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Default Extension="mp4" ContentType="video/mp4"/>
  <Default Extension="wmv" ContentType="video/x-ms-wmv"/>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40"/>
  </p:notesMasterIdLst>
  <p:sldIdLst>
    <p:sldId id="499" r:id="rId2"/>
    <p:sldId id="506" r:id="rId3"/>
    <p:sldId id="460" r:id="rId4"/>
    <p:sldId id="500" r:id="rId5"/>
    <p:sldId id="578" r:id="rId6"/>
    <p:sldId id="507" r:id="rId7"/>
    <p:sldId id="577" r:id="rId8"/>
    <p:sldId id="508" r:id="rId9"/>
    <p:sldId id="501" r:id="rId10"/>
    <p:sldId id="503" r:id="rId11"/>
    <p:sldId id="502" r:id="rId12"/>
    <p:sldId id="522" r:id="rId13"/>
    <p:sldId id="574" r:id="rId14"/>
    <p:sldId id="490" r:id="rId15"/>
    <p:sldId id="520" r:id="rId16"/>
    <p:sldId id="521" r:id="rId17"/>
    <p:sldId id="477" r:id="rId18"/>
    <p:sldId id="496" r:id="rId19"/>
    <p:sldId id="575" r:id="rId20"/>
    <p:sldId id="588" r:id="rId21"/>
    <p:sldId id="589" r:id="rId22"/>
    <p:sldId id="579" r:id="rId23"/>
    <p:sldId id="580" r:id="rId24"/>
    <p:sldId id="581" r:id="rId25"/>
    <p:sldId id="590" r:id="rId26"/>
    <p:sldId id="553" r:id="rId27"/>
    <p:sldId id="554" r:id="rId28"/>
    <p:sldId id="555" r:id="rId29"/>
    <p:sldId id="557" r:id="rId30"/>
    <p:sldId id="556" r:id="rId31"/>
    <p:sldId id="559" r:id="rId32"/>
    <p:sldId id="488" r:id="rId33"/>
    <p:sldId id="582" r:id="rId34"/>
    <p:sldId id="583" r:id="rId35"/>
    <p:sldId id="584" r:id="rId36"/>
    <p:sldId id="585" r:id="rId37"/>
    <p:sldId id="586" r:id="rId38"/>
    <p:sldId id="587" r:id="rId39"/>
  </p:sldIdLst>
  <p:sldSz cx="9906000" cy="6858000" type="A4"/>
  <p:notesSz cx="7099300" cy="10234613"/>
  <p:defaultTextStyle>
    <a:defPPr>
      <a:defRPr lang="en-US"/>
    </a:defPPr>
    <a:lvl1pPr algn="l" rtl="0" fontAlgn="base">
      <a:spcBef>
        <a:spcPct val="0"/>
      </a:spcBef>
      <a:spcAft>
        <a:spcPct val="0"/>
      </a:spcAft>
      <a:defRPr kern="1200">
        <a:solidFill>
          <a:schemeClr val="tx1"/>
        </a:solidFill>
        <a:latin typeface="Arial Narrow" pitchFamily="34" charset="0"/>
        <a:ea typeface="+mn-ea"/>
        <a:cs typeface="Arial" charset="0"/>
      </a:defRPr>
    </a:lvl1pPr>
    <a:lvl2pPr marL="457200" algn="l" rtl="0" fontAlgn="base">
      <a:spcBef>
        <a:spcPct val="0"/>
      </a:spcBef>
      <a:spcAft>
        <a:spcPct val="0"/>
      </a:spcAft>
      <a:defRPr kern="1200">
        <a:solidFill>
          <a:schemeClr val="tx1"/>
        </a:solidFill>
        <a:latin typeface="Arial Narrow" pitchFamily="34" charset="0"/>
        <a:ea typeface="+mn-ea"/>
        <a:cs typeface="Arial" charset="0"/>
      </a:defRPr>
    </a:lvl2pPr>
    <a:lvl3pPr marL="914400" algn="l" rtl="0" fontAlgn="base">
      <a:spcBef>
        <a:spcPct val="0"/>
      </a:spcBef>
      <a:spcAft>
        <a:spcPct val="0"/>
      </a:spcAft>
      <a:defRPr kern="1200">
        <a:solidFill>
          <a:schemeClr val="tx1"/>
        </a:solidFill>
        <a:latin typeface="Arial Narrow" pitchFamily="34" charset="0"/>
        <a:ea typeface="+mn-ea"/>
        <a:cs typeface="Arial" charset="0"/>
      </a:defRPr>
    </a:lvl3pPr>
    <a:lvl4pPr marL="1371600" algn="l" rtl="0" fontAlgn="base">
      <a:spcBef>
        <a:spcPct val="0"/>
      </a:spcBef>
      <a:spcAft>
        <a:spcPct val="0"/>
      </a:spcAft>
      <a:defRPr kern="1200">
        <a:solidFill>
          <a:schemeClr val="tx1"/>
        </a:solidFill>
        <a:latin typeface="Arial Narrow" pitchFamily="34" charset="0"/>
        <a:ea typeface="+mn-ea"/>
        <a:cs typeface="Arial" charset="0"/>
      </a:defRPr>
    </a:lvl4pPr>
    <a:lvl5pPr marL="1828800" algn="l" rtl="0" fontAlgn="base">
      <a:spcBef>
        <a:spcPct val="0"/>
      </a:spcBef>
      <a:spcAft>
        <a:spcPct val="0"/>
      </a:spcAft>
      <a:defRPr kern="1200">
        <a:solidFill>
          <a:schemeClr val="tx1"/>
        </a:solidFill>
        <a:latin typeface="Arial Narrow" pitchFamily="34" charset="0"/>
        <a:ea typeface="+mn-ea"/>
        <a:cs typeface="Arial" charset="0"/>
      </a:defRPr>
    </a:lvl5pPr>
    <a:lvl6pPr marL="2286000" algn="l" defTabSz="914400" rtl="0" eaLnBrk="1" latinLnBrk="0" hangingPunct="1">
      <a:defRPr kern="1200">
        <a:solidFill>
          <a:schemeClr val="tx1"/>
        </a:solidFill>
        <a:latin typeface="Arial Narrow" pitchFamily="34" charset="0"/>
        <a:ea typeface="+mn-ea"/>
        <a:cs typeface="Arial" charset="0"/>
      </a:defRPr>
    </a:lvl6pPr>
    <a:lvl7pPr marL="2743200" algn="l" defTabSz="914400" rtl="0" eaLnBrk="1" latinLnBrk="0" hangingPunct="1">
      <a:defRPr kern="1200">
        <a:solidFill>
          <a:schemeClr val="tx1"/>
        </a:solidFill>
        <a:latin typeface="Arial Narrow" pitchFamily="34" charset="0"/>
        <a:ea typeface="+mn-ea"/>
        <a:cs typeface="Arial" charset="0"/>
      </a:defRPr>
    </a:lvl7pPr>
    <a:lvl8pPr marL="3200400" algn="l" defTabSz="914400" rtl="0" eaLnBrk="1" latinLnBrk="0" hangingPunct="1">
      <a:defRPr kern="1200">
        <a:solidFill>
          <a:schemeClr val="tx1"/>
        </a:solidFill>
        <a:latin typeface="Arial Narrow" pitchFamily="34" charset="0"/>
        <a:ea typeface="+mn-ea"/>
        <a:cs typeface="Arial" charset="0"/>
      </a:defRPr>
    </a:lvl8pPr>
    <a:lvl9pPr marL="3657600" algn="l" defTabSz="914400" rtl="0" eaLnBrk="1" latinLnBrk="0" hangingPunct="1">
      <a:defRPr kern="1200">
        <a:solidFill>
          <a:schemeClr val="tx1"/>
        </a:solidFill>
        <a:latin typeface="Arial Narrow" pitchFamily="34"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CC"/>
    <a:srgbClr val="990033"/>
    <a:srgbClr val="CCFFCC"/>
    <a:srgbClr val="FF00FF"/>
    <a:srgbClr val="0000FF"/>
    <a:srgbClr val="0066FF"/>
    <a:srgbClr val="C0C0C0"/>
    <a:srgbClr val="EAEAEA"/>
    <a:srgbClr val="FFFEF7"/>
    <a:srgbClr val="33333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155" autoAdjust="0"/>
    <p:restoredTop sz="94647" autoAdjust="0"/>
  </p:normalViewPr>
  <p:slideViewPr>
    <p:cSldViewPr>
      <p:cViewPr varScale="1">
        <p:scale>
          <a:sx n="122" d="100"/>
          <a:sy n="122" d="100"/>
        </p:scale>
        <p:origin x="-1098" y="-90"/>
      </p:cViewPr>
      <p:guideLst>
        <p:guide orient="horz" pos="2160"/>
        <p:guide pos="3120"/>
      </p:guideLst>
    </p:cSldViewPr>
  </p:slideViewPr>
  <p:notesTextViewPr>
    <p:cViewPr>
      <p:scale>
        <a:sx n="100" d="100"/>
        <a:sy n="100" d="100"/>
      </p:scale>
      <p:origin x="0" y="0"/>
    </p:cViewPr>
  </p:notesTextViewPr>
  <p:sorterViewPr>
    <p:cViewPr>
      <p:scale>
        <a:sx n="66" d="100"/>
        <a:sy n="66" d="100"/>
      </p:scale>
      <p:origin x="0" y="0"/>
    </p:cViewPr>
  </p:sorterViewPr>
  <p:gridSpacing cx="46085125" cy="4608512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image" Target="../media/image7.wmf"/><Relationship Id="rId4" Type="http://schemas.openxmlformats.org/officeDocument/2006/relationships/image" Target="../media/image10.wmf"/></Relationships>
</file>

<file path=ppt/drawings/_rels/vmlDrawing10.vml.rels><?xml version="1.0" encoding="UTF-8" standalone="yes"?>
<Relationships xmlns="http://schemas.openxmlformats.org/package/2006/relationships"><Relationship Id="rId8" Type="http://schemas.openxmlformats.org/officeDocument/2006/relationships/image" Target="../media/image122.wmf"/><Relationship Id="rId13" Type="http://schemas.openxmlformats.org/officeDocument/2006/relationships/image" Target="../media/image127.emf"/><Relationship Id="rId3" Type="http://schemas.openxmlformats.org/officeDocument/2006/relationships/image" Target="../media/image117.wmf"/><Relationship Id="rId7" Type="http://schemas.openxmlformats.org/officeDocument/2006/relationships/image" Target="../media/image121.wmf"/><Relationship Id="rId12" Type="http://schemas.openxmlformats.org/officeDocument/2006/relationships/image" Target="../media/image126.wmf"/><Relationship Id="rId2" Type="http://schemas.openxmlformats.org/officeDocument/2006/relationships/image" Target="../media/image116.wmf"/><Relationship Id="rId1" Type="http://schemas.openxmlformats.org/officeDocument/2006/relationships/image" Target="../media/image115.wmf"/><Relationship Id="rId6" Type="http://schemas.openxmlformats.org/officeDocument/2006/relationships/image" Target="../media/image120.wmf"/><Relationship Id="rId11" Type="http://schemas.openxmlformats.org/officeDocument/2006/relationships/image" Target="../media/image125.wmf"/><Relationship Id="rId5" Type="http://schemas.openxmlformats.org/officeDocument/2006/relationships/image" Target="../media/image119.wmf"/><Relationship Id="rId10" Type="http://schemas.openxmlformats.org/officeDocument/2006/relationships/image" Target="../media/image124.wmf"/><Relationship Id="rId4" Type="http://schemas.openxmlformats.org/officeDocument/2006/relationships/image" Target="../media/image118.wmf"/><Relationship Id="rId9" Type="http://schemas.openxmlformats.org/officeDocument/2006/relationships/image" Target="../media/image123.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134.wmf"/><Relationship Id="rId2" Type="http://schemas.openxmlformats.org/officeDocument/2006/relationships/image" Target="../media/image133.emf"/><Relationship Id="rId1" Type="http://schemas.openxmlformats.org/officeDocument/2006/relationships/image" Target="../media/image132.emf"/><Relationship Id="rId4" Type="http://schemas.openxmlformats.org/officeDocument/2006/relationships/image" Target="../media/image135.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139.wmf"/><Relationship Id="rId2" Type="http://schemas.openxmlformats.org/officeDocument/2006/relationships/image" Target="../media/image138.wmf"/><Relationship Id="rId1" Type="http://schemas.openxmlformats.org/officeDocument/2006/relationships/image" Target="../media/image137.wmf"/><Relationship Id="rId6" Type="http://schemas.openxmlformats.org/officeDocument/2006/relationships/image" Target="../media/image142.wmf"/><Relationship Id="rId5" Type="http://schemas.openxmlformats.org/officeDocument/2006/relationships/image" Target="../media/image141.wmf"/><Relationship Id="rId4" Type="http://schemas.openxmlformats.org/officeDocument/2006/relationships/image" Target="../media/image140.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148.wmf"/><Relationship Id="rId2" Type="http://schemas.openxmlformats.org/officeDocument/2006/relationships/image" Target="../media/image147.wmf"/><Relationship Id="rId1" Type="http://schemas.openxmlformats.org/officeDocument/2006/relationships/image" Target="../media/image146.wmf"/><Relationship Id="rId5" Type="http://schemas.openxmlformats.org/officeDocument/2006/relationships/image" Target="../media/image150.wmf"/><Relationship Id="rId4" Type="http://schemas.openxmlformats.org/officeDocument/2006/relationships/image" Target="../media/image149.wmf"/></Relationships>
</file>

<file path=ppt/drawings/_rels/vmlDrawing14.vml.rels><?xml version="1.0" encoding="UTF-8" standalone="yes"?>
<Relationships xmlns="http://schemas.openxmlformats.org/package/2006/relationships"><Relationship Id="rId8" Type="http://schemas.openxmlformats.org/officeDocument/2006/relationships/image" Target="../media/image159.wmf"/><Relationship Id="rId3" Type="http://schemas.openxmlformats.org/officeDocument/2006/relationships/image" Target="../media/image154.wmf"/><Relationship Id="rId7" Type="http://schemas.openxmlformats.org/officeDocument/2006/relationships/image" Target="../media/image158.wmf"/><Relationship Id="rId12" Type="http://schemas.openxmlformats.org/officeDocument/2006/relationships/image" Target="../media/image163.wmf"/><Relationship Id="rId2" Type="http://schemas.openxmlformats.org/officeDocument/2006/relationships/image" Target="../media/image153.wmf"/><Relationship Id="rId1" Type="http://schemas.openxmlformats.org/officeDocument/2006/relationships/image" Target="../media/image152.wmf"/><Relationship Id="rId6" Type="http://schemas.openxmlformats.org/officeDocument/2006/relationships/image" Target="../media/image157.wmf"/><Relationship Id="rId11" Type="http://schemas.openxmlformats.org/officeDocument/2006/relationships/image" Target="../media/image162.wmf"/><Relationship Id="rId5" Type="http://schemas.openxmlformats.org/officeDocument/2006/relationships/image" Target="../media/image156.wmf"/><Relationship Id="rId10" Type="http://schemas.openxmlformats.org/officeDocument/2006/relationships/image" Target="../media/image161.wmf"/><Relationship Id="rId4" Type="http://schemas.openxmlformats.org/officeDocument/2006/relationships/image" Target="../media/image155.wmf"/><Relationship Id="rId9" Type="http://schemas.openxmlformats.org/officeDocument/2006/relationships/image" Target="../media/image160.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167.wmf"/><Relationship Id="rId2" Type="http://schemas.openxmlformats.org/officeDocument/2006/relationships/image" Target="../media/image166.wmf"/><Relationship Id="rId1" Type="http://schemas.openxmlformats.org/officeDocument/2006/relationships/image" Target="../media/image165.wmf"/><Relationship Id="rId5" Type="http://schemas.openxmlformats.org/officeDocument/2006/relationships/image" Target="../media/image169.wmf"/><Relationship Id="rId4" Type="http://schemas.openxmlformats.org/officeDocument/2006/relationships/image" Target="../media/image168.wmf"/></Relationships>
</file>

<file path=ppt/drawings/_rels/vmlDrawing16.vml.rels><?xml version="1.0" encoding="UTF-8" standalone="yes"?>
<Relationships xmlns="http://schemas.openxmlformats.org/package/2006/relationships"><Relationship Id="rId8" Type="http://schemas.openxmlformats.org/officeDocument/2006/relationships/image" Target="../media/image159.wmf"/><Relationship Id="rId13" Type="http://schemas.openxmlformats.org/officeDocument/2006/relationships/image" Target="../media/image53.wmf"/><Relationship Id="rId18" Type="http://schemas.openxmlformats.org/officeDocument/2006/relationships/image" Target="../media/image58.wmf"/><Relationship Id="rId26" Type="http://schemas.openxmlformats.org/officeDocument/2006/relationships/image" Target="../media/image174.wmf"/><Relationship Id="rId3" Type="http://schemas.openxmlformats.org/officeDocument/2006/relationships/image" Target="../media/image154.wmf"/><Relationship Id="rId21" Type="http://schemas.openxmlformats.org/officeDocument/2006/relationships/image" Target="../media/image61.wmf"/><Relationship Id="rId7" Type="http://schemas.openxmlformats.org/officeDocument/2006/relationships/image" Target="../media/image158.wmf"/><Relationship Id="rId12" Type="http://schemas.openxmlformats.org/officeDocument/2006/relationships/image" Target="../media/image52.wmf"/><Relationship Id="rId17" Type="http://schemas.openxmlformats.org/officeDocument/2006/relationships/image" Target="../media/image57.wmf"/><Relationship Id="rId25" Type="http://schemas.openxmlformats.org/officeDocument/2006/relationships/image" Target="../media/image173.wmf"/><Relationship Id="rId2" Type="http://schemas.openxmlformats.org/officeDocument/2006/relationships/image" Target="../media/image153.wmf"/><Relationship Id="rId16" Type="http://schemas.openxmlformats.org/officeDocument/2006/relationships/image" Target="../media/image56.wmf"/><Relationship Id="rId20" Type="http://schemas.openxmlformats.org/officeDocument/2006/relationships/image" Target="../media/image60.wmf"/><Relationship Id="rId1" Type="http://schemas.openxmlformats.org/officeDocument/2006/relationships/image" Target="../media/image152.wmf"/><Relationship Id="rId6" Type="http://schemas.openxmlformats.org/officeDocument/2006/relationships/image" Target="../media/image157.wmf"/><Relationship Id="rId11" Type="http://schemas.openxmlformats.org/officeDocument/2006/relationships/image" Target="../media/image162.wmf"/><Relationship Id="rId24" Type="http://schemas.openxmlformats.org/officeDocument/2006/relationships/image" Target="../media/image172.wmf"/><Relationship Id="rId5" Type="http://schemas.openxmlformats.org/officeDocument/2006/relationships/image" Target="../media/image156.wmf"/><Relationship Id="rId15" Type="http://schemas.openxmlformats.org/officeDocument/2006/relationships/image" Target="../media/image55.wmf"/><Relationship Id="rId23" Type="http://schemas.openxmlformats.org/officeDocument/2006/relationships/image" Target="../media/image171.wmf"/><Relationship Id="rId10" Type="http://schemas.openxmlformats.org/officeDocument/2006/relationships/image" Target="../media/image161.wmf"/><Relationship Id="rId19" Type="http://schemas.openxmlformats.org/officeDocument/2006/relationships/image" Target="../media/image59.wmf"/><Relationship Id="rId4" Type="http://schemas.openxmlformats.org/officeDocument/2006/relationships/image" Target="../media/image155.wmf"/><Relationship Id="rId9" Type="http://schemas.openxmlformats.org/officeDocument/2006/relationships/image" Target="../media/image160.wmf"/><Relationship Id="rId14" Type="http://schemas.openxmlformats.org/officeDocument/2006/relationships/image" Target="../media/image54.wmf"/><Relationship Id="rId22" Type="http://schemas.openxmlformats.org/officeDocument/2006/relationships/image" Target="../media/image170.wmf"/></Relationships>
</file>

<file path=ppt/drawings/_rels/vmlDrawing17.vml.rels><?xml version="1.0" encoding="UTF-8" standalone="yes"?>
<Relationships xmlns="http://schemas.openxmlformats.org/package/2006/relationships"><Relationship Id="rId8" Type="http://schemas.openxmlformats.org/officeDocument/2006/relationships/image" Target="../media/image183.wmf"/><Relationship Id="rId3" Type="http://schemas.openxmlformats.org/officeDocument/2006/relationships/image" Target="../media/image178.wmf"/><Relationship Id="rId7" Type="http://schemas.openxmlformats.org/officeDocument/2006/relationships/image" Target="../media/image182.wmf"/><Relationship Id="rId2" Type="http://schemas.openxmlformats.org/officeDocument/2006/relationships/image" Target="../media/image177.wmf"/><Relationship Id="rId1" Type="http://schemas.openxmlformats.org/officeDocument/2006/relationships/image" Target="../media/image176.wmf"/><Relationship Id="rId6" Type="http://schemas.openxmlformats.org/officeDocument/2006/relationships/image" Target="../media/image181.wmf"/><Relationship Id="rId5" Type="http://schemas.openxmlformats.org/officeDocument/2006/relationships/image" Target="../media/image180.wmf"/><Relationship Id="rId4" Type="http://schemas.openxmlformats.org/officeDocument/2006/relationships/image" Target="../media/image179.wmf"/><Relationship Id="rId9" Type="http://schemas.openxmlformats.org/officeDocument/2006/relationships/image" Target="../media/image184.wmf"/></Relationships>
</file>

<file path=ppt/drawings/_rels/vmlDrawing18.vml.rels><?xml version="1.0" encoding="UTF-8" standalone="yes"?>
<Relationships xmlns="http://schemas.openxmlformats.org/package/2006/relationships"><Relationship Id="rId8" Type="http://schemas.openxmlformats.org/officeDocument/2006/relationships/image" Target="../media/image183.wmf"/><Relationship Id="rId3" Type="http://schemas.openxmlformats.org/officeDocument/2006/relationships/image" Target="../media/image178.wmf"/><Relationship Id="rId7" Type="http://schemas.openxmlformats.org/officeDocument/2006/relationships/image" Target="../media/image182.wmf"/><Relationship Id="rId2" Type="http://schemas.openxmlformats.org/officeDocument/2006/relationships/image" Target="../media/image187.wmf"/><Relationship Id="rId1" Type="http://schemas.openxmlformats.org/officeDocument/2006/relationships/image" Target="../media/image186.wmf"/><Relationship Id="rId6" Type="http://schemas.openxmlformats.org/officeDocument/2006/relationships/image" Target="../media/image181.wmf"/><Relationship Id="rId5" Type="http://schemas.openxmlformats.org/officeDocument/2006/relationships/image" Target="../media/image180.wmf"/><Relationship Id="rId4" Type="http://schemas.openxmlformats.org/officeDocument/2006/relationships/image" Target="../media/image179.wmf"/><Relationship Id="rId9" Type="http://schemas.openxmlformats.org/officeDocument/2006/relationships/image" Target="../media/image184.wmf"/></Relationships>
</file>

<file path=ppt/drawings/_rels/vmlDrawing19.vml.rels><?xml version="1.0" encoding="UTF-8" standalone="yes"?>
<Relationships xmlns="http://schemas.openxmlformats.org/package/2006/relationships"><Relationship Id="rId8" Type="http://schemas.openxmlformats.org/officeDocument/2006/relationships/image" Target="../media/image159.wmf"/><Relationship Id="rId13" Type="http://schemas.openxmlformats.org/officeDocument/2006/relationships/image" Target="../media/image53.wmf"/><Relationship Id="rId18" Type="http://schemas.openxmlformats.org/officeDocument/2006/relationships/image" Target="../media/image58.wmf"/><Relationship Id="rId3" Type="http://schemas.openxmlformats.org/officeDocument/2006/relationships/image" Target="../media/image154.wmf"/><Relationship Id="rId21" Type="http://schemas.openxmlformats.org/officeDocument/2006/relationships/image" Target="../media/image61.wmf"/><Relationship Id="rId7" Type="http://schemas.openxmlformats.org/officeDocument/2006/relationships/image" Target="../media/image158.wmf"/><Relationship Id="rId12" Type="http://schemas.openxmlformats.org/officeDocument/2006/relationships/image" Target="../media/image52.wmf"/><Relationship Id="rId17" Type="http://schemas.openxmlformats.org/officeDocument/2006/relationships/image" Target="../media/image57.wmf"/><Relationship Id="rId2" Type="http://schemas.openxmlformats.org/officeDocument/2006/relationships/image" Target="../media/image153.wmf"/><Relationship Id="rId16" Type="http://schemas.openxmlformats.org/officeDocument/2006/relationships/image" Target="../media/image56.wmf"/><Relationship Id="rId20" Type="http://schemas.openxmlformats.org/officeDocument/2006/relationships/image" Target="../media/image60.wmf"/><Relationship Id="rId1" Type="http://schemas.openxmlformats.org/officeDocument/2006/relationships/image" Target="../media/image152.wmf"/><Relationship Id="rId6" Type="http://schemas.openxmlformats.org/officeDocument/2006/relationships/image" Target="../media/image157.wmf"/><Relationship Id="rId11" Type="http://schemas.openxmlformats.org/officeDocument/2006/relationships/image" Target="../media/image162.wmf"/><Relationship Id="rId5" Type="http://schemas.openxmlformats.org/officeDocument/2006/relationships/image" Target="../media/image156.wmf"/><Relationship Id="rId15" Type="http://schemas.openxmlformats.org/officeDocument/2006/relationships/image" Target="../media/image55.wmf"/><Relationship Id="rId10" Type="http://schemas.openxmlformats.org/officeDocument/2006/relationships/image" Target="../media/image161.wmf"/><Relationship Id="rId19" Type="http://schemas.openxmlformats.org/officeDocument/2006/relationships/image" Target="../media/image59.wmf"/><Relationship Id="rId4" Type="http://schemas.openxmlformats.org/officeDocument/2006/relationships/image" Target="../media/image155.wmf"/><Relationship Id="rId9" Type="http://schemas.openxmlformats.org/officeDocument/2006/relationships/image" Target="../media/image160.wmf"/><Relationship Id="rId14" Type="http://schemas.openxmlformats.org/officeDocument/2006/relationships/image" Target="../media/image54.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image" Target="../media/image13.wmf"/><Relationship Id="rId4" Type="http://schemas.openxmlformats.org/officeDocument/2006/relationships/image" Target="../media/image16.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image" Target="../media/image19.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image" Target="../media/image44.wmf"/><Relationship Id="rId1" Type="http://schemas.openxmlformats.org/officeDocument/2006/relationships/image" Target="../media/image43.wmf"/></Relationships>
</file>

<file path=ppt/drawings/_rels/vmlDrawing6.vml.rels><?xml version="1.0" encoding="UTF-8" standalone="yes"?>
<Relationships xmlns="http://schemas.openxmlformats.org/package/2006/relationships"><Relationship Id="rId8" Type="http://schemas.openxmlformats.org/officeDocument/2006/relationships/image" Target="../media/image59.wmf"/><Relationship Id="rId13" Type="http://schemas.openxmlformats.org/officeDocument/2006/relationships/image" Target="../media/image64.wmf"/><Relationship Id="rId18" Type="http://schemas.openxmlformats.org/officeDocument/2006/relationships/image" Target="../media/image69.wmf"/><Relationship Id="rId3" Type="http://schemas.openxmlformats.org/officeDocument/2006/relationships/image" Target="../media/image54.wmf"/><Relationship Id="rId21" Type="http://schemas.openxmlformats.org/officeDocument/2006/relationships/image" Target="../media/image72.wmf"/><Relationship Id="rId7" Type="http://schemas.openxmlformats.org/officeDocument/2006/relationships/image" Target="../media/image58.wmf"/><Relationship Id="rId12" Type="http://schemas.openxmlformats.org/officeDocument/2006/relationships/image" Target="../media/image63.wmf"/><Relationship Id="rId17" Type="http://schemas.openxmlformats.org/officeDocument/2006/relationships/image" Target="../media/image68.wmf"/><Relationship Id="rId2" Type="http://schemas.openxmlformats.org/officeDocument/2006/relationships/image" Target="../media/image53.wmf"/><Relationship Id="rId16" Type="http://schemas.openxmlformats.org/officeDocument/2006/relationships/image" Target="../media/image67.wmf"/><Relationship Id="rId20" Type="http://schemas.openxmlformats.org/officeDocument/2006/relationships/image" Target="../media/image71.wmf"/><Relationship Id="rId1" Type="http://schemas.openxmlformats.org/officeDocument/2006/relationships/image" Target="../media/image52.wmf"/><Relationship Id="rId6" Type="http://schemas.openxmlformats.org/officeDocument/2006/relationships/image" Target="../media/image57.wmf"/><Relationship Id="rId11" Type="http://schemas.openxmlformats.org/officeDocument/2006/relationships/image" Target="../media/image62.wmf"/><Relationship Id="rId5" Type="http://schemas.openxmlformats.org/officeDocument/2006/relationships/image" Target="../media/image56.wmf"/><Relationship Id="rId15" Type="http://schemas.openxmlformats.org/officeDocument/2006/relationships/image" Target="../media/image66.wmf"/><Relationship Id="rId10" Type="http://schemas.openxmlformats.org/officeDocument/2006/relationships/image" Target="../media/image61.wmf"/><Relationship Id="rId19" Type="http://schemas.openxmlformats.org/officeDocument/2006/relationships/image" Target="../media/image70.wmf"/><Relationship Id="rId4" Type="http://schemas.openxmlformats.org/officeDocument/2006/relationships/image" Target="../media/image55.wmf"/><Relationship Id="rId9" Type="http://schemas.openxmlformats.org/officeDocument/2006/relationships/image" Target="../media/image60.wmf"/><Relationship Id="rId14" Type="http://schemas.openxmlformats.org/officeDocument/2006/relationships/image" Target="../media/image65.wmf"/></Relationships>
</file>

<file path=ppt/drawings/_rels/vmlDrawing7.vml.rels><?xml version="1.0" encoding="UTF-8" standalone="yes"?>
<Relationships xmlns="http://schemas.openxmlformats.org/package/2006/relationships"><Relationship Id="rId8" Type="http://schemas.openxmlformats.org/officeDocument/2006/relationships/image" Target="../media/image85.wmf"/><Relationship Id="rId13" Type="http://schemas.openxmlformats.org/officeDocument/2006/relationships/image" Target="../media/image90.emf"/><Relationship Id="rId3" Type="http://schemas.openxmlformats.org/officeDocument/2006/relationships/image" Target="../media/image80.emf"/><Relationship Id="rId7" Type="http://schemas.openxmlformats.org/officeDocument/2006/relationships/image" Target="../media/image84.wmf"/><Relationship Id="rId12" Type="http://schemas.openxmlformats.org/officeDocument/2006/relationships/image" Target="../media/image89.emf"/><Relationship Id="rId2" Type="http://schemas.openxmlformats.org/officeDocument/2006/relationships/image" Target="../media/image79.wmf"/><Relationship Id="rId16" Type="http://schemas.openxmlformats.org/officeDocument/2006/relationships/image" Target="../media/image93.wmf"/><Relationship Id="rId1" Type="http://schemas.openxmlformats.org/officeDocument/2006/relationships/image" Target="../media/image78.wmf"/><Relationship Id="rId6" Type="http://schemas.openxmlformats.org/officeDocument/2006/relationships/image" Target="../media/image83.wmf"/><Relationship Id="rId11" Type="http://schemas.openxmlformats.org/officeDocument/2006/relationships/image" Target="../media/image88.emf"/><Relationship Id="rId5" Type="http://schemas.openxmlformats.org/officeDocument/2006/relationships/image" Target="../media/image82.wmf"/><Relationship Id="rId15" Type="http://schemas.openxmlformats.org/officeDocument/2006/relationships/image" Target="../media/image92.emf"/><Relationship Id="rId10" Type="http://schemas.openxmlformats.org/officeDocument/2006/relationships/image" Target="../media/image87.emf"/><Relationship Id="rId4" Type="http://schemas.openxmlformats.org/officeDocument/2006/relationships/image" Target="../media/image81.wmf"/><Relationship Id="rId9" Type="http://schemas.openxmlformats.org/officeDocument/2006/relationships/image" Target="../media/image86.wmf"/><Relationship Id="rId14" Type="http://schemas.openxmlformats.org/officeDocument/2006/relationships/image" Target="../media/image91.e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100.wmf"/><Relationship Id="rId2" Type="http://schemas.openxmlformats.org/officeDocument/2006/relationships/image" Target="../media/image99.emf"/><Relationship Id="rId1" Type="http://schemas.openxmlformats.org/officeDocument/2006/relationships/image" Target="../media/image98.e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108.wmf"/><Relationship Id="rId2" Type="http://schemas.openxmlformats.org/officeDocument/2006/relationships/image" Target="../media/image107.wmf"/><Relationship Id="rId1" Type="http://schemas.openxmlformats.org/officeDocument/2006/relationships/image" Target="../media/image106.wmf"/><Relationship Id="rId4" Type="http://schemas.openxmlformats.org/officeDocument/2006/relationships/image" Target="../media/image10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076363" cy="511731"/>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defRPr sz="1300">
                <a:latin typeface="Arial" pitchFamily="34" charset="0"/>
                <a:cs typeface="+mn-cs"/>
              </a:defRPr>
            </a:lvl1pPr>
          </a:lstStyle>
          <a:p>
            <a:pPr>
              <a:defRPr/>
            </a:pPr>
            <a:endParaRPr lang="en-US"/>
          </a:p>
        </p:txBody>
      </p:sp>
      <p:sp>
        <p:nvSpPr>
          <p:cNvPr id="6147" name="Rectangle 3"/>
          <p:cNvSpPr>
            <a:spLocks noGrp="1" noChangeArrowheads="1"/>
          </p:cNvSpPr>
          <p:nvPr>
            <p:ph type="dt" idx="1"/>
          </p:nvPr>
        </p:nvSpPr>
        <p:spPr bwMode="auto">
          <a:xfrm>
            <a:off x="4021294" y="0"/>
            <a:ext cx="3076363" cy="511731"/>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a:defRPr sz="1300">
                <a:latin typeface="Arial" pitchFamily="34" charset="0"/>
                <a:cs typeface="+mn-cs"/>
              </a:defRPr>
            </a:lvl1pPr>
          </a:lstStyle>
          <a:p>
            <a:pPr>
              <a:defRPr/>
            </a:pPr>
            <a:endParaRPr lang="en-US"/>
          </a:p>
        </p:txBody>
      </p:sp>
      <p:sp>
        <p:nvSpPr>
          <p:cNvPr id="70660" name="Rectangle 4"/>
          <p:cNvSpPr>
            <a:spLocks noGrp="1" noRot="1" noChangeAspect="1" noChangeArrowheads="1" noTextEdit="1"/>
          </p:cNvSpPr>
          <p:nvPr>
            <p:ph type="sldImg" idx="2"/>
          </p:nvPr>
        </p:nvSpPr>
        <p:spPr bwMode="auto">
          <a:xfrm>
            <a:off x="779463" y="768350"/>
            <a:ext cx="5540375" cy="3836988"/>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709930" y="4861441"/>
            <a:ext cx="5679440" cy="4605576"/>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9721106"/>
            <a:ext cx="3076363" cy="511731"/>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defRPr sz="1300">
                <a:latin typeface="Arial" pitchFamily="34" charset="0"/>
                <a:cs typeface="+mn-cs"/>
              </a:defRPr>
            </a:lvl1pPr>
          </a:lstStyle>
          <a:p>
            <a:pPr>
              <a:defRPr/>
            </a:pPr>
            <a:endParaRPr lang="en-US"/>
          </a:p>
        </p:txBody>
      </p:sp>
      <p:sp>
        <p:nvSpPr>
          <p:cNvPr id="6151" name="Rectangle 7"/>
          <p:cNvSpPr>
            <a:spLocks noGrp="1" noChangeArrowheads="1"/>
          </p:cNvSpPr>
          <p:nvPr>
            <p:ph type="sldNum" sz="quarter" idx="5"/>
          </p:nvPr>
        </p:nvSpPr>
        <p:spPr bwMode="auto">
          <a:xfrm>
            <a:off x="4021294" y="9721106"/>
            <a:ext cx="3076363" cy="511731"/>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a:defRPr sz="1300">
                <a:latin typeface="Arial" pitchFamily="34" charset="0"/>
                <a:cs typeface="+mn-cs"/>
              </a:defRPr>
            </a:lvl1pPr>
          </a:lstStyle>
          <a:p>
            <a:pPr>
              <a:defRPr/>
            </a:pPr>
            <a:fld id="{2A34BDE2-A45F-4507-9E48-B3D00408F77B}" type="slidenum">
              <a:rPr lang="en-US"/>
              <a:pPr>
                <a:defRPr/>
              </a:pPr>
              <a:t>‹#›</a:t>
            </a:fld>
            <a:endParaRPr lang="en-US"/>
          </a:p>
        </p:txBody>
      </p:sp>
    </p:spTree>
    <p:extLst>
      <p:ext uri="{BB962C8B-B14F-4D97-AF65-F5344CB8AC3E}">
        <p14:creationId xmlns:p14="http://schemas.microsoft.com/office/powerpoint/2010/main" xmlns="" val="378503123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txBox="1">
            <a:spLocks noGrp="1" noChangeArrowheads="1"/>
          </p:cNvSpPr>
          <p:nvPr/>
        </p:nvSpPr>
        <p:spPr bwMode="auto">
          <a:xfrm>
            <a:off x="4021294" y="9721106"/>
            <a:ext cx="3076363" cy="511731"/>
          </a:xfrm>
          <a:prstGeom prst="rect">
            <a:avLst/>
          </a:prstGeom>
          <a:noFill/>
          <a:ln>
            <a:miter lim="800000"/>
            <a:headEnd/>
            <a:tailEnd/>
          </a:ln>
        </p:spPr>
        <p:txBody>
          <a:bodyPr lIns="99048" tIns="49524" rIns="99048" bIns="49524" anchor="b"/>
          <a:lstStyle/>
          <a:p>
            <a:pPr algn="r">
              <a:defRPr/>
            </a:pPr>
            <a:fld id="{01C014DE-7664-429E-8B94-E8A5D7093402}" type="slidenum">
              <a:rPr lang="en-US" sz="1300">
                <a:latin typeface="Arial" charset="0"/>
                <a:cs typeface="+mn-cs"/>
              </a:rPr>
              <a:pPr algn="r">
                <a:defRPr/>
              </a:pPr>
              <a:t>5</a:t>
            </a:fld>
            <a:endParaRPr lang="en-US" sz="1300" dirty="0">
              <a:latin typeface="Arial" charset="0"/>
              <a:cs typeface="+mn-cs"/>
            </a:endParaRPr>
          </a:p>
        </p:txBody>
      </p:sp>
      <p:sp>
        <p:nvSpPr>
          <p:cNvPr id="33795" name="Rectangle 2"/>
          <p:cNvSpPr>
            <a:spLocks noGrp="1" noRot="1" noChangeAspect="1" noChangeArrowheads="1" noTextEdit="1"/>
          </p:cNvSpPr>
          <p:nvPr>
            <p:ph type="sldImg"/>
          </p:nvPr>
        </p:nvSpPr>
        <p:spPr>
          <a:xfrm>
            <a:off x="958850" y="889000"/>
            <a:ext cx="5181600" cy="3589338"/>
          </a:xfrm>
          <a:ln/>
        </p:spPr>
      </p:sp>
      <p:sp>
        <p:nvSpPr>
          <p:cNvPr id="33796" name="Rectangle 3"/>
          <p:cNvSpPr>
            <a:spLocks noGrp="1" noChangeArrowheads="1"/>
          </p:cNvSpPr>
          <p:nvPr>
            <p:ph type="body" idx="1"/>
          </p:nvPr>
        </p:nvSpPr>
        <p:spPr>
          <a:xfrm>
            <a:off x="944931" y="4877433"/>
            <a:ext cx="5209440" cy="4626898"/>
          </a:xfrm>
          <a:noFill/>
          <a:ln/>
        </p:spPr>
        <p:txBody>
          <a:bodyPr/>
          <a:lstStyle/>
          <a:p>
            <a:pPr eaLnBrk="1" hangingPunct="1"/>
            <a:endParaRPr lang="en-GB" smtClean="0">
              <a:latin typeface="Arial" charset="0"/>
            </a:endParaRPr>
          </a:p>
        </p:txBody>
      </p:sp>
    </p:spTree>
    <p:extLst>
      <p:ext uri="{BB962C8B-B14F-4D97-AF65-F5344CB8AC3E}">
        <p14:creationId xmlns:p14="http://schemas.microsoft.com/office/powerpoint/2010/main" xmlns="" val="11657018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9463" y="768350"/>
            <a:ext cx="5540375" cy="3836988"/>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BC02BC4D-8C1F-4312-A673-FC83F0178DA0}" type="slidenum">
              <a:rPr lang="en-US" smtClean="0"/>
              <a:pPr>
                <a:defRPr/>
              </a:pPr>
              <a:t>23</a:t>
            </a:fld>
            <a:endParaRPr lang="en-US"/>
          </a:p>
        </p:txBody>
      </p:sp>
    </p:spTree>
    <p:extLst>
      <p:ext uri="{BB962C8B-B14F-4D97-AF65-F5344CB8AC3E}">
        <p14:creationId xmlns="" xmlns:p14="http://schemas.microsoft.com/office/powerpoint/2010/main" val="9233504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2A34BDE2-A45F-4507-9E48-B3D00408F77B}" type="slidenum">
              <a:rPr lang="en-US" smtClean="0"/>
              <a:pPr>
                <a:defRPr/>
              </a:pPr>
              <a:t>33</a:t>
            </a:fld>
            <a:endParaRPr lang="en-US"/>
          </a:p>
        </p:txBody>
      </p:sp>
    </p:spTree>
    <p:extLst>
      <p:ext uri="{BB962C8B-B14F-4D97-AF65-F5344CB8AC3E}">
        <p14:creationId xmlns:p14="http://schemas.microsoft.com/office/powerpoint/2010/main" xmlns="" val="14594120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2A34BDE2-A45F-4507-9E48-B3D00408F77B}" type="slidenum">
              <a:rPr lang="en-US" smtClean="0"/>
              <a:pPr>
                <a:defRPr/>
              </a:pPr>
              <a:t>35</a:t>
            </a:fld>
            <a:endParaRPr lang="en-US"/>
          </a:p>
        </p:txBody>
      </p:sp>
    </p:spTree>
    <p:extLst>
      <p:ext uri="{BB962C8B-B14F-4D97-AF65-F5344CB8AC3E}">
        <p14:creationId xmlns:p14="http://schemas.microsoft.com/office/powerpoint/2010/main" xmlns="" val="24069116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2A34BDE2-A45F-4507-9E48-B3D00408F77B}" type="slidenum">
              <a:rPr lang="en-US" smtClean="0"/>
              <a:pPr>
                <a:defRPr/>
              </a:pPr>
              <a:t>36</a:t>
            </a:fld>
            <a:endParaRPr lang="en-US"/>
          </a:p>
        </p:txBody>
      </p:sp>
    </p:spTree>
    <p:extLst>
      <p:ext uri="{BB962C8B-B14F-4D97-AF65-F5344CB8AC3E}">
        <p14:creationId xmlns:p14="http://schemas.microsoft.com/office/powerpoint/2010/main" xmlns="" val="27970446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2A34BDE2-A45F-4507-9E48-B3D00408F77B}" type="slidenum">
              <a:rPr lang="en-US" smtClean="0"/>
              <a:pPr>
                <a:defRPr/>
              </a:pPr>
              <a:t>37</a:t>
            </a:fld>
            <a:endParaRPr lang="en-US"/>
          </a:p>
        </p:txBody>
      </p:sp>
    </p:spTree>
    <p:extLst>
      <p:ext uri="{BB962C8B-B14F-4D97-AF65-F5344CB8AC3E}">
        <p14:creationId xmlns:p14="http://schemas.microsoft.com/office/powerpoint/2010/main" xmlns="" val="37886323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2A34BDE2-A45F-4507-9E48-B3D00408F77B}" type="slidenum">
              <a:rPr lang="en-US" smtClean="0"/>
              <a:pPr>
                <a:defRPr/>
              </a:pPr>
              <a:t>38</a:t>
            </a:fld>
            <a:endParaRPr lang="en-US"/>
          </a:p>
        </p:txBody>
      </p:sp>
    </p:spTree>
    <p:extLst>
      <p:ext uri="{BB962C8B-B14F-4D97-AF65-F5344CB8AC3E}">
        <p14:creationId xmlns:p14="http://schemas.microsoft.com/office/powerpoint/2010/main" xmlns="" val="36354925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31"/>
            <a:ext cx="84201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0F5EEAF-E8CF-44D8-AC98-4905CC94462D}" type="slidenum">
              <a:rPr lang="en-US"/>
              <a:pPr>
                <a:defRPr/>
              </a:pPr>
              <a:t>‹#›</a:t>
            </a:fld>
            <a:endParaRPr lang="en-US"/>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0ED678E-999C-4638-B315-39447AFD0402}" type="slidenum">
              <a:rPr lang="en-US"/>
              <a:pPr>
                <a:defRPr/>
              </a:pPr>
              <a:t>‹#›</a:t>
            </a:fld>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44"/>
            <a:ext cx="222885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95303" y="274644"/>
            <a:ext cx="653415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49480F7-4329-40D0-A9E5-798F47959A09}" type="slidenum">
              <a:rPr lang="en-US"/>
              <a:pPr>
                <a:defRPr/>
              </a:pPr>
              <a:t>‹#›</a:t>
            </a:fld>
            <a:endParaRPr lang="en-US"/>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495302" y="1600206"/>
            <a:ext cx="4381501"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5029199" y="1600200"/>
            <a:ext cx="4381501"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5029199" y="3938594"/>
            <a:ext cx="4381501"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A94019F3-BC0D-42A8-9C4C-D2B82E1FBCF7}" type="slidenum">
              <a:rPr lang="en-US"/>
              <a:pPr>
                <a:defRPr/>
              </a:pPr>
              <a:t>‹#›</a:t>
            </a:fld>
            <a:endParaRPr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0254E76-E9A1-4592-810C-0114DD9C2093}" type="slidenum">
              <a:rPr lang="en-US"/>
              <a:pPr>
                <a:defRPr/>
              </a:pPr>
              <a:t>‹#›</a:t>
            </a:fld>
            <a:endParaRPr 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06"/>
            <a:ext cx="84201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78CD12E-1785-4390-9104-9EE6B420B41B}" type="slidenum">
              <a:rPr lang="en-US"/>
              <a:pPr>
                <a:defRPr/>
              </a:pPr>
              <a:t>‹#›</a:t>
            </a:fld>
            <a:endParaRPr 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95302" y="1600206"/>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029199" y="1600206"/>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A056B8-BF31-4EC3-9F7B-FD257E6FD5DF}" type="slidenum">
              <a:rPr lang="en-US"/>
              <a:pPr>
                <a:defRPr/>
              </a:pPr>
              <a:t>‹#›</a:t>
            </a:fld>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032379"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379"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B4CEA73-DCAE-43F7-BE43-FF589D7B2307}" type="slidenum">
              <a:rPr lang="en-US"/>
              <a:pPr>
                <a:defRPr/>
              </a:pPr>
              <a:t>‹#›</a:t>
            </a:fld>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B2BBDF5-2FA4-4E7D-B407-0032BB079A47}" type="slidenum">
              <a:rPr lang="en-US"/>
              <a:pPr>
                <a:defRPr/>
              </a:pPr>
              <a:t>‹#›</a:t>
            </a:fld>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2A709B6-44EC-4396-9F96-EF4A07556AD5}" type="slidenum">
              <a:rPr lang="en-US"/>
              <a:pPr>
                <a:defRPr/>
              </a:pPr>
              <a:t>‹#›</a:t>
            </a:fld>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3" y="273050"/>
            <a:ext cx="3259138"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873499" y="273056"/>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95303" y="1435103"/>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49006AC-2934-4311-8772-649DC3E96484}" type="slidenum">
              <a:rPr lang="en-US"/>
              <a:pPr>
                <a:defRPr/>
              </a:pPr>
              <a:t>‹#›</a:t>
            </a:fld>
            <a:endParaRPr 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A2FC678-1D35-45C5-822C-EE2BB1B6FFD4}" type="slidenum">
              <a:rPr lang="en-US"/>
              <a:pPr>
                <a:defRPr/>
              </a:pPr>
              <a:t>‹#›</a:t>
            </a:fld>
            <a:endParaRPr 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bwMode="auto">
          <a:xfrm>
            <a:off x="495300" y="274638"/>
            <a:ext cx="8915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6803" name="Rectangle 3"/>
          <p:cNvSpPr>
            <a:spLocks noGrp="1" noChangeArrowheads="1"/>
          </p:cNvSpPr>
          <p:nvPr>
            <p:ph type="body" idx="1"/>
          </p:nvPr>
        </p:nvSpPr>
        <p:spPr bwMode="auto">
          <a:xfrm>
            <a:off x="495300" y="1600206"/>
            <a:ext cx="8915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95300"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34" charset="0"/>
                <a:cs typeface="+mn-cs"/>
              </a:defRPr>
            </a:lvl1pPr>
          </a:lstStyle>
          <a:p>
            <a:pPr>
              <a:defRPr/>
            </a:pPr>
            <a:endParaRPr lang="en-US"/>
          </a:p>
        </p:txBody>
      </p:sp>
      <p:sp>
        <p:nvSpPr>
          <p:cNvPr id="1029" name="Rectangle 5"/>
          <p:cNvSpPr>
            <a:spLocks noGrp="1" noChangeArrowheads="1"/>
          </p:cNvSpPr>
          <p:nvPr>
            <p:ph type="ftr" sz="quarter" idx="3"/>
          </p:nvPr>
        </p:nvSpPr>
        <p:spPr bwMode="auto">
          <a:xfrm>
            <a:off x="3384550" y="6245225"/>
            <a:ext cx="31369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34"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7099300"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34" charset="0"/>
                <a:cs typeface="+mn-cs"/>
              </a:defRPr>
            </a:lvl1pPr>
          </a:lstStyle>
          <a:p>
            <a:pPr>
              <a:defRPr/>
            </a:pPr>
            <a:fld id="{59664CFC-D401-4C2F-A215-E4E727A1413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0" r:id="rId1"/>
    <p:sldLayoutId id="2147483659" r:id="rId2"/>
    <p:sldLayoutId id="2147483658" r:id="rId3"/>
    <p:sldLayoutId id="2147483657" r:id="rId4"/>
    <p:sldLayoutId id="2147483656" r:id="rId5"/>
    <p:sldLayoutId id="2147483655" r:id="rId6"/>
    <p:sldLayoutId id="2147483654" r:id="rId7"/>
    <p:sldLayoutId id="2147483653" r:id="rId8"/>
    <p:sldLayoutId id="2147483652" r:id="rId9"/>
    <p:sldLayoutId id="2147483651" r:id="rId10"/>
    <p:sldLayoutId id="2147483650" r:id="rId11"/>
    <p:sldLayoutId id="2147483649" r:id="rId12"/>
  </p:sldLayoutIdLst>
  <p:transition>
    <p:fad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6.gif"/></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7.xml"/><Relationship Id="rId6" Type="http://schemas.openxmlformats.org/officeDocument/2006/relationships/image" Target="../media/image40.jpeg"/><Relationship Id="rId5" Type="http://schemas.openxmlformats.org/officeDocument/2006/relationships/image" Target="../media/image21.jpeg"/><Relationship Id="rId4" Type="http://schemas.openxmlformats.org/officeDocument/2006/relationships/image" Target="../media/image39.jpeg"/></Relationships>
</file>

<file path=ppt/slides/_rels/slide1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21.jpeg"/><Relationship Id="rId1" Type="http://schemas.openxmlformats.org/officeDocument/2006/relationships/slideLayout" Target="../slideLayouts/slideLayout7.xml"/><Relationship Id="rId5" Type="http://schemas.openxmlformats.org/officeDocument/2006/relationships/image" Target="../media/image42.wmf"/><Relationship Id="rId4" Type="http://schemas.openxmlformats.org/officeDocument/2006/relationships/image" Target="../media/image41.jpeg"/></Relationships>
</file>

<file path=ppt/slides/_rels/slide16.xml.rels><?xml version="1.0" encoding="UTF-8" standalone="yes"?>
<Relationships xmlns="http://schemas.openxmlformats.org/package/2006/relationships"><Relationship Id="rId8" Type="http://schemas.openxmlformats.org/officeDocument/2006/relationships/image" Target="../media/image48.jpeg"/><Relationship Id="rId3" Type="http://schemas.openxmlformats.org/officeDocument/2006/relationships/oleObject" Target="../embeddings/oleObject12.bin"/><Relationship Id="rId7" Type="http://schemas.openxmlformats.org/officeDocument/2006/relationships/oleObject" Target="../embeddings/oleObject14.bin"/><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oleObject" Target="../embeddings/oleObject13.bin"/><Relationship Id="rId5" Type="http://schemas.openxmlformats.org/officeDocument/2006/relationships/image" Target="../media/image47.jpeg"/><Relationship Id="rId4" Type="http://schemas.openxmlformats.org/officeDocument/2006/relationships/image" Target="../media/image46.jpeg"/></Relationships>
</file>

<file path=ppt/slides/_rels/slide17.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7.xml"/><Relationship Id="rId4" Type="http://schemas.openxmlformats.org/officeDocument/2006/relationships/image" Target="../media/image51.jpeg"/></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17.bin"/><Relationship Id="rId13" Type="http://schemas.openxmlformats.org/officeDocument/2006/relationships/oleObject" Target="../embeddings/oleObject22.bin"/><Relationship Id="rId18" Type="http://schemas.microsoft.com/office/2007/relationships/media" Target="../media/media3.mp4"/><Relationship Id="rId26" Type="http://schemas.openxmlformats.org/officeDocument/2006/relationships/oleObject" Target="../embeddings/oleObject29.bin"/><Relationship Id="rId3" Type="http://schemas.openxmlformats.org/officeDocument/2006/relationships/video" Target="../media/media4.mp4"/><Relationship Id="rId21" Type="http://schemas.openxmlformats.org/officeDocument/2006/relationships/image" Target="../media/image77.png"/><Relationship Id="rId7" Type="http://schemas.openxmlformats.org/officeDocument/2006/relationships/oleObject" Target="../embeddings/oleObject16.bin"/><Relationship Id="rId12" Type="http://schemas.openxmlformats.org/officeDocument/2006/relationships/oleObject" Target="../embeddings/oleObject21.bin"/><Relationship Id="rId17" Type="http://schemas.openxmlformats.org/officeDocument/2006/relationships/image" Target="../media/image75.png"/><Relationship Id="rId25" Type="http://schemas.openxmlformats.org/officeDocument/2006/relationships/oleObject" Target="../embeddings/oleObject28.bin"/><Relationship Id="rId2" Type="http://schemas.openxmlformats.org/officeDocument/2006/relationships/video" Target="../media/media3.mp4"/><Relationship Id="rId16" Type="http://schemas.openxmlformats.org/officeDocument/2006/relationships/image" Target="../media/image74.png"/><Relationship Id="rId20" Type="http://schemas.microsoft.com/office/2007/relationships/media" Target="../media/media4.mp4"/><Relationship Id="rId29" Type="http://schemas.openxmlformats.org/officeDocument/2006/relationships/oleObject" Target="../embeddings/oleObject32.bin"/><Relationship Id="rId1" Type="http://schemas.openxmlformats.org/officeDocument/2006/relationships/vmlDrawing" Target="../drawings/vmlDrawing6.vml"/><Relationship Id="rId6" Type="http://schemas.openxmlformats.org/officeDocument/2006/relationships/oleObject" Target="../embeddings/oleObject15.bin"/><Relationship Id="rId11" Type="http://schemas.openxmlformats.org/officeDocument/2006/relationships/oleObject" Target="../embeddings/oleObject20.bin"/><Relationship Id="rId24" Type="http://schemas.openxmlformats.org/officeDocument/2006/relationships/oleObject" Target="../embeddings/oleObject27.bin"/><Relationship Id="rId32" Type="http://schemas.openxmlformats.org/officeDocument/2006/relationships/oleObject" Target="../embeddings/oleObject35.bin"/><Relationship Id="rId5" Type="http://schemas.openxmlformats.org/officeDocument/2006/relationships/image" Target="../media/image73.png"/><Relationship Id="rId15" Type="http://schemas.openxmlformats.org/officeDocument/2006/relationships/oleObject" Target="../embeddings/oleObject24.bin"/><Relationship Id="rId23" Type="http://schemas.openxmlformats.org/officeDocument/2006/relationships/oleObject" Target="../embeddings/oleObject26.bin"/><Relationship Id="rId28" Type="http://schemas.openxmlformats.org/officeDocument/2006/relationships/oleObject" Target="../embeddings/oleObject31.bin"/><Relationship Id="rId10" Type="http://schemas.openxmlformats.org/officeDocument/2006/relationships/oleObject" Target="../embeddings/oleObject19.bin"/><Relationship Id="rId19" Type="http://schemas.openxmlformats.org/officeDocument/2006/relationships/image" Target="../media/image76.png"/><Relationship Id="rId31" Type="http://schemas.openxmlformats.org/officeDocument/2006/relationships/oleObject" Target="../embeddings/oleObject34.bin"/><Relationship Id="rId4" Type="http://schemas.openxmlformats.org/officeDocument/2006/relationships/slideLayout" Target="../slideLayouts/slideLayout7.xml"/><Relationship Id="rId9" Type="http://schemas.openxmlformats.org/officeDocument/2006/relationships/oleObject" Target="../embeddings/oleObject18.bin"/><Relationship Id="rId14" Type="http://schemas.openxmlformats.org/officeDocument/2006/relationships/oleObject" Target="../embeddings/oleObject23.bin"/><Relationship Id="rId22" Type="http://schemas.openxmlformats.org/officeDocument/2006/relationships/oleObject" Target="../embeddings/oleObject25.bin"/><Relationship Id="rId27" Type="http://schemas.openxmlformats.org/officeDocument/2006/relationships/oleObject" Target="../embeddings/oleObject30.bin"/><Relationship Id="rId30" Type="http://schemas.openxmlformats.org/officeDocument/2006/relationships/oleObject" Target="../embeddings/oleObject33.bin"/></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36.bin"/><Relationship Id="rId13" Type="http://schemas.openxmlformats.org/officeDocument/2006/relationships/oleObject" Target="../embeddings/oleObject40.bin"/><Relationship Id="rId18" Type="http://schemas.openxmlformats.org/officeDocument/2006/relationships/oleObject" Target="../embeddings/oleObject45.bin"/><Relationship Id="rId3" Type="http://schemas.openxmlformats.org/officeDocument/2006/relationships/slideLayout" Target="../slideLayouts/slideLayout7.xml"/><Relationship Id="rId21" Type="http://schemas.openxmlformats.org/officeDocument/2006/relationships/oleObject" Target="../embeddings/oleObject47.bin"/><Relationship Id="rId7" Type="http://schemas.openxmlformats.org/officeDocument/2006/relationships/image" Target="../media/image95.jpeg"/><Relationship Id="rId12" Type="http://schemas.openxmlformats.org/officeDocument/2006/relationships/oleObject" Target="../embeddings/oleObject39.bin"/><Relationship Id="rId17" Type="http://schemas.openxmlformats.org/officeDocument/2006/relationships/oleObject" Target="../embeddings/oleObject44.bin"/><Relationship Id="rId25" Type="http://schemas.openxmlformats.org/officeDocument/2006/relationships/oleObject" Target="../embeddings/oleObject51.bin"/><Relationship Id="rId2" Type="http://schemas.openxmlformats.org/officeDocument/2006/relationships/video" Target="../media/media6.wmv"/><Relationship Id="rId16" Type="http://schemas.openxmlformats.org/officeDocument/2006/relationships/oleObject" Target="../embeddings/oleObject43.bin"/><Relationship Id="rId20" Type="http://schemas.openxmlformats.org/officeDocument/2006/relationships/oleObject" Target="../embeddings/oleObject46.bin"/><Relationship Id="rId1" Type="http://schemas.openxmlformats.org/officeDocument/2006/relationships/vmlDrawing" Target="../drawings/vmlDrawing7.vml"/><Relationship Id="rId6" Type="http://schemas.openxmlformats.org/officeDocument/2006/relationships/image" Target="../media/image94.png"/><Relationship Id="rId11" Type="http://schemas.openxmlformats.org/officeDocument/2006/relationships/image" Target="../media/image96.jpeg"/><Relationship Id="rId24" Type="http://schemas.openxmlformats.org/officeDocument/2006/relationships/oleObject" Target="../embeddings/oleObject50.bin"/><Relationship Id="rId5" Type="http://schemas.microsoft.com/office/2007/relationships/media" Target="../media/media6.wmv"/><Relationship Id="rId15" Type="http://schemas.openxmlformats.org/officeDocument/2006/relationships/oleObject" Target="../embeddings/oleObject42.bin"/><Relationship Id="rId23" Type="http://schemas.openxmlformats.org/officeDocument/2006/relationships/oleObject" Target="../embeddings/oleObject49.bin"/><Relationship Id="rId10" Type="http://schemas.openxmlformats.org/officeDocument/2006/relationships/oleObject" Target="../embeddings/oleObject38.bin"/><Relationship Id="rId19" Type="http://schemas.openxmlformats.org/officeDocument/2006/relationships/image" Target="../media/image97.jpeg"/><Relationship Id="rId4" Type="http://schemas.openxmlformats.org/officeDocument/2006/relationships/image" Target="../media/image4.png"/><Relationship Id="rId9" Type="http://schemas.openxmlformats.org/officeDocument/2006/relationships/oleObject" Target="../embeddings/oleObject37.bin"/><Relationship Id="rId14" Type="http://schemas.openxmlformats.org/officeDocument/2006/relationships/oleObject" Target="../embeddings/oleObject41.bin"/><Relationship Id="rId22" Type="http://schemas.openxmlformats.org/officeDocument/2006/relationships/oleObject" Target="../embeddings/oleObject48.bin"/></Relationships>
</file>

<file path=ppt/slides/_rels/slide21.xml.rels><?xml version="1.0" encoding="UTF-8" standalone="yes"?>
<Relationships xmlns="http://schemas.openxmlformats.org/package/2006/relationships"><Relationship Id="rId8" Type="http://schemas.openxmlformats.org/officeDocument/2006/relationships/image" Target="../media/image103.png"/><Relationship Id="rId13" Type="http://schemas.openxmlformats.org/officeDocument/2006/relationships/oleObject" Target="../embeddings/oleObject54.bin"/><Relationship Id="rId3" Type="http://schemas.openxmlformats.org/officeDocument/2006/relationships/slideLayout" Target="../slideLayouts/slideLayout7.xml"/><Relationship Id="rId7" Type="http://schemas.openxmlformats.org/officeDocument/2006/relationships/image" Target="../media/image102.png"/><Relationship Id="rId12" Type="http://schemas.openxmlformats.org/officeDocument/2006/relationships/image" Target="../media/image97.jpeg"/><Relationship Id="rId2" Type="http://schemas.openxmlformats.org/officeDocument/2006/relationships/video" Target="../media/media7.wmv"/><Relationship Id="rId1" Type="http://schemas.openxmlformats.org/officeDocument/2006/relationships/vmlDrawing" Target="../drawings/vmlDrawing8.vml"/><Relationship Id="rId6" Type="http://schemas.microsoft.com/office/2007/relationships/media" Target="../media/media7.wmv"/><Relationship Id="rId11" Type="http://schemas.openxmlformats.org/officeDocument/2006/relationships/image" Target="../media/image104.jpeg"/><Relationship Id="rId5" Type="http://schemas.openxmlformats.org/officeDocument/2006/relationships/image" Target="../media/image101.png"/><Relationship Id="rId15" Type="http://schemas.openxmlformats.org/officeDocument/2006/relationships/image" Target="../media/image105.jpeg"/><Relationship Id="rId10" Type="http://schemas.openxmlformats.org/officeDocument/2006/relationships/oleObject" Target="../embeddings/oleObject53.bin"/><Relationship Id="rId4" Type="http://schemas.openxmlformats.org/officeDocument/2006/relationships/image" Target="../media/image4.png"/><Relationship Id="rId9" Type="http://schemas.openxmlformats.org/officeDocument/2006/relationships/oleObject" Target="../embeddings/oleObject52.bin"/><Relationship Id="rId14" Type="http://schemas.openxmlformats.org/officeDocument/2006/relationships/hyperlink" Target="http://www.google.co.uk/url?url=http://www.scienzainrete.it/documenti/autori/giacomo-rizzolatti&amp;rct=j&amp;frm=1&amp;q=&amp;esrc=s&amp;sa=U&amp;ei=o1BJVKXcBKSE7gbsyYBY&amp;ved=0CBoQ9QEwAg&amp;sig2=snT6QuEdWn0Cm8DT98UVwg&amp;usg=AFQjCNFewzEGMhRnD1n0oMW7g1ReRhMzpA" TargetMode="External"/></Relationships>
</file>

<file path=ppt/slides/_rels/slide22.xml.rels><?xml version="1.0" encoding="UTF-8" standalone="yes"?>
<Relationships xmlns="http://schemas.openxmlformats.org/package/2006/relationships"><Relationship Id="rId8" Type="http://schemas.openxmlformats.org/officeDocument/2006/relationships/image" Target="../media/image113.png"/><Relationship Id="rId3" Type="http://schemas.openxmlformats.org/officeDocument/2006/relationships/oleObject" Target="../embeddings/oleObject55.bin"/><Relationship Id="rId7" Type="http://schemas.openxmlformats.org/officeDocument/2006/relationships/image" Target="../media/image112.png"/><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image" Target="../media/image111.jpeg"/><Relationship Id="rId11" Type="http://schemas.openxmlformats.org/officeDocument/2006/relationships/image" Target="../media/image114.png"/><Relationship Id="rId5" Type="http://schemas.openxmlformats.org/officeDocument/2006/relationships/image" Target="../media/image110.jpeg"/><Relationship Id="rId10" Type="http://schemas.openxmlformats.org/officeDocument/2006/relationships/oleObject" Target="../embeddings/oleObject58.bin"/><Relationship Id="rId4" Type="http://schemas.openxmlformats.org/officeDocument/2006/relationships/oleObject" Target="../embeddings/oleObject56.bin"/><Relationship Id="rId9" Type="http://schemas.openxmlformats.org/officeDocument/2006/relationships/oleObject" Target="../embeddings/oleObject57.bin"/></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60.bin"/><Relationship Id="rId13" Type="http://schemas.openxmlformats.org/officeDocument/2006/relationships/oleObject" Target="../embeddings/oleObject65.bin"/><Relationship Id="rId18" Type="http://schemas.openxmlformats.org/officeDocument/2006/relationships/oleObject" Target="../embeddings/oleObject69.bin"/><Relationship Id="rId3" Type="http://schemas.openxmlformats.org/officeDocument/2006/relationships/notesSlide" Target="../notesSlides/notesSlide2.xml"/><Relationship Id="rId21" Type="http://schemas.openxmlformats.org/officeDocument/2006/relationships/oleObject" Target="../embeddings/oleObject72.bin"/><Relationship Id="rId7" Type="http://schemas.openxmlformats.org/officeDocument/2006/relationships/oleObject" Target="../embeddings/oleObject59.bin"/><Relationship Id="rId12" Type="http://schemas.openxmlformats.org/officeDocument/2006/relationships/oleObject" Target="../embeddings/oleObject64.bin"/><Relationship Id="rId17" Type="http://schemas.openxmlformats.org/officeDocument/2006/relationships/oleObject" Target="../embeddings/oleObject68.bin"/><Relationship Id="rId2" Type="http://schemas.openxmlformats.org/officeDocument/2006/relationships/slideLayout" Target="../slideLayouts/slideLayout7.xml"/><Relationship Id="rId16" Type="http://schemas.openxmlformats.org/officeDocument/2006/relationships/oleObject" Target="../embeddings/oleObject67.bin"/><Relationship Id="rId20" Type="http://schemas.openxmlformats.org/officeDocument/2006/relationships/oleObject" Target="../embeddings/oleObject71.bin"/><Relationship Id="rId1" Type="http://schemas.openxmlformats.org/officeDocument/2006/relationships/vmlDrawing" Target="../drawings/vmlDrawing10.vml"/><Relationship Id="rId6" Type="http://schemas.openxmlformats.org/officeDocument/2006/relationships/image" Target="../media/image129.png"/><Relationship Id="rId11" Type="http://schemas.openxmlformats.org/officeDocument/2006/relationships/oleObject" Target="../embeddings/oleObject63.bin"/><Relationship Id="rId5" Type="http://schemas.openxmlformats.org/officeDocument/2006/relationships/image" Target="../media/image128.png"/><Relationship Id="rId15" Type="http://schemas.openxmlformats.org/officeDocument/2006/relationships/oleObject" Target="../embeddings/oleObject66.bin"/><Relationship Id="rId10" Type="http://schemas.openxmlformats.org/officeDocument/2006/relationships/oleObject" Target="../embeddings/oleObject62.bin"/><Relationship Id="rId19" Type="http://schemas.openxmlformats.org/officeDocument/2006/relationships/oleObject" Target="../embeddings/oleObject70.bin"/><Relationship Id="rId4" Type="http://schemas.openxmlformats.org/officeDocument/2006/relationships/image" Target="../media/image4.png"/><Relationship Id="rId9" Type="http://schemas.openxmlformats.org/officeDocument/2006/relationships/oleObject" Target="../embeddings/oleObject61.bin"/><Relationship Id="rId14" Type="http://schemas.openxmlformats.org/officeDocument/2006/relationships/image" Target="../media/image112.png"/><Relationship Id="rId22" Type="http://schemas.openxmlformats.org/officeDocument/2006/relationships/image" Target="../media/image110.jpeg"/></Relationships>
</file>

<file path=ppt/slides/_rels/slide24.xml.rels><?xml version="1.0" encoding="UTF-8" standalone="yes"?>
<Relationships xmlns="http://schemas.openxmlformats.org/package/2006/relationships"><Relationship Id="rId8" Type="http://schemas.openxmlformats.org/officeDocument/2006/relationships/image" Target="../media/image76.png"/><Relationship Id="rId3" Type="http://schemas.openxmlformats.org/officeDocument/2006/relationships/slideLayout" Target="../slideLayouts/slideLayout7.xml"/><Relationship Id="rId7" Type="http://schemas.microsoft.com/office/2007/relationships/media" Target="../media/media3.wmv"/><Relationship Id="rId2" Type="http://schemas.openxmlformats.org/officeDocument/2006/relationships/video" Target="../media/media4.wmv"/><Relationship Id="rId1" Type="http://schemas.openxmlformats.org/officeDocument/2006/relationships/video" Target="../media/media3.wmv"/><Relationship Id="rId6" Type="http://schemas.openxmlformats.org/officeDocument/2006/relationships/image" Target="../media/image131.png"/><Relationship Id="rId5" Type="http://schemas.openxmlformats.org/officeDocument/2006/relationships/image" Target="../media/image75.png"/><Relationship Id="rId10" Type="http://schemas.openxmlformats.org/officeDocument/2006/relationships/image" Target="../media/image77.png"/><Relationship Id="rId4" Type="http://schemas.openxmlformats.org/officeDocument/2006/relationships/image" Target="../media/image130.emf"/><Relationship Id="rId9" Type="http://schemas.microsoft.com/office/2007/relationships/media" Target="../media/media4.wmv"/></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8" Type="http://schemas.openxmlformats.org/officeDocument/2006/relationships/image" Target="../media/image136.png"/><Relationship Id="rId3" Type="http://schemas.openxmlformats.org/officeDocument/2006/relationships/oleObject" Target="../embeddings/oleObject73.bin"/><Relationship Id="rId7" Type="http://schemas.openxmlformats.org/officeDocument/2006/relationships/oleObject" Target="../embeddings/oleObject76.bin"/><Relationship Id="rId2" Type="http://schemas.openxmlformats.org/officeDocument/2006/relationships/slideLayout" Target="../slideLayouts/slideLayout1.xml"/><Relationship Id="rId1" Type="http://schemas.openxmlformats.org/officeDocument/2006/relationships/vmlDrawing" Target="../drawings/vmlDrawing11.vml"/><Relationship Id="rId6" Type="http://schemas.openxmlformats.org/officeDocument/2006/relationships/image" Target="../media/image11.png"/><Relationship Id="rId5" Type="http://schemas.openxmlformats.org/officeDocument/2006/relationships/oleObject" Target="../embeddings/oleObject75.bin"/><Relationship Id="rId4" Type="http://schemas.openxmlformats.org/officeDocument/2006/relationships/oleObject" Target="../embeddings/oleObject74.bin"/></Relationships>
</file>

<file path=ppt/slides/_rels/slide27.xml.rels><?xml version="1.0" encoding="UTF-8" standalone="yes"?>
<Relationships xmlns="http://schemas.openxmlformats.org/package/2006/relationships"><Relationship Id="rId8" Type="http://schemas.openxmlformats.org/officeDocument/2006/relationships/oleObject" Target="../embeddings/oleObject82.bin"/><Relationship Id="rId3" Type="http://schemas.openxmlformats.org/officeDocument/2006/relationships/oleObject" Target="../embeddings/oleObject77.bin"/><Relationship Id="rId7" Type="http://schemas.openxmlformats.org/officeDocument/2006/relationships/oleObject" Target="../embeddings/oleObject81.bin"/><Relationship Id="rId2" Type="http://schemas.openxmlformats.org/officeDocument/2006/relationships/slideLayout" Target="../slideLayouts/slideLayout1.xml"/><Relationship Id="rId1" Type="http://schemas.openxmlformats.org/officeDocument/2006/relationships/vmlDrawing" Target="../drawings/vmlDrawing12.vml"/><Relationship Id="rId6" Type="http://schemas.openxmlformats.org/officeDocument/2006/relationships/oleObject" Target="../embeddings/oleObject80.bin"/><Relationship Id="rId5" Type="http://schemas.openxmlformats.org/officeDocument/2006/relationships/oleObject" Target="../embeddings/oleObject79.bin"/><Relationship Id="rId10" Type="http://schemas.openxmlformats.org/officeDocument/2006/relationships/image" Target="../media/image136.png"/><Relationship Id="rId4" Type="http://schemas.openxmlformats.org/officeDocument/2006/relationships/oleObject" Target="../embeddings/oleObject78.bin"/><Relationship Id="rId9" Type="http://schemas.openxmlformats.org/officeDocument/2006/relationships/image" Target="../media/image143.jpeg"/></Relationships>
</file>

<file path=ppt/slides/_rels/slide28.xml.rels><?xml version="1.0" encoding="UTF-8" standalone="yes"?>
<Relationships xmlns="http://schemas.openxmlformats.org/package/2006/relationships"><Relationship Id="rId3" Type="http://schemas.openxmlformats.org/officeDocument/2006/relationships/image" Target="../media/image144.png"/><Relationship Id="rId2" Type="http://schemas.openxmlformats.org/officeDocument/2006/relationships/slideLayout" Target="../slideLayouts/slideLayout2.xml"/><Relationship Id="rId1" Type="http://schemas.openxmlformats.org/officeDocument/2006/relationships/video" Target="../media/media8.mp4"/><Relationship Id="rId6" Type="http://schemas.openxmlformats.org/officeDocument/2006/relationships/image" Target="../media/image136.png"/><Relationship Id="rId5" Type="http://schemas.openxmlformats.org/officeDocument/2006/relationships/image" Target="../media/image145.png"/><Relationship Id="rId4" Type="http://schemas.microsoft.com/office/2007/relationships/media" Target="../media/media8.mp4"/></Relationships>
</file>

<file path=ppt/slides/_rels/slide29.xml.rels><?xml version="1.0" encoding="UTF-8" standalone="yes"?>
<Relationships xmlns="http://schemas.openxmlformats.org/package/2006/relationships"><Relationship Id="rId8" Type="http://schemas.openxmlformats.org/officeDocument/2006/relationships/image" Target="../media/image136.png"/><Relationship Id="rId3" Type="http://schemas.openxmlformats.org/officeDocument/2006/relationships/oleObject" Target="../embeddings/oleObject83.bin"/><Relationship Id="rId7" Type="http://schemas.openxmlformats.org/officeDocument/2006/relationships/oleObject" Target="../embeddings/oleObject87.bin"/><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oleObject" Target="../embeddings/oleObject86.bin"/><Relationship Id="rId5" Type="http://schemas.openxmlformats.org/officeDocument/2006/relationships/oleObject" Target="../embeddings/oleObject85.bin"/><Relationship Id="rId4" Type="http://schemas.openxmlformats.org/officeDocument/2006/relationships/oleObject" Target="../embeddings/oleObject84.bin"/></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36.png"/><Relationship Id="rId2" Type="http://schemas.openxmlformats.org/officeDocument/2006/relationships/image" Target="../media/image15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8" Type="http://schemas.openxmlformats.org/officeDocument/2006/relationships/oleObject" Target="../embeddings/oleObject92.bin"/><Relationship Id="rId13" Type="http://schemas.openxmlformats.org/officeDocument/2006/relationships/oleObject" Target="../embeddings/oleObject97.bin"/><Relationship Id="rId3" Type="http://schemas.openxmlformats.org/officeDocument/2006/relationships/notesSlide" Target="../notesSlides/notesSlide3.xml"/><Relationship Id="rId7" Type="http://schemas.openxmlformats.org/officeDocument/2006/relationships/oleObject" Target="../embeddings/oleObject91.bin"/><Relationship Id="rId12" Type="http://schemas.openxmlformats.org/officeDocument/2006/relationships/oleObject" Target="../embeddings/oleObject96.bin"/><Relationship Id="rId17" Type="http://schemas.openxmlformats.org/officeDocument/2006/relationships/oleObject" Target="../embeddings/oleObject99.bin"/><Relationship Id="rId2" Type="http://schemas.openxmlformats.org/officeDocument/2006/relationships/slideLayout" Target="../slideLayouts/slideLayout2.xml"/><Relationship Id="rId16" Type="http://schemas.openxmlformats.org/officeDocument/2006/relationships/image" Target="../media/image164.png"/><Relationship Id="rId1" Type="http://schemas.openxmlformats.org/officeDocument/2006/relationships/vmlDrawing" Target="../drawings/vmlDrawing14.vml"/><Relationship Id="rId6" Type="http://schemas.openxmlformats.org/officeDocument/2006/relationships/oleObject" Target="../embeddings/oleObject90.bin"/><Relationship Id="rId11" Type="http://schemas.openxmlformats.org/officeDocument/2006/relationships/oleObject" Target="../embeddings/oleObject95.bin"/><Relationship Id="rId5" Type="http://schemas.openxmlformats.org/officeDocument/2006/relationships/oleObject" Target="../embeddings/oleObject89.bin"/><Relationship Id="rId15" Type="http://schemas.openxmlformats.org/officeDocument/2006/relationships/hyperlink" Target="http://www.clker.com/cliparts/H/8/R/H/H/5/lab-mouse-template-md.png" TargetMode="External"/><Relationship Id="rId10" Type="http://schemas.openxmlformats.org/officeDocument/2006/relationships/oleObject" Target="../embeddings/oleObject94.bin"/><Relationship Id="rId4" Type="http://schemas.openxmlformats.org/officeDocument/2006/relationships/oleObject" Target="../embeddings/oleObject88.bin"/><Relationship Id="rId9" Type="http://schemas.openxmlformats.org/officeDocument/2006/relationships/oleObject" Target="../embeddings/oleObject93.bin"/><Relationship Id="rId14" Type="http://schemas.openxmlformats.org/officeDocument/2006/relationships/oleObject" Target="../embeddings/oleObject98.bin"/></Relationships>
</file>

<file path=ppt/slides/_rels/slide34.xml.rels><?xml version="1.0" encoding="UTF-8" standalone="yes"?>
<Relationships xmlns="http://schemas.openxmlformats.org/package/2006/relationships"><Relationship Id="rId8" Type="http://schemas.openxmlformats.org/officeDocument/2006/relationships/hyperlink" Target="http://www.clker.com/cliparts/H/8/R/H/H/5/lab-mouse-template-md.png" TargetMode="External"/><Relationship Id="rId3" Type="http://schemas.openxmlformats.org/officeDocument/2006/relationships/oleObject" Target="../embeddings/oleObject100.bin"/><Relationship Id="rId7" Type="http://schemas.openxmlformats.org/officeDocument/2006/relationships/oleObject" Target="../embeddings/oleObject104.bin"/><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oleObject" Target="../embeddings/oleObject103.bin"/><Relationship Id="rId5" Type="http://schemas.openxmlformats.org/officeDocument/2006/relationships/oleObject" Target="../embeddings/oleObject102.bin"/><Relationship Id="rId4" Type="http://schemas.openxmlformats.org/officeDocument/2006/relationships/oleObject" Target="../embeddings/oleObject101.bin"/><Relationship Id="rId9" Type="http://schemas.openxmlformats.org/officeDocument/2006/relationships/image" Target="../media/image164.png"/></Relationships>
</file>

<file path=ppt/slides/_rels/slide35.xml.rels><?xml version="1.0" encoding="UTF-8" standalone="yes"?>
<Relationships xmlns="http://schemas.openxmlformats.org/package/2006/relationships"><Relationship Id="rId8" Type="http://schemas.openxmlformats.org/officeDocument/2006/relationships/oleObject" Target="../embeddings/oleObject109.bin"/><Relationship Id="rId13" Type="http://schemas.openxmlformats.org/officeDocument/2006/relationships/oleObject" Target="../embeddings/oleObject114.bin"/><Relationship Id="rId18" Type="http://schemas.openxmlformats.org/officeDocument/2006/relationships/oleObject" Target="../embeddings/oleObject117.bin"/><Relationship Id="rId26" Type="http://schemas.openxmlformats.org/officeDocument/2006/relationships/oleObject" Target="../embeddings/oleObject125.bin"/><Relationship Id="rId3" Type="http://schemas.openxmlformats.org/officeDocument/2006/relationships/notesSlide" Target="../notesSlides/notesSlide4.xml"/><Relationship Id="rId21" Type="http://schemas.openxmlformats.org/officeDocument/2006/relationships/oleObject" Target="../embeddings/oleObject120.bin"/><Relationship Id="rId7" Type="http://schemas.openxmlformats.org/officeDocument/2006/relationships/oleObject" Target="../embeddings/oleObject108.bin"/><Relationship Id="rId12" Type="http://schemas.openxmlformats.org/officeDocument/2006/relationships/oleObject" Target="../embeddings/oleObject113.bin"/><Relationship Id="rId17" Type="http://schemas.openxmlformats.org/officeDocument/2006/relationships/oleObject" Target="../embeddings/oleObject116.bin"/><Relationship Id="rId25" Type="http://schemas.openxmlformats.org/officeDocument/2006/relationships/oleObject" Target="../embeddings/oleObject124.bin"/><Relationship Id="rId33" Type="http://schemas.openxmlformats.org/officeDocument/2006/relationships/oleObject" Target="../embeddings/oleObject130.bin"/><Relationship Id="rId2" Type="http://schemas.openxmlformats.org/officeDocument/2006/relationships/slideLayout" Target="../slideLayouts/slideLayout2.xml"/><Relationship Id="rId16" Type="http://schemas.openxmlformats.org/officeDocument/2006/relationships/image" Target="../media/image164.png"/><Relationship Id="rId20" Type="http://schemas.openxmlformats.org/officeDocument/2006/relationships/oleObject" Target="../embeddings/oleObject119.bin"/><Relationship Id="rId29" Type="http://schemas.openxmlformats.org/officeDocument/2006/relationships/oleObject" Target="../embeddings/oleObject128.bin"/><Relationship Id="rId1" Type="http://schemas.openxmlformats.org/officeDocument/2006/relationships/vmlDrawing" Target="../drawings/vmlDrawing16.vml"/><Relationship Id="rId6" Type="http://schemas.openxmlformats.org/officeDocument/2006/relationships/oleObject" Target="../embeddings/oleObject107.bin"/><Relationship Id="rId11" Type="http://schemas.openxmlformats.org/officeDocument/2006/relationships/oleObject" Target="../embeddings/oleObject112.bin"/><Relationship Id="rId24" Type="http://schemas.openxmlformats.org/officeDocument/2006/relationships/oleObject" Target="../embeddings/oleObject123.bin"/><Relationship Id="rId32" Type="http://schemas.openxmlformats.org/officeDocument/2006/relationships/image" Target="../media/image175.jpeg"/><Relationship Id="rId5" Type="http://schemas.openxmlformats.org/officeDocument/2006/relationships/oleObject" Target="../embeddings/oleObject106.bin"/><Relationship Id="rId15" Type="http://schemas.openxmlformats.org/officeDocument/2006/relationships/hyperlink" Target="http://www.clker.com/cliparts/H/8/R/H/H/5/lab-mouse-template-md.png" TargetMode="External"/><Relationship Id="rId23" Type="http://schemas.openxmlformats.org/officeDocument/2006/relationships/oleObject" Target="../embeddings/oleObject122.bin"/><Relationship Id="rId28" Type="http://schemas.openxmlformats.org/officeDocument/2006/relationships/oleObject" Target="../embeddings/oleObject127.bin"/><Relationship Id="rId10" Type="http://schemas.openxmlformats.org/officeDocument/2006/relationships/oleObject" Target="../embeddings/oleObject111.bin"/><Relationship Id="rId19" Type="http://schemas.openxmlformats.org/officeDocument/2006/relationships/oleObject" Target="../embeddings/oleObject118.bin"/><Relationship Id="rId31" Type="http://schemas.openxmlformats.org/officeDocument/2006/relationships/hyperlink" Target="http://www.flickr.com/photos/jamuudsen/145813811/" TargetMode="External"/><Relationship Id="rId4" Type="http://schemas.openxmlformats.org/officeDocument/2006/relationships/oleObject" Target="../embeddings/oleObject105.bin"/><Relationship Id="rId9" Type="http://schemas.openxmlformats.org/officeDocument/2006/relationships/oleObject" Target="../embeddings/oleObject110.bin"/><Relationship Id="rId14" Type="http://schemas.openxmlformats.org/officeDocument/2006/relationships/oleObject" Target="../embeddings/oleObject115.bin"/><Relationship Id="rId22" Type="http://schemas.openxmlformats.org/officeDocument/2006/relationships/oleObject" Target="../embeddings/oleObject121.bin"/><Relationship Id="rId27" Type="http://schemas.openxmlformats.org/officeDocument/2006/relationships/oleObject" Target="../embeddings/oleObject126.bin"/><Relationship Id="rId30" Type="http://schemas.openxmlformats.org/officeDocument/2006/relationships/oleObject" Target="../embeddings/oleObject129.bin"/></Relationships>
</file>

<file path=ppt/slides/_rels/slide36.xml.rels><?xml version="1.0" encoding="UTF-8" standalone="yes"?>
<Relationships xmlns="http://schemas.openxmlformats.org/package/2006/relationships"><Relationship Id="rId8" Type="http://schemas.openxmlformats.org/officeDocument/2006/relationships/image" Target="../media/image185.jpeg"/><Relationship Id="rId13" Type="http://schemas.openxmlformats.org/officeDocument/2006/relationships/oleObject" Target="../embeddings/oleObject137.bin"/><Relationship Id="rId3" Type="http://schemas.openxmlformats.org/officeDocument/2006/relationships/notesSlide" Target="../notesSlides/notesSlide5.xml"/><Relationship Id="rId7" Type="http://schemas.openxmlformats.org/officeDocument/2006/relationships/oleObject" Target="../embeddings/oleObject132.bin"/><Relationship Id="rId12" Type="http://schemas.openxmlformats.org/officeDocument/2006/relationships/oleObject" Target="../embeddings/oleObject136.bin"/><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oleObject" Target="../embeddings/oleObject131.bin"/><Relationship Id="rId11" Type="http://schemas.openxmlformats.org/officeDocument/2006/relationships/oleObject" Target="../embeddings/oleObject135.bin"/><Relationship Id="rId5" Type="http://schemas.openxmlformats.org/officeDocument/2006/relationships/image" Target="../media/image164.png"/><Relationship Id="rId15" Type="http://schemas.openxmlformats.org/officeDocument/2006/relationships/oleObject" Target="../embeddings/oleObject139.bin"/><Relationship Id="rId10" Type="http://schemas.openxmlformats.org/officeDocument/2006/relationships/oleObject" Target="../embeddings/oleObject134.bin"/><Relationship Id="rId4" Type="http://schemas.openxmlformats.org/officeDocument/2006/relationships/hyperlink" Target="http://www.clker.com/cliparts/H/8/R/H/H/5/lab-mouse-template-md.png" TargetMode="External"/><Relationship Id="rId9" Type="http://schemas.openxmlformats.org/officeDocument/2006/relationships/oleObject" Target="../embeddings/oleObject133.bin"/><Relationship Id="rId14" Type="http://schemas.openxmlformats.org/officeDocument/2006/relationships/oleObject" Target="../embeddings/oleObject138.bin"/></Relationships>
</file>

<file path=ppt/slides/_rels/slide37.xml.rels><?xml version="1.0" encoding="UTF-8" standalone="yes"?>
<Relationships xmlns="http://schemas.openxmlformats.org/package/2006/relationships"><Relationship Id="rId8" Type="http://schemas.openxmlformats.org/officeDocument/2006/relationships/image" Target="../media/image188.png"/><Relationship Id="rId13" Type="http://schemas.openxmlformats.org/officeDocument/2006/relationships/oleObject" Target="../embeddings/oleObject145.bin"/><Relationship Id="rId3" Type="http://schemas.openxmlformats.org/officeDocument/2006/relationships/notesSlide" Target="../notesSlides/notesSlide6.xml"/><Relationship Id="rId7" Type="http://schemas.openxmlformats.org/officeDocument/2006/relationships/oleObject" Target="../embeddings/oleObject141.bin"/><Relationship Id="rId12" Type="http://schemas.openxmlformats.org/officeDocument/2006/relationships/oleObject" Target="../embeddings/oleObject144.bin"/><Relationship Id="rId2" Type="http://schemas.openxmlformats.org/officeDocument/2006/relationships/slideLayout" Target="../slideLayouts/slideLayout2.xml"/><Relationship Id="rId16" Type="http://schemas.openxmlformats.org/officeDocument/2006/relationships/oleObject" Target="../embeddings/oleObject148.bin"/><Relationship Id="rId1" Type="http://schemas.openxmlformats.org/officeDocument/2006/relationships/vmlDrawing" Target="../drawings/vmlDrawing18.vml"/><Relationship Id="rId6" Type="http://schemas.openxmlformats.org/officeDocument/2006/relationships/oleObject" Target="../embeddings/oleObject140.bin"/><Relationship Id="rId11" Type="http://schemas.openxmlformats.org/officeDocument/2006/relationships/oleObject" Target="../embeddings/oleObject143.bin"/><Relationship Id="rId5" Type="http://schemas.openxmlformats.org/officeDocument/2006/relationships/image" Target="../media/image164.png"/><Relationship Id="rId15" Type="http://schemas.openxmlformats.org/officeDocument/2006/relationships/oleObject" Target="../embeddings/oleObject147.bin"/><Relationship Id="rId10" Type="http://schemas.openxmlformats.org/officeDocument/2006/relationships/oleObject" Target="../embeddings/oleObject142.bin"/><Relationship Id="rId4" Type="http://schemas.openxmlformats.org/officeDocument/2006/relationships/hyperlink" Target="http://www.clker.com/cliparts/H/8/R/H/H/5/lab-mouse-template-md.png" TargetMode="External"/><Relationship Id="rId9" Type="http://schemas.openxmlformats.org/officeDocument/2006/relationships/image" Target="../media/image185.jpeg"/><Relationship Id="rId14" Type="http://schemas.openxmlformats.org/officeDocument/2006/relationships/oleObject" Target="../embeddings/oleObject146.bin"/></Relationships>
</file>

<file path=ppt/slides/_rels/slide38.xml.rels><?xml version="1.0" encoding="UTF-8" standalone="yes"?>
<Relationships xmlns="http://schemas.openxmlformats.org/package/2006/relationships"><Relationship Id="rId8" Type="http://schemas.openxmlformats.org/officeDocument/2006/relationships/oleObject" Target="../embeddings/oleObject151.bin"/><Relationship Id="rId13" Type="http://schemas.openxmlformats.org/officeDocument/2006/relationships/oleObject" Target="../embeddings/oleObject156.bin"/><Relationship Id="rId18" Type="http://schemas.openxmlformats.org/officeDocument/2006/relationships/oleObject" Target="../embeddings/oleObject161.bin"/><Relationship Id="rId26" Type="http://schemas.openxmlformats.org/officeDocument/2006/relationships/oleObject" Target="../embeddings/oleObject169.bin"/><Relationship Id="rId3" Type="http://schemas.openxmlformats.org/officeDocument/2006/relationships/notesSlide" Target="../notesSlides/notesSlide7.xml"/><Relationship Id="rId21" Type="http://schemas.openxmlformats.org/officeDocument/2006/relationships/oleObject" Target="../embeddings/oleObject164.bin"/><Relationship Id="rId7" Type="http://schemas.openxmlformats.org/officeDocument/2006/relationships/oleObject" Target="../embeddings/oleObject150.bin"/><Relationship Id="rId12" Type="http://schemas.openxmlformats.org/officeDocument/2006/relationships/oleObject" Target="../embeddings/oleObject155.bin"/><Relationship Id="rId17" Type="http://schemas.openxmlformats.org/officeDocument/2006/relationships/oleObject" Target="../embeddings/oleObject160.bin"/><Relationship Id="rId25" Type="http://schemas.openxmlformats.org/officeDocument/2006/relationships/oleObject" Target="../embeddings/oleObject168.bin"/><Relationship Id="rId2" Type="http://schemas.openxmlformats.org/officeDocument/2006/relationships/slideLayout" Target="../slideLayouts/slideLayout7.xml"/><Relationship Id="rId16" Type="http://schemas.openxmlformats.org/officeDocument/2006/relationships/oleObject" Target="../embeddings/oleObject159.bin"/><Relationship Id="rId20" Type="http://schemas.openxmlformats.org/officeDocument/2006/relationships/oleObject" Target="../embeddings/oleObject163.bin"/><Relationship Id="rId1" Type="http://schemas.openxmlformats.org/officeDocument/2006/relationships/vmlDrawing" Target="../drawings/vmlDrawing19.vml"/><Relationship Id="rId6" Type="http://schemas.openxmlformats.org/officeDocument/2006/relationships/oleObject" Target="../embeddings/oleObject149.bin"/><Relationship Id="rId11" Type="http://schemas.openxmlformats.org/officeDocument/2006/relationships/oleObject" Target="../embeddings/oleObject154.bin"/><Relationship Id="rId24" Type="http://schemas.openxmlformats.org/officeDocument/2006/relationships/oleObject" Target="../embeddings/oleObject167.bin"/><Relationship Id="rId5" Type="http://schemas.openxmlformats.org/officeDocument/2006/relationships/image" Target="../media/image185.jpeg"/><Relationship Id="rId15" Type="http://schemas.openxmlformats.org/officeDocument/2006/relationships/oleObject" Target="../embeddings/oleObject158.bin"/><Relationship Id="rId23" Type="http://schemas.openxmlformats.org/officeDocument/2006/relationships/oleObject" Target="../embeddings/oleObject166.bin"/><Relationship Id="rId10" Type="http://schemas.openxmlformats.org/officeDocument/2006/relationships/oleObject" Target="../embeddings/oleObject153.bin"/><Relationship Id="rId19" Type="http://schemas.openxmlformats.org/officeDocument/2006/relationships/oleObject" Target="../embeddings/oleObject162.bin"/><Relationship Id="rId4" Type="http://schemas.openxmlformats.org/officeDocument/2006/relationships/image" Target="../media/image5.png"/><Relationship Id="rId9" Type="http://schemas.openxmlformats.org/officeDocument/2006/relationships/oleObject" Target="../embeddings/oleObject152.bin"/><Relationship Id="rId14" Type="http://schemas.openxmlformats.org/officeDocument/2006/relationships/oleObject" Target="../embeddings/oleObject157.bin"/><Relationship Id="rId22" Type="http://schemas.openxmlformats.org/officeDocument/2006/relationships/oleObject" Target="../embeddings/oleObject165.bin"/></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image" Target="../media/image11.png"/><Relationship Id="rId7"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oleObject" Target="../embeddings/oleObject1.bin"/><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notesSlide" Target="../notesSlides/notesSlide1.xml"/><Relationship Id="rId7"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6.bin"/><Relationship Id="rId5" Type="http://schemas.openxmlformats.org/officeDocument/2006/relationships/oleObject" Target="../embeddings/oleObject5.bin"/><Relationship Id="rId4" Type="http://schemas.openxmlformats.org/officeDocument/2006/relationships/image" Target="../media/image17.jpeg"/><Relationship Id="rId9" Type="http://schemas.openxmlformats.org/officeDocument/2006/relationships/image" Target="../media/image18.jpeg"/></Relationships>
</file>

<file path=ppt/slides/_rels/slide6.xml.rels><?xml version="1.0" encoding="UTF-8" standalone="yes"?>
<Relationships xmlns="http://schemas.openxmlformats.org/package/2006/relationships"><Relationship Id="rId8" Type="http://schemas.openxmlformats.org/officeDocument/2006/relationships/image" Target="../media/image25.emf"/><Relationship Id="rId3" Type="http://schemas.openxmlformats.org/officeDocument/2006/relationships/image" Target="../media/image21.jpeg"/><Relationship Id="rId7" Type="http://schemas.openxmlformats.org/officeDocument/2006/relationships/image" Target="../media/image24.png"/><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oleObject" Target="../embeddings/oleObject9.bin"/><Relationship Id="rId5" Type="http://schemas.openxmlformats.org/officeDocument/2006/relationships/image" Target="../media/image23.jpeg"/><Relationship Id="rId10" Type="http://schemas.openxmlformats.org/officeDocument/2006/relationships/image" Target="../media/image26.png"/><Relationship Id="rId4" Type="http://schemas.openxmlformats.org/officeDocument/2006/relationships/image" Target="../media/image22.jpeg"/><Relationship Id="rId9" Type="http://schemas.openxmlformats.org/officeDocument/2006/relationships/oleObject" Target="../embeddings/oleObject10.bin"/></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1.xml"/><Relationship Id="rId1" Type="http://schemas.openxmlformats.org/officeDocument/2006/relationships/video" Target="../media/media1.mp4"/><Relationship Id="rId6" Type="http://schemas.openxmlformats.org/officeDocument/2006/relationships/image" Target="../media/image29.png"/><Relationship Id="rId5" Type="http://schemas.microsoft.com/office/2007/relationships/media" Target="../media/media1.mp4"/><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oleObject" Target="../embeddings/oleObject11.bin"/><Relationship Id="rId2" Type="http://schemas.openxmlformats.org/officeDocument/2006/relationships/video" Target="../media/media2.mp4"/><Relationship Id="rId1" Type="http://schemas.openxmlformats.org/officeDocument/2006/relationships/vmlDrawing" Target="../drawings/vmlDrawing4.vml"/><Relationship Id="rId6" Type="http://schemas.openxmlformats.org/officeDocument/2006/relationships/image" Target="../media/image32.png"/><Relationship Id="rId5" Type="http://schemas.microsoft.com/office/2007/relationships/media" Target="../media/media2.mp4"/><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2" name="Rectangle 11"/>
          <p:cNvSpPr>
            <a:spLocks noChangeArrowheads="1"/>
          </p:cNvSpPr>
          <p:nvPr/>
        </p:nvSpPr>
        <p:spPr bwMode="auto">
          <a:xfrm>
            <a:off x="1487615" y="2081173"/>
            <a:ext cx="6705745" cy="2308324"/>
          </a:xfrm>
          <a:prstGeom prst="rect">
            <a:avLst/>
          </a:prstGeom>
          <a:noFill/>
          <a:ln w="9525">
            <a:noFill/>
            <a:miter lim="800000"/>
            <a:headEnd/>
            <a:tailEnd/>
          </a:ln>
        </p:spPr>
        <p:txBody>
          <a:bodyPr wrap="square" anchor="ctr">
            <a:spAutoFit/>
          </a:bodyPr>
          <a:lstStyle/>
          <a:p>
            <a:r>
              <a:rPr lang="en-GB" sz="1200" b="1" dirty="0" smtClean="0">
                <a:solidFill>
                  <a:schemeClr val="accent1">
                    <a:lumMod val="25000"/>
                  </a:schemeClr>
                </a:solidFill>
              </a:rPr>
              <a:t>Abstract: </a:t>
            </a:r>
            <a:r>
              <a:rPr lang="en-GB" sz="1200" dirty="0" smtClean="0">
                <a:solidFill>
                  <a:schemeClr val="accent1">
                    <a:lumMod val="25000"/>
                  </a:schemeClr>
                </a:solidFill>
              </a:rPr>
              <a:t>How much about our interactions with – and experience of – our world can be deduced from basic principles? This talk reviews recent attempts to understand the self-organised behaviour of embodied agents, like ourselves, as satisfying basic imperatives for sustained exchanges with the environment. In brief, one simple driving force appears to explain many aspects of action and perception. This driving force is the minimisation of free energy, surprise or prediction error that – in the context of perception – corresponds to Bayes-optimal predictive coding. We will look at some of the phenomena that emerge from this principle; such as hierarchical message passing in the brain and the perceptual inference that ensues. I hope to illustrate the ensuing dynamics using </a:t>
            </a:r>
            <a:r>
              <a:rPr lang="en-GB" sz="1200" dirty="0" smtClean="0">
                <a:solidFill>
                  <a:schemeClr val="accent1">
                    <a:lumMod val="25000"/>
                  </a:schemeClr>
                </a:solidFill>
              </a:rPr>
              <a:t>illustrations of action, action observation and the active (sensing) of the visual world. </a:t>
            </a:r>
            <a:r>
              <a:rPr lang="en-GB" sz="1200" dirty="0" smtClean="0">
                <a:solidFill>
                  <a:schemeClr val="accent1">
                    <a:lumMod val="25000"/>
                  </a:schemeClr>
                </a:solidFill>
              </a:rPr>
              <a:t>I hope to conclude with an illustration of the same principles at a microscopic level, using morphogenesis as an example.</a:t>
            </a:r>
          </a:p>
          <a:p>
            <a:r>
              <a:rPr lang="en-GB" sz="1200" dirty="0" smtClean="0">
                <a:solidFill>
                  <a:schemeClr val="accent1">
                    <a:lumMod val="25000"/>
                  </a:schemeClr>
                </a:solidFill>
              </a:rPr>
              <a:t> </a:t>
            </a:r>
          </a:p>
          <a:p>
            <a:r>
              <a:rPr lang="en-GB" sz="1200" b="1" dirty="0" smtClean="0">
                <a:solidFill>
                  <a:schemeClr val="accent1">
                    <a:lumMod val="25000"/>
                  </a:schemeClr>
                </a:solidFill>
              </a:rPr>
              <a:t>Key words</a:t>
            </a:r>
            <a:r>
              <a:rPr lang="en-GB" sz="1200" dirty="0" smtClean="0">
                <a:solidFill>
                  <a:schemeClr val="accent1">
                    <a:lumMod val="25000"/>
                  </a:schemeClr>
                </a:solidFill>
              </a:rPr>
              <a:t>: active inference ∙ autopoiesis ∙ cognitive ∙ dynamics ∙ free energy ∙ epistemic value ∙ self-organization</a:t>
            </a:r>
          </a:p>
          <a:p>
            <a:r>
              <a:rPr lang="en-GB" sz="1200" dirty="0" smtClean="0">
                <a:solidFill>
                  <a:schemeClr val="accent1">
                    <a:lumMod val="25000"/>
                  </a:schemeClr>
                </a:solidFill>
              </a:rPr>
              <a:t>. </a:t>
            </a:r>
          </a:p>
        </p:txBody>
      </p:sp>
      <p:pic>
        <p:nvPicPr>
          <p:cNvPr id="153602" name="Picture 2" descr="https://www.online.psychol.ucl.ac.uk/App_Themes/Pos08/images/logo_blue_beta.gif"/>
          <p:cNvPicPr>
            <a:picLocks noChangeAspect="1" noChangeArrowheads="1"/>
          </p:cNvPicPr>
          <p:nvPr/>
        </p:nvPicPr>
        <p:blipFill>
          <a:blip r:embed="rId2" cstate="print">
            <a:duotone>
              <a:prstClr val="black"/>
              <a:schemeClr val="accent1">
                <a:tint val="45000"/>
                <a:satMod val="400000"/>
              </a:schemeClr>
            </a:duotone>
          </a:blip>
          <a:srcRect/>
          <a:stretch>
            <a:fillRect/>
          </a:stretch>
        </p:blipFill>
        <p:spPr bwMode="auto">
          <a:xfrm>
            <a:off x="7792443" y="0"/>
            <a:ext cx="2113557" cy="1052355"/>
          </a:xfrm>
          <a:prstGeom prst="rect">
            <a:avLst/>
          </a:prstGeom>
          <a:noFill/>
          <a:effectLst>
            <a:outerShdw blurRad="50800" dist="38100" dir="2700000" algn="tl" rotWithShape="0">
              <a:prstClr val="black">
                <a:alpha val="40000"/>
              </a:prstClr>
            </a:outerShdw>
          </a:effectLst>
        </p:spPr>
      </p:pic>
      <p:sp>
        <p:nvSpPr>
          <p:cNvPr id="10" name="Rectangle 15"/>
          <p:cNvSpPr>
            <a:spLocks noChangeArrowheads="1"/>
          </p:cNvSpPr>
          <p:nvPr/>
        </p:nvSpPr>
        <p:spPr bwMode="auto">
          <a:xfrm>
            <a:off x="2500227" y="818710"/>
            <a:ext cx="4680520" cy="961802"/>
          </a:xfrm>
          <a:prstGeom prst="rect">
            <a:avLst/>
          </a:prstGeom>
          <a:noFill/>
          <a:ln w="9525">
            <a:noFill/>
            <a:miter lim="800000"/>
            <a:headEnd/>
            <a:tailEnd/>
          </a:ln>
        </p:spPr>
        <p:txBody>
          <a:bodyPr wrap="square">
            <a:spAutoFit/>
          </a:bodyPr>
          <a:lstStyle/>
          <a:p>
            <a:pPr algn="ctr"/>
            <a:endParaRPr lang="en-GB" b="1" dirty="0" smtClean="0">
              <a:solidFill>
                <a:schemeClr val="accent1">
                  <a:lumMod val="25000"/>
                </a:schemeClr>
              </a:solidFill>
            </a:endParaRPr>
          </a:p>
          <a:p>
            <a:pPr algn="ctr"/>
            <a:r>
              <a:rPr lang="en-GB" b="1" dirty="0" smtClean="0">
                <a:solidFill>
                  <a:schemeClr val="accent1">
                    <a:lumMod val="25000"/>
                  </a:schemeClr>
                </a:solidFill>
              </a:rPr>
              <a:t> </a:t>
            </a:r>
            <a:r>
              <a:rPr lang="en-GB" b="1" dirty="0" smtClean="0">
                <a:solidFill>
                  <a:schemeClr val="accent1">
                    <a:lumMod val="25000"/>
                  </a:schemeClr>
                </a:solidFill>
              </a:rPr>
              <a:t>H</a:t>
            </a:r>
            <a:r>
              <a:rPr lang="en-GB" b="1" dirty="0" smtClean="0">
                <a:solidFill>
                  <a:schemeClr val="accent1">
                    <a:lumMod val="25000"/>
                  </a:schemeClr>
                </a:solidFill>
              </a:rPr>
              <a:t>ierarchical Bayes and free energy</a:t>
            </a:r>
            <a:endParaRPr lang="en-GB" b="1" dirty="0" smtClean="0">
              <a:solidFill>
                <a:schemeClr val="accent1">
                  <a:lumMod val="25000"/>
                </a:schemeClr>
              </a:solidFill>
            </a:endParaRPr>
          </a:p>
          <a:p>
            <a:pPr algn="ctr"/>
            <a:r>
              <a:rPr lang="en-GB" sz="1000" b="1" dirty="0" smtClean="0">
                <a:solidFill>
                  <a:schemeClr val="accent1">
                    <a:lumMod val="25000"/>
                  </a:schemeClr>
                </a:solidFill>
              </a:rPr>
              <a:t> </a:t>
            </a:r>
          </a:p>
          <a:p>
            <a:pPr algn="ctr"/>
            <a:r>
              <a:rPr lang="en-GB" sz="1050" dirty="0" smtClean="0">
                <a:solidFill>
                  <a:schemeClr val="accent1">
                    <a:lumMod val="25000"/>
                  </a:schemeClr>
                </a:solidFill>
              </a:rPr>
              <a:t>Karl Friston, University </a:t>
            </a:r>
            <a:r>
              <a:rPr lang="en-GB" sz="1050" dirty="0">
                <a:solidFill>
                  <a:schemeClr val="accent1">
                    <a:lumMod val="25000"/>
                  </a:schemeClr>
                </a:solidFill>
              </a:rPr>
              <a:t>College London</a:t>
            </a:r>
          </a:p>
        </p:txBody>
      </p:sp>
      <p:pic>
        <p:nvPicPr>
          <p:cNvPr id="258050" name="Picture 2" descr="http://www.techinsider.net/wp-content/uploads/2014/07/STMicroelectronicsNVADR_STMCEOCarloBozottiSeesStrongMarketProspects.png"/>
          <p:cNvPicPr>
            <a:picLocks noChangeAspect="1" noChangeArrowheads="1"/>
          </p:cNvPicPr>
          <p:nvPr/>
        </p:nvPicPr>
        <p:blipFill>
          <a:blip r:embed="rId3" cstate="print"/>
          <a:srcRect/>
          <a:stretch>
            <a:fillRect/>
          </a:stretch>
        </p:blipFill>
        <p:spPr bwMode="auto">
          <a:xfrm>
            <a:off x="317485" y="188640"/>
            <a:ext cx="1127575" cy="785544"/>
          </a:xfrm>
          <a:prstGeom prst="rect">
            <a:avLst/>
          </a:prstGeom>
          <a:noFill/>
        </p:spPr>
      </p:pic>
      <p:pic>
        <p:nvPicPr>
          <p:cNvPr id="258054" name="Picture 6" descr="Grenoble"/>
          <p:cNvPicPr>
            <a:picLocks noChangeAspect="1" noChangeArrowheads="1"/>
          </p:cNvPicPr>
          <p:nvPr/>
        </p:nvPicPr>
        <p:blipFill>
          <a:blip r:embed="rId4" cstate="print"/>
          <a:srcRect/>
          <a:stretch>
            <a:fillRect/>
          </a:stretch>
        </p:blipFill>
        <p:spPr bwMode="auto">
          <a:xfrm>
            <a:off x="3422830" y="4554125"/>
            <a:ext cx="2790310" cy="1895640"/>
          </a:xfrm>
          <a:prstGeom prst="ellipse">
            <a:avLst/>
          </a:prstGeom>
          <a:ln>
            <a:noFill/>
          </a:ln>
          <a:effectLst>
            <a:softEdge rad="112500"/>
          </a:effectLst>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222700" y="0"/>
            <a:ext cx="5148570" cy="688538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10"/>
          <p:cNvSpPr>
            <a:spLocks noChangeArrowheads="1"/>
          </p:cNvSpPr>
          <p:nvPr/>
        </p:nvSpPr>
        <p:spPr bwMode="auto">
          <a:xfrm>
            <a:off x="2207695" y="3137774"/>
            <a:ext cx="5222584" cy="3077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990033"/>
                </a:solidFill>
                <a:effectLst/>
                <a:latin typeface="Arial Narrow" pitchFamily="34" charset="0"/>
                <a:cs typeface="Arial" pitchFamily="34" charset="0"/>
              </a:rPr>
              <a:t>Autopoiesis, oscillator death and simulated brain lesions</a:t>
            </a:r>
            <a:endParaRPr kumimoji="0" lang="en-US" sz="3600" b="0" i="0" u="none" strike="noStrike" cap="none" normalizeH="0" baseline="0" dirty="0" smtClean="0">
              <a:ln>
                <a:noFill/>
              </a:ln>
              <a:solidFill>
                <a:srgbClr val="990033"/>
              </a:solidFill>
              <a:effectLst/>
              <a:latin typeface="Arial" pitchFamily="34" charset="0"/>
              <a:cs typeface="Arial" pitchFamily="34" charset="0"/>
            </a:endParaRPr>
          </a:p>
        </p:txBody>
      </p:sp>
    </p:spTree>
    <p:extLst>
      <p:ext uri="{BB962C8B-B14F-4D97-AF65-F5344CB8AC3E}">
        <p14:creationId xmlns:p14="http://schemas.microsoft.com/office/powerpoint/2010/main" xmlns="" val="2677348706"/>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 name="Rectangle 10"/>
          <p:cNvSpPr>
            <a:spLocks noChangeArrowheads="1"/>
          </p:cNvSpPr>
          <p:nvPr/>
        </p:nvSpPr>
        <p:spPr bwMode="auto">
          <a:xfrm>
            <a:off x="1847655" y="683695"/>
            <a:ext cx="6331862" cy="3077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990033"/>
                </a:solidFill>
                <a:effectLst/>
                <a:latin typeface="Arial Narrow" pitchFamily="34" charset="0"/>
                <a:cs typeface="Arial" pitchFamily="34" charset="0"/>
              </a:rPr>
              <a:t>Decoding through the Markov blanket and simulated brain activation</a:t>
            </a:r>
            <a:endParaRPr kumimoji="0" lang="en-US" sz="3600" b="0" i="0" u="none" strike="noStrike" cap="none" normalizeH="0" baseline="0" dirty="0" smtClean="0">
              <a:ln>
                <a:noFill/>
              </a:ln>
              <a:solidFill>
                <a:srgbClr val="990033"/>
              </a:solidFill>
              <a:effectLst/>
              <a:latin typeface="Arial" pitchFamily="34" charset="0"/>
              <a:cs typeface="Arial" pitchFamily="34" charset="0"/>
            </a:endParaRPr>
          </a:p>
        </p:txBody>
      </p:sp>
      <p:grpSp>
        <p:nvGrpSpPr>
          <p:cNvPr id="217" name="Group 216"/>
          <p:cNvGrpSpPr/>
          <p:nvPr/>
        </p:nvGrpSpPr>
        <p:grpSpPr>
          <a:xfrm>
            <a:off x="1473378" y="1538790"/>
            <a:ext cx="4469732" cy="4275475"/>
            <a:chOff x="1473378" y="1538790"/>
            <a:chExt cx="4469732" cy="4275475"/>
          </a:xfrm>
        </p:grpSpPr>
        <p:sp>
          <p:nvSpPr>
            <p:cNvPr id="6199" name="Rectangle 55"/>
            <p:cNvSpPr>
              <a:spLocks noChangeArrowheads="1"/>
            </p:cNvSpPr>
            <p:nvPr/>
          </p:nvSpPr>
          <p:spPr bwMode="auto">
            <a:xfrm>
              <a:off x="4076984" y="1832000"/>
              <a:ext cx="1645842" cy="1511300"/>
            </a:xfrm>
            <a:prstGeom prst="rect">
              <a:avLst/>
            </a:prstGeom>
            <a:noFill/>
            <a:ln w="0">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6203" name="Line 59"/>
            <p:cNvSpPr>
              <a:spLocks noChangeShapeType="1"/>
            </p:cNvSpPr>
            <p:nvPr/>
          </p:nvSpPr>
          <p:spPr bwMode="auto">
            <a:xfrm flipV="1">
              <a:off x="4076984" y="1832000"/>
              <a:ext cx="1720" cy="1511300"/>
            </a:xfrm>
            <a:prstGeom prst="line">
              <a:avLst/>
            </a:prstGeom>
            <a:noFill/>
            <a:ln w="0">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205" name="Line 61"/>
            <p:cNvSpPr>
              <a:spLocks noChangeShapeType="1"/>
            </p:cNvSpPr>
            <p:nvPr/>
          </p:nvSpPr>
          <p:spPr bwMode="auto">
            <a:xfrm flipV="1">
              <a:off x="4076984" y="1832000"/>
              <a:ext cx="1720" cy="1511300"/>
            </a:xfrm>
            <a:prstGeom prst="line">
              <a:avLst/>
            </a:prstGeom>
            <a:noFill/>
            <a:ln w="0">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206" name="Line 62"/>
            <p:cNvSpPr>
              <a:spLocks noChangeShapeType="1"/>
            </p:cNvSpPr>
            <p:nvPr/>
          </p:nvSpPr>
          <p:spPr bwMode="auto">
            <a:xfrm flipV="1">
              <a:off x="4400305" y="3324250"/>
              <a:ext cx="1720" cy="19050"/>
            </a:xfrm>
            <a:prstGeom prst="line">
              <a:avLst/>
            </a:prstGeom>
            <a:noFill/>
            <a:ln w="0">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207" name="Line 63"/>
            <p:cNvSpPr>
              <a:spLocks noChangeShapeType="1"/>
            </p:cNvSpPr>
            <p:nvPr/>
          </p:nvSpPr>
          <p:spPr bwMode="auto">
            <a:xfrm>
              <a:off x="4400305" y="1832000"/>
              <a:ext cx="1720" cy="12700"/>
            </a:xfrm>
            <a:prstGeom prst="line">
              <a:avLst/>
            </a:prstGeom>
            <a:noFill/>
            <a:ln w="0">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208" name="Rectangle 64"/>
            <p:cNvSpPr>
              <a:spLocks noChangeArrowheads="1"/>
            </p:cNvSpPr>
            <p:nvPr/>
          </p:nvSpPr>
          <p:spPr bwMode="auto">
            <a:xfrm>
              <a:off x="4338392" y="3362350"/>
              <a:ext cx="125034"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100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09" name="Line 65"/>
            <p:cNvSpPr>
              <a:spLocks noChangeShapeType="1"/>
            </p:cNvSpPr>
            <p:nvPr/>
          </p:nvSpPr>
          <p:spPr bwMode="auto">
            <a:xfrm flipV="1">
              <a:off x="4718467" y="3324250"/>
              <a:ext cx="1720" cy="19050"/>
            </a:xfrm>
            <a:prstGeom prst="line">
              <a:avLst/>
            </a:prstGeom>
            <a:noFill/>
            <a:ln w="0">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210" name="Line 66"/>
            <p:cNvSpPr>
              <a:spLocks noChangeShapeType="1"/>
            </p:cNvSpPr>
            <p:nvPr/>
          </p:nvSpPr>
          <p:spPr bwMode="auto">
            <a:xfrm>
              <a:off x="4718467" y="1832000"/>
              <a:ext cx="1720" cy="12700"/>
            </a:xfrm>
            <a:prstGeom prst="line">
              <a:avLst/>
            </a:prstGeom>
            <a:noFill/>
            <a:ln w="0">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211" name="Rectangle 67"/>
            <p:cNvSpPr>
              <a:spLocks noChangeArrowheads="1"/>
            </p:cNvSpPr>
            <p:nvPr/>
          </p:nvSpPr>
          <p:spPr bwMode="auto">
            <a:xfrm>
              <a:off x="4654834" y="3362350"/>
              <a:ext cx="125034"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200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12" name="Line 68"/>
            <p:cNvSpPr>
              <a:spLocks noChangeShapeType="1"/>
            </p:cNvSpPr>
            <p:nvPr/>
          </p:nvSpPr>
          <p:spPr bwMode="auto">
            <a:xfrm flipV="1">
              <a:off x="5041788" y="3324250"/>
              <a:ext cx="1720" cy="19050"/>
            </a:xfrm>
            <a:prstGeom prst="line">
              <a:avLst/>
            </a:prstGeom>
            <a:noFill/>
            <a:ln w="0">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213" name="Line 69"/>
            <p:cNvSpPr>
              <a:spLocks noChangeShapeType="1"/>
            </p:cNvSpPr>
            <p:nvPr/>
          </p:nvSpPr>
          <p:spPr bwMode="auto">
            <a:xfrm>
              <a:off x="5041788" y="1832000"/>
              <a:ext cx="1720" cy="12700"/>
            </a:xfrm>
            <a:prstGeom prst="line">
              <a:avLst/>
            </a:prstGeom>
            <a:noFill/>
            <a:ln w="0">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214" name="Rectangle 70"/>
            <p:cNvSpPr>
              <a:spLocks noChangeArrowheads="1"/>
            </p:cNvSpPr>
            <p:nvPr/>
          </p:nvSpPr>
          <p:spPr bwMode="auto">
            <a:xfrm>
              <a:off x="4979875" y="3362350"/>
              <a:ext cx="125034"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300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15" name="Line 71"/>
            <p:cNvSpPr>
              <a:spLocks noChangeShapeType="1"/>
            </p:cNvSpPr>
            <p:nvPr/>
          </p:nvSpPr>
          <p:spPr bwMode="auto">
            <a:xfrm flipV="1">
              <a:off x="5365108" y="3324250"/>
              <a:ext cx="1720" cy="19050"/>
            </a:xfrm>
            <a:prstGeom prst="line">
              <a:avLst/>
            </a:prstGeom>
            <a:noFill/>
            <a:ln w="0">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216" name="Line 72"/>
            <p:cNvSpPr>
              <a:spLocks noChangeShapeType="1"/>
            </p:cNvSpPr>
            <p:nvPr/>
          </p:nvSpPr>
          <p:spPr bwMode="auto">
            <a:xfrm>
              <a:off x="5365108" y="1832000"/>
              <a:ext cx="1720" cy="12700"/>
            </a:xfrm>
            <a:prstGeom prst="line">
              <a:avLst/>
            </a:prstGeom>
            <a:noFill/>
            <a:ln w="0">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217" name="Rectangle 73"/>
            <p:cNvSpPr>
              <a:spLocks noChangeArrowheads="1"/>
            </p:cNvSpPr>
            <p:nvPr/>
          </p:nvSpPr>
          <p:spPr bwMode="auto">
            <a:xfrm>
              <a:off x="5303196" y="3362350"/>
              <a:ext cx="125034"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400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18" name="Line 74"/>
            <p:cNvSpPr>
              <a:spLocks noChangeShapeType="1"/>
            </p:cNvSpPr>
            <p:nvPr/>
          </p:nvSpPr>
          <p:spPr bwMode="auto">
            <a:xfrm flipV="1">
              <a:off x="5681550" y="3324250"/>
              <a:ext cx="1720" cy="19050"/>
            </a:xfrm>
            <a:prstGeom prst="line">
              <a:avLst/>
            </a:prstGeom>
            <a:noFill/>
            <a:ln w="0">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219" name="Line 75"/>
            <p:cNvSpPr>
              <a:spLocks noChangeShapeType="1"/>
            </p:cNvSpPr>
            <p:nvPr/>
          </p:nvSpPr>
          <p:spPr bwMode="auto">
            <a:xfrm>
              <a:off x="5681550" y="1832000"/>
              <a:ext cx="1720" cy="12700"/>
            </a:xfrm>
            <a:prstGeom prst="line">
              <a:avLst/>
            </a:prstGeom>
            <a:noFill/>
            <a:ln w="0">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220" name="Rectangle 76"/>
            <p:cNvSpPr>
              <a:spLocks noChangeArrowheads="1"/>
            </p:cNvSpPr>
            <p:nvPr/>
          </p:nvSpPr>
          <p:spPr bwMode="auto">
            <a:xfrm>
              <a:off x="5619638" y="3362350"/>
              <a:ext cx="125034"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dirty="0" smtClean="0">
                  <a:ln>
                    <a:noFill/>
                  </a:ln>
                  <a:solidFill>
                    <a:srgbClr val="000000"/>
                  </a:solidFill>
                  <a:effectLst/>
                  <a:latin typeface="Arial Narrow" pitchFamily="34" charset="0"/>
                  <a:cs typeface="Arial" pitchFamily="34" charset="0"/>
                </a:rPr>
                <a:t>500</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221" name="Line 77"/>
            <p:cNvSpPr>
              <a:spLocks noChangeShapeType="1"/>
            </p:cNvSpPr>
            <p:nvPr/>
          </p:nvSpPr>
          <p:spPr bwMode="auto">
            <a:xfrm>
              <a:off x="4076984" y="3095650"/>
              <a:ext cx="20638" cy="1588"/>
            </a:xfrm>
            <a:prstGeom prst="line">
              <a:avLst/>
            </a:prstGeom>
            <a:noFill/>
            <a:ln w="0">
              <a:solidFill>
                <a:schemeClr val="accent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222" name="Line 78"/>
            <p:cNvSpPr>
              <a:spLocks noChangeShapeType="1"/>
            </p:cNvSpPr>
            <p:nvPr/>
          </p:nvSpPr>
          <p:spPr bwMode="auto">
            <a:xfrm flipH="1">
              <a:off x="5702188" y="3095650"/>
              <a:ext cx="20638" cy="1588"/>
            </a:xfrm>
            <a:prstGeom prst="line">
              <a:avLst/>
            </a:prstGeom>
            <a:noFill/>
            <a:ln w="0">
              <a:solidFill>
                <a:schemeClr val="accent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223" name="Rectangle 79"/>
            <p:cNvSpPr>
              <a:spLocks noChangeArrowheads="1"/>
            </p:cNvSpPr>
            <p:nvPr/>
          </p:nvSpPr>
          <p:spPr bwMode="auto">
            <a:xfrm>
              <a:off x="3925642" y="3044850"/>
              <a:ext cx="128240"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-0.4</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24" name="Line 80"/>
            <p:cNvSpPr>
              <a:spLocks noChangeShapeType="1"/>
            </p:cNvSpPr>
            <p:nvPr/>
          </p:nvSpPr>
          <p:spPr bwMode="auto">
            <a:xfrm>
              <a:off x="4076984" y="2841650"/>
              <a:ext cx="20638" cy="1588"/>
            </a:xfrm>
            <a:prstGeom prst="line">
              <a:avLst/>
            </a:prstGeom>
            <a:noFill/>
            <a:ln w="0">
              <a:solidFill>
                <a:schemeClr val="accent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225" name="Line 81"/>
            <p:cNvSpPr>
              <a:spLocks noChangeShapeType="1"/>
            </p:cNvSpPr>
            <p:nvPr/>
          </p:nvSpPr>
          <p:spPr bwMode="auto">
            <a:xfrm flipH="1">
              <a:off x="5702188" y="2841650"/>
              <a:ext cx="20638" cy="1588"/>
            </a:xfrm>
            <a:prstGeom prst="line">
              <a:avLst/>
            </a:prstGeom>
            <a:noFill/>
            <a:ln w="0">
              <a:solidFill>
                <a:schemeClr val="accent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226" name="Rectangle 82"/>
            <p:cNvSpPr>
              <a:spLocks noChangeArrowheads="1"/>
            </p:cNvSpPr>
            <p:nvPr/>
          </p:nvSpPr>
          <p:spPr bwMode="auto">
            <a:xfrm>
              <a:off x="3925642" y="2790850"/>
              <a:ext cx="128240"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-0.3</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27" name="Line 83"/>
            <p:cNvSpPr>
              <a:spLocks noChangeShapeType="1"/>
            </p:cNvSpPr>
            <p:nvPr/>
          </p:nvSpPr>
          <p:spPr bwMode="auto">
            <a:xfrm>
              <a:off x="4076984" y="2581300"/>
              <a:ext cx="20638" cy="1588"/>
            </a:xfrm>
            <a:prstGeom prst="line">
              <a:avLst/>
            </a:prstGeom>
            <a:noFill/>
            <a:ln w="0">
              <a:solidFill>
                <a:schemeClr val="accent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228" name="Line 84"/>
            <p:cNvSpPr>
              <a:spLocks noChangeShapeType="1"/>
            </p:cNvSpPr>
            <p:nvPr/>
          </p:nvSpPr>
          <p:spPr bwMode="auto">
            <a:xfrm flipH="1">
              <a:off x="5702188" y="2581300"/>
              <a:ext cx="20638" cy="1588"/>
            </a:xfrm>
            <a:prstGeom prst="line">
              <a:avLst/>
            </a:prstGeom>
            <a:noFill/>
            <a:ln w="0">
              <a:solidFill>
                <a:schemeClr val="accent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229" name="Rectangle 85"/>
            <p:cNvSpPr>
              <a:spLocks noChangeArrowheads="1"/>
            </p:cNvSpPr>
            <p:nvPr/>
          </p:nvSpPr>
          <p:spPr bwMode="auto">
            <a:xfrm>
              <a:off x="3925642" y="2530500"/>
              <a:ext cx="128240"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-0.2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30" name="Line 86"/>
            <p:cNvSpPr>
              <a:spLocks noChangeShapeType="1"/>
            </p:cNvSpPr>
            <p:nvPr/>
          </p:nvSpPr>
          <p:spPr bwMode="auto">
            <a:xfrm>
              <a:off x="4076984" y="2327300"/>
              <a:ext cx="20638" cy="1588"/>
            </a:xfrm>
            <a:prstGeom prst="line">
              <a:avLst/>
            </a:prstGeom>
            <a:noFill/>
            <a:ln w="0">
              <a:solidFill>
                <a:schemeClr val="accent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231" name="Line 87"/>
            <p:cNvSpPr>
              <a:spLocks noChangeShapeType="1"/>
            </p:cNvSpPr>
            <p:nvPr/>
          </p:nvSpPr>
          <p:spPr bwMode="auto">
            <a:xfrm flipH="1">
              <a:off x="5702188" y="2327300"/>
              <a:ext cx="20638" cy="1588"/>
            </a:xfrm>
            <a:prstGeom prst="line">
              <a:avLst/>
            </a:prstGeom>
            <a:noFill/>
            <a:ln w="0">
              <a:solidFill>
                <a:schemeClr val="accent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232" name="Rectangle 88"/>
            <p:cNvSpPr>
              <a:spLocks noChangeArrowheads="1"/>
            </p:cNvSpPr>
            <p:nvPr/>
          </p:nvSpPr>
          <p:spPr bwMode="auto">
            <a:xfrm>
              <a:off x="3925642" y="2276500"/>
              <a:ext cx="128240"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-0.1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33" name="Line 89"/>
            <p:cNvSpPr>
              <a:spLocks noChangeShapeType="1"/>
            </p:cNvSpPr>
            <p:nvPr/>
          </p:nvSpPr>
          <p:spPr bwMode="auto">
            <a:xfrm>
              <a:off x="4076984" y="2066950"/>
              <a:ext cx="20638" cy="1588"/>
            </a:xfrm>
            <a:prstGeom prst="line">
              <a:avLst/>
            </a:prstGeom>
            <a:noFill/>
            <a:ln w="0">
              <a:solidFill>
                <a:schemeClr val="accent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234" name="Line 90"/>
            <p:cNvSpPr>
              <a:spLocks noChangeShapeType="1"/>
            </p:cNvSpPr>
            <p:nvPr/>
          </p:nvSpPr>
          <p:spPr bwMode="auto">
            <a:xfrm flipH="1">
              <a:off x="5702188" y="2066950"/>
              <a:ext cx="20638" cy="1588"/>
            </a:xfrm>
            <a:prstGeom prst="line">
              <a:avLst/>
            </a:prstGeom>
            <a:noFill/>
            <a:ln w="0">
              <a:solidFill>
                <a:schemeClr val="accent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235" name="Rectangle 91"/>
            <p:cNvSpPr>
              <a:spLocks noChangeArrowheads="1"/>
            </p:cNvSpPr>
            <p:nvPr/>
          </p:nvSpPr>
          <p:spPr bwMode="auto">
            <a:xfrm>
              <a:off x="4015071" y="2016150"/>
              <a:ext cx="41678"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40" name="Freeform 96"/>
            <p:cNvSpPr>
              <a:spLocks/>
            </p:cNvSpPr>
            <p:nvPr/>
          </p:nvSpPr>
          <p:spPr bwMode="auto">
            <a:xfrm>
              <a:off x="4076984" y="1952650"/>
              <a:ext cx="433388" cy="438150"/>
            </a:xfrm>
            <a:custGeom>
              <a:avLst/>
              <a:gdLst/>
              <a:ahLst/>
              <a:cxnLst>
                <a:cxn ang="0">
                  <a:pos x="4" y="76"/>
                </a:cxn>
                <a:cxn ang="0">
                  <a:pos x="12" y="56"/>
                </a:cxn>
                <a:cxn ang="0">
                  <a:pos x="16" y="56"/>
                </a:cxn>
                <a:cxn ang="0">
                  <a:pos x="24" y="64"/>
                </a:cxn>
                <a:cxn ang="0">
                  <a:pos x="28" y="24"/>
                </a:cxn>
                <a:cxn ang="0">
                  <a:pos x="36" y="60"/>
                </a:cxn>
                <a:cxn ang="0">
                  <a:pos x="40" y="64"/>
                </a:cxn>
                <a:cxn ang="0">
                  <a:pos x="48" y="68"/>
                </a:cxn>
                <a:cxn ang="0">
                  <a:pos x="52" y="64"/>
                </a:cxn>
                <a:cxn ang="0">
                  <a:pos x="60" y="224"/>
                </a:cxn>
                <a:cxn ang="0">
                  <a:pos x="68" y="168"/>
                </a:cxn>
                <a:cxn ang="0">
                  <a:pos x="72" y="100"/>
                </a:cxn>
                <a:cxn ang="0">
                  <a:pos x="80" y="68"/>
                </a:cxn>
                <a:cxn ang="0">
                  <a:pos x="84" y="76"/>
                </a:cxn>
                <a:cxn ang="0">
                  <a:pos x="88" y="60"/>
                </a:cxn>
                <a:cxn ang="0">
                  <a:pos x="96" y="68"/>
                </a:cxn>
                <a:cxn ang="0">
                  <a:pos x="104" y="64"/>
                </a:cxn>
                <a:cxn ang="0">
                  <a:pos x="108" y="72"/>
                </a:cxn>
                <a:cxn ang="0">
                  <a:pos x="112" y="92"/>
                </a:cxn>
                <a:cxn ang="0">
                  <a:pos x="120" y="80"/>
                </a:cxn>
                <a:cxn ang="0">
                  <a:pos x="124" y="64"/>
                </a:cxn>
                <a:cxn ang="0">
                  <a:pos x="132" y="64"/>
                </a:cxn>
                <a:cxn ang="0">
                  <a:pos x="136" y="32"/>
                </a:cxn>
                <a:cxn ang="0">
                  <a:pos x="140" y="44"/>
                </a:cxn>
                <a:cxn ang="0">
                  <a:pos x="148" y="52"/>
                </a:cxn>
                <a:cxn ang="0">
                  <a:pos x="156" y="48"/>
                </a:cxn>
                <a:cxn ang="0">
                  <a:pos x="160" y="20"/>
                </a:cxn>
                <a:cxn ang="0">
                  <a:pos x="168" y="28"/>
                </a:cxn>
                <a:cxn ang="0">
                  <a:pos x="172" y="36"/>
                </a:cxn>
                <a:cxn ang="0">
                  <a:pos x="176" y="60"/>
                </a:cxn>
                <a:cxn ang="0">
                  <a:pos x="184" y="40"/>
                </a:cxn>
                <a:cxn ang="0">
                  <a:pos x="188" y="44"/>
                </a:cxn>
                <a:cxn ang="0">
                  <a:pos x="196" y="44"/>
                </a:cxn>
                <a:cxn ang="0">
                  <a:pos x="200" y="72"/>
                </a:cxn>
                <a:cxn ang="0">
                  <a:pos x="208" y="40"/>
                </a:cxn>
                <a:cxn ang="0">
                  <a:pos x="212" y="68"/>
                </a:cxn>
                <a:cxn ang="0">
                  <a:pos x="220" y="64"/>
                </a:cxn>
                <a:cxn ang="0">
                  <a:pos x="224" y="72"/>
                </a:cxn>
                <a:cxn ang="0">
                  <a:pos x="232" y="60"/>
                </a:cxn>
                <a:cxn ang="0">
                  <a:pos x="236" y="48"/>
                </a:cxn>
                <a:cxn ang="0">
                  <a:pos x="244" y="76"/>
                </a:cxn>
                <a:cxn ang="0">
                  <a:pos x="248" y="48"/>
                </a:cxn>
              </a:cxnLst>
              <a:rect l="0" t="0" r="r" b="b"/>
              <a:pathLst>
                <a:path w="252" h="276">
                  <a:moveTo>
                    <a:pt x="0" y="56"/>
                  </a:moveTo>
                  <a:lnTo>
                    <a:pt x="4" y="68"/>
                  </a:lnTo>
                  <a:lnTo>
                    <a:pt x="4" y="76"/>
                  </a:lnTo>
                  <a:lnTo>
                    <a:pt x="8" y="72"/>
                  </a:lnTo>
                  <a:lnTo>
                    <a:pt x="8" y="44"/>
                  </a:lnTo>
                  <a:lnTo>
                    <a:pt x="12" y="56"/>
                  </a:lnTo>
                  <a:lnTo>
                    <a:pt x="12" y="36"/>
                  </a:lnTo>
                  <a:lnTo>
                    <a:pt x="16" y="76"/>
                  </a:lnTo>
                  <a:lnTo>
                    <a:pt x="16" y="56"/>
                  </a:lnTo>
                  <a:lnTo>
                    <a:pt x="20" y="56"/>
                  </a:lnTo>
                  <a:lnTo>
                    <a:pt x="20" y="64"/>
                  </a:lnTo>
                  <a:lnTo>
                    <a:pt x="24" y="64"/>
                  </a:lnTo>
                  <a:lnTo>
                    <a:pt x="24" y="56"/>
                  </a:lnTo>
                  <a:lnTo>
                    <a:pt x="28" y="72"/>
                  </a:lnTo>
                  <a:lnTo>
                    <a:pt x="28" y="24"/>
                  </a:lnTo>
                  <a:lnTo>
                    <a:pt x="32" y="56"/>
                  </a:lnTo>
                  <a:lnTo>
                    <a:pt x="32" y="40"/>
                  </a:lnTo>
                  <a:lnTo>
                    <a:pt x="36" y="60"/>
                  </a:lnTo>
                  <a:lnTo>
                    <a:pt x="36" y="48"/>
                  </a:lnTo>
                  <a:lnTo>
                    <a:pt x="40" y="84"/>
                  </a:lnTo>
                  <a:lnTo>
                    <a:pt x="40" y="64"/>
                  </a:lnTo>
                  <a:lnTo>
                    <a:pt x="44" y="68"/>
                  </a:lnTo>
                  <a:lnTo>
                    <a:pt x="44" y="48"/>
                  </a:lnTo>
                  <a:lnTo>
                    <a:pt x="48" y="68"/>
                  </a:lnTo>
                  <a:lnTo>
                    <a:pt x="48" y="60"/>
                  </a:lnTo>
                  <a:lnTo>
                    <a:pt x="56" y="64"/>
                  </a:lnTo>
                  <a:lnTo>
                    <a:pt x="52" y="64"/>
                  </a:lnTo>
                  <a:lnTo>
                    <a:pt x="56" y="188"/>
                  </a:lnTo>
                  <a:lnTo>
                    <a:pt x="60" y="276"/>
                  </a:lnTo>
                  <a:lnTo>
                    <a:pt x="60" y="224"/>
                  </a:lnTo>
                  <a:lnTo>
                    <a:pt x="64" y="200"/>
                  </a:lnTo>
                  <a:lnTo>
                    <a:pt x="64" y="168"/>
                  </a:lnTo>
                  <a:lnTo>
                    <a:pt x="68" y="168"/>
                  </a:lnTo>
                  <a:lnTo>
                    <a:pt x="68" y="152"/>
                  </a:lnTo>
                  <a:lnTo>
                    <a:pt x="72" y="104"/>
                  </a:lnTo>
                  <a:lnTo>
                    <a:pt x="72" y="100"/>
                  </a:lnTo>
                  <a:lnTo>
                    <a:pt x="76" y="88"/>
                  </a:lnTo>
                  <a:lnTo>
                    <a:pt x="76" y="80"/>
                  </a:lnTo>
                  <a:lnTo>
                    <a:pt x="80" y="68"/>
                  </a:lnTo>
                  <a:lnTo>
                    <a:pt x="80" y="60"/>
                  </a:lnTo>
                  <a:lnTo>
                    <a:pt x="84" y="48"/>
                  </a:lnTo>
                  <a:lnTo>
                    <a:pt x="84" y="76"/>
                  </a:lnTo>
                  <a:lnTo>
                    <a:pt x="84" y="56"/>
                  </a:lnTo>
                  <a:lnTo>
                    <a:pt x="88" y="44"/>
                  </a:lnTo>
                  <a:lnTo>
                    <a:pt x="88" y="60"/>
                  </a:lnTo>
                  <a:lnTo>
                    <a:pt x="92" y="64"/>
                  </a:lnTo>
                  <a:lnTo>
                    <a:pt x="92" y="72"/>
                  </a:lnTo>
                  <a:lnTo>
                    <a:pt x="96" y="68"/>
                  </a:lnTo>
                  <a:lnTo>
                    <a:pt x="96" y="76"/>
                  </a:lnTo>
                  <a:lnTo>
                    <a:pt x="100" y="72"/>
                  </a:lnTo>
                  <a:lnTo>
                    <a:pt x="104" y="64"/>
                  </a:lnTo>
                  <a:lnTo>
                    <a:pt x="104" y="44"/>
                  </a:lnTo>
                  <a:lnTo>
                    <a:pt x="108" y="52"/>
                  </a:lnTo>
                  <a:lnTo>
                    <a:pt x="108" y="72"/>
                  </a:lnTo>
                  <a:lnTo>
                    <a:pt x="112" y="96"/>
                  </a:lnTo>
                  <a:lnTo>
                    <a:pt x="112" y="104"/>
                  </a:lnTo>
                  <a:lnTo>
                    <a:pt x="112" y="92"/>
                  </a:lnTo>
                  <a:lnTo>
                    <a:pt x="116" y="76"/>
                  </a:lnTo>
                  <a:lnTo>
                    <a:pt x="116" y="88"/>
                  </a:lnTo>
                  <a:lnTo>
                    <a:pt x="120" y="80"/>
                  </a:lnTo>
                  <a:lnTo>
                    <a:pt x="120" y="60"/>
                  </a:lnTo>
                  <a:lnTo>
                    <a:pt x="124" y="52"/>
                  </a:lnTo>
                  <a:lnTo>
                    <a:pt x="124" y="64"/>
                  </a:lnTo>
                  <a:lnTo>
                    <a:pt x="128" y="60"/>
                  </a:lnTo>
                  <a:lnTo>
                    <a:pt x="128" y="56"/>
                  </a:lnTo>
                  <a:lnTo>
                    <a:pt x="132" y="64"/>
                  </a:lnTo>
                  <a:lnTo>
                    <a:pt x="132" y="44"/>
                  </a:lnTo>
                  <a:lnTo>
                    <a:pt x="136" y="72"/>
                  </a:lnTo>
                  <a:lnTo>
                    <a:pt x="136" y="32"/>
                  </a:lnTo>
                  <a:lnTo>
                    <a:pt x="140" y="40"/>
                  </a:lnTo>
                  <a:lnTo>
                    <a:pt x="140" y="36"/>
                  </a:lnTo>
                  <a:lnTo>
                    <a:pt x="140" y="44"/>
                  </a:lnTo>
                  <a:lnTo>
                    <a:pt x="144" y="44"/>
                  </a:lnTo>
                  <a:lnTo>
                    <a:pt x="148" y="44"/>
                  </a:lnTo>
                  <a:lnTo>
                    <a:pt x="148" y="52"/>
                  </a:lnTo>
                  <a:lnTo>
                    <a:pt x="152" y="44"/>
                  </a:lnTo>
                  <a:lnTo>
                    <a:pt x="152" y="88"/>
                  </a:lnTo>
                  <a:lnTo>
                    <a:pt x="156" y="48"/>
                  </a:lnTo>
                  <a:lnTo>
                    <a:pt x="156" y="32"/>
                  </a:lnTo>
                  <a:lnTo>
                    <a:pt x="160" y="0"/>
                  </a:lnTo>
                  <a:lnTo>
                    <a:pt x="160" y="20"/>
                  </a:lnTo>
                  <a:lnTo>
                    <a:pt x="164" y="12"/>
                  </a:lnTo>
                  <a:lnTo>
                    <a:pt x="164" y="28"/>
                  </a:lnTo>
                  <a:lnTo>
                    <a:pt x="168" y="28"/>
                  </a:lnTo>
                  <a:lnTo>
                    <a:pt x="168" y="44"/>
                  </a:lnTo>
                  <a:lnTo>
                    <a:pt x="172" y="52"/>
                  </a:lnTo>
                  <a:lnTo>
                    <a:pt x="172" y="36"/>
                  </a:lnTo>
                  <a:lnTo>
                    <a:pt x="172" y="52"/>
                  </a:lnTo>
                  <a:lnTo>
                    <a:pt x="176" y="48"/>
                  </a:lnTo>
                  <a:lnTo>
                    <a:pt x="176" y="60"/>
                  </a:lnTo>
                  <a:lnTo>
                    <a:pt x="180" y="60"/>
                  </a:lnTo>
                  <a:lnTo>
                    <a:pt x="180" y="52"/>
                  </a:lnTo>
                  <a:lnTo>
                    <a:pt x="184" y="40"/>
                  </a:lnTo>
                  <a:lnTo>
                    <a:pt x="184" y="60"/>
                  </a:lnTo>
                  <a:lnTo>
                    <a:pt x="188" y="52"/>
                  </a:lnTo>
                  <a:lnTo>
                    <a:pt x="188" y="44"/>
                  </a:lnTo>
                  <a:lnTo>
                    <a:pt x="192" y="60"/>
                  </a:lnTo>
                  <a:lnTo>
                    <a:pt x="196" y="60"/>
                  </a:lnTo>
                  <a:lnTo>
                    <a:pt x="196" y="44"/>
                  </a:lnTo>
                  <a:lnTo>
                    <a:pt x="200" y="72"/>
                  </a:lnTo>
                  <a:lnTo>
                    <a:pt x="200" y="52"/>
                  </a:lnTo>
                  <a:lnTo>
                    <a:pt x="200" y="72"/>
                  </a:lnTo>
                  <a:lnTo>
                    <a:pt x="204" y="76"/>
                  </a:lnTo>
                  <a:lnTo>
                    <a:pt x="204" y="60"/>
                  </a:lnTo>
                  <a:lnTo>
                    <a:pt x="208" y="40"/>
                  </a:lnTo>
                  <a:lnTo>
                    <a:pt x="208" y="60"/>
                  </a:lnTo>
                  <a:lnTo>
                    <a:pt x="212" y="60"/>
                  </a:lnTo>
                  <a:lnTo>
                    <a:pt x="212" y="68"/>
                  </a:lnTo>
                  <a:lnTo>
                    <a:pt x="216" y="88"/>
                  </a:lnTo>
                  <a:lnTo>
                    <a:pt x="216" y="56"/>
                  </a:lnTo>
                  <a:lnTo>
                    <a:pt x="220" y="64"/>
                  </a:lnTo>
                  <a:lnTo>
                    <a:pt x="220" y="56"/>
                  </a:lnTo>
                  <a:lnTo>
                    <a:pt x="224" y="60"/>
                  </a:lnTo>
                  <a:lnTo>
                    <a:pt x="224" y="72"/>
                  </a:lnTo>
                  <a:lnTo>
                    <a:pt x="228" y="76"/>
                  </a:lnTo>
                  <a:lnTo>
                    <a:pt x="228" y="56"/>
                  </a:lnTo>
                  <a:lnTo>
                    <a:pt x="232" y="60"/>
                  </a:lnTo>
                  <a:lnTo>
                    <a:pt x="232" y="52"/>
                  </a:lnTo>
                  <a:lnTo>
                    <a:pt x="236" y="60"/>
                  </a:lnTo>
                  <a:lnTo>
                    <a:pt x="236" y="48"/>
                  </a:lnTo>
                  <a:lnTo>
                    <a:pt x="240" y="44"/>
                  </a:lnTo>
                  <a:lnTo>
                    <a:pt x="240" y="104"/>
                  </a:lnTo>
                  <a:lnTo>
                    <a:pt x="244" y="76"/>
                  </a:lnTo>
                  <a:lnTo>
                    <a:pt x="244" y="36"/>
                  </a:lnTo>
                  <a:lnTo>
                    <a:pt x="248" y="56"/>
                  </a:lnTo>
                  <a:lnTo>
                    <a:pt x="248" y="48"/>
                  </a:lnTo>
                  <a:lnTo>
                    <a:pt x="252" y="56"/>
                  </a:lnTo>
                  <a:lnTo>
                    <a:pt x="252" y="48"/>
                  </a:lnTo>
                </a:path>
              </a:pathLst>
            </a:custGeom>
            <a:noFill/>
            <a:ln w="0">
              <a:solidFill>
                <a:schemeClr val="accent1">
                  <a:lumMod val="50000"/>
                </a:schemeClr>
              </a:solidFill>
              <a:prstDash val="sysDot"/>
              <a:round/>
              <a:headEnd/>
              <a:tailEnd/>
            </a:ln>
          </p:spPr>
          <p:txBody>
            <a:bodyPr vert="horz" wrap="square" lIns="91440" tIns="45720" rIns="91440" bIns="45720" numCol="1" anchor="t" anchorCtr="0" compatLnSpc="1">
              <a:prstTxWarp prst="textNoShape">
                <a:avLst/>
              </a:prstTxWarp>
            </a:bodyPr>
            <a:lstStyle/>
            <a:p>
              <a:endParaRPr lang="en-GB"/>
            </a:p>
          </p:txBody>
        </p:sp>
        <p:sp>
          <p:nvSpPr>
            <p:cNvPr id="6241" name="Freeform 97"/>
            <p:cNvSpPr>
              <a:spLocks/>
            </p:cNvSpPr>
            <p:nvPr/>
          </p:nvSpPr>
          <p:spPr bwMode="auto">
            <a:xfrm>
              <a:off x="4510371" y="1939950"/>
              <a:ext cx="455745" cy="254000"/>
            </a:xfrm>
            <a:custGeom>
              <a:avLst/>
              <a:gdLst/>
              <a:ahLst/>
              <a:cxnLst>
                <a:cxn ang="0">
                  <a:pos x="4" y="84"/>
                </a:cxn>
                <a:cxn ang="0">
                  <a:pos x="8" y="72"/>
                </a:cxn>
                <a:cxn ang="0">
                  <a:pos x="16" y="32"/>
                </a:cxn>
                <a:cxn ang="0">
                  <a:pos x="24" y="24"/>
                </a:cxn>
                <a:cxn ang="0">
                  <a:pos x="28" y="64"/>
                </a:cxn>
                <a:cxn ang="0">
                  <a:pos x="32" y="56"/>
                </a:cxn>
                <a:cxn ang="0">
                  <a:pos x="40" y="64"/>
                </a:cxn>
                <a:cxn ang="0">
                  <a:pos x="44" y="88"/>
                </a:cxn>
                <a:cxn ang="0">
                  <a:pos x="52" y="108"/>
                </a:cxn>
                <a:cxn ang="0">
                  <a:pos x="56" y="88"/>
                </a:cxn>
                <a:cxn ang="0">
                  <a:pos x="64" y="144"/>
                </a:cxn>
                <a:cxn ang="0">
                  <a:pos x="68" y="100"/>
                </a:cxn>
                <a:cxn ang="0">
                  <a:pos x="76" y="152"/>
                </a:cxn>
                <a:cxn ang="0">
                  <a:pos x="84" y="108"/>
                </a:cxn>
                <a:cxn ang="0">
                  <a:pos x="88" y="72"/>
                </a:cxn>
                <a:cxn ang="0">
                  <a:pos x="97" y="48"/>
                </a:cxn>
                <a:cxn ang="0">
                  <a:pos x="101" y="100"/>
                </a:cxn>
                <a:cxn ang="0">
                  <a:pos x="109" y="64"/>
                </a:cxn>
                <a:cxn ang="0">
                  <a:pos x="117" y="80"/>
                </a:cxn>
                <a:cxn ang="0">
                  <a:pos x="121" y="76"/>
                </a:cxn>
                <a:cxn ang="0">
                  <a:pos x="129" y="76"/>
                </a:cxn>
                <a:cxn ang="0">
                  <a:pos x="133" y="52"/>
                </a:cxn>
                <a:cxn ang="0">
                  <a:pos x="141" y="132"/>
                </a:cxn>
                <a:cxn ang="0">
                  <a:pos x="145" y="92"/>
                </a:cxn>
                <a:cxn ang="0">
                  <a:pos x="153" y="76"/>
                </a:cxn>
                <a:cxn ang="0">
                  <a:pos x="157" y="36"/>
                </a:cxn>
                <a:cxn ang="0">
                  <a:pos x="165" y="72"/>
                </a:cxn>
                <a:cxn ang="0">
                  <a:pos x="173" y="44"/>
                </a:cxn>
                <a:cxn ang="0">
                  <a:pos x="181" y="68"/>
                </a:cxn>
                <a:cxn ang="0">
                  <a:pos x="185" y="68"/>
                </a:cxn>
                <a:cxn ang="0">
                  <a:pos x="193" y="56"/>
                </a:cxn>
                <a:cxn ang="0">
                  <a:pos x="197" y="36"/>
                </a:cxn>
                <a:cxn ang="0">
                  <a:pos x="201" y="36"/>
                </a:cxn>
                <a:cxn ang="0">
                  <a:pos x="209" y="32"/>
                </a:cxn>
                <a:cxn ang="0">
                  <a:pos x="213" y="68"/>
                </a:cxn>
                <a:cxn ang="0">
                  <a:pos x="221" y="56"/>
                </a:cxn>
                <a:cxn ang="0">
                  <a:pos x="229" y="76"/>
                </a:cxn>
                <a:cxn ang="0">
                  <a:pos x="233" y="40"/>
                </a:cxn>
                <a:cxn ang="0">
                  <a:pos x="241" y="64"/>
                </a:cxn>
                <a:cxn ang="0">
                  <a:pos x="249" y="68"/>
                </a:cxn>
                <a:cxn ang="0">
                  <a:pos x="257" y="64"/>
                </a:cxn>
                <a:cxn ang="0">
                  <a:pos x="261" y="72"/>
                </a:cxn>
              </a:cxnLst>
              <a:rect l="0" t="0" r="r" b="b"/>
              <a:pathLst>
                <a:path w="265" h="160">
                  <a:moveTo>
                    <a:pt x="0" y="56"/>
                  </a:moveTo>
                  <a:lnTo>
                    <a:pt x="4" y="72"/>
                  </a:lnTo>
                  <a:lnTo>
                    <a:pt x="4" y="84"/>
                  </a:lnTo>
                  <a:lnTo>
                    <a:pt x="4" y="48"/>
                  </a:lnTo>
                  <a:lnTo>
                    <a:pt x="8" y="64"/>
                  </a:lnTo>
                  <a:lnTo>
                    <a:pt x="8" y="72"/>
                  </a:lnTo>
                  <a:lnTo>
                    <a:pt x="12" y="52"/>
                  </a:lnTo>
                  <a:lnTo>
                    <a:pt x="12" y="56"/>
                  </a:lnTo>
                  <a:lnTo>
                    <a:pt x="16" y="32"/>
                  </a:lnTo>
                  <a:lnTo>
                    <a:pt x="16" y="0"/>
                  </a:lnTo>
                  <a:lnTo>
                    <a:pt x="20" y="12"/>
                  </a:lnTo>
                  <a:lnTo>
                    <a:pt x="24" y="24"/>
                  </a:lnTo>
                  <a:lnTo>
                    <a:pt x="24" y="48"/>
                  </a:lnTo>
                  <a:lnTo>
                    <a:pt x="28" y="28"/>
                  </a:lnTo>
                  <a:lnTo>
                    <a:pt x="28" y="64"/>
                  </a:lnTo>
                  <a:lnTo>
                    <a:pt x="32" y="48"/>
                  </a:lnTo>
                  <a:lnTo>
                    <a:pt x="32" y="80"/>
                  </a:lnTo>
                  <a:lnTo>
                    <a:pt x="32" y="56"/>
                  </a:lnTo>
                  <a:lnTo>
                    <a:pt x="36" y="60"/>
                  </a:lnTo>
                  <a:lnTo>
                    <a:pt x="36" y="84"/>
                  </a:lnTo>
                  <a:lnTo>
                    <a:pt x="40" y="64"/>
                  </a:lnTo>
                  <a:lnTo>
                    <a:pt x="40" y="20"/>
                  </a:lnTo>
                  <a:lnTo>
                    <a:pt x="44" y="92"/>
                  </a:lnTo>
                  <a:lnTo>
                    <a:pt x="44" y="88"/>
                  </a:lnTo>
                  <a:lnTo>
                    <a:pt x="48" y="124"/>
                  </a:lnTo>
                  <a:lnTo>
                    <a:pt x="48" y="76"/>
                  </a:lnTo>
                  <a:lnTo>
                    <a:pt x="52" y="108"/>
                  </a:lnTo>
                  <a:lnTo>
                    <a:pt x="52" y="88"/>
                  </a:lnTo>
                  <a:lnTo>
                    <a:pt x="56" y="80"/>
                  </a:lnTo>
                  <a:lnTo>
                    <a:pt x="56" y="88"/>
                  </a:lnTo>
                  <a:lnTo>
                    <a:pt x="60" y="100"/>
                  </a:lnTo>
                  <a:lnTo>
                    <a:pt x="60" y="80"/>
                  </a:lnTo>
                  <a:lnTo>
                    <a:pt x="64" y="144"/>
                  </a:lnTo>
                  <a:lnTo>
                    <a:pt x="64" y="100"/>
                  </a:lnTo>
                  <a:lnTo>
                    <a:pt x="68" y="96"/>
                  </a:lnTo>
                  <a:lnTo>
                    <a:pt x="68" y="100"/>
                  </a:lnTo>
                  <a:lnTo>
                    <a:pt x="76" y="92"/>
                  </a:lnTo>
                  <a:lnTo>
                    <a:pt x="72" y="92"/>
                  </a:lnTo>
                  <a:lnTo>
                    <a:pt x="76" y="152"/>
                  </a:lnTo>
                  <a:lnTo>
                    <a:pt x="80" y="156"/>
                  </a:lnTo>
                  <a:lnTo>
                    <a:pt x="80" y="160"/>
                  </a:lnTo>
                  <a:lnTo>
                    <a:pt x="84" y="108"/>
                  </a:lnTo>
                  <a:lnTo>
                    <a:pt x="84" y="112"/>
                  </a:lnTo>
                  <a:lnTo>
                    <a:pt x="88" y="100"/>
                  </a:lnTo>
                  <a:lnTo>
                    <a:pt x="88" y="72"/>
                  </a:lnTo>
                  <a:lnTo>
                    <a:pt x="92" y="80"/>
                  </a:lnTo>
                  <a:lnTo>
                    <a:pt x="92" y="92"/>
                  </a:lnTo>
                  <a:lnTo>
                    <a:pt x="97" y="48"/>
                  </a:lnTo>
                  <a:lnTo>
                    <a:pt x="97" y="68"/>
                  </a:lnTo>
                  <a:lnTo>
                    <a:pt x="101" y="88"/>
                  </a:lnTo>
                  <a:lnTo>
                    <a:pt x="101" y="100"/>
                  </a:lnTo>
                  <a:lnTo>
                    <a:pt x="109" y="80"/>
                  </a:lnTo>
                  <a:lnTo>
                    <a:pt x="105" y="80"/>
                  </a:lnTo>
                  <a:lnTo>
                    <a:pt x="109" y="64"/>
                  </a:lnTo>
                  <a:lnTo>
                    <a:pt x="113" y="68"/>
                  </a:lnTo>
                  <a:lnTo>
                    <a:pt x="117" y="48"/>
                  </a:lnTo>
                  <a:lnTo>
                    <a:pt x="117" y="80"/>
                  </a:lnTo>
                  <a:lnTo>
                    <a:pt x="117" y="60"/>
                  </a:lnTo>
                  <a:lnTo>
                    <a:pt x="121" y="60"/>
                  </a:lnTo>
                  <a:lnTo>
                    <a:pt x="121" y="76"/>
                  </a:lnTo>
                  <a:lnTo>
                    <a:pt x="125" y="72"/>
                  </a:lnTo>
                  <a:lnTo>
                    <a:pt x="125" y="52"/>
                  </a:lnTo>
                  <a:lnTo>
                    <a:pt x="129" y="76"/>
                  </a:lnTo>
                  <a:lnTo>
                    <a:pt x="129" y="64"/>
                  </a:lnTo>
                  <a:lnTo>
                    <a:pt x="133" y="68"/>
                  </a:lnTo>
                  <a:lnTo>
                    <a:pt x="133" y="52"/>
                  </a:lnTo>
                  <a:lnTo>
                    <a:pt x="137" y="76"/>
                  </a:lnTo>
                  <a:lnTo>
                    <a:pt x="137" y="124"/>
                  </a:lnTo>
                  <a:lnTo>
                    <a:pt x="141" y="132"/>
                  </a:lnTo>
                  <a:lnTo>
                    <a:pt x="141" y="128"/>
                  </a:lnTo>
                  <a:lnTo>
                    <a:pt x="145" y="124"/>
                  </a:lnTo>
                  <a:lnTo>
                    <a:pt x="145" y="92"/>
                  </a:lnTo>
                  <a:lnTo>
                    <a:pt x="149" y="84"/>
                  </a:lnTo>
                  <a:lnTo>
                    <a:pt x="149" y="100"/>
                  </a:lnTo>
                  <a:lnTo>
                    <a:pt x="153" y="76"/>
                  </a:lnTo>
                  <a:lnTo>
                    <a:pt x="153" y="88"/>
                  </a:lnTo>
                  <a:lnTo>
                    <a:pt x="157" y="80"/>
                  </a:lnTo>
                  <a:lnTo>
                    <a:pt x="157" y="36"/>
                  </a:lnTo>
                  <a:lnTo>
                    <a:pt x="161" y="72"/>
                  </a:lnTo>
                  <a:lnTo>
                    <a:pt x="165" y="80"/>
                  </a:lnTo>
                  <a:lnTo>
                    <a:pt x="165" y="72"/>
                  </a:lnTo>
                  <a:lnTo>
                    <a:pt x="169" y="76"/>
                  </a:lnTo>
                  <a:lnTo>
                    <a:pt x="173" y="64"/>
                  </a:lnTo>
                  <a:lnTo>
                    <a:pt x="173" y="44"/>
                  </a:lnTo>
                  <a:lnTo>
                    <a:pt x="177" y="52"/>
                  </a:lnTo>
                  <a:lnTo>
                    <a:pt x="177" y="84"/>
                  </a:lnTo>
                  <a:lnTo>
                    <a:pt x="181" y="68"/>
                  </a:lnTo>
                  <a:lnTo>
                    <a:pt x="181" y="56"/>
                  </a:lnTo>
                  <a:lnTo>
                    <a:pt x="185" y="56"/>
                  </a:lnTo>
                  <a:lnTo>
                    <a:pt x="185" y="68"/>
                  </a:lnTo>
                  <a:lnTo>
                    <a:pt x="189" y="52"/>
                  </a:lnTo>
                  <a:lnTo>
                    <a:pt x="189" y="76"/>
                  </a:lnTo>
                  <a:lnTo>
                    <a:pt x="193" y="56"/>
                  </a:lnTo>
                  <a:lnTo>
                    <a:pt x="193" y="68"/>
                  </a:lnTo>
                  <a:lnTo>
                    <a:pt x="197" y="40"/>
                  </a:lnTo>
                  <a:lnTo>
                    <a:pt x="197" y="36"/>
                  </a:lnTo>
                  <a:lnTo>
                    <a:pt x="201" y="32"/>
                  </a:lnTo>
                  <a:lnTo>
                    <a:pt x="201" y="48"/>
                  </a:lnTo>
                  <a:lnTo>
                    <a:pt x="201" y="36"/>
                  </a:lnTo>
                  <a:lnTo>
                    <a:pt x="205" y="76"/>
                  </a:lnTo>
                  <a:lnTo>
                    <a:pt x="205" y="64"/>
                  </a:lnTo>
                  <a:lnTo>
                    <a:pt x="209" y="32"/>
                  </a:lnTo>
                  <a:lnTo>
                    <a:pt x="209" y="52"/>
                  </a:lnTo>
                  <a:lnTo>
                    <a:pt x="213" y="56"/>
                  </a:lnTo>
                  <a:lnTo>
                    <a:pt x="213" y="68"/>
                  </a:lnTo>
                  <a:lnTo>
                    <a:pt x="217" y="68"/>
                  </a:lnTo>
                  <a:lnTo>
                    <a:pt x="217" y="60"/>
                  </a:lnTo>
                  <a:lnTo>
                    <a:pt x="221" y="56"/>
                  </a:lnTo>
                  <a:lnTo>
                    <a:pt x="225" y="64"/>
                  </a:lnTo>
                  <a:lnTo>
                    <a:pt x="225" y="68"/>
                  </a:lnTo>
                  <a:lnTo>
                    <a:pt x="229" y="76"/>
                  </a:lnTo>
                  <a:lnTo>
                    <a:pt x="229" y="12"/>
                  </a:lnTo>
                  <a:lnTo>
                    <a:pt x="233" y="56"/>
                  </a:lnTo>
                  <a:lnTo>
                    <a:pt x="233" y="40"/>
                  </a:lnTo>
                  <a:lnTo>
                    <a:pt x="237" y="52"/>
                  </a:lnTo>
                  <a:lnTo>
                    <a:pt x="241" y="76"/>
                  </a:lnTo>
                  <a:lnTo>
                    <a:pt x="241" y="64"/>
                  </a:lnTo>
                  <a:lnTo>
                    <a:pt x="245" y="44"/>
                  </a:lnTo>
                  <a:lnTo>
                    <a:pt x="245" y="64"/>
                  </a:lnTo>
                  <a:lnTo>
                    <a:pt x="249" y="68"/>
                  </a:lnTo>
                  <a:lnTo>
                    <a:pt x="249" y="84"/>
                  </a:lnTo>
                  <a:lnTo>
                    <a:pt x="253" y="64"/>
                  </a:lnTo>
                  <a:lnTo>
                    <a:pt x="257" y="64"/>
                  </a:lnTo>
                  <a:lnTo>
                    <a:pt x="257" y="76"/>
                  </a:lnTo>
                  <a:lnTo>
                    <a:pt x="257" y="68"/>
                  </a:lnTo>
                  <a:lnTo>
                    <a:pt x="261" y="72"/>
                  </a:lnTo>
                  <a:lnTo>
                    <a:pt x="261" y="52"/>
                  </a:lnTo>
                  <a:lnTo>
                    <a:pt x="265" y="84"/>
                  </a:lnTo>
                </a:path>
              </a:pathLst>
            </a:custGeom>
            <a:noFill/>
            <a:ln w="0">
              <a:solidFill>
                <a:schemeClr val="accent1">
                  <a:lumMod val="50000"/>
                </a:schemeClr>
              </a:solidFill>
              <a:prstDash val="sysDot"/>
              <a:round/>
              <a:headEnd/>
              <a:tailEnd/>
            </a:ln>
          </p:spPr>
          <p:txBody>
            <a:bodyPr vert="horz" wrap="square" lIns="91440" tIns="45720" rIns="91440" bIns="45720" numCol="1" anchor="t" anchorCtr="0" compatLnSpc="1">
              <a:prstTxWarp prst="textNoShape">
                <a:avLst/>
              </a:prstTxWarp>
            </a:bodyPr>
            <a:lstStyle/>
            <a:p>
              <a:endParaRPr lang="en-GB"/>
            </a:p>
          </p:txBody>
        </p:sp>
        <p:sp>
          <p:nvSpPr>
            <p:cNvPr id="6242" name="Freeform 98"/>
            <p:cNvSpPr>
              <a:spLocks/>
            </p:cNvSpPr>
            <p:nvPr/>
          </p:nvSpPr>
          <p:spPr bwMode="auto">
            <a:xfrm>
              <a:off x="4966117" y="1978050"/>
              <a:ext cx="440267" cy="1276350"/>
            </a:xfrm>
            <a:custGeom>
              <a:avLst/>
              <a:gdLst/>
              <a:ahLst/>
              <a:cxnLst>
                <a:cxn ang="0">
                  <a:pos x="4" y="60"/>
                </a:cxn>
                <a:cxn ang="0">
                  <a:pos x="8" y="120"/>
                </a:cxn>
                <a:cxn ang="0">
                  <a:pos x="16" y="76"/>
                </a:cxn>
                <a:cxn ang="0">
                  <a:pos x="20" y="52"/>
                </a:cxn>
                <a:cxn ang="0">
                  <a:pos x="24" y="128"/>
                </a:cxn>
                <a:cxn ang="0">
                  <a:pos x="32" y="792"/>
                </a:cxn>
                <a:cxn ang="0">
                  <a:pos x="36" y="340"/>
                </a:cxn>
                <a:cxn ang="0">
                  <a:pos x="44" y="284"/>
                </a:cxn>
                <a:cxn ang="0">
                  <a:pos x="48" y="120"/>
                </a:cxn>
                <a:cxn ang="0">
                  <a:pos x="56" y="64"/>
                </a:cxn>
                <a:cxn ang="0">
                  <a:pos x="60" y="36"/>
                </a:cxn>
                <a:cxn ang="0">
                  <a:pos x="68" y="40"/>
                </a:cxn>
                <a:cxn ang="0">
                  <a:pos x="72" y="28"/>
                </a:cxn>
                <a:cxn ang="0">
                  <a:pos x="76" y="32"/>
                </a:cxn>
                <a:cxn ang="0">
                  <a:pos x="84" y="28"/>
                </a:cxn>
                <a:cxn ang="0">
                  <a:pos x="92" y="8"/>
                </a:cxn>
                <a:cxn ang="0">
                  <a:pos x="100" y="32"/>
                </a:cxn>
                <a:cxn ang="0">
                  <a:pos x="104" y="48"/>
                </a:cxn>
                <a:cxn ang="0">
                  <a:pos x="112" y="36"/>
                </a:cxn>
                <a:cxn ang="0">
                  <a:pos x="116" y="0"/>
                </a:cxn>
                <a:cxn ang="0">
                  <a:pos x="124" y="40"/>
                </a:cxn>
                <a:cxn ang="0">
                  <a:pos x="128" y="32"/>
                </a:cxn>
                <a:cxn ang="0">
                  <a:pos x="136" y="24"/>
                </a:cxn>
                <a:cxn ang="0">
                  <a:pos x="140" y="16"/>
                </a:cxn>
                <a:cxn ang="0">
                  <a:pos x="148" y="8"/>
                </a:cxn>
                <a:cxn ang="0">
                  <a:pos x="152" y="40"/>
                </a:cxn>
                <a:cxn ang="0">
                  <a:pos x="160" y="24"/>
                </a:cxn>
                <a:cxn ang="0">
                  <a:pos x="164" y="24"/>
                </a:cxn>
                <a:cxn ang="0">
                  <a:pos x="172" y="28"/>
                </a:cxn>
                <a:cxn ang="0">
                  <a:pos x="176" y="116"/>
                </a:cxn>
                <a:cxn ang="0">
                  <a:pos x="184" y="64"/>
                </a:cxn>
                <a:cxn ang="0">
                  <a:pos x="188" y="48"/>
                </a:cxn>
                <a:cxn ang="0">
                  <a:pos x="196" y="32"/>
                </a:cxn>
                <a:cxn ang="0">
                  <a:pos x="200" y="28"/>
                </a:cxn>
                <a:cxn ang="0">
                  <a:pos x="208" y="28"/>
                </a:cxn>
                <a:cxn ang="0">
                  <a:pos x="212" y="124"/>
                </a:cxn>
                <a:cxn ang="0">
                  <a:pos x="220" y="100"/>
                </a:cxn>
                <a:cxn ang="0">
                  <a:pos x="224" y="48"/>
                </a:cxn>
                <a:cxn ang="0">
                  <a:pos x="232" y="56"/>
                </a:cxn>
                <a:cxn ang="0">
                  <a:pos x="236" y="36"/>
                </a:cxn>
                <a:cxn ang="0">
                  <a:pos x="244" y="20"/>
                </a:cxn>
                <a:cxn ang="0">
                  <a:pos x="248" y="28"/>
                </a:cxn>
              </a:cxnLst>
              <a:rect l="0" t="0" r="r" b="b"/>
              <a:pathLst>
                <a:path w="256" h="804">
                  <a:moveTo>
                    <a:pt x="0" y="60"/>
                  </a:moveTo>
                  <a:lnTo>
                    <a:pt x="0" y="28"/>
                  </a:lnTo>
                  <a:lnTo>
                    <a:pt x="4" y="60"/>
                  </a:lnTo>
                  <a:lnTo>
                    <a:pt x="4" y="64"/>
                  </a:lnTo>
                  <a:lnTo>
                    <a:pt x="8" y="92"/>
                  </a:lnTo>
                  <a:lnTo>
                    <a:pt x="8" y="120"/>
                  </a:lnTo>
                  <a:lnTo>
                    <a:pt x="12" y="72"/>
                  </a:lnTo>
                  <a:lnTo>
                    <a:pt x="12" y="64"/>
                  </a:lnTo>
                  <a:lnTo>
                    <a:pt x="16" y="76"/>
                  </a:lnTo>
                  <a:lnTo>
                    <a:pt x="16" y="56"/>
                  </a:lnTo>
                  <a:lnTo>
                    <a:pt x="20" y="68"/>
                  </a:lnTo>
                  <a:lnTo>
                    <a:pt x="20" y="52"/>
                  </a:lnTo>
                  <a:lnTo>
                    <a:pt x="20" y="56"/>
                  </a:lnTo>
                  <a:lnTo>
                    <a:pt x="24" y="24"/>
                  </a:lnTo>
                  <a:lnTo>
                    <a:pt x="24" y="128"/>
                  </a:lnTo>
                  <a:lnTo>
                    <a:pt x="28" y="356"/>
                  </a:lnTo>
                  <a:lnTo>
                    <a:pt x="28" y="640"/>
                  </a:lnTo>
                  <a:lnTo>
                    <a:pt x="32" y="792"/>
                  </a:lnTo>
                  <a:lnTo>
                    <a:pt x="32" y="804"/>
                  </a:lnTo>
                  <a:lnTo>
                    <a:pt x="36" y="400"/>
                  </a:lnTo>
                  <a:lnTo>
                    <a:pt x="36" y="340"/>
                  </a:lnTo>
                  <a:lnTo>
                    <a:pt x="40" y="384"/>
                  </a:lnTo>
                  <a:lnTo>
                    <a:pt x="40" y="352"/>
                  </a:lnTo>
                  <a:lnTo>
                    <a:pt x="44" y="284"/>
                  </a:lnTo>
                  <a:lnTo>
                    <a:pt x="44" y="224"/>
                  </a:lnTo>
                  <a:lnTo>
                    <a:pt x="48" y="212"/>
                  </a:lnTo>
                  <a:lnTo>
                    <a:pt x="48" y="120"/>
                  </a:lnTo>
                  <a:lnTo>
                    <a:pt x="52" y="112"/>
                  </a:lnTo>
                  <a:lnTo>
                    <a:pt x="52" y="56"/>
                  </a:lnTo>
                  <a:lnTo>
                    <a:pt x="56" y="64"/>
                  </a:lnTo>
                  <a:lnTo>
                    <a:pt x="56" y="52"/>
                  </a:lnTo>
                  <a:lnTo>
                    <a:pt x="60" y="52"/>
                  </a:lnTo>
                  <a:lnTo>
                    <a:pt x="60" y="36"/>
                  </a:lnTo>
                  <a:lnTo>
                    <a:pt x="64" y="12"/>
                  </a:lnTo>
                  <a:lnTo>
                    <a:pt x="64" y="16"/>
                  </a:lnTo>
                  <a:lnTo>
                    <a:pt x="68" y="40"/>
                  </a:lnTo>
                  <a:lnTo>
                    <a:pt x="68" y="36"/>
                  </a:lnTo>
                  <a:lnTo>
                    <a:pt x="72" y="24"/>
                  </a:lnTo>
                  <a:lnTo>
                    <a:pt x="72" y="28"/>
                  </a:lnTo>
                  <a:lnTo>
                    <a:pt x="76" y="24"/>
                  </a:lnTo>
                  <a:lnTo>
                    <a:pt x="76" y="48"/>
                  </a:lnTo>
                  <a:lnTo>
                    <a:pt x="76" y="32"/>
                  </a:lnTo>
                  <a:lnTo>
                    <a:pt x="80" y="20"/>
                  </a:lnTo>
                  <a:lnTo>
                    <a:pt x="84" y="20"/>
                  </a:lnTo>
                  <a:lnTo>
                    <a:pt x="84" y="28"/>
                  </a:lnTo>
                  <a:lnTo>
                    <a:pt x="88" y="32"/>
                  </a:lnTo>
                  <a:lnTo>
                    <a:pt x="88" y="48"/>
                  </a:lnTo>
                  <a:lnTo>
                    <a:pt x="92" y="8"/>
                  </a:lnTo>
                  <a:lnTo>
                    <a:pt x="92" y="32"/>
                  </a:lnTo>
                  <a:lnTo>
                    <a:pt x="96" y="28"/>
                  </a:lnTo>
                  <a:lnTo>
                    <a:pt x="100" y="32"/>
                  </a:lnTo>
                  <a:lnTo>
                    <a:pt x="100" y="24"/>
                  </a:lnTo>
                  <a:lnTo>
                    <a:pt x="104" y="36"/>
                  </a:lnTo>
                  <a:lnTo>
                    <a:pt x="104" y="48"/>
                  </a:lnTo>
                  <a:lnTo>
                    <a:pt x="108" y="28"/>
                  </a:lnTo>
                  <a:lnTo>
                    <a:pt x="108" y="16"/>
                  </a:lnTo>
                  <a:lnTo>
                    <a:pt x="112" y="36"/>
                  </a:lnTo>
                  <a:lnTo>
                    <a:pt x="112" y="16"/>
                  </a:lnTo>
                  <a:lnTo>
                    <a:pt x="116" y="8"/>
                  </a:lnTo>
                  <a:lnTo>
                    <a:pt x="116" y="0"/>
                  </a:lnTo>
                  <a:lnTo>
                    <a:pt x="120" y="28"/>
                  </a:lnTo>
                  <a:lnTo>
                    <a:pt x="120" y="32"/>
                  </a:lnTo>
                  <a:lnTo>
                    <a:pt x="124" y="40"/>
                  </a:lnTo>
                  <a:lnTo>
                    <a:pt x="124" y="32"/>
                  </a:lnTo>
                  <a:lnTo>
                    <a:pt x="128" y="48"/>
                  </a:lnTo>
                  <a:lnTo>
                    <a:pt x="128" y="32"/>
                  </a:lnTo>
                  <a:lnTo>
                    <a:pt x="132" y="28"/>
                  </a:lnTo>
                  <a:lnTo>
                    <a:pt x="132" y="16"/>
                  </a:lnTo>
                  <a:lnTo>
                    <a:pt x="136" y="24"/>
                  </a:lnTo>
                  <a:lnTo>
                    <a:pt x="136" y="20"/>
                  </a:lnTo>
                  <a:lnTo>
                    <a:pt x="140" y="28"/>
                  </a:lnTo>
                  <a:lnTo>
                    <a:pt x="140" y="16"/>
                  </a:lnTo>
                  <a:lnTo>
                    <a:pt x="144" y="44"/>
                  </a:lnTo>
                  <a:lnTo>
                    <a:pt x="144" y="36"/>
                  </a:lnTo>
                  <a:lnTo>
                    <a:pt x="148" y="8"/>
                  </a:lnTo>
                  <a:lnTo>
                    <a:pt x="148" y="20"/>
                  </a:lnTo>
                  <a:lnTo>
                    <a:pt x="152" y="24"/>
                  </a:lnTo>
                  <a:lnTo>
                    <a:pt x="152" y="40"/>
                  </a:lnTo>
                  <a:lnTo>
                    <a:pt x="156" y="16"/>
                  </a:lnTo>
                  <a:lnTo>
                    <a:pt x="156" y="20"/>
                  </a:lnTo>
                  <a:lnTo>
                    <a:pt x="160" y="24"/>
                  </a:lnTo>
                  <a:lnTo>
                    <a:pt x="160" y="32"/>
                  </a:lnTo>
                  <a:lnTo>
                    <a:pt x="164" y="20"/>
                  </a:lnTo>
                  <a:lnTo>
                    <a:pt x="164" y="24"/>
                  </a:lnTo>
                  <a:lnTo>
                    <a:pt x="168" y="76"/>
                  </a:lnTo>
                  <a:lnTo>
                    <a:pt x="168" y="24"/>
                  </a:lnTo>
                  <a:lnTo>
                    <a:pt x="172" y="28"/>
                  </a:lnTo>
                  <a:lnTo>
                    <a:pt x="172" y="24"/>
                  </a:lnTo>
                  <a:lnTo>
                    <a:pt x="176" y="28"/>
                  </a:lnTo>
                  <a:lnTo>
                    <a:pt x="176" y="116"/>
                  </a:lnTo>
                  <a:lnTo>
                    <a:pt x="180" y="100"/>
                  </a:lnTo>
                  <a:lnTo>
                    <a:pt x="180" y="96"/>
                  </a:lnTo>
                  <a:lnTo>
                    <a:pt x="184" y="64"/>
                  </a:lnTo>
                  <a:lnTo>
                    <a:pt x="184" y="44"/>
                  </a:lnTo>
                  <a:lnTo>
                    <a:pt x="188" y="52"/>
                  </a:lnTo>
                  <a:lnTo>
                    <a:pt x="188" y="48"/>
                  </a:lnTo>
                  <a:lnTo>
                    <a:pt x="188" y="56"/>
                  </a:lnTo>
                  <a:lnTo>
                    <a:pt x="192" y="44"/>
                  </a:lnTo>
                  <a:lnTo>
                    <a:pt x="196" y="32"/>
                  </a:lnTo>
                  <a:lnTo>
                    <a:pt x="196" y="40"/>
                  </a:lnTo>
                  <a:lnTo>
                    <a:pt x="200" y="56"/>
                  </a:lnTo>
                  <a:lnTo>
                    <a:pt x="200" y="28"/>
                  </a:lnTo>
                  <a:lnTo>
                    <a:pt x="204" y="16"/>
                  </a:lnTo>
                  <a:lnTo>
                    <a:pt x="204" y="12"/>
                  </a:lnTo>
                  <a:lnTo>
                    <a:pt x="208" y="28"/>
                  </a:lnTo>
                  <a:lnTo>
                    <a:pt x="208" y="32"/>
                  </a:lnTo>
                  <a:lnTo>
                    <a:pt x="212" y="88"/>
                  </a:lnTo>
                  <a:lnTo>
                    <a:pt x="212" y="124"/>
                  </a:lnTo>
                  <a:lnTo>
                    <a:pt x="216" y="144"/>
                  </a:lnTo>
                  <a:lnTo>
                    <a:pt x="216" y="108"/>
                  </a:lnTo>
                  <a:lnTo>
                    <a:pt x="220" y="100"/>
                  </a:lnTo>
                  <a:lnTo>
                    <a:pt x="220" y="76"/>
                  </a:lnTo>
                  <a:lnTo>
                    <a:pt x="224" y="80"/>
                  </a:lnTo>
                  <a:lnTo>
                    <a:pt x="224" y="48"/>
                  </a:lnTo>
                  <a:lnTo>
                    <a:pt x="228" y="80"/>
                  </a:lnTo>
                  <a:lnTo>
                    <a:pt x="228" y="60"/>
                  </a:lnTo>
                  <a:lnTo>
                    <a:pt x="232" y="56"/>
                  </a:lnTo>
                  <a:lnTo>
                    <a:pt x="232" y="40"/>
                  </a:lnTo>
                  <a:lnTo>
                    <a:pt x="236" y="28"/>
                  </a:lnTo>
                  <a:lnTo>
                    <a:pt x="236" y="36"/>
                  </a:lnTo>
                  <a:lnTo>
                    <a:pt x="240" y="32"/>
                  </a:lnTo>
                  <a:lnTo>
                    <a:pt x="240" y="36"/>
                  </a:lnTo>
                  <a:lnTo>
                    <a:pt x="244" y="20"/>
                  </a:lnTo>
                  <a:lnTo>
                    <a:pt x="244" y="40"/>
                  </a:lnTo>
                  <a:lnTo>
                    <a:pt x="248" y="12"/>
                  </a:lnTo>
                  <a:lnTo>
                    <a:pt x="248" y="28"/>
                  </a:lnTo>
                  <a:lnTo>
                    <a:pt x="252" y="24"/>
                  </a:lnTo>
                  <a:lnTo>
                    <a:pt x="256" y="32"/>
                  </a:lnTo>
                </a:path>
              </a:pathLst>
            </a:custGeom>
            <a:noFill/>
            <a:ln w="0">
              <a:solidFill>
                <a:schemeClr val="accent1">
                  <a:lumMod val="50000"/>
                </a:schemeClr>
              </a:solidFill>
              <a:prstDash val="sysDot"/>
              <a:round/>
              <a:headEnd/>
              <a:tailEnd/>
            </a:ln>
          </p:spPr>
          <p:txBody>
            <a:bodyPr vert="horz" wrap="square" lIns="91440" tIns="45720" rIns="91440" bIns="45720" numCol="1" anchor="t" anchorCtr="0" compatLnSpc="1">
              <a:prstTxWarp prst="textNoShape">
                <a:avLst/>
              </a:prstTxWarp>
            </a:bodyPr>
            <a:lstStyle/>
            <a:p>
              <a:endParaRPr lang="en-GB"/>
            </a:p>
          </p:txBody>
        </p:sp>
        <p:sp>
          <p:nvSpPr>
            <p:cNvPr id="6243" name="Freeform 99"/>
            <p:cNvSpPr>
              <a:spLocks/>
            </p:cNvSpPr>
            <p:nvPr/>
          </p:nvSpPr>
          <p:spPr bwMode="auto">
            <a:xfrm>
              <a:off x="5406383" y="1978050"/>
              <a:ext cx="316442" cy="330200"/>
            </a:xfrm>
            <a:custGeom>
              <a:avLst/>
              <a:gdLst/>
              <a:ahLst/>
              <a:cxnLst>
                <a:cxn ang="0">
                  <a:pos x="0" y="40"/>
                </a:cxn>
                <a:cxn ang="0">
                  <a:pos x="4" y="32"/>
                </a:cxn>
                <a:cxn ang="0">
                  <a:pos x="8" y="24"/>
                </a:cxn>
                <a:cxn ang="0">
                  <a:pos x="12" y="128"/>
                </a:cxn>
                <a:cxn ang="0">
                  <a:pos x="16" y="64"/>
                </a:cxn>
                <a:cxn ang="0">
                  <a:pos x="20" y="64"/>
                </a:cxn>
                <a:cxn ang="0">
                  <a:pos x="24" y="48"/>
                </a:cxn>
                <a:cxn ang="0">
                  <a:pos x="28" y="64"/>
                </a:cxn>
                <a:cxn ang="0">
                  <a:pos x="32" y="44"/>
                </a:cxn>
                <a:cxn ang="0">
                  <a:pos x="36" y="48"/>
                </a:cxn>
                <a:cxn ang="0">
                  <a:pos x="40" y="16"/>
                </a:cxn>
                <a:cxn ang="0">
                  <a:pos x="44" y="44"/>
                </a:cxn>
                <a:cxn ang="0">
                  <a:pos x="48" y="32"/>
                </a:cxn>
                <a:cxn ang="0">
                  <a:pos x="52" y="128"/>
                </a:cxn>
                <a:cxn ang="0">
                  <a:pos x="60" y="68"/>
                </a:cxn>
                <a:cxn ang="0">
                  <a:pos x="64" y="68"/>
                </a:cxn>
                <a:cxn ang="0">
                  <a:pos x="68" y="52"/>
                </a:cxn>
                <a:cxn ang="0">
                  <a:pos x="72" y="32"/>
                </a:cxn>
                <a:cxn ang="0">
                  <a:pos x="76" y="184"/>
                </a:cxn>
                <a:cxn ang="0">
                  <a:pos x="80" y="160"/>
                </a:cxn>
                <a:cxn ang="0">
                  <a:pos x="84" y="116"/>
                </a:cxn>
                <a:cxn ang="0">
                  <a:pos x="88" y="96"/>
                </a:cxn>
                <a:cxn ang="0">
                  <a:pos x="92" y="60"/>
                </a:cxn>
                <a:cxn ang="0">
                  <a:pos x="96" y="56"/>
                </a:cxn>
                <a:cxn ang="0">
                  <a:pos x="100" y="52"/>
                </a:cxn>
                <a:cxn ang="0">
                  <a:pos x="104" y="8"/>
                </a:cxn>
                <a:cxn ang="0">
                  <a:pos x="108" y="0"/>
                </a:cxn>
                <a:cxn ang="0">
                  <a:pos x="112" y="32"/>
                </a:cxn>
                <a:cxn ang="0">
                  <a:pos x="116" y="36"/>
                </a:cxn>
                <a:cxn ang="0">
                  <a:pos x="120" y="28"/>
                </a:cxn>
                <a:cxn ang="0">
                  <a:pos x="124" y="20"/>
                </a:cxn>
                <a:cxn ang="0">
                  <a:pos x="128" y="28"/>
                </a:cxn>
                <a:cxn ang="0">
                  <a:pos x="132" y="64"/>
                </a:cxn>
                <a:cxn ang="0">
                  <a:pos x="136" y="56"/>
                </a:cxn>
                <a:cxn ang="0">
                  <a:pos x="140" y="24"/>
                </a:cxn>
                <a:cxn ang="0">
                  <a:pos x="144" y="52"/>
                </a:cxn>
                <a:cxn ang="0">
                  <a:pos x="148" y="112"/>
                </a:cxn>
                <a:cxn ang="0">
                  <a:pos x="152" y="76"/>
                </a:cxn>
                <a:cxn ang="0">
                  <a:pos x="156" y="80"/>
                </a:cxn>
                <a:cxn ang="0">
                  <a:pos x="160" y="72"/>
                </a:cxn>
                <a:cxn ang="0">
                  <a:pos x="164" y="8"/>
                </a:cxn>
                <a:cxn ang="0">
                  <a:pos x="168" y="32"/>
                </a:cxn>
                <a:cxn ang="0">
                  <a:pos x="172" y="12"/>
                </a:cxn>
                <a:cxn ang="0">
                  <a:pos x="176" y="68"/>
                </a:cxn>
                <a:cxn ang="0">
                  <a:pos x="180" y="52"/>
                </a:cxn>
              </a:cxnLst>
              <a:rect l="0" t="0" r="r" b="b"/>
              <a:pathLst>
                <a:path w="184" h="208">
                  <a:moveTo>
                    <a:pt x="0" y="32"/>
                  </a:moveTo>
                  <a:lnTo>
                    <a:pt x="0" y="40"/>
                  </a:lnTo>
                  <a:lnTo>
                    <a:pt x="4" y="24"/>
                  </a:lnTo>
                  <a:lnTo>
                    <a:pt x="4" y="32"/>
                  </a:lnTo>
                  <a:lnTo>
                    <a:pt x="8" y="0"/>
                  </a:lnTo>
                  <a:lnTo>
                    <a:pt x="8" y="24"/>
                  </a:lnTo>
                  <a:lnTo>
                    <a:pt x="12" y="104"/>
                  </a:lnTo>
                  <a:lnTo>
                    <a:pt x="12" y="128"/>
                  </a:lnTo>
                  <a:lnTo>
                    <a:pt x="16" y="92"/>
                  </a:lnTo>
                  <a:lnTo>
                    <a:pt x="16" y="64"/>
                  </a:lnTo>
                  <a:lnTo>
                    <a:pt x="20" y="68"/>
                  </a:lnTo>
                  <a:lnTo>
                    <a:pt x="20" y="64"/>
                  </a:lnTo>
                  <a:lnTo>
                    <a:pt x="24" y="68"/>
                  </a:lnTo>
                  <a:lnTo>
                    <a:pt x="24" y="48"/>
                  </a:lnTo>
                  <a:lnTo>
                    <a:pt x="28" y="40"/>
                  </a:lnTo>
                  <a:lnTo>
                    <a:pt x="28" y="64"/>
                  </a:lnTo>
                  <a:lnTo>
                    <a:pt x="32" y="60"/>
                  </a:lnTo>
                  <a:lnTo>
                    <a:pt x="32" y="44"/>
                  </a:lnTo>
                  <a:lnTo>
                    <a:pt x="36" y="28"/>
                  </a:lnTo>
                  <a:lnTo>
                    <a:pt x="36" y="48"/>
                  </a:lnTo>
                  <a:lnTo>
                    <a:pt x="40" y="28"/>
                  </a:lnTo>
                  <a:lnTo>
                    <a:pt x="40" y="16"/>
                  </a:lnTo>
                  <a:lnTo>
                    <a:pt x="44" y="28"/>
                  </a:lnTo>
                  <a:lnTo>
                    <a:pt x="44" y="44"/>
                  </a:lnTo>
                  <a:lnTo>
                    <a:pt x="48" y="20"/>
                  </a:lnTo>
                  <a:lnTo>
                    <a:pt x="48" y="32"/>
                  </a:lnTo>
                  <a:lnTo>
                    <a:pt x="52" y="124"/>
                  </a:lnTo>
                  <a:lnTo>
                    <a:pt x="52" y="128"/>
                  </a:lnTo>
                  <a:lnTo>
                    <a:pt x="56" y="104"/>
                  </a:lnTo>
                  <a:lnTo>
                    <a:pt x="60" y="68"/>
                  </a:lnTo>
                  <a:lnTo>
                    <a:pt x="60" y="92"/>
                  </a:lnTo>
                  <a:lnTo>
                    <a:pt x="64" y="68"/>
                  </a:lnTo>
                  <a:lnTo>
                    <a:pt x="64" y="48"/>
                  </a:lnTo>
                  <a:lnTo>
                    <a:pt x="68" y="52"/>
                  </a:lnTo>
                  <a:lnTo>
                    <a:pt x="68" y="36"/>
                  </a:lnTo>
                  <a:lnTo>
                    <a:pt x="72" y="32"/>
                  </a:lnTo>
                  <a:lnTo>
                    <a:pt x="72" y="76"/>
                  </a:lnTo>
                  <a:lnTo>
                    <a:pt x="76" y="184"/>
                  </a:lnTo>
                  <a:lnTo>
                    <a:pt x="76" y="208"/>
                  </a:lnTo>
                  <a:lnTo>
                    <a:pt x="80" y="160"/>
                  </a:lnTo>
                  <a:lnTo>
                    <a:pt x="80" y="144"/>
                  </a:lnTo>
                  <a:lnTo>
                    <a:pt x="84" y="116"/>
                  </a:lnTo>
                  <a:lnTo>
                    <a:pt x="84" y="88"/>
                  </a:lnTo>
                  <a:lnTo>
                    <a:pt x="88" y="96"/>
                  </a:lnTo>
                  <a:lnTo>
                    <a:pt x="88" y="68"/>
                  </a:lnTo>
                  <a:lnTo>
                    <a:pt x="92" y="60"/>
                  </a:lnTo>
                  <a:lnTo>
                    <a:pt x="92" y="40"/>
                  </a:lnTo>
                  <a:lnTo>
                    <a:pt x="96" y="56"/>
                  </a:lnTo>
                  <a:lnTo>
                    <a:pt x="100" y="48"/>
                  </a:lnTo>
                  <a:lnTo>
                    <a:pt x="100" y="52"/>
                  </a:lnTo>
                  <a:lnTo>
                    <a:pt x="100" y="24"/>
                  </a:lnTo>
                  <a:lnTo>
                    <a:pt x="104" y="8"/>
                  </a:lnTo>
                  <a:lnTo>
                    <a:pt x="104" y="60"/>
                  </a:lnTo>
                  <a:lnTo>
                    <a:pt x="108" y="0"/>
                  </a:lnTo>
                  <a:lnTo>
                    <a:pt x="108" y="40"/>
                  </a:lnTo>
                  <a:lnTo>
                    <a:pt x="112" y="32"/>
                  </a:lnTo>
                  <a:lnTo>
                    <a:pt x="112" y="40"/>
                  </a:lnTo>
                  <a:lnTo>
                    <a:pt x="116" y="36"/>
                  </a:lnTo>
                  <a:lnTo>
                    <a:pt x="116" y="48"/>
                  </a:lnTo>
                  <a:lnTo>
                    <a:pt x="120" y="28"/>
                  </a:lnTo>
                  <a:lnTo>
                    <a:pt x="124" y="28"/>
                  </a:lnTo>
                  <a:lnTo>
                    <a:pt x="124" y="20"/>
                  </a:lnTo>
                  <a:lnTo>
                    <a:pt x="128" y="32"/>
                  </a:lnTo>
                  <a:lnTo>
                    <a:pt x="128" y="28"/>
                  </a:lnTo>
                  <a:lnTo>
                    <a:pt x="128" y="84"/>
                  </a:lnTo>
                  <a:lnTo>
                    <a:pt x="132" y="64"/>
                  </a:lnTo>
                  <a:lnTo>
                    <a:pt x="136" y="48"/>
                  </a:lnTo>
                  <a:lnTo>
                    <a:pt x="136" y="56"/>
                  </a:lnTo>
                  <a:lnTo>
                    <a:pt x="140" y="44"/>
                  </a:lnTo>
                  <a:lnTo>
                    <a:pt x="140" y="24"/>
                  </a:lnTo>
                  <a:lnTo>
                    <a:pt x="144" y="44"/>
                  </a:lnTo>
                  <a:lnTo>
                    <a:pt x="144" y="52"/>
                  </a:lnTo>
                  <a:lnTo>
                    <a:pt x="148" y="108"/>
                  </a:lnTo>
                  <a:lnTo>
                    <a:pt x="148" y="112"/>
                  </a:lnTo>
                  <a:lnTo>
                    <a:pt x="152" y="104"/>
                  </a:lnTo>
                  <a:lnTo>
                    <a:pt x="152" y="76"/>
                  </a:lnTo>
                  <a:lnTo>
                    <a:pt x="156" y="72"/>
                  </a:lnTo>
                  <a:lnTo>
                    <a:pt x="156" y="80"/>
                  </a:lnTo>
                  <a:lnTo>
                    <a:pt x="156" y="64"/>
                  </a:lnTo>
                  <a:lnTo>
                    <a:pt x="160" y="72"/>
                  </a:lnTo>
                  <a:lnTo>
                    <a:pt x="160" y="36"/>
                  </a:lnTo>
                  <a:lnTo>
                    <a:pt x="164" y="8"/>
                  </a:lnTo>
                  <a:lnTo>
                    <a:pt x="164" y="40"/>
                  </a:lnTo>
                  <a:lnTo>
                    <a:pt x="168" y="32"/>
                  </a:lnTo>
                  <a:lnTo>
                    <a:pt x="172" y="36"/>
                  </a:lnTo>
                  <a:lnTo>
                    <a:pt x="172" y="12"/>
                  </a:lnTo>
                  <a:lnTo>
                    <a:pt x="176" y="16"/>
                  </a:lnTo>
                  <a:lnTo>
                    <a:pt x="176" y="68"/>
                  </a:lnTo>
                  <a:lnTo>
                    <a:pt x="180" y="44"/>
                  </a:lnTo>
                  <a:lnTo>
                    <a:pt x="180" y="52"/>
                  </a:lnTo>
                  <a:lnTo>
                    <a:pt x="184" y="20"/>
                  </a:lnTo>
                </a:path>
              </a:pathLst>
            </a:custGeom>
            <a:noFill/>
            <a:ln w="0">
              <a:solidFill>
                <a:schemeClr val="accent1">
                  <a:lumMod val="50000"/>
                </a:schemeClr>
              </a:solidFill>
              <a:prstDash val="sysDot"/>
              <a:round/>
              <a:headEnd/>
              <a:tailEnd/>
            </a:ln>
          </p:spPr>
          <p:txBody>
            <a:bodyPr vert="horz" wrap="square" lIns="91440" tIns="45720" rIns="91440" bIns="45720" numCol="1" anchor="t" anchorCtr="0" compatLnSpc="1">
              <a:prstTxWarp prst="textNoShape">
                <a:avLst/>
              </a:prstTxWarp>
            </a:bodyPr>
            <a:lstStyle/>
            <a:p>
              <a:endParaRPr lang="en-GB"/>
            </a:p>
          </p:txBody>
        </p:sp>
        <p:sp>
          <p:nvSpPr>
            <p:cNvPr id="6244" name="Freeform 100"/>
            <p:cNvSpPr>
              <a:spLocks/>
            </p:cNvSpPr>
            <p:nvPr/>
          </p:nvSpPr>
          <p:spPr bwMode="auto">
            <a:xfrm>
              <a:off x="4076984" y="1984400"/>
              <a:ext cx="502179" cy="304800"/>
            </a:xfrm>
            <a:custGeom>
              <a:avLst/>
              <a:gdLst/>
              <a:ahLst/>
              <a:cxnLst>
                <a:cxn ang="0">
                  <a:pos x="4" y="0"/>
                </a:cxn>
                <a:cxn ang="0">
                  <a:pos x="12" y="8"/>
                </a:cxn>
                <a:cxn ang="0">
                  <a:pos x="20" y="24"/>
                </a:cxn>
                <a:cxn ang="0">
                  <a:pos x="24" y="44"/>
                </a:cxn>
                <a:cxn ang="0">
                  <a:pos x="32" y="60"/>
                </a:cxn>
                <a:cxn ang="0">
                  <a:pos x="40" y="40"/>
                </a:cxn>
                <a:cxn ang="0">
                  <a:pos x="44" y="20"/>
                </a:cxn>
                <a:cxn ang="0">
                  <a:pos x="52" y="60"/>
                </a:cxn>
                <a:cxn ang="0">
                  <a:pos x="60" y="164"/>
                </a:cxn>
                <a:cxn ang="0">
                  <a:pos x="64" y="188"/>
                </a:cxn>
                <a:cxn ang="0">
                  <a:pos x="72" y="128"/>
                </a:cxn>
                <a:cxn ang="0">
                  <a:pos x="76" y="56"/>
                </a:cxn>
                <a:cxn ang="0">
                  <a:pos x="84" y="40"/>
                </a:cxn>
                <a:cxn ang="0">
                  <a:pos x="92" y="52"/>
                </a:cxn>
                <a:cxn ang="0">
                  <a:pos x="96" y="64"/>
                </a:cxn>
                <a:cxn ang="0">
                  <a:pos x="104" y="80"/>
                </a:cxn>
                <a:cxn ang="0">
                  <a:pos x="108" y="84"/>
                </a:cxn>
                <a:cxn ang="0">
                  <a:pos x="116" y="32"/>
                </a:cxn>
                <a:cxn ang="0">
                  <a:pos x="120" y="4"/>
                </a:cxn>
                <a:cxn ang="0">
                  <a:pos x="128" y="24"/>
                </a:cxn>
                <a:cxn ang="0">
                  <a:pos x="140" y="24"/>
                </a:cxn>
                <a:cxn ang="0">
                  <a:pos x="148" y="28"/>
                </a:cxn>
                <a:cxn ang="0">
                  <a:pos x="152" y="48"/>
                </a:cxn>
                <a:cxn ang="0">
                  <a:pos x="160" y="60"/>
                </a:cxn>
                <a:cxn ang="0">
                  <a:pos x="172" y="60"/>
                </a:cxn>
                <a:cxn ang="0">
                  <a:pos x="184" y="76"/>
                </a:cxn>
                <a:cxn ang="0">
                  <a:pos x="188" y="72"/>
                </a:cxn>
                <a:cxn ang="0">
                  <a:pos x="192" y="44"/>
                </a:cxn>
                <a:cxn ang="0">
                  <a:pos x="200" y="16"/>
                </a:cxn>
                <a:cxn ang="0">
                  <a:pos x="204" y="20"/>
                </a:cxn>
                <a:cxn ang="0">
                  <a:pos x="212" y="52"/>
                </a:cxn>
                <a:cxn ang="0">
                  <a:pos x="216" y="88"/>
                </a:cxn>
                <a:cxn ang="0">
                  <a:pos x="224" y="104"/>
                </a:cxn>
                <a:cxn ang="0">
                  <a:pos x="232" y="84"/>
                </a:cxn>
                <a:cxn ang="0">
                  <a:pos x="236" y="64"/>
                </a:cxn>
                <a:cxn ang="0">
                  <a:pos x="248" y="76"/>
                </a:cxn>
                <a:cxn ang="0">
                  <a:pos x="252" y="88"/>
                </a:cxn>
                <a:cxn ang="0">
                  <a:pos x="260" y="72"/>
                </a:cxn>
                <a:cxn ang="0">
                  <a:pos x="264" y="36"/>
                </a:cxn>
                <a:cxn ang="0">
                  <a:pos x="272" y="20"/>
                </a:cxn>
                <a:cxn ang="0">
                  <a:pos x="280" y="36"/>
                </a:cxn>
                <a:cxn ang="0">
                  <a:pos x="284" y="60"/>
                </a:cxn>
              </a:cxnLst>
              <a:rect l="0" t="0" r="r" b="b"/>
              <a:pathLst>
                <a:path w="292" h="192">
                  <a:moveTo>
                    <a:pt x="0" y="8"/>
                  </a:moveTo>
                  <a:lnTo>
                    <a:pt x="8" y="0"/>
                  </a:lnTo>
                  <a:lnTo>
                    <a:pt x="4" y="0"/>
                  </a:lnTo>
                  <a:lnTo>
                    <a:pt x="8" y="0"/>
                  </a:lnTo>
                  <a:lnTo>
                    <a:pt x="12" y="4"/>
                  </a:lnTo>
                  <a:lnTo>
                    <a:pt x="12" y="8"/>
                  </a:lnTo>
                  <a:lnTo>
                    <a:pt x="16" y="12"/>
                  </a:lnTo>
                  <a:lnTo>
                    <a:pt x="16" y="20"/>
                  </a:lnTo>
                  <a:lnTo>
                    <a:pt x="20" y="24"/>
                  </a:lnTo>
                  <a:lnTo>
                    <a:pt x="20" y="32"/>
                  </a:lnTo>
                  <a:lnTo>
                    <a:pt x="24" y="36"/>
                  </a:lnTo>
                  <a:lnTo>
                    <a:pt x="24" y="44"/>
                  </a:lnTo>
                  <a:lnTo>
                    <a:pt x="28" y="52"/>
                  </a:lnTo>
                  <a:lnTo>
                    <a:pt x="28" y="60"/>
                  </a:lnTo>
                  <a:lnTo>
                    <a:pt x="32" y="60"/>
                  </a:lnTo>
                  <a:lnTo>
                    <a:pt x="36" y="56"/>
                  </a:lnTo>
                  <a:lnTo>
                    <a:pt x="36" y="48"/>
                  </a:lnTo>
                  <a:lnTo>
                    <a:pt x="40" y="40"/>
                  </a:lnTo>
                  <a:lnTo>
                    <a:pt x="40" y="28"/>
                  </a:lnTo>
                  <a:lnTo>
                    <a:pt x="48" y="20"/>
                  </a:lnTo>
                  <a:lnTo>
                    <a:pt x="44" y="20"/>
                  </a:lnTo>
                  <a:lnTo>
                    <a:pt x="48" y="28"/>
                  </a:lnTo>
                  <a:lnTo>
                    <a:pt x="52" y="40"/>
                  </a:lnTo>
                  <a:lnTo>
                    <a:pt x="52" y="60"/>
                  </a:lnTo>
                  <a:lnTo>
                    <a:pt x="56" y="88"/>
                  </a:lnTo>
                  <a:lnTo>
                    <a:pt x="56" y="144"/>
                  </a:lnTo>
                  <a:lnTo>
                    <a:pt x="60" y="164"/>
                  </a:lnTo>
                  <a:lnTo>
                    <a:pt x="60" y="184"/>
                  </a:lnTo>
                  <a:lnTo>
                    <a:pt x="64" y="192"/>
                  </a:lnTo>
                  <a:lnTo>
                    <a:pt x="64" y="188"/>
                  </a:lnTo>
                  <a:lnTo>
                    <a:pt x="68" y="176"/>
                  </a:lnTo>
                  <a:lnTo>
                    <a:pt x="68" y="152"/>
                  </a:lnTo>
                  <a:lnTo>
                    <a:pt x="72" y="128"/>
                  </a:lnTo>
                  <a:lnTo>
                    <a:pt x="72" y="100"/>
                  </a:lnTo>
                  <a:lnTo>
                    <a:pt x="76" y="76"/>
                  </a:lnTo>
                  <a:lnTo>
                    <a:pt x="76" y="56"/>
                  </a:lnTo>
                  <a:lnTo>
                    <a:pt x="80" y="44"/>
                  </a:lnTo>
                  <a:lnTo>
                    <a:pt x="80" y="36"/>
                  </a:lnTo>
                  <a:lnTo>
                    <a:pt x="84" y="40"/>
                  </a:lnTo>
                  <a:lnTo>
                    <a:pt x="88" y="44"/>
                  </a:lnTo>
                  <a:lnTo>
                    <a:pt x="88" y="48"/>
                  </a:lnTo>
                  <a:lnTo>
                    <a:pt x="92" y="52"/>
                  </a:lnTo>
                  <a:lnTo>
                    <a:pt x="92" y="56"/>
                  </a:lnTo>
                  <a:lnTo>
                    <a:pt x="96" y="60"/>
                  </a:lnTo>
                  <a:lnTo>
                    <a:pt x="96" y="64"/>
                  </a:lnTo>
                  <a:lnTo>
                    <a:pt x="100" y="68"/>
                  </a:lnTo>
                  <a:lnTo>
                    <a:pt x="100" y="76"/>
                  </a:lnTo>
                  <a:lnTo>
                    <a:pt x="104" y="80"/>
                  </a:lnTo>
                  <a:lnTo>
                    <a:pt x="104" y="84"/>
                  </a:lnTo>
                  <a:lnTo>
                    <a:pt x="108" y="88"/>
                  </a:lnTo>
                  <a:lnTo>
                    <a:pt x="108" y="84"/>
                  </a:lnTo>
                  <a:lnTo>
                    <a:pt x="112" y="76"/>
                  </a:lnTo>
                  <a:lnTo>
                    <a:pt x="112" y="52"/>
                  </a:lnTo>
                  <a:lnTo>
                    <a:pt x="116" y="32"/>
                  </a:lnTo>
                  <a:lnTo>
                    <a:pt x="116" y="20"/>
                  </a:lnTo>
                  <a:lnTo>
                    <a:pt x="124" y="4"/>
                  </a:lnTo>
                  <a:lnTo>
                    <a:pt x="120" y="4"/>
                  </a:lnTo>
                  <a:lnTo>
                    <a:pt x="124" y="8"/>
                  </a:lnTo>
                  <a:lnTo>
                    <a:pt x="128" y="16"/>
                  </a:lnTo>
                  <a:lnTo>
                    <a:pt x="128" y="24"/>
                  </a:lnTo>
                  <a:lnTo>
                    <a:pt x="132" y="28"/>
                  </a:lnTo>
                  <a:lnTo>
                    <a:pt x="132" y="32"/>
                  </a:lnTo>
                  <a:lnTo>
                    <a:pt x="140" y="24"/>
                  </a:lnTo>
                  <a:lnTo>
                    <a:pt x="140" y="20"/>
                  </a:lnTo>
                  <a:lnTo>
                    <a:pt x="144" y="24"/>
                  </a:lnTo>
                  <a:lnTo>
                    <a:pt x="148" y="28"/>
                  </a:lnTo>
                  <a:lnTo>
                    <a:pt x="148" y="36"/>
                  </a:lnTo>
                  <a:lnTo>
                    <a:pt x="152" y="44"/>
                  </a:lnTo>
                  <a:lnTo>
                    <a:pt x="152" y="48"/>
                  </a:lnTo>
                  <a:lnTo>
                    <a:pt x="160" y="60"/>
                  </a:lnTo>
                  <a:lnTo>
                    <a:pt x="156" y="60"/>
                  </a:lnTo>
                  <a:lnTo>
                    <a:pt x="160" y="60"/>
                  </a:lnTo>
                  <a:lnTo>
                    <a:pt x="164" y="56"/>
                  </a:lnTo>
                  <a:lnTo>
                    <a:pt x="168" y="56"/>
                  </a:lnTo>
                  <a:lnTo>
                    <a:pt x="172" y="60"/>
                  </a:lnTo>
                  <a:lnTo>
                    <a:pt x="176" y="64"/>
                  </a:lnTo>
                  <a:lnTo>
                    <a:pt x="176" y="68"/>
                  </a:lnTo>
                  <a:lnTo>
                    <a:pt x="184" y="76"/>
                  </a:lnTo>
                  <a:lnTo>
                    <a:pt x="180" y="76"/>
                  </a:lnTo>
                  <a:lnTo>
                    <a:pt x="184" y="76"/>
                  </a:lnTo>
                  <a:lnTo>
                    <a:pt x="188" y="72"/>
                  </a:lnTo>
                  <a:lnTo>
                    <a:pt x="188" y="64"/>
                  </a:lnTo>
                  <a:lnTo>
                    <a:pt x="192" y="56"/>
                  </a:lnTo>
                  <a:lnTo>
                    <a:pt x="192" y="44"/>
                  </a:lnTo>
                  <a:lnTo>
                    <a:pt x="196" y="32"/>
                  </a:lnTo>
                  <a:lnTo>
                    <a:pt x="196" y="24"/>
                  </a:lnTo>
                  <a:lnTo>
                    <a:pt x="200" y="16"/>
                  </a:lnTo>
                  <a:lnTo>
                    <a:pt x="200" y="8"/>
                  </a:lnTo>
                  <a:lnTo>
                    <a:pt x="204" y="12"/>
                  </a:lnTo>
                  <a:lnTo>
                    <a:pt x="204" y="20"/>
                  </a:lnTo>
                  <a:lnTo>
                    <a:pt x="208" y="28"/>
                  </a:lnTo>
                  <a:lnTo>
                    <a:pt x="208" y="40"/>
                  </a:lnTo>
                  <a:lnTo>
                    <a:pt x="212" y="52"/>
                  </a:lnTo>
                  <a:lnTo>
                    <a:pt x="212" y="64"/>
                  </a:lnTo>
                  <a:lnTo>
                    <a:pt x="216" y="76"/>
                  </a:lnTo>
                  <a:lnTo>
                    <a:pt x="216" y="88"/>
                  </a:lnTo>
                  <a:lnTo>
                    <a:pt x="220" y="96"/>
                  </a:lnTo>
                  <a:lnTo>
                    <a:pt x="220" y="100"/>
                  </a:lnTo>
                  <a:lnTo>
                    <a:pt x="224" y="104"/>
                  </a:lnTo>
                  <a:lnTo>
                    <a:pt x="228" y="100"/>
                  </a:lnTo>
                  <a:lnTo>
                    <a:pt x="228" y="88"/>
                  </a:lnTo>
                  <a:lnTo>
                    <a:pt x="232" y="84"/>
                  </a:lnTo>
                  <a:lnTo>
                    <a:pt x="232" y="76"/>
                  </a:lnTo>
                  <a:lnTo>
                    <a:pt x="236" y="68"/>
                  </a:lnTo>
                  <a:lnTo>
                    <a:pt x="236" y="64"/>
                  </a:lnTo>
                  <a:lnTo>
                    <a:pt x="244" y="64"/>
                  </a:lnTo>
                  <a:lnTo>
                    <a:pt x="244" y="68"/>
                  </a:lnTo>
                  <a:lnTo>
                    <a:pt x="248" y="76"/>
                  </a:lnTo>
                  <a:lnTo>
                    <a:pt x="248" y="80"/>
                  </a:lnTo>
                  <a:lnTo>
                    <a:pt x="252" y="84"/>
                  </a:lnTo>
                  <a:lnTo>
                    <a:pt x="252" y="88"/>
                  </a:lnTo>
                  <a:lnTo>
                    <a:pt x="256" y="92"/>
                  </a:lnTo>
                  <a:lnTo>
                    <a:pt x="256" y="80"/>
                  </a:lnTo>
                  <a:lnTo>
                    <a:pt x="260" y="72"/>
                  </a:lnTo>
                  <a:lnTo>
                    <a:pt x="260" y="60"/>
                  </a:lnTo>
                  <a:lnTo>
                    <a:pt x="264" y="48"/>
                  </a:lnTo>
                  <a:lnTo>
                    <a:pt x="264" y="36"/>
                  </a:lnTo>
                  <a:lnTo>
                    <a:pt x="268" y="28"/>
                  </a:lnTo>
                  <a:lnTo>
                    <a:pt x="268" y="24"/>
                  </a:lnTo>
                  <a:lnTo>
                    <a:pt x="272" y="20"/>
                  </a:lnTo>
                  <a:lnTo>
                    <a:pt x="276" y="24"/>
                  </a:lnTo>
                  <a:lnTo>
                    <a:pt x="276" y="28"/>
                  </a:lnTo>
                  <a:lnTo>
                    <a:pt x="280" y="36"/>
                  </a:lnTo>
                  <a:lnTo>
                    <a:pt x="280" y="44"/>
                  </a:lnTo>
                  <a:lnTo>
                    <a:pt x="284" y="52"/>
                  </a:lnTo>
                  <a:lnTo>
                    <a:pt x="284" y="60"/>
                  </a:lnTo>
                  <a:lnTo>
                    <a:pt x="288" y="64"/>
                  </a:lnTo>
                  <a:lnTo>
                    <a:pt x="292" y="64"/>
                  </a:lnTo>
                </a:path>
              </a:pathLst>
            </a:custGeom>
            <a:noFill/>
            <a:ln w="0">
              <a:solidFill>
                <a:schemeClr val="accent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245" name="Freeform 101"/>
            <p:cNvSpPr>
              <a:spLocks/>
            </p:cNvSpPr>
            <p:nvPr/>
          </p:nvSpPr>
          <p:spPr bwMode="auto">
            <a:xfrm>
              <a:off x="4579163" y="1939950"/>
              <a:ext cx="538295" cy="590550"/>
            </a:xfrm>
            <a:custGeom>
              <a:avLst/>
              <a:gdLst/>
              <a:ahLst/>
              <a:cxnLst>
                <a:cxn ang="0">
                  <a:pos x="8" y="92"/>
                </a:cxn>
                <a:cxn ang="0">
                  <a:pos x="20" y="96"/>
                </a:cxn>
                <a:cxn ang="0">
                  <a:pos x="32" y="92"/>
                </a:cxn>
                <a:cxn ang="0">
                  <a:pos x="36" y="68"/>
                </a:cxn>
                <a:cxn ang="0">
                  <a:pos x="44" y="48"/>
                </a:cxn>
                <a:cxn ang="0">
                  <a:pos x="48" y="60"/>
                </a:cxn>
                <a:cxn ang="0">
                  <a:pos x="61" y="88"/>
                </a:cxn>
                <a:cxn ang="0">
                  <a:pos x="65" y="88"/>
                </a:cxn>
                <a:cxn ang="0">
                  <a:pos x="73" y="96"/>
                </a:cxn>
                <a:cxn ang="0">
                  <a:pos x="81" y="124"/>
                </a:cxn>
                <a:cxn ang="0">
                  <a:pos x="85" y="120"/>
                </a:cxn>
                <a:cxn ang="0">
                  <a:pos x="93" y="100"/>
                </a:cxn>
                <a:cxn ang="0">
                  <a:pos x="101" y="80"/>
                </a:cxn>
                <a:cxn ang="0">
                  <a:pos x="113" y="88"/>
                </a:cxn>
                <a:cxn ang="0">
                  <a:pos x="117" y="100"/>
                </a:cxn>
                <a:cxn ang="0">
                  <a:pos x="125" y="96"/>
                </a:cxn>
                <a:cxn ang="0">
                  <a:pos x="133" y="76"/>
                </a:cxn>
                <a:cxn ang="0">
                  <a:pos x="137" y="56"/>
                </a:cxn>
                <a:cxn ang="0">
                  <a:pos x="149" y="44"/>
                </a:cxn>
                <a:cxn ang="0">
                  <a:pos x="153" y="28"/>
                </a:cxn>
                <a:cxn ang="0">
                  <a:pos x="161" y="16"/>
                </a:cxn>
                <a:cxn ang="0">
                  <a:pos x="165" y="48"/>
                </a:cxn>
                <a:cxn ang="0">
                  <a:pos x="173" y="68"/>
                </a:cxn>
                <a:cxn ang="0">
                  <a:pos x="181" y="52"/>
                </a:cxn>
                <a:cxn ang="0">
                  <a:pos x="189" y="40"/>
                </a:cxn>
                <a:cxn ang="0">
                  <a:pos x="193" y="68"/>
                </a:cxn>
                <a:cxn ang="0">
                  <a:pos x="201" y="80"/>
                </a:cxn>
                <a:cxn ang="0">
                  <a:pos x="209" y="64"/>
                </a:cxn>
                <a:cxn ang="0">
                  <a:pos x="217" y="48"/>
                </a:cxn>
                <a:cxn ang="0">
                  <a:pos x="229" y="44"/>
                </a:cxn>
                <a:cxn ang="0">
                  <a:pos x="241" y="60"/>
                </a:cxn>
                <a:cxn ang="0">
                  <a:pos x="245" y="180"/>
                </a:cxn>
                <a:cxn ang="0">
                  <a:pos x="253" y="308"/>
                </a:cxn>
                <a:cxn ang="0">
                  <a:pos x="257" y="372"/>
                </a:cxn>
                <a:cxn ang="0">
                  <a:pos x="265" y="328"/>
                </a:cxn>
                <a:cxn ang="0">
                  <a:pos x="269" y="216"/>
                </a:cxn>
                <a:cxn ang="0">
                  <a:pos x="277" y="92"/>
                </a:cxn>
                <a:cxn ang="0">
                  <a:pos x="281" y="52"/>
                </a:cxn>
                <a:cxn ang="0">
                  <a:pos x="289" y="32"/>
                </a:cxn>
                <a:cxn ang="0">
                  <a:pos x="293" y="20"/>
                </a:cxn>
                <a:cxn ang="0">
                  <a:pos x="305" y="0"/>
                </a:cxn>
                <a:cxn ang="0">
                  <a:pos x="309" y="16"/>
                </a:cxn>
              </a:cxnLst>
              <a:rect l="0" t="0" r="r" b="b"/>
              <a:pathLst>
                <a:path w="313" h="372">
                  <a:moveTo>
                    <a:pt x="0" y="92"/>
                  </a:moveTo>
                  <a:lnTo>
                    <a:pt x="4" y="92"/>
                  </a:lnTo>
                  <a:lnTo>
                    <a:pt x="8" y="92"/>
                  </a:lnTo>
                  <a:lnTo>
                    <a:pt x="12" y="96"/>
                  </a:lnTo>
                  <a:lnTo>
                    <a:pt x="16" y="96"/>
                  </a:lnTo>
                  <a:lnTo>
                    <a:pt x="20" y="96"/>
                  </a:lnTo>
                  <a:lnTo>
                    <a:pt x="24" y="96"/>
                  </a:lnTo>
                  <a:lnTo>
                    <a:pt x="28" y="96"/>
                  </a:lnTo>
                  <a:lnTo>
                    <a:pt x="32" y="92"/>
                  </a:lnTo>
                  <a:lnTo>
                    <a:pt x="32" y="88"/>
                  </a:lnTo>
                  <a:lnTo>
                    <a:pt x="36" y="80"/>
                  </a:lnTo>
                  <a:lnTo>
                    <a:pt x="36" y="68"/>
                  </a:lnTo>
                  <a:lnTo>
                    <a:pt x="40" y="60"/>
                  </a:lnTo>
                  <a:lnTo>
                    <a:pt x="40" y="52"/>
                  </a:lnTo>
                  <a:lnTo>
                    <a:pt x="44" y="48"/>
                  </a:lnTo>
                  <a:lnTo>
                    <a:pt x="44" y="44"/>
                  </a:lnTo>
                  <a:lnTo>
                    <a:pt x="48" y="48"/>
                  </a:lnTo>
                  <a:lnTo>
                    <a:pt x="48" y="60"/>
                  </a:lnTo>
                  <a:lnTo>
                    <a:pt x="52" y="68"/>
                  </a:lnTo>
                  <a:lnTo>
                    <a:pt x="52" y="76"/>
                  </a:lnTo>
                  <a:lnTo>
                    <a:pt x="61" y="88"/>
                  </a:lnTo>
                  <a:lnTo>
                    <a:pt x="57" y="88"/>
                  </a:lnTo>
                  <a:lnTo>
                    <a:pt x="61" y="88"/>
                  </a:lnTo>
                  <a:lnTo>
                    <a:pt x="65" y="88"/>
                  </a:lnTo>
                  <a:lnTo>
                    <a:pt x="69" y="88"/>
                  </a:lnTo>
                  <a:lnTo>
                    <a:pt x="73" y="92"/>
                  </a:lnTo>
                  <a:lnTo>
                    <a:pt x="73" y="96"/>
                  </a:lnTo>
                  <a:lnTo>
                    <a:pt x="77" y="104"/>
                  </a:lnTo>
                  <a:lnTo>
                    <a:pt x="77" y="120"/>
                  </a:lnTo>
                  <a:lnTo>
                    <a:pt x="81" y="124"/>
                  </a:lnTo>
                  <a:lnTo>
                    <a:pt x="81" y="128"/>
                  </a:lnTo>
                  <a:lnTo>
                    <a:pt x="85" y="124"/>
                  </a:lnTo>
                  <a:lnTo>
                    <a:pt x="85" y="120"/>
                  </a:lnTo>
                  <a:lnTo>
                    <a:pt x="89" y="116"/>
                  </a:lnTo>
                  <a:lnTo>
                    <a:pt x="89" y="108"/>
                  </a:lnTo>
                  <a:lnTo>
                    <a:pt x="93" y="100"/>
                  </a:lnTo>
                  <a:lnTo>
                    <a:pt x="93" y="92"/>
                  </a:lnTo>
                  <a:lnTo>
                    <a:pt x="101" y="84"/>
                  </a:lnTo>
                  <a:lnTo>
                    <a:pt x="101" y="80"/>
                  </a:lnTo>
                  <a:lnTo>
                    <a:pt x="105" y="80"/>
                  </a:lnTo>
                  <a:lnTo>
                    <a:pt x="109" y="84"/>
                  </a:lnTo>
                  <a:lnTo>
                    <a:pt x="113" y="88"/>
                  </a:lnTo>
                  <a:lnTo>
                    <a:pt x="113" y="92"/>
                  </a:lnTo>
                  <a:lnTo>
                    <a:pt x="117" y="96"/>
                  </a:lnTo>
                  <a:lnTo>
                    <a:pt x="117" y="100"/>
                  </a:lnTo>
                  <a:lnTo>
                    <a:pt x="121" y="104"/>
                  </a:lnTo>
                  <a:lnTo>
                    <a:pt x="125" y="100"/>
                  </a:lnTo>
                  <a:lnTo>
                    <a:pt x="125" y="96"/>
                  </a:lnTo>
                  <a:lnTo>
                    <a:pt x="129" y="92"/>
                  </a:lnTo>
                  <a:lnTo>
                    <a:pt x="129" y="84"/>
                  </a:lnTo>
                  <a:lnTo>
                    <a:pt x="133" y="76"/>
                  </a:lnTo>
                  <a:lnTo>
                    <a:pt x="133" y="64"/>
                  </a:lnTo>
                  <a:lnTo>
                    <a:pt x="137" y="60"/>
                  </a:lnTo>
                  <a:lnTo>
                    <a:pt x="137" y="56"/>
                  </a:lnTo>
                  <a:lnTo>
                    <a:pt x="141" y="52"/>
                  </a:lnTo>
                  <a:lnTo>
                    <a:pt x="145" y="48"/>
                  </a:lnTo>
                  <a:lnTo>
                    <a:pt x="149" y="44"/>
                  </a:lnTo>
                  <a:lnTo>
                    <a:pt x="149" y="40"/>
                  </a:lnTo>
                  <a:lnTo>
                    <a:pt x="153" y="36"/>
                  </a:lnTo>
                  <a:lnTo>
                    <a:pt x="153" y="28"/>
                  </a:lnTo>
                  <a:lnTo>
                    <a:pt x="157" y="24"/>
                  </a:lnTo>
                  <a:lnTo>
                    <a:pt x="157" y="20"/>
                  </a:lnTo>
                  <a:lnTo>
                    <a:pt x="161" y="16"/>
                  </a:lnTo>
                  <a:lnTo>
                    <a:pt x="161" y="28"/>
                  </a:lnTo>
                  <a:lnTo>
                    <a:pt x="165" y="36"/>
                  </a:lnTo>
                  <a:lnTo>
                    <a:pt x="165" y="48"/>
                  </a:lnTo>
                  <a:lnTo>
                    <a:pt x="169" y="56"/>
                  </a:lnTo>
                  <a:lnTo>
                    <a:pt x="169" y="64"/>
                  </a:lnTo>
                  <a:lnTo>
                    <a:pt x="173" y="68"/>
                  </a:lnTo>
                  <a:lnTo>
                    <a:pt x="177" y="64"/>
                  </a:lnTo>
                  <a:lnTo>
                    <a:pt x="177" y="60"/>
                  </a:lnTo>
                  <a:lnTo>
                    <a:pt x="181" y="52"/>
                  </a:lnTo>
                  <a:lnTo>
                    <a:pt x="181" y="44"/>
                  </a:lnTo>
                  <a:lnTo>
                    <a:pt x="185" y="36"/>
                  </a:lnTo>
                  <a:lnTo>
                    <a:pt x="189" y="40"/>
                  </a:lnTo>
                  <a:lnTo>
                    <a:pt x="189" y="48"/>
                  </a:lnTo>
                  <a:lnTo>
                    <a:pt x="193" y="56"/>
                  </a:lnTo>
                  <a:lnTo>
                    <a:pt x="193" y="68"/>
                  </a:lnTo>
                  <a:lnTo>
                    <a:pt x="201" y="80"/>
                  </a:lnTo>
                  <a:lnTo>
                    <a:pt x="197" y="80"/>
                  </a:lnTo>
                  <a:lnTo>
                    <a:pt x="201" y="80"/>
                  </a:lnTo>
                  <a:lnTo>
                    <a:pt x="205" y="76"/>
                  </a:lnTo>
                  <a:lnTo>
                    <a:pt x="205" y="72"/>
                  </a:lnTo>
                  <a:lnTo>
                    <a:pt x="209" y="64"/>
                  </a:lnTo>
                  <a:lnTo>
                    <a:pt x="209" y="60"/>
                  </a:lnTo>
                  <a:lnTo>
                    <a:pt x="217" y="52"/>
                  </a:lnTo>
                  <a:lnTo>
                    <a:pt x="217" y="48"/>
                  </a:lnTo>
                  <a:lnTo>
                    <a:pt x="221" y="48"/>
                  </a:lnTo>
                  <a:lnTo>
                    <a:pt x="225" y="48"/>
                  </a:lnTo>
                  <a:lnTo>
                    <a:pt x="229" y="44"/>
                  </a:lnTo>
                  <a:lnTo>
                    <a:pt x="233" y="40"/>
                  </a:lnTo>
                  <a:lnTo>
                    <a:pt x="237" y="44"/>
                  </a:lnTo>
                  <a:lnTo>
                    <a:pt x="241" y="60"/>
                  </a:lnTo>
                  <a:lnTo>
                    <a:pt x="241" y="80"/>
                  </a:lnTo>
                  <a:lnTo>
                    <a:pt x="245" y="108"/>
                  </a:lnTo>
                  <a:lnTo>
                    <a:pt x="245" y="180"/>
                  </a:lnTo>
                  <a:lnTo>
                    <a:pt x="249" y="224"/>
                  </a:lnTo>
                  <a:lnTo>
                    <a:pt x="249" y="268"/>
                  </a:lnTo>
                  <a:lnTo>
                    <a:pt x="253" y="308"/>
                  </a:lnTo>
                  <a:lnTo>
                    <a:pt x="253" y="340"/>
                  </a:lnTo>
                  <a:lnTo>
                    <a:pt x="257" y="364"/>
                  </a:lnTo>
                  <a:lnTo>
                    <a:pt x="257" y="372"/>
                  </a:lnTo>
                  <a:lnTo>
                    <a:pt x="261" y="368"/>
                  </a:lnTo>
                  <a:lnTo>
                    <a:pt x="261" y="352"/>
                  </a:lnTo>
                  <a:lnTo>
                    <a:pt x="265" y="328"/>
                  </a:lnTo>
                  <a:lnTo>
                    <a:pt x="265" y="296"/>
                  </a:lnTo>
                  <a:lnTo>
                    <a:pt x="269" y="256"/>
                  </a:lnTo>
                  <a:lnTo>
                    <a:pt x="269" y="216"/>
                  </a:lnTo>
                  <a:lnTo>
                    <a:pt x="273" y="176"/>
                  </a:lnTo>
                  <a:lnTo>
                    <a:pt x="273" y="116"/>
                  </a:lnTo>
                  <a:lnTo>
                    <a:pt x="277" y="92"/>
                  </a:lnTo>
                  <a:lnTo>
                    <a:pt x="277" y="76"/>
                  </a:lnTo>
                  <a:lnTo>
                    <a:pt x="281" y="64"/>
                  </a:lnTo>
                  <a:lnTo>
                    <a:pt x="281" y="52"/>
                  </a:lnTo>
                  <a:lnTo>
                    <a:pt x="285" y="44"/>
                  </a:lnTo>
                  <a:lnTo>
                    <a:pt x="285" y="40"/>
                  </a:lnTo>
                  <a:lnTo>
                    <a:pt x="289" y="32"/>
                  </a:lnTo>
                  <a:lnTo>
                    <a:pt x="289" y="28"/>
                  </a:lnTo>
                  <a:lnTo>
                    <a:pt x="293" y="24"/>
                  </a:lnTo>
                  <a:lnTo>
                    <a:pt x="293" y="20"/>
                  </a:lnTo>
                  <a:lnTo>
                    <a:pt x="297" y="16"/>
                  </a:lnTo>
                  <a:lnTo>
                    <a:pt x="297" y="12"/>
                  </a:lnTo>
                  <a:lnTo>
                    <a:pt x="305" y="0"/>
                  </a:lnTo>
                  <a:lnTo>
                    <a:pt x="301" y="0"/>
                  </a:lnTo>
                  <a:lnTo>
                    <a:pt x="305" y="8"/>
                  </a:lnTo>
                  <a:lnTo>
                    <a:pt x="309" y="16"/>
                  </a:lnTo>
                  <a:lnTo>
                    <a:pt x="309" y="24"/>
                  </a:lnTo>
                  <a:lnTo>
                    <a:pt x="313" y="32"/>
                  </a:lnTo>
                </a:path>
              </a:pathLst>
            </a:custGeom>
            <a:noFill/>
            <a:ln w="0">
              <a:solidFill>
                <a:schemeClr val="accent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246" name="Freeform 102"/>
            <p:cNvSpPr>
              <a:spLocks/>
            </p:cNvSpPr>
            <p:nvPr/>
          </p:nvSpPr>
          <p:spPr bwMode="auto">
            <a:xfrm>
              <a:off x="5117458" y="1914550"/>
              <a:ext cx="502179" cy="304800"/>
            </a:xfrm>
            <a:custGeom>
              <a:avLst/>
              <a:gdLst/>
              <a:ahLst/>
              <a:cxnLst>
                <a:cxn ang="0">
                  <a:pos x="4" y="64"/>
                </a:cxn>
                <a:cxn ang="0">
                  <a:pos x="8" y="56"/>
                </a:cxn>
                <a:cxn ang="0">
                  <a:pos x="16" y="20"/>
                </a:cxn>
                <a:cxn ang="0">
                  <a:pos x="24" y="12"/>
                </a:cxn>
                <a:cxn ang="0">
                  <a:pos x="28" y="72"/>
                </a:cxn>
                <a:cxn ang="0">
                  <a:pos x="40" y="128"/>
                </a:cxn>
                <a:cxn ang="0">
                  <a:pos x="44" y="108"/>
                </a:cxn>
                <a:cxn ang="0">
                  <a:pos x="48" y="68"/>
                </a:cxn>
                <a:cxn ang="0">
                  <a:pos x="60" y="64"/>
                </a:cxn>
                <a:cxn ang="0">
                  <a:pos x="68" y="52"/>
                </a:cxn>
                <a:cxn ang="0">
                  <a:pos x="76" y="76"/>
                </a:cxn>
                <a:cxn ang="0">
                  <a:pos x="80" y="116"/>
                </a:cxn>
                <a:cxn ang="0">
                  <a:pos x="88" y="156"/>
                </a:cxn>
                <a:cxn ang="0">
                  <a:pos x="92" y="184"/>
                </a:cxn>
                <a:cxn ang="0">
                  <a:pos x="100" y="180"/>
                </a:cxn>
                <a:cxn ang="0">
                  <a:pos x="108" y="128"/>
                </a:cxn>
                <a:cxn ang="0">
                  <a:pos x="112" y="80"/>
                </a:cxn>
                <a:cxn ang="0">
                  <a:pos x="120" y="76"/>
                </a:cxn>
                <a:cxn ang="0">
                  <a:pos x="124" y="120"/>
                </a:cxn>
                <a:cxn ang="0">
                  <a:pos x="132" y="156"/>
                </a:cxn>
                <a:cxn ang="0">
                  <a:pos x="140" y="120"/>
                </a:cxn>
                <a:cxn ang="0">
                  <a:pos x="144" y="92"/>
                </a:cxn>
                <a:cxn ang="0">
                  <a:pos x="156" y="100"/>
                </a:cxn>
                <a:cxn ang="0">
                  <a:pos x="160" y="96"/>
                </a:cxn>
                <a:cxn ang="0">
                  <a:pos x="164" y="80"/>
                </a:cxn>
                <a:cxn ang="0">
                  <a:pos x="176" y="80"/>
                </a:cxn>
                <a:cxn ang="0">
                  <a:pos x="188" y="80"/>
                </a:cxn>
                <a:cxn ang="0">
                  <a:pos x="196" y="60"/>
                </a:cxn>
                <a:cxn ang="0">
                  <a:pos x="200" y="32"/>
                </a:cxn>
                <a:cxn ang="0">
                  <a:pos x="208" y="36"/>
                </a:cxn>
                <a:cxn ang="0">
                  <a:pos x="216" y="116"/>
                </a:cxn>
                <a:cxn ang="0">
                  <a:pos x="220" y="160"/>
                </a:cxn>
                <a:cxn ang="0">
                  <a:pos x="228" y="132"/>
                </a:cxn>
                <a:cxn ang="0">
                  <a:pos x="232" y="80"/>
                </a:cxn>
                <a:cxn ang="0">
                  <a:pos x="240" y="136"/>
                </a:cxn>
                <a:cxn ang="0">
                  <a:pos x="248" y="184"/>
                </a:cxn>
                <a:cxn ang="0">
                  <a:pos x="256" y="152"/>
                </a:cxn>
                <a:cxn ang="0">
                  <a:pos x="260" y="112"/>
                </a:cxn>
                <a:cxn ang="0">
                  <a:pos x="268" y="88"/>
                </a:cxn>
                <a:cxn ang="0">
                  <a:pos x="272" y="68"/>
                </a:cxn>
                <a:cxn ang="0">
                  <a:pos x="280" y="76"/>
                </a:cxn>
                <a:cxn ang="0">
                  <a:pos x="292" y="100"/>
                </a:cxn>
              </a:cxnLst>
              <a:rect l="0" t="0" r="r" b="b"/>
              <a:pathLst>
                <a:path w="292" h="192">
                  <a:moveTo>
                    <a:pt x="0" y="48"/>
                  </a:moveTo>
                  <a:lnTo>
                    <a:pt x="0" y="56"/>
                  </a:lnTo>
                  <a:lnTo>
                    <a:pt x="4" y="64"/>
                  </a:lnTo>
                  <a:lnTo>
                    <a:pt x="4" y="68"/>
                  </a:lnTo>
                  <a:lnTo>
                    <a:pt x="8" y="64"/>
                  </a:lnTo>
                  <a:lnTo>
                    <a:pt x="8" y="56"/>
                  </a:lnTo>
                  <a:lnTo>
                    <a:pt x="12" y="44"/>
                  </a:lnTo>
                  <a:lnTo>
                    <a:pt x="12" y="32"/>
                  </a:lnTo>
                  <a:lnTo>
                    <a:pt x="16" y="20"/>
                  </a:lnTo>
                  <a:lnTo>
                    <a:pt x="16" y="0"/>
                  </a:lnTo>
                  <a:lnTo>
                    <a:pt x="20" y="4"/>
                  </a:lnTo>
                  <a:lnTo>
                    <a:pt x="24" y="12"/>
                  </a:lnTo>
                  <a:lnTo>
                    <a:pt x="24" y="28"/>
                  </a:lnTo>
                  <a:lnTo>
                    <a:pt x="28" y="48"/>
                  </a:lnTo>
                  <a:lnTo>
                    <a:pt x="28" y="72"/>
                  </a:lnTo>
                  <a:lnTo>
                    <a:pt x="32" y="92"/>
                  </a:lnTo>
                  <a:lnTo>
                    <a:pt x="32" y="112"/>
                  </a:lnTo>
                  <a:lnTo>
                    <a:pt x="40" y="128"/>
                  </a:lnTo>
                  <a:lnTo>
                    <a:pt x="36" y="128"/>
                  </a:lnTo>
                  <a:lnTo>
                    <a:pt x="40" y="120"/>
                  </a:lnTo>
                  <a:lnTo>
                    <a:pt x="44" y="108"/>
                  </a:lnTo>
                  <a:lnTo>
                    <a:pt x="44" y="84"/>
                  </a:lnTo>
                  <a:lnTo>
                    <a:pt x="48" y="72"/>
                  </a:lnTo>
                  <a:lnTo>
                    <a:pt x="48" y="68"/>
                  </a:lnTo>
                  <a:lnTo>
                    <a:pt x="52" y="64"/>
                  </a:lnTo>
                  <a:lnTo>
                    <a:pt x="56" y="68"/>
                  </a:lnTo>
                  <a:lnTo>
                    <a:pt x="60" y="64"/>
                  </a:lnTo>
                  <a:lnTo>
                    <a:pt x="64" y="60"/>
                  </a:lnTo>
                  <a:lnTo>
                    <a:pt x="64" y="56"/>
                  </a:lnTo>
                  <a:lnTo>
                    <a:pt x="68" y="52"/>
                  </a:lnTo>
                  <a:lnTo>
                    <a:pt x="72" y="56"/>
                  </a:lnTo>
                  <a:lnTo>
                    <a:pt x="72" y="64"/>
                  </a:lnTo>
                  <a:lnTo>
                    <a:pt x="76" y="76"/>
                  </a:lnTo>
                  <a:lnTo>
                    <a:pt x="76" y="88"/>
                  </a:lnTo>
                  <a:lnTo>
                    <a:pt x="80" y="104"/>
                  </a:lnTo>
                  <a:lnTo>
                    <a:pt x="80" y="116"/>
                  </a:lnTo>
                  <a:lnTo>
                    <a:pt x="84" y="132"/>
                  </a:lnTo>
                  <a:lnTo>
                    <a:pt x="84" y="144"/>
                  </a:lnTo>
                  <a:lnTo>
                    <a:pt x="88" y="156"/>
                  </a:lnTo>
                  <a:lnTo>
                    <a:pt x="88" y="168"/>
                  </a:lnTo>
                  <a:lnTo>
                    <a:pt x="92" y="176"/>
                  </a:lnTo>
                  <a:lnTo>
                    <a:pt x="92" y="184"/>
                  </a:lnTo>
                  <a:lnTo>
                    <a:pt x="100" y="192"/>
                  </a:lnTo>
                  <a:lnTo>
                    <a:pt x="96" y="192"/>
                  </a:lnTo>
                  <a:lnTo>
                    <a:pt x="100" y="180"/>
                  </a:lnTo>
                  <a:lnTo>
                    <a:pt x="104" y="168"/>
                  </a:lnTo>
                  <a:lnTo>
                    <a:pt x="104" y="148"/>
                  </a:lnTo>
                  <a:lnTo>
                    <a:pt x="108" y="128"/>
                  </a:lnTo>
                  <a:lnTo>
                    <a:pt x="108" y="108"/>
                  </a:lnTo>
                  <a:lnTo>
                    <a:pt x="112" y="92"/>
                  </a:lnTo>
                  <a:lnTo>
                    <a:pt x="112" y="80"/>
                  </a:lnTo>
                  <a:lnTo>
                    <a:pt x="116" y="72"/>
                  </a:lnTo>
                  <a:lnTo>
                    <a:pt x="116" y="68"/>
                  </a:lnTo>
                  <a:lnTo>
                    <a:pt x="120" y="76"/>
                  </a:lnTo>
                  <a:lnTo>
                    <a:pt x="120" y="88"/>
                  </a:lnTo>
                  <a:lnTo>
                    <a:pt x="124" y="104"/>
                  </a:lnTo>
                  <a:lnTo>
                    <a:pt x="124" y="120"/>
                  </a:lnTo>
                  <a:lnTo>
                    <a:pt x="128" y="136"/>
                  </a:lnTo>
                  <a:lnTo>
                    <a:pt x="128" y="160"/>
                  </a:lnTo>
                  <a:lnTo>
                    <a:pt x="132" y="156"/>
                  </a:lnTo>
                  <a:lnTo>
                    <a:pt x="136" y="148"/>
                  </a:lnTo>
                  <a:lnTo>
                    <a:pt x="136" y="136"/>
                  </a:lnTo>
                  <a:lnTo>
                    <a:pt x="140" y="120"/>
                  </a:lnTo>
                  <a:lnTo>
                    <a:pt x="140" y="108"/>
                  </a:lnTo>
                  <a:lnTo>
                    <a:pt x="144" y="96"/>
                  </a:lnTo>
                  <a:lnTo>
                    <a:pt x="144" y="92"/>
                  </a:lnTo>
                  <a:lnTo>
                    <a:pt x="148" y="88"/>
                  </a:lnTo>
                  <a:lnTo>
                    <a:pt x="148" y="92"/>
                  </a:lnTo>
                  <a:lnTo>
                    <a:pt x="156" y="100"/>
                  </a:lnTo>
                  <a:lnTo>
                    <a:pt x="152" y="100"/>
                  </a:lnTo>
                  <a:lnTo>
                    <a:pt x="156" y="100"/>
                  </a:lnTo>
                  <a:lnTo>
                    <a:pt x="160" y="96"/>
                  </a:lnTo>
                  <a:lnTo>
                    <a:pt x="160" y="92"/>
                  </a:lnTo>
                  <a:lnTo>
                    <a:pt x="164" y="88"/>
                  </a:lnTo>
                  <a:lnTo>
                    <a:pt x="164" y="80"/>
                  </a:lnTo>
                  <a:lnTo>
                    <a:pt x="168" y="76"/>
                  </a:lnTo>
                  <a:lnTo>
                    <a:pt x="172" y="76"/>
                  </a:lnTo>
                  <a:lnTo>
                    <a:pt x="176" y="80"/>
                  </a:lnTo>
                  <a:lnTo>
                    <a:pt x="180" y="84"/>
                  </a:lnTo>
                  <a:lnTo>
                    <a:pt x="188" y="84"/>
                  </a:lnTo>
                  <a:lnTo>
                    <a:pt x="188" y="80"/>
                  </a:lnTo>
                  <a:lnTo>
                    <a:pt x="192" y="76"/>
                  </a:lnTo>
                  <a:lnTo>
                    <a:pt x="192" y="68"/>
                  </a:lnTo>
                  <a:lnTo>
                    <a:pt x="196" y="60"/>
                  </a:lnTo>
                  <a:lnTo>
                    <a:pt x="196" y="48"/>
                  </a:lnTo>
                  <a:lnTo>
                    <a:pt x="200" y="40"/>
                  </a:lnTo>
                  <a:lnTo>
                    <a:pt x="200" y="32"/>
                  </a:lnTo>
                  <a:lnTo>
                    <a:pt x="204" y="24"/>
                  </a:lnTo>
                  <a:lnTo>
                    <a:pt x="208" y="28"/>
                  </a:lnTo>
                  <a:lnTo>
                    <a:pt x="208" y="36"/>
                  </a:lnTo>
                  <a:lnTo>
                    <a:pt x="212" y="52"/>
                  </a:lnTo>
                  <a:lnTo>
                    <a:pt x="212" y="96"/>
                  </a:lnTo>
                  <a:lnTo>
                    <a:pt x="216" y="116"/>
                  </a:lnTo>
                  <a:lnTo>
                    <a:pt x="216" y="140"/>
                  </a:lnTo>
                  <a:lnTo>
                    <a:pt x="220" y="152"/>
                  </a:lnTo>
                  <a:lnTo>
                    <a:pt x="220" y="160"/>
                  </a:lnTo>
                  <a:lnTo>
                    <a:pt x="224" y="156"/>
                  </a:lnTo>
                  <a:lnTo>
                    <a:pt x="224" y="148"/>
                  </a:lnTo>
                  <a:lnTo>
                    <a:pt x="228" y="132"/>
                  </a:lnTo>
                  <a:lnTo>
                    <a:pt x="228" y="112"/>
                  </a:lnTo>
                  <a:lnTo>
                    <a:pt x="232" y="92"/>
                  </a:lnTo>
                  <a:lnTo>
                    <a:pt x="232" y="80"/>
                  </a:lnTo>
                  <a:lnTo>
                    <a:pt x="236" y="84"/>
                  </a:lnTo>
                  <a:lnTo>
                    <a:pt x="240" y="96"/>
                  </a:lnTo>
                  <a:lnTo>
                    <a:pt x="240" y="136"/>
                  </a:lnTo>
                  <a:lnTo>
                    <a:pt x="244" y="156"/>
                  </a:lnTo>
                  <a:lnTo>
                    <a:pt x="244" y="172"/>
                  </a:lnTo>
                  <a:lnTo>
                    <a:pt x="248" y="184"/>
                  </a:lnTo>
                  <a:lnTo>
                    <a:pt x="252" y="180"/>
                  </a:lnTo>
                  <a:lnTo>
                    <a:pt x="252" y="168"/>
                  </a:lnTo>
                  <a:lnTo>
                    <a:pt x="256" y="152"/>
                  </a:lnTo>
                  <a:lnTo>
                    <a:pt x="256" y="140"/>
                  </a:lnTo>
                  <a:lnTo>
                    <a:pt x="260" y="124"/>
                  </a:lnTo>
                  <a:lnTo>
                    <a:pt x="260" y="112"/>
                  </a:lnTo>
                  <a:lnTo>
                    <a:pt x="264" y="100"/>
                  </a:lnTo>
                  <a:lnTo>
                    <a:pt x="264" y="92"/>
                  </a:lnTo>
                  <a:lnTo>
                    <a:pt x="268" y="88"/>
                  </a:lnTo>
                  <a:lnTo>
                    <a:pt x="268" y="76"/>
                  </a:lnTo>
                  <a:lnTo>
                    <a:pt x="276" y="68"/>
                  </a:lnTo>
                  <a:lnTo>
                    <a:pt x="272" y="68"/>
                  </a:lnTo>
                  <a:lnTo>
                    <a:pt x="276" y="68"/>
                  </a:lnTo>
                  <a:lnTo>
                    <a:pt x="280" y="68"/>
                  </a:lnTo>
                  <a:lnTo>
                    <a:pt x="280" y="76"/>
                  </a:lnTo>
                  <a:lnTo>
                    <a:pt x="284" y="80"/>
                  </a:lnTo>
                  <a:lnTo>
                    <a:pt x="284" y="88"/>
                  </a:lnTo>
                  <a:lnTo>
                    <a:pt x="292" y="100"/>
                  </a:lnTo>
                  <a:lnTo>
                    <a:pt x="288" y="100"/>
                  </a:lnTo>
                  <a:lnTo>
                    <a:pt x="292" y="100"/>
                  </a:lnTo>
                </a:path>
              </a:pathLst>
            </a:custGeom>
            <a:noFill/>
            <a:ln w="0">
              <a:solidFill>
                <a:schemeClr val="accent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247" name="Freeform 103"/>
            <p:cNvSpPr>
              <a:spLocks/>
            </p:cNvSpPr>
            <p:nvPr/>
          </p:nvSpPr>
          <p:spPr bwMode="auto">
            <a:xfrm>
              <a:off x="5619638" y="1952650"/>
              <a:ext cx="103188" cy="152400"/>
            </a:xfrm>
            <a:custGeom>
              <a:avLst/>
              <a:gdLst/>
              <a:ahLst/>
              <a:cxnLst>
                <a:cxn ang="0">
                  <a:pos x="0" y="76"/>
                </a:cxn>
                <a:cxn ang="0">
                  <a:pos x="4" y="72"/>
                </a:cxn>
                <a:cxn ang="0">
                  <a:pos x="4" y="56"/>
                </a:cxn>
                <a:cxn ang="0">
                  <a:pos x="8" y="48"/>
                </a:cxn>
                <a:cxn ang="0">
                  <a:pos x="12" y="44"/>
                </a:cxn>
                <a:cxn ang="0">
                  <a:pos x="12" y="48"/>
                </a:cxn>
                <a:cxn ang="0">
                  <a:pos x="16" y="56"/>
                </a:cxn>
                <a:cxn ang="0">
                  <a:pos x="16" y="64"/>
                </a:cxn>
                <a:cxn ang="0">
                  <a:pos x="20" y="72"/>
                </a:cxn>
                <a:cxn ang="0">
                  <a:pos x="20" y="84"/>
                </a:cxn>
                <a:cxn ang="0">
                  <a:pos x="24" y="88"/>
                </a:cxn>
                <a:cxn ang="0">
                  <a:pos x="24" y="92"/>
                </a:cxn>
                <a:cxn ang="0">
                  <a:pos x="28" y="96"/>
                </a:cxn>
                <a:cxn ang="0">
                  <a:pos x="28" y="92"/>
                </a:cxn>
                <a:cxn ang="0">
                  <a:pos x="32" y="88"/>
                </a:cxn>
                <a:cxn ang="0">
                  <a:pos x="32" y="72"/>
                </a:cxn>
                <a:cxn ang="0">
                  <a:pos x="36" y="68"/>
                </a:cxn>
                <a:cxn ang="0">
                  <a:pos x="36" y="60"/>
                </a:cxn>
                <a:cxn ang="0">
                  <a:pos x="40" y="52"/>
                </a:cxn>
                <a:cxn ang="0">
                  <a:pos x="40" y="48"/>
                </a:cxn>
                <a:cxn ang="0">
                  <a:pos x="44" y="40"/>
                </a:cxn>
                <a:cxn ang="0">
                  <a:pos x="44" y="32"/>
                </a:cxn>
                <a:cxn ang="0">
                  <a:pos x="48" y="24"/>
                </a:cxn>
                <a:cxn ang="0">
                  <a:pos x="48" y="16"/>
                </a:cxn>
                <a:cxn ang="0">
                  <a:pos x="52" y="12"/>
                </a:cxn>
                <a:cxn ang="0">
                  <a:pos x="52" y="4"/>
                </a:cxn>
                <a:cxn ang="0">
                  <a:pos x="56" y="0"/>
                </a:cxn>
                <a:cxn ang="0">
                  <a:pos x="60" y="8"/>
                </a:cxn>
              </a:cxnLst>
              <a:rect l="0" t="0" r="r" b="b"/>
              <a:pathLst>
                <a:path w="60" h="96">
                  <a:moveTo>
                    <a:pt x="0" y="76"/>
                  </a:moveTo>
                  <a:lnTo>
                    <a:pt x="4" y="72"/>
                  </a:lnTo>
                  <a:lnTo>
                    <a:pt x="4" y="56"/>
                  </a:lnTo>
                  <a:lnTo>
                    <a:pt x="8" y="48"/>
                  </a:lnTo>
                  <a:lnTo>
                    <a:pt x="12" y="44"/>
                  </a:lnTo>
                  <a:lnTo>
                    <a:pt x="12" y="48"/>
                  </a:lnTo>
                  <a:lnTo>
                    <a:pt x="16" y="56"/>
                  </a:lnTo>
                  <a:lnTo>
                    <a:pt x="16" y="64"/>
                  </a:lnTo>
                  <a:lnTo>
                    <a:pt x="20" y="72"/>
                  </a:lnTo>
                  <a:lnTo>
                    <a:pt x="20" y="84"/>
                  </a:lnTo>
                  <a:lnTo>
                    <a:pt x="24" y="88"/>
                  </a:lnTo>
                  <a:lnTo>
                    <a:pt x="24" y="92"/>
                  </a:lnTo>
                  <a:lnTo>
                    <a:pt x="28" y="96"/>
                  </a:lnTo>
                  <a:lnTo>
                    <a:pt x="28" y="92"/>
                  </a:lnTo>
                  <a:lnTo>
                    <a:pt x="32" y="88"/>
                  </a:lnTo>
                  <a:lnTo>
                    <a:pt x="32" y="72"/>
                  </a:lnTo>
                  <a:lnTo>
                    <a:pt x="36" y="68"/>
                  </a:lnTo>
                  <a:lnTo>
                    <a:pt x="36" y="60"/>
                  </a:lnTo>
                  <a:lnTo>
                    <a:pt x="40" y="52"/>
                  </a:lnTo>
                  <a:lnTo>
                    <a:pt x="40" y="48"/>
                  </a:lnTo>
                  <a:lnTo>
                    <a:pt x="44" y="40"/>
                  </a:lnTo>
                  <a:lnTo>
                    <a:pt x="44" y="32"/>
                  </a:lnTo>
                  <a:lnTo>
                    <a:pt x="48" y="24"/>
                  </a:lnTo>
                  <a:lnTo>
                    <a:pt x="48" y="16"/>
                  </a:lnTo>
                  <a:lnTo>
                    <a:pt x="52" y="12"/>
                  </a:lnTo>
                  <a:lnTo>
                    <a:pt x="52" y="4"/>
                  </a:lnTo>
                  <a:lnTo>
                    <a:pt x="56" y="0"/>
                  </a:lnTo>
                  <a:lnTo>
                    <a:pt x="60" y="8"/>
                  </a:lnTo>
                </a:path>
              </a:pathLst>
            </a:custGeom>
            <a:noFill/>
            <a:ln w="0">
              <a:solidFill>
                <a:schemeClr val="accent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248" name="Rectangle 104"/>
            <p:cNvSpPr>
              <a:spLocks noChangeArrowheads="1"/>
            </p:cNvSpPr>
            <p:nvPr/>
          </p:nvSpPr>
          <p:spPr bwMode="auto">
            <a:xfrm>
              <a:off x="4794137" y="3463950"/>
              <a:ext cx="187552" cy="12311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Narrow" pitchFamily="34" charset="0"/>
                  <a:cs typeface="Arial" pitchFamily="34" charset="0"/>
                </a:rPr>
                <a:t>Time</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49" name="Rectangle 105"/>
            <p:cNvSpPr>
              <a:spLocks noChangeArrowheads="1"/>
            </p:cNvSpPr>
            <p:nvPr/>
          </p:nvSpPr>
          <p:spPr bwMode="auto">
            <a:xfrm rot="16200000">
              <a:off x="3380597" y="2516567"/>
              <a:ext cx="876843" cy="12311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Arial Narrow" pitchFamily="34" charset="0"/>
                  <a:cs typeface="Arial" pitchFamily="34" charset="0"/>
                </a:rPr>
                <a:t>Motion of external state</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250" name="Rectangle 106"/>
            <p:cNvSpPr>
              <a:spLocks noChangeArrowheads="1"/>
            </p:cNvSpPr>
            <p:nvPr/>
          </p:nvSpPr>
          <p:spPr bwMode="auto">
            <a:xfrm>
              <a:off x="3948653" y="1538790"/>
              <a:ext cx="1994457" cy="2462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Arial Narrow" pitchFamily="34" charset="0"/>
                  <a:cs typeface="Arial" pitchFamily="34" charset="0"/>
                </a:rPr>
                <a:t>True and predicted motion </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6252" name="Rectangle 108"/>
            <p:cNvSpPr>
              <a:spLocks noChangeArrowheads="1"/>
            </p:cNvSpPr>
            <p:nvPr/>
          </p:nvSpPr>
          <p:spPr bwMode="auto">
            <a:xfrm>
              <a:off x="1737871" y="2860766"/>
              <a:ext cx="1638962" cy="1517650"/>
            </a:xfrm>
            <a:prstGeom prst="rect">
              <a:avLst/>
            </a:prstGeom>
            <a:no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6253" name="Line 109"/>
            <p:cNvSpPr>
              <a:spLocks noChangeShapeType="1"/>
            </p:cNvSpPr>
            <p:nvPr/>
          </p:nvSpPr>
          <p:spPr bwMode="auto">
            <a:xfrm>
              <a:off x="1737871" y="2860766"/>
              <a:ext cx="1638962"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254" name="Line 110"/>
            <p:cNvSpPr>
              <a:spLocks noChangeShapeType="1"/>
            </p:cNvSpPr>
            <p:nvPr/>
          </p:nvSpPr>
          <p:spPr bwMode="auto">
            <a:xfrm>
              <a:off x="1737871" y="4378416"/>
              <a:ext cx="1638962"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255" name="Line 111"/>
            <p:cNvSpPr>
              <a:spLocks noChangeShapeType="1"/>
            </p:cNvSpPr>
            <p:nvPr/>
          </p:nvSpPr>
          <p:spPr bwMode="auto">
            <a:xfrm flipV="1">
              <a:off x="3376832" y="2860766"/>
              <a:ext cx="1720" cy="15176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256" name="Line 112"/>
            <p:cNvSpPr>
              <a:spLocks noChangeShapeType="1"/>
            </p:cNvSpPr>
            <p:nvPr/>
          </p:nvSpPr>
          <p:spPr bwMode="auto">
            <a:xfrm flipV="1">
              <a:off x="1737871" y="2860766"/>
              <a:ext cx="1720" cy="15176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259" name="Line 115"/>
            <p:cNvSpPr>
              <a:spLocks noChangeShapeType="1"/>
            </p:cNvSpPr>
            <p:nvPr/>
          </p:nvSpPr>
          <p:spPr bwMode="auto">
            <a:xfrm flipV="1">
              <a:off x="2047433" y="4359366"/>
              <a:ext cx="1720" cy="190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260" name="Line 116"/>
            <p:cNvSpPr>
              <a:spLocks noChangeShapeType="1"/>
            </p:cNvSpPr>
            <p:nvPr/>
          </p:nvSpPr>
          <p:spPr bwMode="auto">
            <a:xfrm>
              <a:off x="2047433" y="2860766"/>
              <a:ext cx="1720" cy="190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261" name="Rectangle 117"/>
            <p:cNvSpPr>
              <a:spLocks noChangeArrowheads="1"/>
            </p:cNvSpPr>
            <p:nvPr/>
          </p:nvSpPr>
          <p:spPr bwMode="auto">
            <a:xfrm>
              <a:off x="1999280" y="4397466"/>
              <a:ext cx="65724"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62" name="Line 118"/>
            <p:cNvSpPr>
              <a:spLocks noChangeShapeType="1"/>
            </p:cNvSpPr>
            <p:nvPr/>
          </p:nvSpPr>
          <p:spPr bwMode="auto">
            <a:xfrm flipV="1">
              <a:off x="2556492" y="4359366"/>
              <a:ext cx="1720" cy="190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263" name="Line 119"/>
            <p:cNvSpPr>
              <a:spLocks noChangeShapeType="1"/>
            </p:cNvSpPr>
            <p:nvPr/>
          </p:nvSpPr>
          <p:spPr bwMode="auto">
            <a:xfrm>
              <a:off x="2556492" y="2860766"/>
              <a:ext cx="1720" cy="190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264" name="Rectangle 120"/>
            <p:cNvSpPr>
              <a:spLocks noChangeArrowheads="1"/>
            </p:cNvSpPr>
            <p:nvPr/>
          </p:nvSpPr>
          <p:spPr bwMode="auto">
            <a:xfrm>
              <a:off x="2535854" y="4397466"/>
              <a:ext cx="41678"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65" name="Line 121"/>
            <p:cNvSpPr>
              <a:spLocks noChangeShapeType="1"/>
            </p:cNvSpPr>
            <p:nvPr/>
          </p:nvSpPr>
          <p:spPr bwMode="auto">
            <a:xfrm flipV="1">
              <a:off x="3067270" y="4359366"/>
              <a:ext cx="1720" cy="190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266" name="Line 122"/>
            <p:cNvSpPr>
              <a:spLocks noChangeShapeType="1"/>
            </p:cNvSpPr>
            <p:nvPr/>
          </p:nvSpPr>
          <p:spPr bwMode="auto">
            <a:xfrm>
              <a:off x="3067270" y="2860766"/>
              <a:ext cx="1720" cy="190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267" name="Rectangle 123"/>
            <p:cNvSpPr>
              <a:spLocks noChangeArrowheads="1"/>
            </p:cNvSpPr>
            <p:nvPr/>
          </p:nvSpPr>
          <p:spPr bwMode="auto">
            <a:xfrm>
              <a:off x="3046634" y="4397466"/>
              <a:ext cx="41678"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68" name="Line 124"/>
            <p:cNvSpPr>
              <a:spLocks noChangeShapeType="1"/>
            </p:cNvSpPr>
            <p:nvPr/>
          </p:nvSpPr>
          <p:spPr bwMode="auto">
            <a:xfrm>
              <a:off x="1737871" y="4378416"/>
              <a:ext cx="1375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269" name="Line 125"/>
            <p:cNvSpPr>
              <a:spLocks noChangeShapeType="1"/>
            </p:cNvSpPr>
            <p:nvPr/>
          </p:nvSpPr>
          <p:spPr bwMode="auto">
            <a:xfrm flipH="1">
              <a:off x="3363074" y="4378416"/>
              <a:ext cx="1375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270" name="Rectangle 126"/>
            <p:cNvSpPr>
              <a:spLocks noChangeArrowheads="1"/>
            </p:cNvSpPr>
            <p:nvPr/>
          </p:nvSpPr>
          <p:spPr bwMode="auto">
            <a:xfrm>
              <a:off x="1641561" y="4327616"/>
              <a:ext cx="65724"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-8</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71" name="Line 127"/>
            <p:cNvSpPr>
              <a:spLocks noChangeShapeType="1"/>
            </p:cNvSpPr>
            <p:nvPr/>
          </p:nvSpPr>
          <p:spPr bwMode="auto">
            <a:xfrm>
              <a:off x="1737871" y="4187916"/>
              <a:ext cx="1375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272" name="Line 128"/>
            <p:cNvSpPr>
              <a:spLocks noChangeShapeType="1"/>
            </p:cNvSpPr>
            <p:nvPr/>
          </p:nvSpPr>
          <p:spPr bwMode="auto">
            <a:xfrm flipH="1">
              <a:off x="3363074" y="4187916"/>
              <a:ext cx="1375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273" name="Rectangle 129"/>
            <p:cNvSpPr>
              <a:spLocks noChangeArrowheads="1"/>
            </p:cNvSpPr>
            <p:nvPr/>
          </p:nvSpPr>
          <p:spPr bwMode="auto">
            <a:xfrm>
              <a:off x="1641561" y="4137116"/>
              <a:ext cx="65724"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-6</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74" name="Line 130"/>
            <p:cNvSpPr>
              <a:spLocks noChangeShapeType="1"/>
            </p:cNvSpPr>
            <p:nvPr/>
          </p:nvSpPr>
          <p:spPr bwMode="auto">
            <a:xfrm>
              <a:off x="1737871" y="3997416"/>
              <a:ext cx="1375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275" name="Line 131"/>
            <p:cNvSpPr>
              <a:spLocks noChangeShapeType="1"/>
            </p:cNvSpPr>
            <p:nvPr/>
          </p:nvSpPr>
          <p:spPr bwMode="auto">
            <a:xfrm flipH="1">
              <a:off x="3363074" y="3997416"/>
              <a:ext cx="1375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276" name="Rectangle 132"/>
            <p:cNvSpPr>
              <a:spLocks noChangeArrowheads="1"/>
            </p:cNvSpPr>
            <p:nvPr/>
          </p:nvSpPr>
          <p:spPr bwMode="auto">
            <a:xfrm>
              <a:off x="1641561" y="3946616"/>
              <a:ext cx="65724"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-4</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77" name="Line 133"/>
            <p:cNvSpPr>
              <a:spLocks noChangeShapeType="1"/>
            </p:cNvSpPr>
            <p:nvPr/>
          </p:nvSpPr>
          <p:spPr bwMode="auto">
            <a:xfrm>
              <a:off x="1737871" y="3806916"/>
              <a:ext cx="1375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278" name="Line 134"/>
            <p:cNvSpPr>
              <a:spLocks noChangeShapeType="1"/>
            </p:cNvSpPr>
            <p:nvPr/>
          </p:nvSpPr>
          <p:spPr bwMode="auto">
            <a:xfrm flipH="1">
              <a:off x="3363074" y="3806916"/>
              <a:ext cx="1375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279" name="Rectangle 135"/>
            <p:cNvSpPr>
              <a:spLocks noChangeArrowheads="1"/>
            </p:cNvSpPr>
            <p:nvPr/>
          </p:nvSpPr>
          <p:spPr bwMode="auto">
            <a:xfrm>
              <a:off x="1641561" y="3756116"/>
              <a:ext cx="65724"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80" name="Line 136"/>
            <p:cNvSpPr>
              <a:spLocks noChangeShapeType="1"/>
            </p:cNvSpPr>
            <p:nvPr/>
          </p:nvSpPr>
          <p:spPr bwMode="auto">
            <a:xfrm>
              <a:off x="1737871" y="3622766"/>
              <a:ext cx="1375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281" name="Line 137"/>
            <p:cNvSpPr>
              <a:spLocks noChangeShapeType="1"/>
            </p:cNvSpPr>
            <p:nvPr/>
          </p:nvSpPr>
          <p:spPr bwMode="auto">
            <a:xfrm flipH="1">
              <a:off x="3363074" y="3622766"/>
              <a:ext cx="1375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282" name="Rectangle 138"/>
            <p:cNvSpPr>
              <a:spLocks noChangeArrowheads="1"/>
            </p:cNvSpPr>
            <p:nvPr/>
          </p:nvSpPr>
          <p:spPr bwMode="auto">
            <a:xfrm>
              <a:off x="1669081" y="3571966"/>
              <a:ext cx="41678"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83" name="Line 139"/>
            <p:cNvSpPr>
              <a:spLocks noChangeShapeType="1"/>
            </p:cNvSpPr>
            <p:nvPr/>
          </p:nvSpPr>
          <p:spPr bwMode="auto">
            <a:xfrm>
              <a:off x="1737871" y="3432266"/>
              <a:ext cx="1375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284" name="Line 140"/>
            <p:cNvSpPr>
              <a:spLocks noChangeShapeType="1"/>
            </p:cNvSpPr>
            <p:nvPr/>
          </p:nvSpPr>
          <p:spPr bwMode="auto">
            <a:xfrm flipH="1">
              <a:off x="3363074" y="3432266"/>
              <a:ext cx="1375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286" name="Line 142"/>
            <p:cNvSpPr>
              <a:spLocks noChangeShapeType="1"/>
            </p:cNvSpPr>
            <p:nvPr/>
          </p:nvSpPr>
          <p:spPr bwMode="auto">
            <a:xfrm>
              <a:off x="1737871" y="3241766"/>
              <a:ext cx="1375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287" name="Line 143"/>
            <p:cNvSpPr>
              <a:spLocks noChangeShapeType="1"/>
            </p:cNvSpPr>
            <p:nvPr/>
          </p:nvSpPr>
          <p:spPr bwMode="auto">
            <a:xfrm flipH="1">
              <a:off x="3363074" y="3241766"/>
              <a:ext cx="1375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288" name="Rectangle 144"/>
            <p:cNvSpPr>
              <a:spLocks noChangeArrowheads="1"/>
            </p:cNvSpPr>
            <p:nvPr/>
          </p:nvSpPr>
          <p:spPr bwMode="auto">
            <a:xfrm>
              <a:off x="1669081" y="3190966"/>
              <a:ext cx="41678"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dirty="0" smtClean="0">
                  <a:ln>
                    <a:noFill/>
                  </a:ln>
                  <a:solidFill>
                    <a:srgbClr val="000000"/>
                  </a:solidFill>
                  <a:effectLst/>
                  <a:latin typeface="Arial Narrow" pitchFamily="34" charset="0"/>
                  <a:cs typeface="Arial" pitchFamily="34" charset="0"/>
                </a:rPr>
                <a:t>4</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289" name="Line 145"/>
            <p:cNvSpPr>
              <a:spLocks noChangeShapeType="1"/>
            </p:cNvSpPr>
            <p:nvPr/>
          </p:nvSpPr>
          <p:spPr bwMode="auto">
            <a:xfrm>
              <a:off x="1737871" y="3051266"/>
              <a:ext cx="1375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290" name="Line 146"/>
            <p:cNvSpPr>
              <a:spLocks noChangeShapeType="1"/>
            </p:cNvSpPr>
            <p:nvPr/>
          </p:nvSpPr>
          <p:spPr bwMode="auto">
            <a:xfrm flipH="1">
              <a:off x="3363074" y="3051266"/>
              <a:ext cx="1375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291" name="Rectangle 147"/>
            <p:cNvSpPr>
              <a:spLocks noChangeArrowheads="1"/>
            </p:cNvSpPr>
            <p:nvPr/>
          </p:nvSpPr>
          <p:spPr bwMode="auto">
            <a:xfrm>
              <a:off x="1669081" y="3000466"/>
              <a:ext cx="41678"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6</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92" name="Line 148"/>
            <p:cNvSpPr>
              <a:spLocks noChangeShapeType="1"/>
            </p:cNvSpPr>
            <p:nvPr/>
          </p:nvSpPr>
          <p:spPr bwMode="auto">
            <a:xfrm>
              <a:off x="1737871" y="2860766"/>
              <a:ext cx="1375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293" name="Line 149"/>
            <p:cNvSpPr>
              <a:spLocks noChangeShapeType="1"/>
            </p:cNvSpPr>
            <p:nvPr/>
          </p:nvSpPr>
          <p:spPr bwMode="auto">
            <a:xfrm flipH="1">
              <a:off x="3363074" y="2860766"/>
              <a:ext cx="1375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294" name="Rectangle 150"/>
            <p:cNvSpPr>
              <a:spLocks noChangeArrowheads="1"/>
            </p:cNvSpPr>
            <p:nvPr/>
          </p:nvSpPr>
          <p:spPr bwMode="auto">
            <a:xfrm>
              <a:off x="1669081" y="2809966"/>
              <a:ext cx="41678"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8</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99" name="Oval 155"/>
            <p:cNvSpPr>
              <a:spLocks noChangeArrowheads="1"/>
            </p:cNvSpPr>
            <p:nvPr/>
          </p:nvSpPr>
          <p:spPr bwMode="auto">
            <a:xfrm>
              <a:off x="2888411" y="3521166"/>
              <a:ext cx="103188" cy="95250"/>
            </a:xfrm>
            <a:prstGeom prst="ellipse">
              <a:avLst/>
            </a:prstGeom>
            <a:solidFill>
              <a:srgbClr val="FB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300" name="Oval 156"/>
            <p:cNvSpPr>
              <a:spLocks noChangeArrowheads="1"/>
            </p:cNvSpPr>
            <p:nvPr/>
          </p:nvSpPr>
          <p:spPr bwMode="auto">
            <a:xfrm>
              <a:off x="2860895" y="3146516"/>
              <a:ext cx="103188" cy="95250"/>
            </a:xfrm>
            <a:prstGeom prst="ellipse">
              <a:avLst/>
            </a:prstGeom>
            <a:solidFill>
              <a:srgbClr val="41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301" name="Oval 157"/>
            <p:cNvSpPr>
              <a:spLocks noChangeArrowheads="1"/>
            </p:cNvSpPr>
            <p:nvPr/>
          </p:nvSpPr>
          <p:spPr bwMode="auto">
            <a:xfrm>
              <a:off x="2198775" y="3305266"/>
              <a:ext cx="103188" cy="95250"/>
            </a:xfrm>
            <a:prstGeom prst="ellipse">
              <a:avLst/>
            </a:prstGeom>
            <a:solidFill>
              <a:srgbClr val="EA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302" name="Oval 158"/>
            <p:cNvSpPr>
              <a:spLocks noChangeArrowheads="1"/>
            </p:cNvSpPr>
            <p:nvPr/>
          </p:nvSpPr>
          <p:spPr bwMode="auto">
            <a:xfrm>
              <a:off x="3142941" y="3387816"/>
              <a:ext cx="103188" cy="95250"/>
            </a:xfrm>
            <a:prstGeom prst="ellipse">
              <a:avLst/>
            </a:prstGeom>
            <a:solidFill>
              <a:srgbClr val="C1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303" name="Oval 159"/>
            <p:cNvSpPr>
              <a:spLocks noChangeArrowheads="1"/>
            </p:cNvSpPr>
            <p:nvPr/>
          </p:nvSpPr>
          <p:spPr bwMode="auto">
            <a:xfrm>
              <a:off x="2102467" y="3565616"/>
              <a:ext cx="103188" cy="95250"/>
            </a:xfrm>
            <a:prstGeom prst="ellipse">
              <a:avLst/>
            </a:prstGeom>
            <a:solidFill>
              <a:srgbClr val="F8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304" name="Oval 160"/>
            <p:cNvSpPr>
              <a:spLocks noChangeArrowheads="1"/>
            </p:cNvSpPr>
            <p:nvPr/>
          </p:nvSpPr>
          <p:spPr bwMode="auto">
            <a:xfrm>
              <a:off x="2171258" y="3483066"/>
              <a:ext cx="103188" cy="95250"/>
            </a:xfrm>
            <a:prstGeom prst="ellipse">
              <a:avLst/>
            </a:prstGeom>
            <a:solidFill>
              <a:srgbClr val="FA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305" name="Oval 161"/>
            <p:cNvSpPr>
              <a:spLocks noChangeArrowheads="1"/>
            </p:cNvSpPr>
            <p:nvPr/>
          </p:nvSpPr>
          <p:spPr bwMode="auto">
            <a:xfrm>
              <a:off x="2267567" y="3229066"/>
              <a:ext cx="103188" cy="95250"/>
            </a:xfrm>
            <a:prstGeom prst="ellipse">
              <a:avLst/>
            </a:prstGeom>
            <a:solidFill>
              <a:srgbClr val="F2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306" name="Oval 162"/>
            <p:cNvSpPr>
              <a:spLocks noChangeArrowheads="1"/>
            </p:cNvSpPr>
            <p:nvPr/>
          </p:nvSpPr>
          <p:spPr bwMode="auto">
            <a:xfrm>
              <a:off x="1999279" y="3851366"/>
              <a:ext cx="103188" cy="95250"/>
            </a:xfrm>
            <a:prstGeom prst="ellipse">
              <a:avLst/>
            </a:prstGeom>
            <a:solidFill>
              <a:srgbClr val="D9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307" name="Oval 163"/>
            <p:cNvSpPr>
              <a:spLocks noChangeArrowheads="1"/>
            </p:cNvSpPr>
            <p:nvPr/>
          </p:nvSpPr>
          <p:spPr bwMode="auto">
            <a:xfrm>
              <a:off x="2013038" y="3368766"/>
              <a:ext cx="103188" cy="95250"/>
            </a:xfrm>
            <a:prstGeom prst="ellipse">
              <a:avLst/>
            </a:prstGeom>
            <a:solidFill>
              <a:srgbClr val="C9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308" name="Oval 164"/>
            <p:cNvSpPr>
              <a:spLocks noChangeArrowheads="1"/>
            </p:cNvSpPr>
            <p:nvPr/>
          </p:nvSpPr>
          <p:spPr bwMode="auto">
            <a:xfrm>
              <a:off x="2233171" y="4168866"/>
              <a:ext cx="103188" cy="95250"/>
            </a:xfrm>
            <a:prstGeom prst="ellipse">
              <a:avLst/>
            </a:prstGeom>
            <a:solidFill>
              <a:srgbClr val="BE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309" name="Oval 165"/>
            <p:cNvSpPr>
              <a:spLocks noChangeArrowheads="1"/>
            </p:cNvSpPr>
            <p:nvPr/>
          </p:nvSpPr>
          <p:spPr bwMode="auto">
            <a:xfrm>
              <a:off x="2418909" y="3083016"/>
              <a:ext cx="103188" cy="95250"/>
            </a:xfrm>
            <a:prstGeom prst="ellipse">
              <a:avLst/>
            </a:prstGeom>
            <a:solidFill>
              <a:srgbClr val="FB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310" name="Oval 166"/>
            <p:cNvSpPr>
              <a:spLocks noChangeArrowheads="1"/>
            </p:cNvSpPr>
            <p:nvPr/>
          </p:nvSpPr>
          <p:spPr bwMode="auto">
            <a:xfrm>
              <a:off x="1985521" y="3565616"/>
              <a:ext cx="103188" cy="95250"/>
            </a:xfrm>
            <a:prstGeom prst="ellipse">
              <a:avLst/>
            </a:prstGeom>
            <a:solidFill>
              <a:srgbClr val="F2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311" name="Oval 167"/>
            <p:cNvSpPr>
              <a:spLocks noChangeArrowheads="1"/>
            </p:cNvSpPr>
            <p:nvPr/>
          </p:nvSpPr>
          <p:spPr bwMode="auto">
            <a:xfrm>
              <a:off x="2590888" y="3292566"/>
              <a:ext cx="104908" cy="95250"/>
            </a:xfrm>
            <a:prstGeom prst="ellipse">
              <a:avLst/>
            </a:prstGeom>
            <a:solidFill>
              <a:srgbClr val="FE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312" name="Oval 168"/>
            <p:cNvSpPr>
              <a:spLocks noChangeArrowheads="1"/>
            </p:cNvSpPr>
            <p:nvPr/>
          </p:nvSpPr>
          <p:spPr bwMode="auto">
            <a:xfrm>
              <a:off x="2922807" y="3610066"/>
              <a:ext cx="103188" cy="95250"/>
            </a:xfrm>
            <a:prstGeom prst="ellipse">
              <a:avLst/>
            </a:prstGeom>
            <a:solidFill>
              <a:srgbClr val="F8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313" name="Oval 169"/>
            <p:cNvSpPr>
              <a:spLocks noChangeArrowheads="1"/>
            </p:cNvSpPr>
            <p:nvPr/>
          </p:nvSpPr>
          <p:spPr bwMode="auto">
            <a:xfrm>
              <a:off x="2116225" y="3394166"/>
              <a:ext cx="103188" cy="95250"/>
            </a:xfrm>
            <a:prstGeom prst="ellipse">
              <a:avLst/>
            </a:prstGeom>
            <a:solidFill>
              <a:srgbClr val="F8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314" name="Oval 170"/>
            <p:cNvSpPr>
              <a:spLocks noChangeArrowheads="1"/>
            </p:cNvSpPr>
            <p:nvPr/>
          </p:nvSpPr>
          <p:spPr bwMode="auto">
            <a:xfrm>
              <a:off x="2743949" y="3140166"/>
              <a:ext cx="103188" cy="95250"/>
            </a:xfrm>
            <a:prstGeom prst="ellipse">
              <a:avLst/>
            </a:prstGeom>
            <a:solidFill>
              <a:srgbClr val="DF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315" name="Oval 171"/>
            <p:cNvSpPr>
              <a:spLocks noChangeArrowheads="1"/>
            </p:cNvSpPr>
            <p:nvPr/>
          </p:nvSpPr>
          <p:spPr bwMode="auto">
            <a:xfrm>
              <a:off x="2026796" y="3654516"/>
              <a:ext cx="103188" cy="95250"/>
            </a:xfrm>
            <a:prstGeom prst="ellipse">
              <a:avLst/>
            </a:prstGeom>
            <a:solidFill>
              <a:srgbClr val="FC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316" name="Oval 172"/>
            <p:cNvSpPr>
              <a:spLocks noChangeArrowheads="1"/>
            </p:cNvSpPr>
            <p:nvPr/>
          </p:nvSpPr>
          <p:spPr bwMode="auto">
            <a:xfrm>
              <a:off x="2688915" y="4022816"/>
              <a:ext cx="103188" cy="95250"/>
            </a:xfrm>
            <a:prstGeom prst="ellipse">
              <a:avLst/>
            </a:prstGeom>
            <a:solidFill>
              <a:srgbClr val="EF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317" name="Oval 173"/>
            <p:cNvSpPr>
              <a:spLocks noChangeArrowheads="1"/>
            </p:cNvSpPr>
            <p:nvPr/>
          </p:nvSpPr>
          <p:spPr bwMode="auto">
            <a:xfrm>
              <a:off x="2590888" y="3025866"/>
              <a:ext cx="104908" cy="95250"/>
            </a:xfrm>
            <a:prstGeom prst="ellipse">
              <a:avLst/>
            </a:prstGeom>
            <a:solidFill>
              <a:srgbClr val="CB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318" name="Oval 174"/>
            <p:cNvSpPr>
              <a:spLocks noChangeArrowheads="1"/>
            </p:cNvSpPr>
            <p:nvPr/>
          </p:nvSpPr>
          <p:spPr bwMode="auto">
            <a:xfrm>
              <a:off x="2590888" y="3032216"/>
              <a:ext cx="104908" cy="95250"/>
            </a:xfrm>
            <a:prstGeom prst="ellipse">
              <a:avLst/>
            </a:prstGeom>
            <a:solidFill>
              <a:srgbClr val="CD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319" name="Oval 175"/>
            <p:cNvSpPr>
              <a:spLocks noChangeArrowheads="1"/>
            </p:cNvSpPr>
            <p:nvPr/>
          </p:nvSpPr>
          <p:spPr bwMode="auto">
            <a:xfrm>
              <a:off x="2487700" y="3279866"/>
              <a:ext cx="103188" cy="95250"/>
            </a:xfrm>
            <a:prstGeom prst="ellipse">
              <a:avLst/>
            </a:prstGeom>
            <a:solidFill>
              <a:srgbClr val="FC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320" name="Oval 176"/>
            <p:cNvSpPr>
              <a:spLocks noChangeArrowheads="1"/>
            </p:cNvSpPr>
            <p:nvPr/>
          </p:nvSpPr>
          <p:spPr bwMode="auto">
            <a:xfrm>
              <a:off x="2998478" y="3546566"/>
              <a:ext cx="103188" cy="95250"/>
            </a:xfrm>
            <a:prstGeom prst="ellipse">
              <a:avLst/>
            </a:prstGeom>
            <a:solidFill>
              <a:srgbClr val="FA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321" name="Oval 177"/>
            <p:cNvSpPr>
              <a:spLocks noChangeArrowheads="1"/>
            </p:cNvSpPr>
            <p:nvPr/>
          </p:nvSpPr>
          <p:spPr bwMode="auto">
            <a:xfrm>
              <a:off x="2611525" y="4099016"/>
              <a:ext cx="104908" cy="95250"/>
            </a:xfrm>
            <a:prstGeom prst="ellipse">
              <a:avLst/>
            </a:prstGeom>
            <a:solidFill>
              <a:srgbClr val="E7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322" name="Oval 178"/>
            <p:cNvSpPr>
              <a:spLocks noChangeArrowheads="1"/>
            </p:cNvSpPr>
            <p:nvPr/>
          </p:nvSpPr>
          <p:spPr bwMode="auto">
            <a:xfrm>
              <a:off x="2867774" y="3152866"/>
              <a:ext cx="103188" cy="95250"/>
            </a:xfrm>
            <a:prstGeom prst="ellipse">
              <a:avLst/>
            </a:prstGeom>
            <a:solidFill>
              <a:srgbClr val="9C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323" name="Oval 179"/>
            <p:cNvSpPr>
              <a:spLocks noChangeArrowheads="1"/>
            </p:cNvSpPr>
            <p:nvPr/>
          </p:nvSpPr>
          <p:spPr bwMode="auto">
            <a:xfrm>
              <a:off x="2991599" y="3260816"/>
              <a:ext cx="103188" cy="95250"/>
            </a:xfrm>
            <a:prstGeom prst="ellipse">
              <a:avLst/>
            </a:prstGeom>
            <a:solidFill>
              <a:srgbClr val="C2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324" name="Oval 180"/>
            <p:cNvSpPr>
              <a:spLocks noChangeArrowheads="1"/>
            </p:cNvSpPr>
            <p:nvPr/>
          </p:nvSpPr>
          <p:spPr bwMode="auto">
            <a:xfrm>
              <a:off x="2666559" y="3216366"/>
              <a:ext cx="104908" cy="95250"/>
            </a:xfrm>
            <a:prstGeom prst="ellipse">
              <a:avLst/>
            </a:prstGeom>
            <a:solidFill>
              <a:srgbClr val="F9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325" name="Oval 181"/>
            <p:cNvSpPr>
              <a:spLocks noChangeArrowheads="1"/>
            </p:cNvSpPr>
            <p:nvPr/>
          </p:nvSpPr>
          <p:spPr bwMode="auto">
            <a:xfrm>
              <a:off x="3163578" y="3394166"/>
              <a:ext cx="103188" cy="95250"/>
            </a:xfrm>
            <a:prstGeom prst="ellipse">
              <a:avLst/>
            </a:prstGeom>
            <a:solidFill>
              <a:srgbClr val="DE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326" name="Oval 182"/>
            <p:cNvSpPr>
              <a:spLocks noChangeArrowheads="1"/>
            </p:cNvSpPr>
            <p:nvPr/>
          </p:nvSpPr>
          <p:spPr bwMode="auto">
            <a:xfrm>
              <a:off x="1916729" y="3648166"/>
              <a:ext cx="103188" cy="95250"/>
            </a:xfrm>
            <a:prstGeom prst="ellipse">
              <a:avLst/>
            </a:prstGeom>
            <a:solidFill>
              <a:srgbClr val="BF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327" name="Oval 183"/>
            <p:cNvSpPr>
              <a:spLocks noChangeArrowheads="1"/>
            </p:cNvSpPr>
            <p:nvPr/>
          </p:nvSpPr>
          <p:spPr bwMode="auto">
            <a:xfrm>
              <a:off x="2095588" y="3292566"/>
              <a:ext cx="103188" cy="95250"/>
            </a:xfrm>
            <a:prstGeom prst="ellipse">
              <a:avLst/>
            </a:prstGeom>
            <a:solidFill>
              <a:srgbClr val="E2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328" name="Oval 184"/>
            <p:cNvSpPr>
              <a:spLocks noChangeArrowheads="1"/>
            </p:cNvSpPr>
            <p:nvPr/>
          </p:nvSpPr>
          <p:spPr bwMode="auto">
            <a:xfrm>
              <a:off x="2709553" y="3044916"/>
              <a:ext cx="103188" cy="95250"/>
            </a:xfrm>
            <a:prstGeom prst="ellipse">
              <a:avLst/>
            </a:prstGeom>
            <a:solidFill>
              <a:srgbClr val="D2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329" name="Oval 185"/>
            <p:cNvSpPr>
              <a:spLocks noChangeArrowheads="1"/>
            </p:cNvSpPr>
            <p:nvPr/>
          </p:nvSpPr>
          <p:spPr bwMode="auto">
            <a:xfrm>
              <a:off x="2888411" y="3965666"/>
              <a:ext cx="103188" cy="95250"/>
            </a:xfrm>
            <a:prstGeom prst="ellipse">
              <a:avLst/>
            </a:prstGeom>
            <a:solidFill>
              <a:srgbClr val="C5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330" name="Oval 186"/>
            <p:cNvSpPr>
              <a:spLocks noChangeArrowheads="1"/>
            </p:cNvSpPr>
            <p:nvPr/>
          </p:nvSpPr>
          <p:spPr bwMode="auto">
            <a:xfrm>
              <a:off x="1992400" y="3851366"/>
              <a:ext cx="103188" cy="95250"/>
            </a:xfrm>
            <a:prstGeom prst="ellipse">
              <a:avLst/>
            </a:prstGeom>
            <a:solidFill>
              <a:srgbClr val="BB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331" name="Oval 187"/>
            <p:cNvSpPr>
              <a:spLocks noChangeArrowheads="1"/>
            </p:cNvSpPr>
            <p:nvPr/>
          </p:nvSpPr>
          <p:spPr bwMode="auto">
            <a:xfrm>
              <a:off x="2977840" y="3711666"/>
              <a:ext cx="103188" cy="95250"/>
            </a:xfrm>
            <a:prstGeom prst="ellipse">
              <a:avLst/>
            </a:prstGeom>
            <a:solidFill>
              <a:srgbClr val="F5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332" name="Oval 188"/>
            <p:cNvSpPr>
              <a:spLocks noChangeArrowheads="1"/>
            </p:cNvSpPr>
            <p:nvPr/>
          </p:nvSpPr>
          <p:spPr bwMode="auto">
            <a:xfrm>
              <a:off x="2377634" y="3254466"/>
              <a:ext cx="103188" cy="95250"/>
            </a:xfrm>
            <a:prstGeom prst="ellipse">
              <a:avLst/>
            </a:prstGeom>
            <a:solidFill>
              <a:srgbClr val="F5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333" name="Oval 189"/>
            <p:cNvSpPr>
              <a:spLocks noChangeArrowheads="1"/>
            </p:cNvSpPr>
            <p:nvPr/>
          </p:nvSpPr>
          <p:spPr bwMode="auto">
            <a:xfrm>
              <a:off x="1992400" y="3851366"/>
              <a:ext cx="103188" cy="95250"/>
            </a:xfrm>
            <a:prstGeom prst="ellipse">
              <a:avLst/>
            </a:prstGeom>
            <a:solidFill>
              <a:srgbClr val="D3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334" name="Oval 190"/>
            <p:cNvSpPr>
              <a:spLocks noChangeArrowheads="1"/>
            </p:cNvSpPr>
            <p:nvPr/>
          </p:nvSpPr>
          <p:spPr bwMode="auto">
            <a:xfrm>
              <a:off x="2315721" y="3337016"/>
              <a:ext cx="103188" cy="95250"/>
            </a:xfrm>
            <a:prstGeom prst="ellipse">
              <a:avLst/>
            </a:prstGeom>
            <a:solidFill>
              <a:srgbClr val="F8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335" name="Oval 191"/>
            <p:cNvSpPr>
              <a:spLocks noChangeArrowheads="1"/>
            </p:cNvSpPr>
            <p:nvPr/>
          </p:nvSpPr>
          <p:spPr bwMode="auto">
            <a:xfrm>
              <a:off x="2577129" y="4016466"/>
              <a:ext cx="103188" cy="95250"/>
            </a:xfrm>
            <a:prstGeom prst="ellipse">
              <a:avLst/>
            </a:prstGeom>
            <a:solidFill>
              <a:srgbClr val="FB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336" name="Oval 192"/>
            <p:cNvSpPr>
              <a:spLocks noChangeArrowheads="1"/>
            </p:cNvSpPr>
            <p:nvPr/>
          </p:nvSpPr>
          <p:spPr bwMode="auto">
            <a:xfrm>
              <a:off x="2847136" y="3159216"/>
              <a:ext cx="103188" cy="95250"/>
            </a:xfrm>
            <a:prstGeom prst="ellipse">
              <a:avLst/>
            </a:prstGeom>
            <a:solidFill>
              <a:srgbClr val="43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337" name="Oval 193"/>
            <p:cNvSpPr>
              <a:spLocks noChangeArrowheads="1"/>
            </p:cNvSpPr>
            <p:nvPr/>
          </p:nvSpPr>
          <p:spPr bwMode="auto">
            <a:xfrm>
              <a:off x="2412029" y="4137116"/>
              <a:ext cx="103188" cy="95250"/>
            </a:xfrm>
            <a:prstGeom prst="ellipse">
              <a:avLst/>
            </a:prstGeom>
            <a:solidFill>
              <a:srgbClr val="D3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338" name="Oval 194"/>
            <p:cNvSpPr>
              <a:spLocks noChangeArrowheads="1"/>
            </p:cNvSpPr>
            <p:nvPr/>
          </p:nvSpPr>
          <p:spPr bwMode="auto">
            <a:xfrm>
              <a:off x="2847136" y="3159216"/>
              <a:ext cx="103188" cy="95250"/>
            </a:xfrm>
            <a:prstGeom prst="ellipse">
              <a:avLst/>
            </a:prstGeom>
            <a:solidFill>
              <a:srgbClr val="39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339" name="Oval 195"/>
            <p:cNvSpPr>
              <a:spLocks noChangeArrowheads="1"/>
            </p:cNvSpPr>
            <p:nvPr/>
          </p:nvSpPr>
          <p:spPr bwMode="auto">
            <a:xfrm>
              <a:off x="2164379" y="3210016"/>
              <a:ext cx="103188" cy="95250"/>
            </a:xfrm>
            <a:prstGeom prst="ellipse">
              <a:avLst/>
            </a:prstGeom>
            <a:solidFill>
              <a:srgbClr val="B2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340" name="Oval 196"/>
            <p:cNvSpPr>
              <a:spLocks noChangeArrowheads="1"/>
            </p:cNvSpPr>
            <p:nvPr/>
          </p:nvSpPr>
          <p:spPr bwMode="auto">
            <a:xfrm>
              <a:off x="2611525" y="4111716"/>
              <a:ext cx="104908" cy="95250"/>
            </a:xfrm>
            <a:prstGeom prst="ellipse">
              <a:avLst/>
            </a:prstGeom>
            <a:solidFill>
              <a:srgbClr val="E6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341" name="Oval 197"/>
            <p:cNvSpPr>
              <a:spLocks noChangeArrowheads="1"/>
            </p:cNvSpPr>
            <p:nvPr/>
          </p:nvSpPr>
          <p:spPr bwMode="auto">
            <a:xfrm>
              <a:off x="2590888" y="3019516"/>
              <a:ext cx="104908" cy="95250"/>
            </a:xfrm>
            <a:prstGeom prst="ellipse">
              <a:avLst/>
            </a:prstGeom>
            <a:solidFill>
              <a:srgbClr val="CE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342" name="Oval 198"/>
            <p:cNvSpPr>
              <a:spLocks noChangeArrowheads="1"/>
            </p:cNvSpPr>
            <p:nvPr/>
          </p:nvSpPr>
          <p:spPr bwMode="auto">
            <a:xfrm>
              <a:off x="2556492" y="3203666"/>
              <a:ext cx="103188" cy="95250"/>
            </a:xfrm>
            <a:prstGeom prst="ellipse">
              <a:avLst/>
            </a:prstGeom>
            <a:solidFill>
              <a:srgbClr val="F9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343" name="Oval 199"/>
            <p:cNvSpPr>
              <a:spLocks noChangeArrowheads="1"/>
            </p:cNvSpPr>
            <p:nvPr/>
          </p:nvSpPr>
          <p:spPr bwMode="auto">
            <a:xfrm>
              <a:off x="2950324" y="3444966"/>
              <a:ext cx="103188" cy="95250"/>
            </a:xfrm>
            <a:prstGeom prst="ellipse">
              <a:avLst/>
            </a:prstGeom>
            <a:solidFill>
              <a:srgbClr val="F6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344" name="Oval 200"/>
            <p:cNvSpPr>
              <a:spLocks noChangeArrowheads="1"/>
            </p:cNvSpPr>
            <p:nvPr/>
          </p:nvSpPr>
          <p:spPr bwMode="auto">
            <a:xfrm>
              <a:off x="2888411" y="3260816"/>
              <a:ext cx="103188" cy="95250"/>
            </a:xfrm>
            <a:prstGeom prst="ellipse">
              <a:avLst/>
            </a:prstGeom>
            <a:solidFill>
              <a:srgbClr val="D0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345" name="Oval 201"/>
            <p:cNvSpPr>
              <a:spLocks noChangeArrowheads="1"/>
            </p:cNvSpPr>
            <p:nvPr/>
          </p:nvSpPr>
          <p:spPr bwMode="auto">
            <a:xfrm>
              <a:off x="2943445" y="3883116"/>
              <a:ext cx="103188" cy="95250"/>
            </a:xfrm>
            <a:prstGeom prst="ellipse">
              <a:avLst/>
            </a:prstGeom>
            <a:solidFill>
              <a:srgbClr val="B4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346" name="Oval 202"/>
            <p:cNvSpPr>
              <a:spLocks noChangeArrowheads="1"/>
            </p:cNvSpPr>
            <p:nvPr/>
          </p:nvSpPr>
          <p:spPr bwMode="auto">
            <a:xfrm>
              <a:off x="3115424" y="3565616"/>
              <a:ext cx="103188" cy="95250"/>
            </a:xfrm>
            <a:prstGeom prst="ellipse">
              <a:avLst/>
            </a:prstGeom>
            <a:solidFill>
              <a:srgbClr val="D5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347" name="Oval 203"/>
            <p:cNvSpPr>
              <a:spLocks noChangeArrowheads="1"/>
            </p:cNvSpPr>
            <p:nvPr/>
          </p:nvSpPr>
          <p:spPr bwMode="auto">
            <a:xfrm>
              <a:off x="3129182" y="3387816"/>
              <a:ext cx="103188" cy="95250"/>
            </a:xfrm>
            <a:prstGeom prst="ellipse">
              <a:avLst/>
            </a:prstGeom>
            <a:solidFill>
              <a:srgbClr val="54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348" name="Oval 204"/>
            <p:cNvSpPr>
              <a:spLocks noChangeArrowheads="1"/>
            </p:cNvSpPr>
            <p:nvPr/>
          </p:nvSpPr>
          <p:spPr bwMode="auto">
            <a:xfrm>
              <a:off x="2047433" y="3470366"/>
              <a:ext cx="103188" cy="95250"/>
            </a:xfrm>
            <a:prstGeom prst="ellipse">
              <a:avLst/>
            </a:prstGeom>
            <a:solidFill>
              <a:srgbClr val="E8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350" name="Oval 206"/>
            <p:cNvSpPr>
              <a:spLocks noChangeArrowheads="1"/>
            </p:cNvSpPr>
            <p:nvPr/>
          </p:nvSpPr>
          <p:spPr bwMode="auto">
            <a:xfrm>
              <a:off x="1916729" y="3648165"/>
              <a:ext cx="103188" cy="95250"/>
            </a:xfrm>
            <a:prstGeom prst="ellipse">
              <a:avLst/>
            </a:prstGeom>
            <a:solidFill>
              <a:srgbClr val="97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351" name="Oval 207"/>
            <p:cNvSpPr>
              <a:spLocks noChangeArrowheads="1"/>
            </p:cNvSpPr>
            <p:nvPr/>
          </p:nvSpPr>
          <p:spPr bwMode="auto">
            <a:xfrm>
              <a:off x="3142941" y="3381465"/>
              <a:ext cx="103188" cy="95250"/>
            </a:xfrm>
            <a:prstGeom prst="ellipse">
              <a:avLst/>
            </a:prstGeom>
            <a:solidFill>
              <a:srgbClr val="82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352" name="Oval 208"/>
            <p:cNvSpPr>
              <a:spLocks noChangeArrowheads="1"/>
            </p:cNvSpPr>
            <p:nvPr/>
          </p:nvSpPr>
          <p:spPr bwMode="auto">
            <a:xfrm>
              <a:off x="2240050" y="3400515"/>
              <a:ext cx="103188" cy="95250"/>
            </a:xfrm>
            <a:prstGeom prst="ellipse">
              <a:avLst/>
            </a:prstGeom>
            <a:solidFill>
              <a:srgbClr val="F5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353" name="Oval 209"/>
            <p:cNvSpPr>
              <a:spLocks noChangeArrowheads="1"/>
            </p:cNvSpPr>
            <p:nvPr/>
          </p:nvSpPr>
          <p:spPr bwMode="auto">
            <a:xfrm>
              <a:off x="2494579" y="4079966"/>
              <a:ext cx="103188" cy="95250"/>
            </a:xfrm>
            <a:prstGeom prst="ellipse">
              <a:avLst/>
            </a:prstGeom>
            <a:solidFill>
              <a:srgbClr val="E9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354" name="Oval 210"/>
            <p:cNvSpPr>
              <a:spLocks noChangeArrowheads="1"/>
            </p:cNvSpPr>
            <p:nvPr/>
          </p:nvSpPr>
          <p:spPr bwMode="auto">
            <a:xfrm>
              <a:off x="2597767" y="3019515"/>
              <a:ext cx="104908" cy="95250"/>
            </a:xfrm>
            <a:prstGeom prst="ellipse">
              <a:avLst/>
            </a:prstGeom>
            <a:solidFill>
              <a:srgbClr val="C6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355" name="Oval 211"/>
            <p:cNvSpPr>
              <a:spLocks noChangeArrowheads="1"/>
            </p:cNvSpPr>
            <p:nvPr/>
          </p:nvSpPr>
          <p:spPr bwMode="auto">
            <a:xfrm>
              <a:off x="2915928" y="3349715"/>
              <a:ext cx="103188" cy="95250"/>
            </a:xfrm>
            <a:prstGeom prst="ellipse">
              <a:avLst/>
            </a:prstGeom>
            <a:solidFill>
              <a:srgbClr val="F9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356" name="Oval 212"/>
            <p:cNvSpPr>
              <a:spLocks noChangeArrowheads="1"/>
            </p:cNvSpPr>
            <p:nvPr/>
          </p:nvSpPr>
          <p:spPr bwMode="auto">
            <a:xfrm>
              <a:off x="2805861" y="3337015"/>
              <a:ext cx="103188" cy="95250"/>
            </a:xfrm>
            <a:prstGeom prst="ellipse">
              <a:avLst/>
            </a:prstGeom>
            <a:solidFill>
              <a:srgbClr val="FA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357" name="Oval 213"/>
            <p:cNvSpPr>
              <a:spLocks noChangeArrowheads="1"/>
            </p:cNvSpPr>
            <p:nvPr/>
          </p:nvSpPr>
          <p:spPr bwMode="auto">
            <a:xfrm>
              <a:off x="2750828" y="3940266"/>
              <a:ext cx="103188" cy="95250"/>
            </a:xfrm>
            <a:prstGeom prst="ellipse">
              <a:avLst/>
            </a:prstGeom>
            <a:solidFill>
              <a:srgbClr val="FB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358" name="Oval 214"/>
            <p:cNvSpPr>
              <a:spLocks noChangeArrowheads="1"/>
            </p:cNvSpPr>
            <p:nvPr/>
          </p:nvSpPr>
          <p:spPr bwMode="auto">
            <a:xfrm>
              <a:off x="2453304" y="3171915"/>
              <a:ext cx="103188" cy="95250"/>
            </a:xfrm>
            <a:prstGeom prst="ellipse">
              <a:avLst/>
            </a:prstGeom>
            <a:solidFill>
              <a:srgbClr val="FC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359" name="Oval 215"/>
            <p:cNvSpPr>
              <a:spLocks noChangeArrowheads="1"/>
            </p:cNvSpPr>
            <p:nvPr/>
          </p:nvSpPr>
          <p:spPr bwMode="auto">
            <a:xfrm>
              <a:off x="2226292" y="3121115"/>
              <a:ext cx="103188" cy="95250"/>
            </a:xfrm>
            <a:prstGeom prst="ellipse">
              <a:avLst/>
            </a:prstGeom>
            <a:solidFill>
              <a:srgbClr val="B5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360" name="Oval 216"/>
            <p:cNvSpPr>
              <a:spLocks noChangeArrowheads="1"/>
            </p:cNvSpPr>
            <p:nvPr/>
          </p:nvSpPr>
          <p:spPr bwMode="auto">
            <a:xfrm>
              <a:off x="3129182" y="3578315"/>
              <a:ext cx="103188" cy="95250"/>
            </a:xfrm>
            <a:prstGeom prst="ellipse">
              <a:avLst/>
            </a:prstGeom>
            <a:solidFill>
              <a:srgbClr val="D3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361" name="Oval 217"/>
            <p:cNvSpPr>
              <a:spLocks noChangeArrowheads="1"/>
            </p:cNvSpPr>
            <p:nvPr/>
          </p:nvSpPr>
          <p:spPr bwMode="auto">
            <a:xfrm>
              <a:off x="3136061" y="3381465"/>
              <a:ext cx="103188" cy="95250"/>
            </a:xfrm>
            <a:prstGeom prst="ellipse">
              <a:avLst/>
            </a:prstGeom>
            <a:solidFill>
              <a:srgbClr val="C2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362" name="Oval 218"/>
            <p:cNvSpPr>
              <a:spLocks noChangeArrowheads="1"/>
            </p:cNvSpPr>
            <p:nvPr/>
          </p:nvSpPr>
          <p:spPr bwMode="auto">
            <a:xfrm>
              <a:off x="3081028" y="3470365"/>
              <a:ext cx="103188" cy="95250"/>
            </a:xfrm>
            <a:prstGeom prst="ellipse">
              <a:avLst/>
            </a:prstGeom>
            <a:solidFill>
              <a:srgbClr val="F0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363" name="Oval 219"/>
            <p:cNvSpPr>
              <a:spLocks noChangeArrowheads="1"/>
            </p:cNvSpPr>
            <p:nvPr/>
          </p:nvSpPr>
          <p:spPr bwMode="auto">
            <a:xfrm>
              <a:off x="1916729" y="3476715"/>
              <a:ext cx="103188" cy="95250"/>
            </a:xfrm>
            <a:prstGeom prst="ellipse">
              <a:avLst/>
            </a:prstGeom>
            <a:solidFill>
              <a:srgbClr val="F7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364" name="Oval 220"/>
            <p:cNvSpPr>
              <a:spLocks noChangeArrowheads="1"/>
            </p:cNvSpPr>
            <p:nvPr/>
          </p:nvSpPr>
          <p:spPr bwMode="auto">
            <a:xfrm>
              <a:off x="2792103" y="4048216"/>
              <a:ext cx="103188" cy="95250"/>
            </a:xfrm>
            <a:prstGeom prst="ellipse">
              <a:avLst/>
            </a:prstGeom>
            <a:solidFill>
              <a:srgbClr val="AA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365" name="Oval 221"/>
            <p:cNvSpPr>
              <a:spLocks noChangeArrowheads="1"/>
            </p:cNvSpPr>
            <p:nvPr/>
          </p:nvSpPr>
          <p:spPr bwMode="auto">
            <a:xfrm>
              <a:off x="2833378" y="3870416"/>
              <a:ext cx="103188" cy="95250"/>
            </a:xfrm>
            <a:prstGeom prst="ellipse">
              <a:avLst/>
            </a:prstGeom>
            <a:solidFill>
              <a:srgbClr val="F8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366" name="Oval 222"/>
            <p:cNvSpPr>
              <a:spLocks noChangeArrowheads="1"/>
            </p:cNvSpPr>
            <p:nvPr/>
          </p:nvSpPr>
          <p:spPr bwMode="auto">
            <a:xfrm>
              <a:off x="2625284" y="4099016"/>
              <a:ext cx="104908" cy="95250"/>
            </a:xfrm>
            <a:prstGeom prst="ellipse">
              <a:avLst/>
            </a:prstGeom>
            <a:solidFill>
              <a:srgbClr val="A9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367" name="Oval 223"/>
            <p:cNvSpPr>
              <a:spLocks noChangeArrowheads="1"/>
            </p:cNvSpPr>
            <p:nvPr/>
          </p:nvSpPr>
          <p:spPr bwMode="auto">
            <a:xfrm>
              <a:off x="1958004" y="3743415"/>
              <a:ext cx="103188" cy="95250"/>
            </a:xfrm>
            <a:prstGeom prst="ellipse">
              <a:avLst/>
            </a:prstGeom>
            <a:solidFill>
              <a:srgbClr val="DC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368" name="Oval 224"/>
            <p:cNvSpPr>
              <a:spLocks noChangeArrowheads="1"/>
            </p:cNvSpPr>
            <p:nvPr/>
          </p:nvSpPr>
          <p:spPr bwMode="auto">
            <a:xfrm>
              <a:off x="2528975" y="3108415"/>
              <a:ext cx="103188" cy="95250"/>
            </a:xfrm>
            <a:prstGeom prst="ellipse">
              <a:avLst/>
            </a:prstGeom>
            <a:solidFill>
              <a:srgbClr val="F1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369" name="Oval 225"/>
            <p:cNvSpPr>
              <a:spLocks noChangeArrowheads="1"/>
            </p:cNvSpPr>
            <p:nvPr/>
          </p:nvSpPr>
          <p:spPr bwMode="auto">
            <a:xfrm>
              <a:off x="2702674" y="3311615"/>
              <a:ext cx="103188" cy="95250"/>
            </a:xfrm>
            <a:prstGeom prst="ellipse">
              <a:avLst/>
            </a:prstGeom>
            <a:solidFill>
              <a:srgbClr val="FD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370" name="Oval 226"/>
            <p:cNvSpPr>
              <a:spLocks noChangeArrowheads="1"/>
            </p:cNvSpPr>
            <p:nvPr/>
          </p:nvSpPr>
          <p:spPr bwMode="auto">
            <a:xfrm>
              <a:off x="3025995" y="3362415"/>
              <a:ext cx="103188" cy="95250"/>
            </a:xfrm>
            <a:prstGeom prst="ellipse">
              <a:avLst/>
            </a:prstGeom>
            <a:solidFill>
              <a:srgbClr val="BD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371" name="Oval 227"/>
            <p:cNvSpPr>
              <a:spLocks noChangeArrowheads="1"/>
            </p:cNvSpPr>
            <p:nvPr/>
          </p:nvSpPr>
          <p:spPr bwMode="auto">
            <a:xfrm>
              <a:off x="3046632" y="3635465"/>
              <a:ext cx="103188" cy="95250"/>
            </a:xfrm>
            <a:prstGeom prst="ellipse">
              <a:avLst/>
            </a:prstGeom>
            <a:solidFill>
              <a:srgbClr val="DE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372" name="Oval 228"/>
            <p:cNvSpPr>
              <a:spLocks noChangeArrowheads="1"/>
            </p:cNvSpPr>
            <p:nvPr/>
          </p:nvSpPr>
          <p:spPr bwMode="auto">
            <a:xfrm>
              <a:off x="2874653" y="3159215"/>
              <a:ext cx="103188" cy="95250"/>
            </a:xfrm>
            <a:prstGeom prst="ellipse">
              <a:avLst/>
            </a:prstGeom>
            <a:solidFill>
              <a:srgbClr val="00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373" name="Oval 229"/>
            <p:cNvSpPr>
              <a:spLocks noChangeArrowheads="1"/>
            </p:cNvSpPr>
            <p:nvPr/>
          </p:nvSpPr>
          <p:spPr bwMode="auto">
            <a:xfrm>
              <a:off x="2785224" y="3248115"/>
              <a:ext cx="103188" cy="95250"/>
            </a:xfrm>
            <a:prstGeom prst="ellipse">
              <a:avLst/>
            </a:prstGeom>
            <a:solidFill>
              <a:srgbClr val="FD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374" name="Oval 230"/>
            <p:cNvSpPr>
              <a:spLocks noChangeArrowheads="1"/>
            </p:cNvSpPr>
            <p:nvPr/>
          </p:nvSpPr>
          <p:spPr bwMode="auto">
            <a:xfrm>
              <a:off x="1916729" y="3648165"/>
              <a:ext cx="103188" cy="95250"/>
            </a:xfrm>
            <a:prstGeom prst="ellipse">
              <a:avLst/>
            </a:prstGeom>
            <a:solidFill>
              <a:srgbClr val="C7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375" name="Oval 231"/>
            <p:cNvSpPr>
              <a:spLocks noChangeArrowheads="1"/>
            </p:cNvSpPr>
            <p:nvPr/>
          </p:nvSpPr>
          <p:spPr bwMode="auto">
            <a:xfrm>
              <a:off x="1999279" y="3845016"/>
              <a:ext cx="103188" cy="95250"/>
            </a:xfrm>
            <a:prstGeom prst="ellipse">
              <a:avLst/>
            </a:prstGeom>
            <a:solidFill>
              <a:srgbClr val="B8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376" name="Oval 232"/>
            <p:cNvSpPr>
              <a:spLocks noChangeArrowheads="1"/>
            </p:cNvSpPr>
            <p:nvPr/>
          </p:nvSpPr>
          <p:spPr bwMode="auto">
            <a:xfrm>
              <a:off x="2336359" y="3159215"/>
              <a:ext cx="103188" cy="95250"/>
            </a:xfrm>
            <a:prstGeom prst="ellipse">
              <a:avLst/>
            </a:prstGeom>
            <a:solidFill>
              <a:srgbClr val="FA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377" name="Oval 233"/>
            <p:cNvSpPr>
              <a:spLocks noChangeArrowheads="1"/>
            </p:cNvSpPr>
            <p:nvPr/>
          </p:nvSpPr>
          <p:spPr bwMode="auto">
            <a:xfrm>
              <a:off x="1916729" y="3641815"/>
              <a:ext cx="103188" cy="95250"/>
            </a:xfrm>
            <a:prstGeom prst="ellipse">
              <a:avLst/>
            </a:prstGeom>
            <a:solidFill>
              <a:srgbClr val="C2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378" name="Oval 234"/>
            <p:cNvSpPr>
              <a:spLocks noChangeArrowheads="1"/>
            </p:cNvSpPr>
            <p:nvPr/>
          </p:nvSpPr>
          <p:spPr bwMode="auto">
            <a:xfrm>
              <a:off x="2902170" y="3794216"/>
              <a:ext cx="103188" cy="95250"/>
            </a:xfrm>
            <a:prstGeom prst="ellipse">
              <a:avLst/>
            </a:prstGeom>
            <a:solidFill>
              <a:srgbClr val="D1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379" name="Oval 235"/>
            <p:cNvSpPr>
              <a:spLocks noChangeArrowheads="1"/>
            </p:cNvSpPr>
            <p:nvPr/>
          </p:nvSpPr>
          <p:spPr bwMode="auto">
            <a:xfrm>
              <a:off x="2625284" y="3127465"/>
              <a:ext cx="104908" cy="95250"/>
            </a:xfrm>
            <a:prstGeom prst="ellipse">
              <a:avLst/>
            </a:prstGeom>
            <a:solidFill>
              <a:srgbClr val="ED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380" name="Oval 236"/>
            <p:cNvSpPr>
              <a:spLocks noChangeArrowheads="1"/>
            </p:cNvSpPr>
            <p:nvPr/>
          </p:nvSpPr>
          <p:spPr bwMode="auto">
            <a:xfrm>
              <a:off x="2840257" y="3432265"/>
              <a:ext cx="103188" cy="95250"/>
            </a:xfrm>
            <a:prstGeom prst="ellipse">
              <a:avLst/>
            </a:prstGeom>
            <a:solidFill>
              <a:srgbClr val="FD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381" name="Oval 237"/>
            <p:cNvSpPr>
              <a:spLocks noChangeArrowheads="1"/>
            </p:cNvSpPr>
            <p:nvPr/>
          </p:nvSpPr>
          <p:spPr bwMode="auto">
            <a:xfrm>
              <a:off x="2068071" y="3743415"/>
              <a:ext cx="103188" cy="95250"/>
            </a:xfrm>
            <a:prstGeom prst="ellipse">
              <a:avLst/>
            </a:prstGeom>
            <a:solidFill>
              <a:srgbClr val="F5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382" name="Oval 238"/>
            <p:cNvSpPr>
              <a:spLocks noChangeArrowheads="1"/>
            </p:cNvSpPr>
            <p:nvPr/>
          </p:nvSpPr>
          <p:spPr bwMode="auto">
            <a:xfrm>
              <a:off x="2874653" y="3159215"/>
              <a:ext cx="103188" cy="95250"/>
            </a:xfrm>
            <a:prstGeom prst="ellipse">
              <a:avLst/>
            </a:prstGeom>
            <a:solidFill>
              <a:schemeClr val="accent1">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383" name="Oval 239"/>
            <p:cNvSpPr>
              <a:spLocks noChangeArrowheads="1"/>
            </p:cNvSpPr>
            <p:nvPr/>
          </p:nvSpPr>
          <p:spPr bwMode="auto">
            <a:xfrm>
              <a:off x="2412029" y="3629115"/>
              <a:ext cx="103188" cy="95250"/>
            </a:xfrm>
            <a:prstGeom prst="ellipse">
              <a:avLst/>
            </a:prstGeom>
            <a:solidFill>
              <a:srgbClr val="0000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384" name="Oval 240"/>
            <p:cNvSpPr>
              <a:spLocks noChangeArrowheads="1"/>
            </p:cNvSpPr>
            <p:nvPr/>
          </p:nvSpPr>
          <p:spPr bwMode="auto">
            <a:xfrm>
              <a:off x="2322600" y="3870416"/>
              <a:ext cx="103188" cy="95250"/>
            </a:xfrm>
            <a:prstGeom prst="ellipse">
              <a:avLst/>
            </a:prstGeom>
            <a:solidFill>
              <a:srgbClr val="0000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385" name="Oval 241"/>
            <p:cNvSpPr>
              <a:spLocks noChangeArrowheads="1"/>
            </p:cNvSpPr>
            <p:nvPr/>
          </p:nvSpPr>
          <p:spPr bwMode="auto">
            <a:xfrm>
              <a:off x="2494579" y="3552915"/>
              <a:ext cx="103188" cy="95250"/>
            </a:xfrm>
            <a:prstGeom prst="ellipse">
              <a:avLst/>
            </a:prstGeom>
            <a:solidFill>
              <a:srgbClr val="0000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386" name="Oval 242"/>
            <p:cNvSpPr>
              <a:spLocks noChangeArrowheads="1"/>
            </p:cNvSpPr>
            <p:nvPr/>
          </p:nvSpPr>
          <p:spPr bwMode="auto">
            <a:xfrm>
              <a:off x="2611525" y="3578315"/>
              <a:ext cx="104908" cy="95250"/>
            </a:xfrm>
            <a:prstGeom prst="ellipse">
              <a:avLst/>
            </a:prstGeom>
            <a:solidFill>
              <a:srgbClr val="0000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387" name="Oval 243"/>
            <p:cNvSpPr>
              <a:spLocks noChangeArrowheads="1"/>
            </p:cNvSpPr>
            <p:nvPr/>
          </p:nvSpPr>
          <p:spPr bwMode="auto">
            <a:xfrm>
              <a:off x="2570250" y="3737065"/>
              <a:ext cx="103188" cy="95250"/>
            </a:xfrm>
            <a:prstGeom prst="ellipse">
              <a:avLst/>
            </a:prstGeom>
            <a:solidFill>
              <a:srgbClr val="0000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388" name="Oval 244"/>
            <p:cNvSpPr>
              <a:spLocks noChangeArrowheads="1"/>
            </p:cNvSpPr>
            <p:nvPr/>
          </p:nvSpPr>
          <p:spPr bwMode="auto">
            <a:xfrm>
              <a:off x="2639042" y="3667215"/>
              <a:ext cx="104908" cy="95250"/>
            </a:xfrm>
            <a:prstGeom prst="ellipse">
              <a:avLst/>
            </a:prstGeom>
            <a:solidFill>
              <a:srgbClr val="0000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389" name="Oval 245"/>
            <p:cNvSpPr>
              <a:spLocks noChangeArrowheads="1"/>
            </p:cNvSpPr>
            <p:nvPr/>
          </p:nvSpPr>
          <p:spPr bwMode="auto">
            <a:xfrm>
              <a:off x="2391392" y="3787866"/>
              <a:ext cx="103188" cy="95250"/>
            </a:xfrm>
            <a:prstGeom prst="ellipse">
              <a:avLst/>
            </a:prstGeom>
            <a:solidFill>
              <a:srgbClr val="0000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390" name="Oval 246"/>
            <p:cNvSpPr>
              <a:spLocks noChangeArrowheads="1"/>
            </p:cNvSpPr>
            <p:nvPr/>
          </p:nvSpPr>
          <p:spPr bwMode="auto">
            <a:xfrm>
              <a:off x="2453304" y="3718015"/>
              <a:ext cx="103188" cy="95250"/>
            </a:xfrm>
            <a:prstGeom prst="ellipse">
              <a:avLst/>
            </a:prstGeom>
            <a:solidFill>
              <a:srgbClr val="0000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391" name="Rectangle 247"/>
            <p:cNvSpPr>
              <a:spLocks noChangeArrowheads="1"/>
            </p:cNvSpPr>
            <p:nvPr/>
          </p:nvSpPr>
          <p:spPr bwMode="auto">
            <a:xfrm>
              <a:off x="2384515" y="4499066"/>
              <a:ext cx="299762" cy="12311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Narrow" pitchFamily="34" charset="0"/>
                  <a:cs typeface="Arial" pitchFamily="34" charset="0"/>
                </a:rPr>
                <a:t>Position</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392" name="Rectangle 248"/>
            <p:cNvSpPr>
              <a:spLocks noChangeArrowheads="1"/>
            </p:cNvSpPr>
            <p:nvPr/>
          </p:nvSpPr>
          <p:spPr bwMode="auto">
            <a:xfrm rot="16200000">
              <a:off x="1385053" y="3550095"/>
              <a:ext cx="299762" cy="12311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Narrow" pitchFamily="34" charset="0"/>
                  <a:cs typeface="Arial" pitchFamily="34" charset="0"/>
                </a:rPr>
                <a:t>Position</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393" name="Rectangle 249"/>
            <p:cNvSpPr>
              <a:spLocks noChangeArrowheads="1"/>
            </p:cNvSpPr>
            <p:nvPr/>
          </p:nvSpPr>
          <p:spPr bwMode="auto">
            <a:xfrm>
              <a:off x="2058443" y="2573905"/>
              <a:ext cx="950581" cy="2462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Arial Narrow" pitchFamily="34" charset="0"/>
                  <a:cs typeface="Arial" pitchFamily="34" charset="0"/>
                </a:rPr>
                <a:t>Predictability</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315" name="Rectangle 144"/>
            <p:cNvSpPr>
              <a:spLocks noChangeArrowheads="1"/>
            </p:cNvSpPr>
            <p:nvPr/>
          </p:nvSpPr>
          <p:spPr bwMode="auto">
            <a:xfrm>
              <a:off x="1669248" y="3376221"/>
              <a:ext cx="41678"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700" dirty="0" smtClean="0">
                  <a:solidFill>
                    <a:srgbClr val="000000"/>
                  </a:solidFill>
                  <a:latin typeface="Arial Narrow" pitchFamily="34" charset="0"/>
                  <a:cs typeface="Arial" pitchFamily="34" charset="0"/>
                </a:rPr>
                <a:t>2</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149" name="Rectangle 5"/>
            <p:cNvSpPr>
              <a:spLocks noChangeArrowheads="1"/>
            </p:cNvSpPr>
            <p:nvPr/>
          </p:nvSpPr>
          <p:spPr bwMode="auto">
            <a:xfrm>
              <a:off x="4076984" y="4052854"/>
              <a:ext cx="1645842" cy="151765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6150" name="Rectangle 6"/>
            <p:cNvSpPr>
              <a:spLocks noChangeArrowheads="1"/>
            </p:cNvSpPr>
            <p:nvPr/>
          </p:nvSpPr>
          <p:spPr bwMode="auto">
            <a:xfrm>
              <a:off x="4076984" y="4052854"/>
              <a:ext cx="1645842" cy="1517650"/>
            </a:xfrm>
            <a:prstGeom prst="rect">
              <a:avLst/>
            </a:prstGeom>
            <a:no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pic>
          <p:nvPicPr>
            <p:cNvPr id="6151" name="Picture 7"/>
            <p:cNvPicPr>
              <a:picLocks noChangeAspect="1" noChangeArrowheads="1"/>
            </p:cNvPicPr>
            <p:nvPr/>
          </p:nvPicPr>
          <p:blipFill>
            <a:blip r:embed="rId2" cstate="print">
              <a:duotone>
                <a:prstClr val="black"/>
                <a:schemeClr val="accent2">
                  <a:tint val="45000"/>
                  <a:satMod val="400000"/>
                </a:schemeClr>
              </a:duotone>
            </a:blip>
            <a:srcRect/>
            <a:stretch>
              <a:fillRect/>
            </a:stretch>
          </p:blipFill>
          <p:spPr bwMode="auto">
            <a:xfrm>
              <a:off x="4083863" y="4059204"/>
              <a:ext cx="1638962" cy="1511300"/>
            </a:xfrm>
            <a:prstGeom prst="rect">
              <a:avLst/>
            </a:prstGeom>
            <a:noFill/>
            <a:ln w="9525">
              <a:noFill/>
              <a:miter lim="800000"/>
              <a:headEnd/>
              <a:tailEnd/>
            </a:ln>
          </p:spPr>
        </p:pic>
        <p:sp>
          <p:nvSpPr>
            <p:cNvPr id="6152" name="Rectangle 8"/>
            <p:cNvSpPr>
              <a:spLocks noChangeArrowheads="1"/>
            </p:cNvSpPr>
            <p:nvPr/>
          </p:nvSpPr>
          <p:spPr bwMode="auto">
            <a:xfrm>
              <a:off x="4794137" y="5691154"/>
              <a:ext cx="187552" cy="12311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Narrow" pitchFamily="34" charset="0"/>
                  <a:cs typeface="Arial" pitchFamily="34" charset="0"/>
                </a:rPr>
                <a:t>Time</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53" name="Rectangle 9"/>
            <p:cNvSpPr>
              <a:spLocks noChangeArrowheads="1"/>
            </p:cNvSpPr>
            <p:nvPr/>
          </p:nvSpPr>
          <p:spPr bwMode="auto">
            <a:xfrm rot="16200000">
              <a:off x="3741333" y="4742184"/>
              <a:ext cx="251672" cy="12311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Narrow" pitchFamily="34" charset="0"/>
                  <a:cs typeface="Arial" pitchFamily="34" charset="0"/>
                </a:rPr>
                <a:t>Modes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54" name="Rectangle 10"/>
            <p:cNvSpPr>
              <a:spLocks noChangeArrowheads="1"/>
            </p:cNvSpPr>
            <p:nvPr/>
          </p:nvSpPr>
          <p:spPr bwMode="auto">
            <a:xfrm>
              <a:off x="4425650" y="3789040"/>
              <a:ext cx="1053173" cy="2462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Arial Narrow" pitchFamily="34" charset="0"/>
                  <a:cs typeface="Arial" pitchFamily="34" charset="0"/>
                </a:rPr>
                <a:t>Internal states</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6163" name="Rectangle 19"/>
            <p:cNvSpPr>
              <a:spLocks noChangeArrowheads="1"/>
            </p:cNvSpPr>
            <p:nvPr/>
          </p:nvSpPr>
          <p:spPr bwMode="auto">
            <a:xfrm>
              <a:off x="4338392" y="5589554"/>
              <a:ext cx="125034"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100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66" name="Rectangle 22"/>
            <p:cNvSpPr>
              <a:spLocks noChangeArrowheads="1"/>
            </p:cNvSpPr>
            <p:nvPr/>
          </p:nvSpPr>
          <p:spPr bwMode="auto">
            <a:xfrm>
              <a:off x="4654834" y="5589554"/>
              <a:ext cx="125034"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200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69" name="Rectangle 25"/>
            <p:cNvSpPr>
              <a:spLocks noChangeArrowheads="1"/>
            </p:cNvSpPr>
            <p:nvPr/>
          </p:nvSpPr>
          <p:spPr bwMode="auto">
            <a:xfrm>
              <a:off x="4979875" y="5589554"/>
              <a:ext cx="125034"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300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72" name="Rectangle 28"/>
            <p:cNvSpPr>
              <a:spLocks noChangeArrowheads="1"/>
            </p:cNvSpPr>
            <p:nvPr/>
          </p:nvSpPr>
          <p:spPr bwMode="auto">
            <a:xfrm>
              <a:off x="5303196" y="5589554"/>
              <a:ext cx="125034"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400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75" name="Rectangle 31"/>
            <p:cNvSpPr>
              <a:spLocks noChangeArrowheads="1"/>
            </p:cNvSpPr>
            <p:nvPr/>
          </p:nvSpPr>
          <p:spPr bwMode="auto">
            <a:xfrm>
              <a:off x="5619638" y="5589554"/>
              <a:ext cx="125034"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500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78" name="Rectangle 34"/>
            <p:cNvSpPr>
              <a:spLocks noChangeArrowheads="1"/>
            </p:cNvSpPr>
            <p:nvPr/>
          </p:nvSpPr>
          <p:spPr bwMode="auto">
            <a:xfrm>
              <a:off x="4015071" y="4217954"/>
              <a:ext cx="41678"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81" name="Rectangle 37"/>
            <p:cNvSpPr>
              <a:spLocks noChangeArrowheads="1"/>
            </p:cNvSpPr>
            <p:nvPr/>
          </p:nvSpPr>
          <p:spPr bwMode="auto">
            <a:xfrm>
              <a:off x="3973796" y="4452904"/>
              <a:ext cx="83356"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10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84" name="Rectangle 40"/>
            <p:cNvSpPr>
              <a:spLocks noChangeArrowheads="1"/>
            </p:cNvSpPr>
            <p:nvPr/>
          </p:nvSpPr>
          <p:spPr bwMode="auto">
            <a:xfrm>
              <a:off x="3973796" y="4687854"/>
              <a:ext cx="83356"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15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87" name="Rectangle 43"/>
            <p:cNvSpPr>
              <a:spLocks noChangeArrowheads="1"/>
            </p:cNvSpPr>
            <p:nvPr/>
          </p:nvSpPr>
          <p:spPr bwMode="auto">
            <a:xfrm>
              <a:off x="3973796" y="4929154"/>
              <a:ext cx="83356"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20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90" name="Rectangle 46"/>
            <p:cNvSpPr>
              <a:spLocks noChangeArrowheads="1"/>
            </p:cNvSpPr>
            <p:nvPr/>
          </p:nvSpPr>
          <p:spPr bwMode="auto">
            <a:xfrm>
              <a:off x="3973796" y="5164104"/>
              <a:ext cx="83356"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25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93" name="Rectangle 49"/>
            <p:cNvSpPr>
              <a:spLocks noChangeArrowheads="1"/>
            </p:cNvSpPr>
            <p:nvPr/>
          </p:nvSpPr>
          <p:spPr bwMode="auto">
            <a:xfrm>
              <a:off x="3973796" y="5399054"/>
              <a:ext cx="83356"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30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317" name="Straight Connector 316"/>
            <p:cNvCxnSpPr/>
            <p:nvPr/>
          </p:nvCxnSpPr>
          <p:spPr>
            <a:xfrm flipV="1">
              <a:off x="5045757" y="4527633"/>
              <a:ext cx="0" cy="855094"/>
            </a:xfrm>
            <a:prstGeom prst="line">
              <a:avLst/>
            </a:prstGeom>
            <a:ln w="19050">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51" name="Freeform 250"/>
            <p:cNvSpPr/>
            <p:nvPr/>
          </p:nvSpPr>
          <p:spPr>
            <a:xfrm>
              <a:off x="2958543" y="2033845"/>
              <a:ext cx="990110" cy="1080120"/>
            </a:xfrm>
            <a:custGeom>
              <a:avLst/>
              <a:gdLst>
                <a:gd name="connsiteX0" fmla="*/ 0 w 3935896"/>
                <a:gd name="connsiteY0" fmla="*/ 1121134 h 1121134"/>
                <a:gd name="connsiteX1" fmla="*/ 1311966 w 3935896"/>
                <a:gd name="connsiteY1" fmla="*/ 294198 h 1121134"/>
                <a:gd name="connsiteX2" fmla="*/ 3935896 w 3935896"/>
                <a:gd name="connsiteY2" fmla="*/ 0 h 1121134"/>
              </a:gdLst>
              <a:ahLst/>
              <a:cxnLst>
                <a:cxn ang="0">
                  <a:pos x="connsiteX0" y="connsiteY0"/>
                </a:cxn>
                <a:cxn ang="0">
                  <a:pos x="connsiteX1" y="connsiteY1"/>
                </a:cxn>
                <a:cxn ang="0">
                  <a:pos x="connsiteX2" y="connsiteY2"/>
                </a:cxn>
              </a:cxnLst>
              <a:rect l="l" t="t" r="r" b="b"/>
              <a:pathLst>
                <a:path w="3935896" h="1121134">
                  <a:moveTo>
                    <a:pt x="0" y="1121134"/>
                  </a:moveTo>
                  <a:cubicBezTo>
                    <a:pt x="327991" y="801094"/>
                    <a:pt x="655983" y="481054"/>
                    <a:pt x="1311966" y="294198"/>
                  </a:cubicBezTo>
                  <a:cubicBezTo>
                    <a:pt x="1967949" y="107342"/>
                    <a:pt x="2951922" y="53671"/>
                    <a:pt x="3935896" y="0"/>
                  </a:cubicBezTo>
                </a:path>
              </a:pathLst>
            </a:custGeom>
            <a:noFill/>
            <a:ln w="9525">
              <a:solidFill>
                <a:schemeClr val="accent1">
                  <a:lumMod val="50000"/>
                </a:schemeClr>
              </a:solidFill>
              <a:prstDash val="sysDash"/>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accent1">
                    <a:lumMod val="25000"/>
                  </a:schemeClr>
                </a:solidFill>
                <a:latin typeface="Arial Narrow" pitchFamily="34" charset="0"/>
              </a:endParaRPr>
            </a:p>
          </p:txBody>
        </p:sp>
        <p:sp>
          <p:nvSpPr>
            <p:cNvPr id="252" name="Freeform 251"/>
            <p:cNvSpPr/>
            <p:nvPr/>
          </p:nvSpPr>
          <p:spPr>
            <a:xfrm flipV="1">
              <a:off x="2643508" y="3879050"/>
              <a:ext cx="1260140" cy="1170130"/>
            </a:xfrm>
            <a:custGeom>
              <a:avLst/>
              <a:gdLst>
                <a:gd name="connsiteX0" fmla="*/ 0 w 3935896"/>
                <a:gd name="connsiteY0" fmla="*/ 1121134 h 1121134"/>
                <a:gd name="connsiteX1" fmla="*/ 1311966 w 3935896"/>
                <a:gd name="connsiteY1" fmla="*/ 294198 h 1121134"/>
                <a:gd name="connsiteX2" fmla="*/ 3935896 w 3935896"/>
                <a:gd name="connsiteY2" fmla="*/ 0 h 1121134"/>
              </a:gdLst>
              <a:ahLst/>
              <a:cxnLst>
                <a:cxn ang="0">
                  <a:pos x="connsiteX0" y="connsiteY0"/>
                </a:cxn>
                <a:cxn ang="0">
                  <a:pos x="connsiteX1" y="connsiteY1"/>
                </a:cxn>
                <a:cxn ang="0">
                  <a:pos x="connsiteX2" y="connsiteY2"/>
                </a:cxn>
              </a:cxnLst>
              <a:rect l="l" t="t" r="r" b="b"/>
              <a:pathLst>
                <a:path w="3935896" h="1121134">
                  <a:moveTo>
                    <a:pt x="0" y="1121134"/>
                  </a:moveTo>
                  <a:cubicBezTo>
                    <a:pt x="327991" y="801094"/>
                    <a:pt x="655983" y="481054"/>
                    <a:pt x="1311966" y="294198"/>
                  </a:cubicBezTo>
                  <a:cubicBezTo>
                    <a:pt x="1967949" y="107342"/>
                    <a:pt x="2951922" y="53671"/>
                    <a:pt x="3935896" y="0"/>
                  </a:cubicBezTo>
                </a:path>
              </a:pathLst>
            </a:custGeom>
            <a:noFill/>
            <a:ln w="9525">
              <a:solidFill>
                <a:srgbClr val="0000FF"/>
              </a:solidFill>
              <a:prstDash val="sysDash"/>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accent1">
                    <a:lumMod val="25000"/>
                  </a:schemeClr>
                </a:solidFill>
                <a:latin typeface="Arial Narrow" pitchFamily="34" charset="0"/>
              </a:endParaRPr>
            </a:p>
          </p:txBody>
        </p:sp>
      </p:grpSp>
      <p:grpSp>
        <p:nvGrpSpPr>
          <p:cNvPr id="213" name="Group 212"/>
          <p:cNvGrpSpPr/>
          <p:nvPr/>
        </p:nvGrpSpPr>
        <p:grpSpPr>
          <a:xfrm>
            <a:off x="6618185" y="2033845"/>
            <a:ext cx="1873250" cy="3155414"/>
            <a:chOff x="6694172" y="1628800"/>
            <a:chExt cx="1873250" cy="3155414"/>
          </a:xfrm>
        </p:grpSpPr>
        <p:pic>
          <p:nvPicPr>
            <p:cNvPr id="358404" name="Picture 4" descr="http://www.scholarpedia.org/w/images/thumb/8/88/Pik_Ros_fig_1.jpg/400px-Pik_Ros_fig_1.jpg"/>
            <p:cNvPicPr>
              <a:picLocks noChangeAspect="1" noChangeArrowheads="1"/>
            </p:cNvPicPr>
            <p:nvPr/>
          </p:nvPicPr>
          <p:blipFill>
            <a:blip r:embed="rId3" cstate="print">
              <a:duotone>
                <a:schemeClr val="accent5">
                  <a:shade val="45000"/>
                  <a:satMod val="135000"/>
                </a:schemeClr>
                <a:prstClr val="white"/>
              </a:duotone>
            </a:blip>
            <a:srcRect/>
            <a:stretch>
              <a:fillRect/>
            </a:stretch>
          </p:blipFill>
          <p:spPr bwMode="auto">
            <a:xfrm>
              <a:off x="6708195" y="3654025"/>
              <a:ext cx="1845205" cy="1130189"/>
            </a:xfrm>
            <a:prstGeom prst="rect">
              <a:avLst/>
            </a:prstGeom>
            <a:noFill/>
          </p:spPr>
        </p:pic>
        <p:pic>
          <p:nvPicPr>
            <p:cNvPr id="358410" name="Picture 10" descr="http://upload.wikimedia.org/wikipedia/commons/6/6a/Christiaan_Huygens.gif"/>
            <p:cNvPicPr>
              <a:picLocks noChangeAspect="1" noChangeArrowheads="1"/>
            </p:cNvPicPr>
            <p:nvPr/>
          </p:nvPicPr>
          <p:blipFill>
            <a:blip r:embed="rId4" cstate="print">
              <a:duotone>
                <a:prstClr val="black"/>
                <a:srgbClr val="D9C3A5">
                  <a:tint val="50000"/>
                  <a:satMod val="180000"/>
                </a:srgbClr>
              </a:duotone>
            </a:blip>
            <a:srcRect l="20599" r="9878" b="53420"/>
            <a:stretch>
              <a:fillRect/>
            </a:stretch>
          </p:blipFill>
          <p:spPr bwMode="auto">
            <a:xfrm>
              <a:off x="6933220" y="1943835"/>
              <a:ext cx="1395155" cy="1632630"/>
            </a:xfrm>
            <a:prstGeom prst="ellipse">
              <a:avLst/>
            </a:prstGeom>
            <a:ln>
              <a:noFill/>
            </a:ln>
            <a:effectLst>
              <a:softEdge rad="112500"/>
            </a:effectLst>
          </p:spPr>
        </p:pic>
        <p:sp>
          <p:nvSpPr>
            <p:cNvPr id="212" name="Rectangle 12"/>
            <p:cNvSpPr>
              <a:spLocks noChangeArrowheads="1"/>
            </p:cNvSpPr>
            <p:nvPr/>
          </p:nvSpPr>
          <p:spPr bwMode="auto">
            <a:xfrm>
              <a:off x="6694172" y="1628800"/>
              <a:ext cx="1873250" cy="338554"/>
            </a:xfrm>
            <a:prstGeom prst="rect">
              <a:avLst/>
            </a:prstGeom>
            <a:noFill/>
            <a:ln w="9525">
              <a:noFill/>
              <a:miter lim="800000"/>
              <a:headEnd/>
              <a:tailEnd/>
            </a:ln>
          </p:spPr>
          <p:txBody>
            <a:bodyPr anchor="ctr">
              <a:spAutoFit/>
            </a:bodyPr>
            <a:lstStyle/>
            <a:p>
              <a:pPr algn="ctr"/>
              <a:r>
                <a:rPr lang="en-US" sz="1600" dirty="0" err="1" smtClean="0">
                  <a:solidFill>
                    <a:schemeClr val="bg2"/>
                  </a:solidFill>
                </a:rPr>
                <a:t>Christiaan</a:t>
              </a:r>
              <a:r>
                <a:rPr lang="en-US" sz="1600" dirty="0" smtClean="0">
                  <a:solidFill>
                    <a:schemeClr val="bg2"/>
                  </a:solidFill>
                </a:rPr>
                <a:t> Huygens</a:t>
              </a:r>
              <a:endParaRPr lang="en-US" sz="1600" dirty="0">
                <a:solidFill>
                  <a:schemeClr val="bg2"/>
                </a:solidFill>
              </a:endParaRPr>
            </a:p>
          </p:txBody>
        </p:sp>
      </p:grpSp>
      <p:grpSp>
        <p:nvGrpSpPr>
          <p:cNvPr id="216" name="Group 215"/>
          <p:cNvGrpSpPr/>
          <p:nvPr/>
        </p:nvGrpSpPr>
        <p:grpSpPr>
          <a:xfrm>
            <a:off x="7203250" y="4059070"/>
            <a:ext cx="675075" cy="495055"/>
            <a:chOff x="7203250" y="4059070"/>
            <a:chExt cx="675075" cy="495055"/>
          </a:xfrm>
        </p:grpSpPr>
        <p:sp>
          <p:nvSpPr>
            <p:cNvPr id="210" name="Oval 209"/>
            <p:cNvSpPr/>
            <p:nvPr/>
          </p:nvSpPr>
          <p:spPr>
            <a:xfrm>
              <a:off x="7203250" y="4374105"/>
              <a:ext cx="180020" cy="180020"/>
            </a:xfrm>
            <a:prstGeom prst="ellipse">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211" name="Oval 210"/>
            <p:cNvSpPr/>
            <p:nvPr/>
          </p:nvSpPr>
          <p:spPr>
            <a:xfrm>
              <a:off x="7698305" y="4329100"/>
              <a:ext cx="180020" cy="18002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214" name="Oval 213"/>
            <p:cNvSpPr/>
            <p:nvPr/>
          </p:nvSpPr>
          <p:spPr>
            <a:xfrm>
              <a:off x="7698305" y="4059070"/>
              <a:ext cx="180020" cy="180020"/>
            </a:xfrm>
            <a:prstGeom prst="ellipse">
              <a:avLst/>
            </a:prstGeom>
            <a:solidFill>
              <a:srgbClr val="FF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215" name="Oval 214"/>
            <p:cNvSpPr/>
            <p:nvPr/>
          </p:nvSpPr>
          <p:spPr>
            <a:xfrm>
              <a:off x="7203250" y="4059070"/>
              <a:ext cx="180020" cy="18002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grpSp>
    </p:spTree>
    <p:extLst>
      <p:ext uri="{BB962C8B-B14F-4D97-AF65-F5344CB8AC3E}">
        <p14:creationId xmlns:p14="http://schemas.microsoft.com/office/powerpoint/2010/main" xmlns="" val="23649065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3"/>
                                        </p:tgtEl>
                                        <p:attrNameLst>
                                          <p:attrName>style.visibility</p:attrName>
                                        </p:attrNameLst>
                                      </p:cBhvr>
                                      <p:to>
                                        <p:strVal val="visible"/>
                                      </p:to>
                                    </p:set>
                                    <p:animEffect transition="in" filter="fade">
                                      <p:cBhvr>
                                        <p:cTn id="7" dur="1000"/>
                                        <p:tgtEl>
                                          <p:spTgt spid="2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6"/>
                                        </p:tgtEl>
                                        <p:attrNameLst>
                                          <p:attrName>style.visibility</p:attrName>
                                        </p:attrNameLst>
                                      </p:cBhvr>
                                      <p:to>
                                        <p:strVal val="visible"/>
                                      </p:to>
                                    </p:set>
                                    <p:animEffect transition="in" filter="fade">
                                      <p:cBhvr>
                                        <p:cTn id="12" dur="1000"/>
                                        <p:tgtEl>
                                          <p:spTgt spid="2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print">
            <a:clrChange>
              <a:clrFrom>
                <a:srgbClr val="000000"/>
              </a:clrFrom>
              <a:clrTo>
                <a:srgbClr val="000000">
                  <a:alpha val="0"/>
                </a:srgbClr>
              </a:clrTo>
            </a:clrChange>
            <a:duotone>
              <a:schemeClr val="accent6">
                <a:shade val="45000"/>
                <a:satMod val="135000"/>
              </a:schemeClr>
              <a:prstClr val="white"/>
            </a:duotone>
          </a:blip>
          <a:srcRect/>
          <a:stretch>
            <a:fillRect/>
          </a:stretch>
        </p:blipFill>
        <p:spPr bwMode="auto">
          <a:xfrm>
            <a:off x="3197805" y="1673805"/>
            <a:ext cx="3784630" cy="3601913"/>
          </a:xfrm>
          <a:prstGeom prst="rect">
            <a:avLst/>
          </a:prstGeom>
          <a:noFill/>
          <a:ln w="9525">
            <a:noFill/>
            <a:miter lim="800000"/>
            <a:headEnd/>
            <a:tailEnd/>
          </a:ln>
        </p:spPr>
      </p:pic>
      <p:sp>
        <p:nvSpPr>
          <p:cNvPr id="279553" name="Rectangle 1"/>
          <p:cNvSpPr>
            <a:spLocks noChangeArrowheads="1"/>
          </p:cNvSpPr>
          <p:nvPr/>
        </p:nvSpPr>
        <p:spPr bwMode="auto">
          <a:xfrm>
            <a:off x="1622630" y="1859398"/>
            <a:ext cx="7110790"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r>
              <a:rPr kumimoji="0" lang="en-US" b="0" i="0" u="none" strike="noStrike" cap="none" normalizeH="0" baseline="0" dirty="0" smtClean="0">
                <a:ln>
                  <a:noFill/>
                </a:ln>
                <a:solidFill>
                  <a:srgbClr val="990033"/>
                </a:solidFill>
                <a:effectLst/>
                <a:ea typeface="Calibri" pitchFamily="34" charset="0"/>
                <a:cs typeface="Calibri" pitchFamily="34" charset="0"/>
              </a:rPr>
              <a:t>The existence of a Markov blanket necessarily implies a partition of states into internal states, their Markov blanket (sensory and active states) and external or hidden states.</a:t>
            </a:r>
          </a:p>
          <a:p>
            <a:pPr marL="0" marR="0" lvl="0" indent="0" algn="l" defTabSz="914400" rtl="0" eaLnBrk="0" fontAlgn="base" latinLnBrk="0" hangingPunct="0">
              <a:lnSpc>
                <a:spcPct val="100000"/>
              </a:lnSpc>
              <a:spcBef>
                <a:spcPct val="0"/>
              </a:spcBef>
              <a:spcAft>
                <a:spcPct val="0"/>
              </a:spcAft>
              <a:buClrTx/>
              <a:buSzTx/>
              <a:tabLst/>
            </a:pPr>
            <a:endParaRPr kumimoji="0" lang="en-GB" b="0" i="0" u="none" strike="noStrike" cap="none" normalizeH="0" baseline="0" dirty="0" smtClean="0">
              <a:ln>
                <a:noFill/>
              </a:ln>
              <a:solidFill>
                <a:srgbClr val="990033"/>
              </a:solidFill>
              <a:effectLst/>
              <a:cs typeface="Arial" pitchFamily="34" charset="0"/>
            </a:endParaRPr>
          </a:p>
          <a:p>
            <a:pPr eaLnBrk="0" hangingPunct="0"/>
            <a:r>
              <a:rPr lang="en-US" dirty="0" smtClean="0">
                <a:solidFill>
                  <a:srgbClr val="990033"/>
                </a:solidFill>
                <a:ea typeface="Times New Roman" pitchFamily="18" charset="0"/>
                <a:cs typeface="Calibri" pitchFamily="34" charset="0"/>
              </a:rPr>
              <a:t>Because </a:t>
            </a:r>
            <a:r>
              <a:rPr lang="en-US" dirty="0">
                <a:solidFill>
                  <a:srgbClr val="990033"/>
                </a:solidFill>
                <a:ea typeface="Times New Roman" pitchFamily="18" charset="0"/>
                <a:cs typeface="Calibri" pitchFamily="34" charset="0"/>
              </a:rPr>
              <a:t>active states change – but are not changed by – external states they </a:t>
            </a:r>
            <a:r>
              <a:rPr lang="en-US" dirty="0" smtClean="0">
                <a:solidFill>
                  <a:srgbClr val="990033"/>
                </a:solidFill>
                <a:ea typeface="Times New Roman" pitchFamily="18" charset="0"/>
                <a:cs typeface="Calibri" pitchFamily="34" charset="0"/>
              </a:rPr>
              <a:t>minimize </a:t>
            </a:r>
            <a:r>
              <a:rPr lang="en-US" dirty="0">
                <a:solidFill>
                  <a:srgbClr val="990033"/>
                </a:solidFill>
                <a:ea typeface="Times New Roman" pitchFamily="18" charset="0"/>
                <a:cs typeface="Calibri" pitchFamily="34" charset="0"/>
              </a:rPr>
              <a:t>the </a:t>
            </a:r>
            <a:r>
              <a:rPr lang="en-US" dirty="0" smtClean="0">
                <a:solidFill>
                  <a:srgbClr val="990033"/>
                </a:solidFill>
                <a:ea typeface="Times New Roman" pitchFamily="18" charset="0"/>
                <a:cs typeface="Calibri" pitchFamily="34" charset="0"/>
              </a:rPr>
              <a:t>entropy </a:t>
            </a:r>
            <a:r>
              <a:rPr lang="en-US" dirty="0">
                <a:solidFill>
                  <a:srgbClr val="990033"/>
                </a:solidFill>
                <a:ea typeface="Times New Roman" pitchFamily="18" charset="0"/>
                <a:cs typeface="Calibri" pitchFamily="34" charset="0"/>
              </a:rPr>
              <a:t>of internal states </a:t>
            </a:r>
            <a:r>
              <a:rPr lang="en-US" dirty="0" smtClean="0">
                <a:solidFill>
                  <a:srgbClr val="990033"/>
                </a:solidFill>
                <a:ea typeface="Times New Roman" pitchFamily="18" charset="0"/>
                <a:cs typeface="Calibri" pitchFamily="34" charset="0"/>
              </a:rPr>
              <a:t>and </a:t>
            </a:r>
            <a:r>
              <a:rPr lang="en-US" dirty="0">
                <a:solidFill>
                  <a:srgbClr val="990033"/>
                </a:solidFill>
                <a:ea typeface="Times New Roman" pitchFamily="18" charset="0"/>
                <a:cs typeface="Calibri" pitchFamily="34" charset="0"/>
              </a:rPr>
              <a:t>their Markov </a:t>
            </a:r>
            <a:r>
              <a:rPr lang="en-US" dirty="0" smtClean="0">
                <a:solidFill>
                  <a:srgbClr val="990033"/>
                </a:solidFill>
                <a:ea typeface="Times New Roman" pitchFamily="18" charset="0"/>
                <a:cs typeface="Calibri" pitchFamily="34" charset="0"/>
              </a:rPr>
              <a:t>blanket. </a:t>
            </a:r>
            <a:r>
              <a:rPr lang="en-US" dirty="0">
                <a:solidFill>
                  <a:srgbClr val="990033"/>
                </a:solidFill>
                <a:ea typeface="Times New Roman" pitchFamily="18" charset="0"/>
                <a:cs typeface="Calibri" pitchFamily="34" charset="0"/>
              </a:rPr>
              <a:t>This means </a:t>
            </a:r>
            <a:r>
              <a:rPr lang="en-US" dirty="0" smtClean="0">
                <a:solidFill>
                  <a:srgbClr val="990033"/>
                </a:solidFill>
                <a:ea typeface="Times New Roman" pitchFamily="18" charset="0"/>
                <a:cs typeface="Calibri" pitchFamily="34" charset="0"/>
              </a:rPr>
              <a:t>action will </a:t>
            </a:r>
            <a:r>
              <a:rPr lang="en-US" dirty="0">
                <a:solidFill>
                  <a:srgbClr val="990033"/>
                </a:solidFill>
                <a:ea typeface="Times New Roman" pitchFamily="18" charset="0"/>
                <a:cs typeface="Calibri" pitchFamily="34" charset="0"/>
              </a:rPr>
              <a:t>appear to maintain the structural and functional integrity of the Markov </a:t>
            </a:r>
            <a:r>
              <a:rPr lang="en-US" dirty="0" smtClean="0">
                <a:solidFill>
                  <a:srgbClr val="990033"/>
                </a:solidFill>
                <a:ea typeface="Times New Roman" pitchFamily="18" charset="0"/>
                <a:cs typeface="Calibri" pitchFamily="34" charset="0"/>
              </a:rPr>
              <a:t>blanket (</a:t>
            </a:r>
            <a:r>
              <a:rPr lang="en-US" b="1" dirty="0">
                <a:solidFill>
                  <a:srgbClr val="990033"/>
                </a:solidFill>
                <a:ea typeface="Times New Roman" pitchFamily="18" charset="0"/>
                <a:cs typeface="Calibri" pitchFamily="34" charset="0"/>
              </a:rPr>
              <a:t>a</a:t>
            </a:r>
            <a:r>
              <a:rPr lang="en-US" b="1" dirty="0" smtClean="0">
                <a:solidFill>
                  <a:srgbClr val="990033"/>
                </a:solidFill>
                <a:ea typeface="Times New Roman" pitchFamily="18" charset="0"/>
                <a:cs typeface="Calibri" pitchFamily="34" charset="0"/>
              </a:rPr>
              <a:t>utopoiesis</a:t>
            </a:r>
            <a:r>
              <a:rPr lang="en-US" dirty="0" smtClean="0">
                <a:solidFill>
                  <a:srgbClr val="990033"/>
                </a:solidFill>
                <a:ea typeface="Times New Roman" pitchFamily="18" charset="0"/>
                <a:cs typeface="Calibri" pitchFamily="34" charset="0"/>
              </a:rPr>
              <a:t>).</a:t>
            </a:r>
            <a:r>
              <a:rPr lang="en-GB" dirty="0" smtClean="0">
                <a:solidFill>
                  <a:srgbClr val="990033"/>
                </a:solidFill>
                <a:cs typeface="Arial" pitchFamily="34" charset="0"/>
              </a:rPr>
              <a:t> </a:t>
            </a:r>
            <a:endParaRPr lang="en-GB" dirty="0">
              <a:solidFill>
                <a:srgbClr val="990033"/>
              </a:solidFill>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pPr>
            <a:endParaRPr kumimoji="0" lang="en-GB" b="0" i="0" u="none" strike="noStrike" cap="none" normalizeH="0" baseline="0" dirty="0" smtClean="0">
              <a:ln>
                <a:noFill/>
              </a:ln>
              <a:solidFill>
                <a:srgbClr val="990033"/>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en-US" b="0" i="0" u="none" strike="noStrike" cap="none" normalizeH="0" baseline="0" dirty="0" smtClean="0">
                <a:ln>
                  <a:noFill/>
                </a:ln>
                <a:solidFill>
                  <a:srgbClr val="990033"/>
                </a:solidFill>
                <a:effectLst/>
                <a:ea typeface="Times New Roman" pitchFamily="18" charset="0"/>
                <a:cs typeface="Calibri" pitchFamily="34" charset="0"/>
              </a:rPr>
              <a:t>Internal states appear to infer the hidden causes of sensory states (by maximizing Bayesian evidence)</a:t>
            </a:r>
            <a:r>
              <a:rPr kumimoji="0" lang="en-US" b="0" i="0" u="none" strike="noStrike" cap="none" normalizeH="0" dirty="0" smtClean="0">
                <a:ln>
                  <a:noFill/>
                </a:ln>
                <a:solidFill>
                  <a:srgbClr val="990033"/>
                </a:solidFill>
                <a:effectLst/>
                <a:ea typeface="Times New Roman" pitchFamily="18" charset="0"/>
                <a:cs typeface="Calibri" pitchFamily="34" charset="0"/>
              </a:rPr>
              <a:t> and influence those causes though action (</a:t>
            </a:r>
            <a:r>
              <a:rPr kumimoji="0" lang="en-US" b="1" i="0" u="none" strike="noStrike" cap="none" normalizeH="0" dirty="0" smtClean="0">
                <a:ln>
                  <a:noFill/>
                </a:ln>
                <a:solidFill>
                  <a:srgbClr val="990033"/>
                </a:solidFill>
                <a:effectLst/>
                <a:ea typeface="Times New Roman" pitchFamily="18" charset="0"/>
                <a:cs typeface="Calibri" pitchFamily="34" charset="0"/>
              </a:rPr>
              <a:t>active inference</a:t>
            </a:r>
            <a:r>
              <a:rPr kumimoji="0" lang="en-US" b="0" i="0" u="none" strike="noStrike" cap="none" normalizeH="0" dirty="0" smtClean="0">
                <a:ln>
                  <a:noFill/>
                </a:ln>
                <a:solidFill>
                  <a:srgbClr val="990033"/>
                </a:solidFill>
                <a:effectLst/>
                <a:ea typeface="Times New Roman" pitchFamily="18" charset="0"/>
                <a:cs typeface="Calibri" pitchFamily="34" charset="0"/>
              </a:rPr>
              <a:t>)</a:t>
            </a:r>
            <a:endParaRPr kumimoji="0" lang="en-US" b="0" i="0" u="none" strike="noStrike" cap="none" normalizeH="0" baseline="0" dirty="0" smtClean="0">
              <a:ln>
                <a:noFill/>
              </a:ln>
              <a:solidFill>
                <a:srgbClr val="990033"/>
              </a:solidFill>
              <a:effectLst/>
              <a:ea typeface="Times New Roman" pitchFamily="18" charset="0"/>
              <a:cs typeface="Calibri" pitchFamily="34" charset="0"/>
            </a:endParaRPr>
          </a:p>
          <a:p>
            <a:pPr marL="0" marR="0" lvl="0" indent="0" algn="l" defTabSz="914400" rtl="0" eaLnBrk="0" fontAlgn="base" latinLnBrk="0" hangingPunct="0">
              <a:lnSpc>
                <a:spcPct val="100000"/>
              </a:lnSpc>
              <a:spcBef>
                <a:spcPct val="0"/>
              </a:spcBef>
              <a:spcAft>
                <a:spcPct val="0"/>
              </a:spcAft>
              <a:buClrTx/>
              <a:buSzTx/>
              <a:tabLst/>
            </a:pPr>
            <a:endParaRPr kumimoji="0" lang="en-US" b="0" i="0" u="none" strike="noStrike" cap="none" normalizeH="0" baseline="0" dirty="0" smtClean="0">
              <a:ln>
                <a:noFill/>
              </a:ln>
              <a:solidFill>
                <a:srgbClr val="990033"/>
              </a:solidFill>
              <a:effectLst/>
              <a:ea typeface="Times New Roman" pitchFamily="18" charset="0"/>
              <a:cs typeface="Calibri" pitchFamily="34" charset="0"/>
            </a:endParaRPr>
          </a:p>
        </p:txBody>
      </p:sp>
      <p:pic>
        <p:nvPicPr>
          <p:cNvPr id="4" name="Picture 3" descr="Picture2"/>
          <p:cNvPicPr>
            <a:picLocks noChangeAspect="1" noChangeArrowheads="1"/>
          </p:cNvPicPr>
          <p:nvPr/>
        </p:nvPicPr>
        <p:blipFill>
          <a:blip r:embed="rId3" cstate="print"/>
          <a:srcRect/>
          <a:stretch>
            <a:fillRect/>
          </a:stretch>
        </p:blipFill>
        <p:spPr bwMode="auto">
          <a:xfrm>
            <a:off x="227475" y="214647"/>
            <a:ext cx="868363" cy="1954213"/>
          </a:xfrm>
          <a:prstGeom prst="rect">
            <a:avLst/>
          </a:prstGeom>
          <a:ln>
            <a:noFill/>
          </a:ln>
          <a:effectLst>
            <a:outerShdw blurRad="190500" algn="tl" rotWithShape="0">
              <a:srgbClr val="000000">
                <a:alpha val="70000"/>
              </a:srgbClr>
            </a:outerShdw>
          </a:effectLst>
        </p:spPr>
      </p:pic>
      <p:sp>
        <p:nvSpPr>
          <p:cNvPr id="5" name="Rectangle 10"/>
          <p:cNvSpPr>
            <a:spLocks noChangeArrowheads="1"/>
          </p:cNvSpPr>
          <p:nvPr/>
        </p:nvSpPr>
        <p:spPr bwMode="auto">
          <a:xfrm>
            <a:off x="4149157" y="683695"/>
            <a:ext cx="1881925" cy="36933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990033"/>
                </a:solidFill>
                <a:effectLst/>
                <a:latin typeface="Arial Narrow" pitchFamily="34" charset="0"/>
                <a:cs typeface="Arial" pitchFamily="34" charset="0"/>
              </a:rPr>
              <a:t>Interim summary</a:t>
            </a:r>
            <a:endParaRPr kumimoji="0" lang="en-US" sz="4000" b="0" i="0" u="none" strike="noStrike" cap="none" normalizeH="0" baseline="0" dirty="0" smtClean="0">
              <a:ln>
                <a:noFill/>
              </a:ln>
              <a:solidFill>
                <a:srgbClr val="990033"/>
              </a:solidFill>
              <a:effectLst/>
              <a:latin typeface="Arial"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noChangeArrowheads="1"/>
          </p:cNvPicPr>
          <p:nvPr/>
        </p:nvPicPr>
        <p:blipFill>
          <a:blip r:embed="rId2" cstate="print">
            <a:clrChange>
              <a:clrFrom>
                <a:srgbClr val="000000"/>
              </a:clrFrom>
              <a:clrTo>
                <a:srgbClr val="000000">
                  <a:alpha val="0"/>
                </a:srgbClr>
              </a:clrTo>
            </a:clrChange>
            <a:duotone>
              <a:schemeClr val="accent6">
                <a:shade val="45000"/>
                <a:satMod val="135000"/>
              </a:schemeClr>
              <a:prstClr val="white"/>
            </a:duotone>
          </a:blip>
          <a:srcRect/>
          <a:stretch>
            <a:fillRect/>
          </a:stretch>
        </p:blipFill>
        <p:spPr bwMode="auto">
          <a:xfrm>
            <a:off x="3083187" y="1840822"/>
            <a:ext cx="3784630" cy="3601913"/>
          </a:xfrm>
          <a:prstGeom prst="rect">
            <a:avLst/>
          </a:prstGeom>
          <a:noFill/>
          <a:ln w="9525">
            <a:noFill/>
            <a:miter lim="800000"/>
            <a:headEnd/>
            <a:tailEnd/>
          </a:ln>
        </p:spPr>
      </p:pic>
      <p:sp>
        <p:nvSpPr>
          <p:cNvPr id="5" name="Text Box 3"/>
          <p:cNvSpPr txBox="1">
            <a:spLocks noChangeArrowheads="1"/>
          </p:cNvSpPr>
          <p:nvPr/>
        </p:nvSpPr>
        <p:spPr bwMode="auto">
          <a:xfrm>
            <a:off x="4443946" y="548680"/>
            <a:ext cx="1063112" cy="400110"/>
          </a:xfrm>
          <a:prstGeom prst="rect">
            <a:avLst/>
          </a:prstGeom>
          <a:noFill/>
          <a:ln w="12700">
            <a:noFill/>
            <a:miter lim="800000"/>
            <a:headEnd/>
            <a:tailEnd/>
          </a:ln>
        </p:spPr>
        <p:txBody>
          <a:bodyPr wrap="none">
            <a:spAutoFit/>
          </a:bodyPr>
          <a:lstStyle/>
          <a:p>
            <a:pPr eaLnBrk="0" hangingPunct="0"/>
            <a:r>
              <a:rPr lang="en-US" sz="2000" dirty="0">
                <a:solidFill>
                  <a:srgbClr val="990033"/>
                </a:solidFill>
              </a:rPr>
              <a:t>Overview</a:t>
            </a:r>
          </a:p>
        </p:txBody>
      </p:sp>
      <p:sp>
        <p:nvSpPr>
          <p:cNvPr id="6" name="Text Box 5"/>
          <p:cNvSpPr txBox="1">
            <a:spLocks noChangeArrowheads="1"/>
          </p:cNvSpPr>
          <p:nvPr/>
        </p:nvSpPr>
        <p:spPr bwMode="auto">
          <a:xfrm>
            <a:off x="2027675" y="1988840"/>
            <a:ext cx="5805645" cy="3240360"/>
          </a:xfrm>
          <a:prstGeom prst="rect">
            <a:avLst/>
          </a:prstGeom>
          <a:noFill/>
          <a:ln w="12700">
            <a:noFill/>
            <a:miter lim="800000"/>
            <a:headEnd/>
            <a:tailEnd/>
          </a:ln>
        </p:spPr>
        <p:txBody>
          <a:bodyPr wrap="none"/>
          <a:lstStyle/>
          <a:p>
            <a:r>
              <a:rPr lang="en-US" altLang="ja-JP" sz="1600" b="1" dirty="0" smtClean="0">
                <a:solidFill>
                  <a:schemeClr val="accent2">
                    <a:lumMod val="40000"/>
                    <a:lumOff val="60000"/>
                  </a:schemeClr>
                </a:solidFill>
                <a:ea typeface="MS Mincho"/>
                <a:cs typeface="MS Mincho"/>
              </a:rPr>
              <a:t>Prediction and life</a:t>
            </a:r>
            <a:r>
              <a:rPr lang="en-US" altLang="ja-JP" sz="1600" dirty="0" smtClean="0">
                <a:solidFill>
                  <a:schemeClr val="accent2">
                    <a:lumMod val="40000"/>
                    <a:lumOff val="60000"/>
                  </a:schemeClr>
                </a:solidFill>
                <a:ea typeface="MS Mincho"/>
                <a:cs typeface="MS Mincho"/>
              </a:rPr>
              <a:t>		Markov blankets and ergodic systems</a:t>
            </a:r>
          </a:p>
          <a:p>
            <a:r>
              <a:rPr lang="en-US" altLang="ja-JP" sz="1600" dirty="0" smtClean="0">
                <a:solidFill>
                  <a:schemeClr val="accent2">
                    <a:lumMod val="40000"/>
                    <a:lumOff val="60000"/>
                  </a:schemeClr>
                </a:solidFill>
                <a:ea typeface="MS Mincho"/>
                <a:cs typeface="MS Mincho"/>
              </a:rPr>
              <a:t>			Simulations of a primordial soup</a:t>
            </a:r>
          </a:p>
          <a:p>
            <a:endParaRPr lang="en-US" altLang="ja-JP" sz="1600" dirty="0">
              <a:solidFill>
                <a:srgbClr val="990033"/>
              </a:solidFill>
              <a:ea typeface="MS Mincho"/>
              <a:cs typeface="MS Mincho"/>
            </a:endParaRPr>
          </a:p>
          <a:p>
            <a:endParaRPr lang="en-US" altLang="ja-JP" sz="1600" dirty="0">
              <a:solidFill>
                <a:srgbClr val="990033"/>
              </a:solidFill>
              <a:ea typeface="MS Mincho"/>
              <a:cs typeface="MS Mincho"/>
            </a:endParaRPr>
          </a:p>
          <a:p>
            <a:r>
              <a:rPr lang="en-US" altLang="ja-JP" sz="1600" b="1" dirty="0" smtClean="0">
                <a:solidFill>
                  <a:srgbClr val="990033"/>
                </a:solidFill>
                <a:ea typeface="MS Mincho"/>
                <a:cs typeface="MS Mincho"/>
              </a:rPr>
              <a:t>The anatomy of inference</a:t>
            </a:r>
            <a:r>
              <a:rPr lang="en-US" altLang="ja-JP" sz="1600" dirty="0" smtClean="0">
                <a:solidFill>
                  <a:srgbClr val="990033"/>
                </a:solidFill>
                <a:ea typeface="MS Mincho"/>
                <a:cs typeface="MS Mincho"/>
              </a:rPr>
              <a:t>	Graphical models and predictive coding</a:t>
            </a:r>
          </a:p>
          <a:p>
            <a:r>
              <a:rPr lang="en-US" altLang="ja-JP" sz="1600" dirty="0" smtClean="0">
                <a:solidFill>
                  <a:srgbClr val="990033"/>
                </a:solidFill>
                <a:ea typeface="MS Mincho"/>
                <a:cs typeface="MS Mincho"/>
              </a:rPr>
              <a:t>			Canonical microcircuits</a:t>
            </a:r>
            <a:endParaRPr lang="en-US" altLang="ja-JP" sz="1600" i="1" dirty="0" smtClean="0">
              <a:solidFill>
                <a:srgbClr val="990033"/>
              </a:solidFill>
              <a:ea typeface="MS Mincho"/>
              <a:cs typeface="MS Mincho"/>
            </a:endParaRPr>
          </a:p>
          <a:p>
            <a:r>
              <a:rPr lang="en-US" altLang="ja-JP" sz="1600" dirty="0" smtClean="0">
                <a:solidFill>
                  <a:srgbClr val="990033"/>
                </a:solidFill>
                <a:ea typeface="MS Mincho"/>
                <a:cs typeface="MS Mincho"/>
              </a:rPr>
              <a:t>			 Action and perception</a:t>
            </a:r>
          </a:p>
          <a:p>
            <a:endParaRPr lang="en-US" altLang="ja-JP" sz="1600" dirty="0">
              <a:solidFill>
                <a:srgbClr val="990033"/>
              </a:solidFill>
              <a:ea typeface="MS Mincho"/>
              <a:cs typeface="MS Mincho"/>
            </a:endParaRPr>
          </a:p>
          <a:p>
            <a:r>
              <a:rPr lang="en-US" altLang="ja-JP" sz="1600" b="1" dirty="0" smtClean="0">
                <a:solidFill>
                  <a:schemeClr val="accent2">
                    <a:lumMod val="40000"/>
                    <a:lumOff val="60000"/>
                  </a:schemeClr>
                </a:solidFill>
                <a:ea typeface="MS Mincho"/>
                <a:cs typeface="MS Mincho"/>
              </a:rPr>
              <a:t>Knowing your place </a:t>
            </a:r>
            <a:r>
              <a:rPr lang="en-US" altLang="ja-JP" sz="1600" dirty="0" smtClean="0">
                <a:solidFill>
                  <a:schemeClr val="accent2">
                    <a:lumMod val="40000"/>
                    <a:lumOff val="60000"/>
                  </a:schemeClr>
                </a:solidFill>
                <a:ea typeface="MS Mincho"/>
                <a:cs typeface="MS Mincho"/>
              </a:rPr>
              <a:t>		Multi-agent prediction</a:t>
            </a:r>
          </a:p>
          <a:p>
            <a:r>
              <a:rPr lang="en-US" altLang="ja-JP" sz="1600" dirty="0" smtClean="0">
                <a:solidFill>
                  <a:schemeClr val="accent2">
                    <a:lumMod val="40000"/>
                    <a:lumOff val="60000"/>
                  </a:schemeClr>
                </a:solidFill>
                <a:ea typeface="MS Mincho"/>
                <a:cs typeface="MS Mincho"/>
              </a:rPr>
              <a:t>			Morphogenesis</a:t>
            </a:r>
            <a:endParaRPr lang="en-US" altLang="ja-JP" sz="1600" i="1" dirty="0" smtClean="0">
              <a:solidFill>
                <a:schemeClr val="accent2">
                  <a:lumMod val="40000"/>
                  <a:lumOff val="60000"/>
                </a:schemeClr>
              </a:solidFill>
              <a:ea typeface="MS Mincho"/>
              <a:cs typeface="MS Mincho"/>
            </a:endParaRPr>
          </a:p>
          <a:p>
            <a:endParaRPr lang="en-US" altLang="ja-JP" sz="1600" dirty="0">
              <a:solidFill>
                <a:srgbClr val="990033"/>
              </a:solidFill>
              <a:ea typeface="MS Mincho"/>
              <a:cs typeface="MS Mincho"/>
            </a:endParaRPr>
          </a:p>
          <a:p>
            <a:endParaRPr lang="en-GB" sz="1600" dirty="0">
              <a:solidFill>
                <a:srgbClr val="990033"/>
              </a:solidFill>
              <a:latin typeface="Arial" charset="0"/>
            </a:endParaRPr>
          </a:p>
        </p:txBody>
      </p:sp>
      <p:pic>
        <p:nvPicPr>
          <p:cNvPr id="7" name="Picture 6" descr="Picture2"/>
          <p:cNvPicPr>
            <a:picLocks noChangeAspect="1" noChangeArrowheads="1"/>
          </p:cNvPicPr>
          <p:nvPr/>
        </p:nvPicPr>
        <p:blipFill>
          <a:blip r:embed="rId3" cstate="print">
            <a:duotone>
              <a:prstClr val="black"/>
              <a:srgbClr val="D9C3A5">
                <a:tint val="50000"/>
                <a:satMod val="180000"/>
              </a:srgbClr>
            </a:duotone>
          </a:blip>
          <a:srcRect/>
          <a:stretch>
            <a:fillRect/>
          </a:stretch>
        </p:blipFill>
        <p:spPr bwMode="auto">
          <a:xfrm>
            <a:off x="227475" y="214647"/>
            <a:ext cx="868363" cy="1954213"/>
          </a:xfrm>
          <a:prstGeom prst="rect">
            <a:avLst/>
          </a:prstGeom>
          <a:ln>
            <a:noFill/>
          </a:ln>
          <a:effectLst>
            <a:outerShdw blurRad="190500" algn="tl" rotWithShape="0">
              <a:srgbClr val="000000">
                <a:alpha val="70000"/>
              </a:srgbClr>
            </a:outerShdw>
          </a:effectLst>
        </p:spPr>
      </p:pic>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6"/>
          <p:cNvSpPr>
            <a:spLocks noChangeArrowheads="1"/>
          </p:cNvSpPr>
          <p:nvPr/>
        </p:nvSpPr>
        <p:spPr bwMode="auto">
          <a:xfrm>
            <a:off x="2216699" y="718964"/>
            <a:ext cx="5327650" cy="923330"/>
          </a:xfrm>
          <a:prstGeom prst="rect">
            <a:avLst/>
          </a:prstGeom>
          <a:noFill/>
          <a:ln w="9525">
            <a:noFill/>
            <a:miter lim="800000"/>
            <a:headEnd/>
            <a:tailEnd/>
          </a:ln>
        </p:spPr>
        <p:txBody>
          <a:bodyPr anchor="ctr">
            <a:spAutoFit/>
          </a:bodyPr>
          <a:lstStyle/>
          <a:p>
            <a:r>
              <a:rPr lang="en-US" dirty="0">
                <a:solidFill>
                  <a:srgbClr val="990033"/>
                </a:solidFill>
              </a:rPr>
              <a:t>“Objects are always imagined as being present in the field of vision as would have to be there in order to produce the same impression on the nervous mechanism”</a:t>
            </a:r>
            <a:r>
              <a:rPr lang="en-US" dirty="0"/>
              <a:t> - </a:t>
            </a:r>
            <a:r>
              <a:rPr lang="de-DE" dirty="0" smtClean="0">
                <a:solidFill>
                  <a:schemeClr val="bg2"/>
                </a:solidFill>
              </a:rPr>
              <a:t>von </a:t>
            </a:r>
            <a:r>
              <a:rPr lang="de-DE" dirty="0">
                <a:solidFill>
                  <a:schemeClr val="bg2"/>
                </a:solidFill>
              </a:rPr>
              <a:t>Helmholtz</a:t>
            </a:r>
            <a:r>
              <a:rPr lang="en-US" dirty="0">
                <a:solidFill>
                  <a:schemeClr val="bg2"/>
                </a:solidFill>
              </a:rPr>
              <a:t> </a:t>
            </a:r>
          </a:p>
        </p:txBody>
      </p:sp>
      <p:pic>
        <p:nvPicPr>
          <p:cNvPr id="78853" name="Picture 9" descr="200px-Geoffnew3"/>
          <p:cNvPicPr>
            <a:picLocks noChangeAspect="1" noChangeArrowheads="1"/>
          </p:cNvPicPr>
          <p:nvPr/>
        </p:nvPicPr>
        <p:blipFill>
          <a:blip r:embed="rId2" cstate="print">
            <a:duotone>
              <a:prstClr val="black"/>
              <a:srgbClr val="D9C3A5">
                <a:tint val="50000"/>
                <a:satMod val="180000"/>
              </a:srgbClr>
            </a:duotone>
          </a:blip>
          <a:srcRect/>
          <a:stretch>
            <a:fillRect/>
          </a:stretch>
        </p:blipFill>
        <p:spPr bwMode="auto">
          <a:xfrm>
            <a:off x="4279900" y="2663915"/>
            <a:ext cx="1182688" cy="1223963"/>
          </a:xfrm>
          <a:prstGeom prst="rect">
            <a:avLst/>
          </a:prstGeom>
          <a:ln>
            <a:noFill/>
          </a:ln>
          <a:effectLst>
            <a:outerShdw blurRad="190500" algn="tl" rotWithShape="0">
              <a:srgbClr val="000000">
                <a:alpha val="70000"/>
              </a:srgbClr>
            </a:outerShdw>
          </a:effectLst>
        </p:spPr>
      </p:pic>
      <p:sp>
        <p:nvSpPr>
          <p:cNvPr id="1030" name="Rectangle 11"/>
          <p:cNvSpPr>
            <a:spLocks noChangeArrowheads="1"/>
          </p:cNvSpPr>
          <p:nvPr/>
        </p:nvSpPr>
        <p:spPr bwMode="auto">
          <a:xfrm>
            <a:off x="1423991" y="5354957"/>
            <a:ext cx="1366837" cy="338554"/>
          </a:xfrm>
          <a:prstGeom prst="rect">
            <a:avLst/>
          </a:prstGeom>
          <a:noFill/>
          <a:ln w="9525">
            <a:noFill/>
            <a:miter lim="800000"/>
            <a:headEnd/>
            <a:tailEnd/>
          </a:ln>
        </p:spPr>
        <p:txBody>
          <a:bodyPr anchor="ctr">
            <a:spAutoFit/>
          </a:bodyPr>
          <a:lstStyle/>
          <a:p>
            <a:pPr algn="ctr"/>
            <a:r>
              <a:rPr lang="en-US" sz="1600">
                <a:solidFill>
                  <a:schemeClr val="bg2"/>
                </a:solidFill>
              </a:rPr>
              <a:t>Thomas Bayes</a:t>
            </a:r>
          </a:p>
        </p:txBody>
      </p:sp>
      <p:sp>
        <p:nvSpPr>
          <p:cNvPr id="1031" name="Rectangle 12"/>
          <p:cNvSpPr>
            <a:spLocks noChangeArrowheads="1"/>
          </p:cNvSpPr>
          <p:nvPr/>
        </p:nvSpPr>
        <p:spPr bwMode="auto">
          <a:xfrm>
            <a:off x="3943350" y="3914505"/>
            <a:ext cx="1873250" cy="336550"/>
          </a:xfrm>
          <a:prstGeom prst="rect">
            <a:avLst/>
          </a:prstGeom>
          <a:noFill/>
          <a:ln w="9525">
            <a:noFill/>
            <a:miter lim="800000"/>
            <a:headEnd/>
            <a:tailEnd/>
          </a:ln>
        </p:spPr>
        <p:txBody>
          <a:bodyPr anchor="ctr">
            <a:spAutoFit/>
          </a:bodyPr>
          <a:lstStyle/>
          <a:p>
            <a:pPr algn="ctr"/>
            <a:r>
              <a:rPr lang="en-US" sz="1600" dirty="0">
                <a:solidFill>
                  <a:schemeClr val="bg2"/>
                </a:solidFill>
              </a:rPr>
              <a:t>Geoffrey Hinton</a:t>
            </a:r>
          </a:p>
        </p:txBody>
      </p:sp>
      <p:sp>
        <p:nvSpPr>
          <p:cNvPr id="1032" name="Rectangle 13"/>
          <p:cNvSpPr>
            <a:spLocks noChangeArrowheads="1"/>
          </p:cNvSpPr>
          <p:nvPr/>
        </p:nvSpPr>
        <p:spPr bwMode="auto">
          <a:xfrm>
            <a:off x="6896100" y="5387705"/>
            <a:ext cx="1873250" cy="336550"/>
          </a:xfrm>
          <a:prstGeom prst="rect">
            <a:avLst/>
          </a:prstGeom>
          <a:noFill/>
          <a:ln w="9525">
            <a:noFill/>
            <a:miter lim="800000"/>
            <a:headEnd/>
            <a:tailEnd/>
          </a:ln>
        </p:spPr>
        <p:txBody>
          <a:bodyPr anchor="ctr">
            <a:spAutoFit/>
          </a:bodyPr>
          <a:lstStyle/>
          <a:p>
            <a:pPr algn="ctr"/>
            <a:r>
              <a:rPr lang="en-US" sz="1600">
                <a:solidFill>
                  <a:schemeClr val="bg2"/>
                </a:solidFill>
              </a:rPr>
              <a:t>Richard Feynman</a:t>
            </a:r>
          </a:p>
        </p:txBody>
      </p:sp>
      <p:sp>
        <p:nvSpPr>
          <p:cNvPr id="1033" name="Rectangle 14"/>
          <p:cNvSpPr>
            <a:spLocks noChangeArrowheads="1"/>
          </p:cNvSpPr>
          <p:nvPr/>
        </p:nvSpPr>
        <p:spPr bwMode="auto">
          <a:xfrm>
            <a:off x="3513141" y="4383504"/>
            <a:ext cx="2879725" cy="646331"/>
          </a:xfrm>
          <a:prstGeom prst="rect">
            <a:avLst/>
          </a:prstGeom>
          <a:noFill/>
          <a:ln w="9525">
            <a:noFill/>
            <a:miter lim="800000"/>
            <a:headEnd/>
            <a:tailEnd/>
          </a:ln>
        </p:spPr>
        <p:txBody>
          <a:bodyPr anchor="ctr">
            <a:spAutoFit/>
          </a:bodyPr>
          <a:lstStyle/>
          <a:p>
            <a:pPr algn="ctr"/>
            <a:r>
              <a:rPr lang="en-US" dirty="0" smtClean="0">
                <a:solidFill>
                  <a:srgbClr val="990033"/>
                </a:solidFill>
              </a:rPr>
              <a:t>The Helmholtz </a:t>
            </a:r>
            <a:r>
              <a:rPr lang="en-US" dirty="0">
                <a:solidFill>
                  <a:srgbClr val="990033"/>
                </a:solidFill>
              </a:rPr>
              <a:t>machine </a:t>
            </a:r>
            <a:r>
              <a:rPr lang="en-US" dirty="0" smtClean="0">
                <a:solidFill>
                  <a:srgbClr val="990033"/>
                </a:solidFill>
              </a:rPr>
              <a:t>and the Bayesian brain</a:t>
            </a:r>
            <a:endParaRPr lang="en-US" dirty="0">
              <a:solidFill>
                <a:srgbClr val="990033"/>
              </a:solidFill>
            </a:endParaRPr>
          </a:p>
        </p:txBody>
      </p:sp>
      <p:cxnSp>
        <p:nvCxnSpPr>
          <p:cNvPr id="1034" name="AutoShape 15"/>
          <p:cNvCxnSpPr>
            <a:cxnSpLocks noChangeShapeType="1"/>
            <a:endCxn id="1033" idx="1"/>
          </p:cNvCxnSpPr>
          <p:nvPr/>
        </p:nvCxnSpPr>
        <p:spPr bwMode="auto">
          <a:xfrm>
            <a:off x="2720978" y="4705082"/>
            <a:ext cx="792163" cy="1588"/>
          </a:xfrm>
          <a:prstGeom prst="curvedConnector3">
            <a:avLst>
              <a:gd name="adj1" fmla="val 50000"/>
            </a:avLst>
          </a:prstGeom>
          <a:noFill/>
          <a:ln w="9525">
            <a:solidFill>
              <a:schemeClr val="bg2"/>
            </a:solidFill>
            <a:round/>
            <a:headEnd/>
            <a:tailEnd type="triangle" w="med" len="med"/>
          </a:ln>
        </p:spPr>
      </p:cxnSp>
      <p:cxnSp>
        <p:nvCxnSpPr>
          <p:cNvPr id="1035" name="AutoShape 16"/>
          <p:cNvCxnSpPr>
            <a:cxnSpLocks noChangeShapeType="1"/>
            <a:endCxn id="1033" idx="3"/>
          </p:cNvCxnSpPr>
          <p:nvPr/>
        </p:nvCxnSpPr>
        <p:spPr bwMode="auto">
          <a:xfrm rot="10800000" flipV="1">
            <a:off x="6392866" y="4705078"/>
            <a:ext cx="792162" cy="1592"/>
          </a:xfrm>
          <a:prstGeom prst="curvedConnector3">
            <a:avLst>
              <a:gd name="adj1" fmla="val 50000"/>
            </a:avLst>
          </a:prstGeom>
          <a:noFill/>
          <a:ln w="9525">
            <a:solidFill>
              <a:schemeClr val="bg2"/>
            </a:solidFill>
            <a:round/>
            <a:headEnd/>
            <a:tailEnd type="triangle" w="med" len="med"/>
          </a:ln>
        </p:spPr>
      </p:cxnSp>
      <p:sp>
        <p:nvSpPr>
          <p:cNvPr id="1039" name="Rectangle 12"/>
          <p:cNvSpPr>
            <a:spLocks noChangeArrowheads="1"/>
          </p:cNvSpPr>
          <p:nvPr/>
        </p:nvSpPr>
        <p:spPr bwMode="auto">
          <a:xfrm>
            <a:off x="7545288" y="2156346"/>
            <a:ext cx="1873250" cy="336550"/>
          </a:xfrm>
          <a:prstGeom prst="rect">
            <a:avLst/>
          </a:prstGeom>
          <a:noFill/>
          <a:ln w="9525">
            <a:noFill/>
            <a:miter lim="800000"/>
            <a:headEnd/>
            <a:tailEnd/>
          </a:ln>
        </p:spPr>
        <p:txBody>
          <a:bodyPr anchor="ctr">
            <a:spAutoFit/>
          </a:bodyPr>
          <a:lstStyle/>
          <a:p>
            <a:pPr algn="ctr"/>
            <a:r>
              <a:rPr lang="en-US" sz="1600" dirty="0">
                <a:solidFill>
                  <a:schemeClr val="bg2"/>
                </a:solidFill>
              </a:rPr>
              <a:t>Richard Gregory</a:t>
            </a:r>
          </a:p>
        </p:txBody>
      </p:sp>
      <p:pic>
        <p:nvPicPr>
          <p:cNvPr id="78867" name="Picture 19" descr="http://t2.gstatic.com/images?q=tbn:ANd9GcQBLKZPe_IOioZ7pn1AL21SMeYoL-ghXzii3vBe2HiJvBxtcQ8h"/>
          <p:cNvPicPr>
            <a:picLocks noChangeAspect="1" noChangeArrowheads="1"/>
          </p:cNvPicPr>
          <p:nvPr/>
        </p:nvPicPr>
        <p:blipFill>
          <a:blip r:embed="rId3" cstate="print">
            <a:duotone>
              <a:prstClr val="black"/>
              <a:srgbClr val="D9C3A5">
                <a:tint val="50000"/>
                <a:satMod val="180000"/>
              </a:srgbClr>
            </a:duotone>
          </a:blip>
          <a:srcRect/>
          <a:stretch>
            <a:fillRect/>
          </a:stretch>
        </p:blipFill>
        <p:spPr bwMode="auto">
          <a:xfrm>
            <a:off x="1496617" y="4052047"/>
            <a:ext cx="1224136" cy="1315946"/>
          </a:xfrm>
          <a:prstGeom prst="rect">
            <a:avLst/>
          </a:prstGeom>
          <a:ln>
            <a:noFill/>
          </a:ln>
          <a:effectLst>
            <a:outerShdw blurRad="190500" algn="tl" rotWithShape="0">
              <a:srgbClr val="000000">
                <a:alpha val="70000"/>
              </a:srgbClr>
            </a:outerShdw>
          </a:effectLst>
        </p:spPr>
      </p:pic>
      <p:pic>
        <p:nvPicPr>
          <p:cNvPr id="78869" name="Picture 21" descr="http://t2.gstatic.com/images?q=tbn:ANd9GcQTjCUVyV2Sas5Q82sx0spp-L1n1rBOLQ7h-mEsY9hqX92sGKHyVQ"/>
          <p:cNvPicPr>
            <a:picLocks noChangeAspect="1" noChangeArrowheads="1"/>
          </p:cNvPicPr>
          <p:nvPr/>
        </p:nvPicPr>
        <p:blipFill>
          <a:blip r:embed="rId4" cstate="print">
            <a:duotone>
              <a:prstClr val="black"/>
              <a:srgbClr val="D9C3A5">
                <a:tint val="50000"/>
                <a:satMod val="180000"/>
              </a:srgbClr>
            </a:duotone>
          </a:blip>
          <a:srcRect r="35069"/>
          <a:stretch>
            <a:fillRect/>
          </a:stretch>
        </p:blipFill>
        <p:spPr bwMode="auto">
          <a:xfrm>
            <a:off x="7185249" y="4052047"/>
            <a:ext cx="1224134" cy="1296144"/>
          </a:xfrm>
          <a:prstGeom prst="rect">
            <a:avLst/>
          </a:prstGeom>
          <a:ln>
            <a:noFill/>
          </a:ln>
          <a:effectLst>
            <a:outerShdw blurRad="190500" algn="tl" rotWithShape="0">
              <a:srgbClr val="000000">
                <a:alpha val="70000"/>
              </a:srgbClr>
            </a:outerShdw>
          </a:effectLst>
        </p:spPr>
      </p:pic>
      <p:pic>
        <p:nvPicPr>
          <p:cNvPr id="139268" name="Picture 4" descr="http://www.nndb.com/people/445/000072229/helm9-sized.jpg"/>
          <p:cNvPicPr>
            <a:picLocks noChangeAspect="1" noChangeArrowheads="1"/>
          </p:cNvPicPr>
          <p:nvPr/>
        </p:nvPicPr>
        <p:blipFill>
          <a:blip r:embed="rId5" cstate="print">
            <a:duotone>
              <a:prstClr val="black"/>
              <a:srgbClr val="D9C3A5">
                <a:tint val="50000"/>
                <a:satMod val="180000"/>
              </a:srgbClr>
            </a:duotone>
          </a:blip>
          <a:srcRect/>
          <a:stretch>
            <a:fillRect/>
          </a:stretch>
        </p:blipFill>
        <p:spPr bwMode="auto">
          <a:xfrm>
            <a:off x="632523" y="188646"/>
            <a:ext cx="1512168" cy="2016225"/>
          </a:xfrm>
          <a:prstGeom prst="ellipse">
            <a:avLst/>
          </a:prstGeom>
          <a:ln>
            <a:noFill/>
          </a:ln>
          <a:effectLst>
            <a:softEdge rad="112500"/>
          </a:effectLst>
        </p:spPr>
      </p:pic>
      <p:pic>
        <p:nvPicPr>
          <p:cNvPr id="139270" name="Picture 6" descr="http://www.ucl.ac.uk/histmed/images/richard_gregory"/>
          <p:cNvPicPr>
            <a:picLocks noChangeAspect="1" noChangeArrowheads="1"/>
          </p:cNvPicPr>
          <p:nvPr/>
        </p:nvPicPr>
        <p:blipFill>
          <a:blip r:embed="rId6" cstate="print">
            <a:duotone>
              <a:prstClr val="black"/>
              <a:srgbClr val="D9C3A5">
                <a:tint val="50000"/>
                <a:satMod val="180000"/>
              </a:srgbClr>
            </a:duotone>
          </a:blip>
          <a:srcRect r="729" b="13876"/>
          <a:stretch>
            <a:fillRect/>
          </a:stretch>
        </p:blipFill>
        <p:spPr bwMode="auto">
          <a:xfrm>
            <a:off x="7725309" y="260648"/>
            <a:ext cx="1404156" cy="1944216"/>
          </a:xfrm>
          <a:prstGeom prst="ellipse">
            <a:avLst/>
          </a:prstGeom>
          <a:ln>
            <a:noFill/>
          </a:ln>
          <a:effectLst>
            <a:softEdge rad="112500"/>
          </a:effectLst>
        </p:spPr>
      </p:pic>
      <p:sp>
        <p:nvSpPr>
          <p:cNvPr id="20" name="Rectangle 19"/>
          <p:cNvSpPr/>
          <p:nvPr/>
        </p:nvSpPr>
        <p:spPr>
          <a:xfrm>
            <a:off x="403000" y="2154342"/>
            <a:ext cx="2029723" cy="338554"/>
          </a:xfrm>
          <a:prstGeom prst="rect">
            <a:avLst/>
          </a:prstGeom>
        </p:spPr>
        <p:txBody>
          <a:bodyPr wrap="none">
            <a:spAutoFit/>
          </a:bodyPr>
          <a:lstStyle/>
          <a:p>
            <a:r>
              <a:rPr lang="de-DE" sz="1600" dirty="0" smtClean="0">
                <a:solidFill>
                  <a:schemeClr val="bg2"/>
                </a:solidFill>
              </a:rPr>
              <a:t>Hermann von Helmholtz</a:t>
            </a:r>
            <a:r>
              <a:rPr lang="en-US" sz="1600" dirty="0" smtClean="0">
                <a:solidFill>
                  <a:schemeClr val="bg2"/>
                </a:solidFill>
              </a:rPr>
              <a:t> </a:t>
            </a:r>
            <a:endParaRPr lang="en-GB" sz="1600" dirty="0"/>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6"/>
          <p:cNvSpPr>
            <a:spLocks noChangeArrowheads="1"/>
          </p:cNvSpPr>
          <p:nvPr/>
        </p:nvSpPr>
        <p:spPr bwMode="auto">
          <a:xfrm>
            <a:off x="2216699" y="718964"/>
            <a:ext cx="5327650" cy="923330"/>
          </a:xfrm>
          <a:prstGeom prst="rect">
            <a:avLst/>
          </a:prstGeom>
          <a:noFill/>
          <a:ln w="9525">
            <a:noFill/>
            <a:miter lim="800000"/>
            <a:headEnd/>
            <a:tailEnd/>
          </a:ln>
        </p:spPr>
        <p:txBody>
          <a:bodyPr anchor="ctr">
            <a:spAutoFit/>
          </a:bodyPr>
          <a:lstStyle/>
          <a:p>
            <a:r>
              <a:rPr lang="en-US" dirty="0">
                <a:solidFill>
                  <a:srgbClr val="990033"/>
                </a:solidFill>
              </a:rPr>
              <a:t>“Objects are always imagined as being present in the field of vision as would have to be there in order to produce the same impression on the nervous mechanism”</a:t>
            </a:r>
            <a:r>
              <a:rPr lang="en-US" dirty="0"/>
              <a:t> - </a:t>
            </a:r>
            <a:r>
              <a:rPr lang="de-DE" dirty="0" smtClean="0">
                <a:solidFill>
                  <a:schemeClr val="bg2"/>
                </a:solidFill>
              </a:rPr>
              <a:t>von </a:t>
            </a:r>
            <a:r>
              <a:rPr lang="de-DE" dirty="0">
                <a:solidFill>
                  <a:schemeClr val="bg2"/>
                </a:solidFill>
              </a:rPr>
              <a:t>Helmholtz</a:t>
            </a:r>
            <a:r>
              <a:rPr lang="en-US" dirty="0">
                <a:solidFill>
                  <a:schemeClr val="bg2"/>
                </a:solidFill>
              </a:rPr>
              <a:t> </a:t>
            </a:r>
          </a:p>
        </p:txBody>
      </p:sp>
      <p:sp>
        <p:nvSpPr>
          <p:cNvPr id="1039" name="Rectangle 12"/>
          <p:cNvSpPr>
            <a:spLocks noChangeArrowheads="1"/>
          </p:cNvSpPr>
          <p:nvPr/>
        </p:nvSpPr>
        <p:spPr bwMode="auto">
          <a:xfrm>
            <a:off x="7545288" y="2156346"/>
            <a:ext cx="1873250" cy="336550"/>
          </a:xfrm>
          <a:prstGeom prst="rect">
            <a:avLst/>
          </a:prstGeom>
          <a:noFill/>
          <a:ln w="9525">
            <a:noFill/>
            <a:miter lim="800000"/>
            <a:headEnd/>
            <a:tailEnd/>
          </a:ln>
        </p:spPr>
        <p:txBody>
          <a:bodyPr anchor="ctr">
            <a:spAutoFit/>
          </a:bodyPr>
          <a:lstStyle/>
          <a:p>
            <a:pPr algn="ctr"/>
            <a:r>
              <a:rPr lang="en-US" sz="1600" dirty="0">
                <a:solidFill>
                  <a:schemeClr val="bg2"/>
                </a:solidFill>
              </a:rPr>
              <a:t>Richard Gregory</a:t>
            </a:r>
          </a:p>
        </p:txBody>
      </p:sp>
      <p:pic>
        <p:nvPicPr>
          <p:cNvPr id="139268" name="Picture 4" descr="http://www.nndb.com/people/445/000072229/helm9-sized.jpg"/>
          <p:cNvPicPr>
            <a:picLocks noChangeAspect="1" noChangeArrowheads="1"/>
          </p:cNvPicPr>
          <p:nvPr/>
        </p:nvPicPr>
        <p:blipFill>
          <a:blip r:embed="rId2" cstate="print">
            <a:duotone>
              <a:prstClr val="black"/>
              <a:srgbClr val="D9C3A5">
                <a:tint val="50000"/>
                <a:satMod val="180000"/>
              </a:srgbClr>
            </a:duotone>
          </a:blip>
          <a:srcRect/>
          <a:stretch>
            <a:fillRect/>
          </a:stretch>
        </p:blipFill>
        <p:spPr bwMode="auto">
          <a:xfrm>
            <a:off x="632523" y="188646"/>
            <a:ext cx="1512168" cy="2016225"/>
          </a:xfrm>
          <a:prstGeom prst="ellipse">
            <a:avLst/>
          </a:prstGeom>
          <a:ln>
            <a:noFill/>
          </a:ln>
          <a:effectLst>
            <a:softEdge rad="112500"/>
          </a:effectLst>
        </p:spPr>
      </p:pic>
      <p:pic>
        <p:nvPicPr>
          <p:cNvPr id="139270" name="Picture 6" descr="http://www.ucl.ac.uk/histmed/images/richard_gregory"/>
          <p:cNvPicPr>
            <a:picLocks noChangeAspect="1" noChangeArrowheads="1"/>
          </p:cNvPicPr>
          <p:nvPr/>
        </p:nvPicPr>
        <p:blipFill>
          <a:blip r:embed="rId3" cstate="print">
            <a:duotone>
              <a:prstClr val="black"/>
              <a:srgbClr val="D9C3A5">
                <a:tint val="50000"/>
                <a:satMod val="180000"/>
              </a:srgbClr>
            </a:duotone>
          </a:blip>
          <a:srcRect r="729" b="13876"/>
          <a:stretch>
            <a:fillRect/>
          </a:stretch>
        </p:blipFill>
        <p:spPr bwMode="auto">
          <a:xfrm>
            <a:off x="7725309" y="260648"/>
            <a:ext cx="1404156" cy="1944216"/>
          </a:xfrm>
          <a:prstGeom prst="ellipse">
            <a:avLst/>
          </a:prstGeom>
          <a:ln>
            <a:noFill/>
          </a:ln>
          <a:effectLst>
            <a:softEdge rad="112500"/>
          </a:effectLst>
        </p:spPr>
      </p:pic>
      <p:sp>
        <p:nvSpPr>
          <p:cNvPr id="20" name="Rectangle 19"/>
          <p:cNvSpPr/>
          <p:nvPr/>
        </p:nvSpPr>
        <p:spPr>
          <a:xfrm>
            <a:off x="403000" y="2154342"/>
            <a:ext cx="2029723" cy="338554"/>
          </a:xfrm>
          <a:prstGeom prst="rect">
            <a:avLst/>
          </a:prstGeom>
        </p:spPr>
        <p:txBody>
          <a:bodyPr wrap="none">
            <a:spAutoFit/>
          </a:bodyPr>
          <a:lstStyle/>
          <a:p>
            <a:r>
              <a:rPr lang="de-DE" sz="1600" dirty="0" smtClean="0">
                <a:solidFill>
                  <a:schemeClr val="bg2"/>
                </a:solidFill>
              </a:rPr>
              <a:t>Hermann von Helmholtz</a:t>
            </a:r>
            <a:r>
              <a:rPr lang="en-US" sz="1600" dirty="0" smtClean="0">
                <a:solidFill>
                  <a:schemeClr val="bg2"/>
                </a:solidFill>
              </a:rPr>
              <a:t> </a:t>
            </a:r>
            <a:endParaRPr lang="en-GB" sz="1600" dirty="0"/>
          </a:p>
        </p:txBody>
      </p:sp>
      <p:sp>
        <p:nvSpPr>
          <p:cNvPr id="19" name="Rectangle 6"/>
          <p:cNvSpPr>
            <a:spLocks noChangeArrowheads="1"/>
          </p:cNvSpPr>
          <p:nvPr/>
        </p:nvSpPr>
        <p:spPr bwMode="auto">
          <a:xfrm>
            <a:off x="2747754" y="2708920"/>
            <a:ext cx="4410491" cy="369332"/>
          </a:xfrm>
          <a:prstGeom prst="rect">
            <a:avLst/>
          </a:prstGeom>
          <a:noFill/>
          <a:ln w="9525">
            <a:noFill/>
            <a:miter lim="800000"/>
            <a:headEnd/>
            <a:tailEnd/>
          </a:ln>
        </p:spPr>
        <p:txBody>
          <a:bodyPr wrap="square" anchor="ctr">
            <a:spAutoFit/>
          </a:bodyPr>
          <a:lstStyle/>
          <a:p>
            <a:r>
              <a:rPr lang="en-GB" dirty="0" smtClean="0">
                <a:solidFill>
                  <a:srgbClr val="990033"/>
                </a:solidFill>
              </a:rPr>
              <a:t>Impressions on the Markov blanket…</a:t>
            </a:r>
            <a:endParaRPr lang="en-US" dirty="0">
              <a:solidFill>
                <a:schemeClr val="bg2"/>
              </a:solidFill>
            </a:endParaRPr>
          </a:p>
        </p:txBody>
      </p:sp>
      <p:pic>
        <p:nvPicPr>
          <p:cNvPr id="352262" name="Picture 6" descr="http://eljaygee.files.wordpress.com/2012/08/curtain_shadows.jpg"/>
          <p:cNvPicPr>
            <a:picLocks noChangeAspect="1" noChangeArrowheads="1"/>
          </p:cNvPicPr>
          <p:nvPr/>
        </p:nvPicPr>
        <p:blipFill>
          <a:blip r:embed="rId4" cstate="print">
            <a:duotone>
              <a:schemeClr val="accent1">
                <a:shade val="45000"/>
                <a:satMod val="135000"/>
              </a:schemeClr>
              <a:prstClr val="white"/>
            </a:duotone>
          </a:blip>
          <a:srcRect/>
          <a:stretch>
            <a:fillRect/>
          </a:stretch>
        </p:blipFill>
        <p:spPr bwMode="auto">
          <a:xfrm>
            <a:off x="3602850" y="3248980"/>
            <a:ext cx="2340260" cy="3118725"/>
          </a:xfrm>
          <a:prstGeom prst="rect">
            <a:avLst/>
          </a:prstGeom>
          <a:noFill/>
        </p:spPr>
      </p:pic>
      <p:grpSp>
        <p:nvGrpSpPr>
          <p:cNvPr id="26" name="Group 25"/>
          <p:cNvGrpSpPr/>
          <p:nvPr/>
        </p:nvGrpSpPr>
        <p:grpSpPr>
          <a:xfrm>
            <a:off x="5538065" y="3203975"/>
            <a:ext cx="780088" cy="648072"/>
            <a:chOff x="3727894" y="1573211"/>
            <a:chExt cx="780088" cy="648072"/>
          </a:xfrm>
        </p:grpSpPr>
        <p:grpSp>
          <p:nvGrpSpPr>
            <p:cNvPr id="23" name="Group 28736"/>
            <p:cNvGrpSpPr/>
            <p:nvPr/>
          </p:nvGrpSpPr>
          <p:grpSpPr>
            <a:xfrm>
              <a:off x="3727894" y="1573211"/>
              <a:ext cx="780088" cy="648072"/>
              <a:chOff x="4067944" y="4005064"/>
              <a:chExt cx="720081" cy="648072"/>
            </a:xfrm>
          </p:grpSpPr>
          <p:sp>
            <p:nvSpPr>
              <p:cNvPr id="24" name="Oval 28"/>
              <p:cNvSpPr>
                <a:spLocks noChangeArrowheads="1"/>
              </p:cNvSpPr>
              <p:nvPr/>
            </p:nvSpPr>
            <p:spPr bwMode="auto">
              <a:xfrm>
                <a:off x="4067944" y="4005064"/>
                <a:ext cx="720081" cy="648072"/>
              </a:xfrm>
              <a:prstGeom prst="ellipse">
                <a:avLst/>
              </a:prstGeom>
              <a:solidFill>
                <a:schemeClr val="bg1"/>
              </a:solidFill>
              <a:ln w="9525">
                <a:solidFill>
                  <a:srgbClr val="FF00FF"/>
                </a:solidFill>
                <a:round/>
                <a:headEnd/>
                <a:tailEnd/>
              </a:ln>
              <a:effectLst/>
            </p:spPr>
            <p:txBody>
              <a:bodyPr wrap="none" anchor="ctr"/>
              <a:lstStyle/>
              <a:p>
                <a:endParaRPr lang="en-GB" b="1">
                  <a:latin typeface="Arial Narrow" pitchFamily="34" charset="0"/>
                </a:endParaRPr>
              </a:p>
            </p:txBody>
          </p:sp>
        </p:grpSp>
        <p:pic>
          <p:nvPicPr>
            <p:cNvPr id="25" name="Picture 6"/>
            <p:cNvPicPr>
              <a:picLocks noChangeAspect="1" noChangeArrowheads="1"/>
            </p:cNvPicPr>
            <p:nvPr/>
          </p:nvPicPr>
          <p:blipFill>
            <a:blip r:embed="rId5" cstate="print"/>
            <a:srcRect/>
            <a:stretch>
              <a:fillRect/>
            </a:stretch>
          </p:blipFill>
          <p:spPr bwMode="auto">
            <a:xfrm>
              <a:off x="3884613" y="1755775"/>
              <a:ext cx="469900" cy="249238"/>
            </a:xfrm>
            <a:prstGeom prst="rect">
              <a:avLst/>
            </a:prstGeom>
            <a:noFill/>
            <a:ln w="9525">
              <a:miter lim="800000"/>
              <a:headEnd/>
              <a:tailEnd/>
            </a:ln>
          </p:spPr>
        </p:pic>
      </p:gr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2756515" y="368659"/>
            <a:ext cx="4578497" cy="461665"/>
          </a:xfrm>
          <a:prstGeom prst="rect">
            <a:avLst/>
          </a:prstGeom>
          <a:noFill/>
        </p:spPr>
        <p:txBody>
          <a:bodyPr wrap="none" rtlCol="0">
            <a:spAutoFit/>
          </a:bodyPr>
          <a:lstStyle/>
          <a:p>
            <a:r>
              <a:rPr lang="en-GB" sz="2400" dirty="0" smtClean="0">
                <a:solidFill>
                  <a:srgbClr val="990033"/>
                </a:solidFill>
              </a:rPr>
              <a:t>Bayesian filtering and predictive coding</a:t>
            </a:r>
            <a:endParaRPr lang="en-GB" sz="2400" dirty="0">
              <a:solidFill>
                <a:srgbClr val="990033"/>
              </a:solidFill>
            </a:endParaRPr>
          </a:p>
        </p:txBody>
      </p:sp>
      <p:grpSp>
        <p:nvGrpSpPr>
          <p:cNvPr id="21" name="Group 20"/>
          <p:cNvGrpSpPr/>
          <p:nvPr/>
        </p:nvGrpSpPr>
        <p:grpSpPr>
          <a:xfrm>
            <a:off x="3309938" y="1168400"/>
            <a:ext cx="3273425" cy="1405505"/>
            <a:chOff x="3309938" y="1168400"/>
            <a:chExt cx="3273425" cy="1405505"/>
          </a:xfrm>
        </p:grpSpPr>
        <p:sp>
          <p:nvSpPr>
            <p:cNvPr id="13" name="Oval 12"/>
            <p:cNvSpPr/>
            <p:nvPr/>
          </p:nvSpPr>
          <p:spPr>
            <a:xfrm>
              <a:off x="5538065" y="1169458"/>
              <a:ext cx="1035115" cy="50434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accent1">
                    <a:lumMod val="25000"/>
                  </a:schemeClr>
                </a:solidFill>
                <a:latin typeface="Arial Narrow" pitchFamily="34" charset="0"/>
              </a:endParaRPr>
            </a:p>
          </p:txBody>
        </p:sp>
        <p:graphicFrame>
          <p:nvGraphicFramePr>
            <p:cNvPr id="20" name="Object 78"/>
            <p:cNvGraphicFramePr>
              <a:graphicFrameLocks noChangeAspect="1"/>
            </p:cNvGraphicFramePr>
            <p:nvPr/>
          </p:nvGraphicFramePr>
          <p:xfrm>
            <a:off x="3309938" y="1168400"/>
            <a:ext cx="3273425" cy="1308100"/>
          </p:xfrm>
          <a:graphic>
            <a:graphicData uri="http://schemas.openxmlformats.org/presentationml/2006/ole">
              <p:oleObj spid="_x0000_s353382" name="Equation" r:id="rId3" imgW="1524000" imgH="609600" progId="Equation.DSMT4">
                <p:embed/>
              </p:oleObj>
            </a:graphicData>
          </a:graphic>
        </p:graphicFrame>
        <p:sp>
          <p:nvSpPr>
            <p:cNvPr id="24" name="TextBox 23"/>
            <p:cNvSpPr txBox="1"/>
            <p:nvPr/>
          </p:nvSpPr>
          <p:spPr>
            <a:xfrm>
              <a:off x="4142910" y="2204573"/>
              <a:ext cx="2117887" cy="369332"/>
            </a:xfrm>
            <a:prstGeom prst="rect">
              <a:avLst/>
            </a:prstGeom>
            <a:noFill/>
          </p:spPr>
          <p:txBody>
            <a:bodyPr wrap="none" rtlCol="0">
              <a:spAutoFit/>
            </a:bodyPr>
            <a:lstStyle/>
            <a:p>
              <a:r>
                <a:rPr lang="en-GB" dirty="0" smtClean="0">
                  <a:solidFill>
                    <a:srgbClr val="990033"/>
                  </a:solidFill>
                </a:rPr>
                <a:t>prediction          update</a:t>
              </a:r>
              <a:endParaRPr lang="en-GB" dirty="0">
                <a:solidFill>
                  <a:srgbClr val="990033"/>
                </a:solidFill>
              </a:endParaRPr>
            </a:p>
          </p:txBody>
        </p:sp>
      </p:grpSp>
      <p:pic>
        <p:nvPicPr>
          <p:cNvPr id="353286" name="Picture 6" descr="Caught in The (Right) Moment Collection"/>
          <p:cNvPicPr>
            <a:picLocks noChangeAspect="1" noChangeArrowheads="1"/>
          </p:cNvPicPr>
          <p:nvPr/>
        </p:nvPicPr>
        <p:blipFill>
          <a:blip r:embed="rId4" cstate="print"/>
          <a:srcRect l="48161" b="44643"/>
          <a:stretch>
            <a:fillRect/>
          </a:stretch>
        </p:blipFill>
        <p:spPr bwMode="auto">
          <a:xfrm>
            <a:off x="3640931" y="3170870"/>
            <a:ext cx="1404833" cy="1395155"/>
          </a:xfrm>
          <a:prstGeom prst="ellipse">
            <a:avLst/>
          </a:prstGeom>
          <a:ln>
            <a:noFill/>
          </a:ln>
          <a:effectLst>
            <a:softEdge rad="112500"/>
          </a:effectLst>
        </p:spPr>
      </p:pic>
      <p:grpSp>
        <p:nvGrpSpPr>
          <p:cNvPr id="3" name="Group 2"/>
          <p:cNvGrpSpPr/>
          <p:nvPr/>
        </p:nvGrpSpPr>
        <p:grpSpPr>
          <a:xfrm>
            <a:off x="3865956" y="3158970"/>
            <a:ext cx="4417414" cy="2262150"/>
            <a:chOff x="3865956" y="3158970"/>
            <a:chExt cx="4417414" cy="2262150"/>
          </a:xfrm>
        </p:grpSpPr>
        <p:pic>
          <p:nvPicPr>
            <p:cNvPr id="353288" name="Picture 8" descr="http://www.toptenz.net/wp-content/uploads/2010/02/wolf.jpg"/>
            <p:cNvPicPr>
              <a:picLocks noChangeAspect="1" noChangeArrowheads="1"/>
            </p:cNvPicPr>
            <p:nvPr/>
          </p:nvPicPr>
          <p:blipFill>
            <a:blip r:embed="rId5" cstate="print"/>
            <a:srcRect/>
            <a:stretch>
              <a:fillRect/>
            </a:stretch>
          </p:blipFill>
          <p:spPr bwMode="auto">
            <a:xfrm>
              <a:off x="6926296" y="3158970"/>
              <a:ext cx="997034" cy="864096"/>
            </a:xfrm>
            <a:prstGeom prst="rect">
              <a:avLst/>
            </a:prstGeom>
            <a:noFill/>
          </p:spPr>
        </p:pic>
        <p:grpSp>
          <p:nvGrpSpPr>
            <p:cNvPr id="35" name="Group 34"/>
            <p:cNvGrpSpPr/>
            <p:nvPr/>
          </p:nvGrpSpPr>
          <p:grpSpPr>
            <a:xfrm>
              <a:off x="3865956" y="4557276"/>
              <a:ext cx="1695450" cy="863844"/>
              <a:chOff x="3783013" y="2484438"/>
              <a:chExt cx="1695450" cy="863844"/>
            </a:xfrm>
          </p:grpSpPr>
          <p:graphicFrame>
            <p:nvGraphicFramePr>
              <p:cNvPr id="353291" name="Object 11"/>
              <p:cNvGraphicFramePr>
                <a:graphicFrameLocks noChangeAspect="1"/>
              </p:cNvGraphicFramePr>
              <p:nvPr/>
            </p:nvGraphicFramePr>
            <p:xfrm>
              <a:off x="3783013" y="2484438"/>
              <a:ext cx="1695450" cy="820737"/>
            </p:xfrm>
            <a:graphic>
              <a:graphicData uri="http://schemas.openxmlformats.org/presentationml/2006/ole">
                <p:oleObj spid="_x0000_s353383" name="Equation" r:id="rId6" imgW="787400" imgH="381000" progId="Equation.DSMT4">
                  <p:embed/>
                </p:oleObj>
              </a:graphicData>
            </a:graphic>
          </p:graphicFrame>
          <p:sp>
            <p:nvSpPr>
              <p:cNvPr id="25" name="TextBox 24"/>
              <p:cNvSpPr txBox="1"/>
              <p:nvPr/>
            </p:nvSpPr>
            <p:spPr>
              <a:xfrm>
                <a:off x="3898991" y="2978950"/>
                <a:ext cx="1459054" cy="369332"/>
              </a:xfrm>
              <a:prstGeom prst="rect">
                <a:avLst/>
              </a:prstGeom>
              <a:noFill/>
            </p:spPr>
            <p:txBody>
              <a:bodyPr wrap="none" rtlCol="0">
                <a:spAutoFit/>
              </a:bodyPr>
              <a:lstStyle/>
              <a:p>
                <a:pPr algn="ctr"/>
                <a:r>
                  <a:rPr lang="en-GB" dirty="0" smtClean="0">
                    <a:solidFill>
                      <a:srgbClr val="990033"/>
                    </a:solidFill>
                  </a:rPr>
                  <a:t>prediction error</a:t>
                </a:r>
                <a:endParaRPr lang="en-GB" dirty="0">
                  <a:solidFill>
                    <a:srgbClr val="990033"/>
                  </a:solidFill>
                </a:endParaRPr>
              </a:p>
            </p:txBody>
          </p:sp>
        </p:grpSp>
        <p:graphicFrame>
          <p:nvGraphicFramePr>
            <p:cNvPr id="353294" name="Object 14"/>
            <p:cNvGraphicFramePr>
              <a:graphicFrameLocks noChangeAspect="1"/>
            </p:cNvGraphicFramePr>
            <p:nvPr>
              <p:extLst>
                <p:ext uri="{D42A27DB-BD31-4B8C-83A1-F6EECF244321}">
                  <p14:modId xmlns:p14="http://schemas.microsoft.com/office/powerpoint/2010/main" xmlns="" val="2800198297"/>
                </p:ext>
              </p:extLst>
            </p:nvPr>
          </p:nvGraphicFramePr>
          <p:xfrm>
            <a:off x="7954757" y="3305885"/>
            <a:ext cx="328613" cy="438150"/>
          </p:xfrm>
          <a:graphic>
            <a:graphicData uri="http://schemas.openxmlformats.org/presentationml/2006/ole">
              <p:oleObj spid="_x0000_s353384" name="Equation" r:id="rId7" imgW="152268" imgH="203024" progId="Equation.DSMT4">
                <p:embed/>
              </p:oleObj>
            </a:graphicData>
          </a:graphic>
        </p:graphicFrame>
        <p:cxnSp>
          <p:nvCxnSpPr>
            <p:cNvPr id="38" name="AutoShape 16"/>
            <p:cNvCxnSpPr>
              <a:cxnSpLocks noChangeShapeType="1"/>
            </p:cNvCxnSpPr>
            <p:nvPr/>
          </p:nvCxnSpPr>
          <p:spPr bwMode="auto">
            <a:xfrm rot="10800000">
              <a:off x="6078125" y="3654025"/>
              <a:ext cx="720078" cy="1"/>
            </a:xfrm>
            <a:prstGeom prst="curvedConnector3">
              <a:avLst>
                <a:gd name="adj1" fmla="val 50000"/>
              </a:avLst>
            </a:prstGeom>
            <a:noFill/>
            <a:ln w="12700">
              <a:solidFill>
                <a:schemeClr val="bg2"/>
              </a:solidFill>
              <a:round/>
              <a:headEnd/>
              <a:tailEnd type="triangle" w="med" len="med"/>
            </a:ln>
          </p:spPr>
        </p:cxnSp>
        <p:cxnSp>
          <p:nvCxnSpPr>
            <p:cNvPr id="41" name="AutoShape 22"/>
            <p:cNvCxnSpPr>
              <a:cxnSpLocks noChangeShapeType="1"/>
              <a:stCxn id="25" idx="3"/>
              <a:endCxn id="353288" idx="2"/>
            </p:cNvCxnSpPr>
            <p:nvPr/>
          </p:nvCxnSpPr>
          <p:spPr bwMode="auto">
            <a:xfrm flipV="1">
              <a:off x="5440988" y="4023066"/>
              <a:ext cx="1983825" cy="1213388"/>
            </a:xfrm>
            <a:prstGeom prst="curvedConnector2">
              <a:avLst/>
            </a:prstGeom>
            <a:noFill/>
            <a:ln w="9525">
              <a:solidFill>
                <a:srgbClr val="990033"/>
              </a:solidFill>
              <a:round/>
              <a:headEnd/>
              <a:tailEnd type="triangle" w="med" len="med"/>
            </a:ln>
          </p:spPr>
        </p:cxnSp>
        <p:pic>
          <p:nvPicPr>
            <p:cNvPr id="18" name="Picture 6" descr="Caught in The (Right) Moment Collection"/>
            <p:cNvPicPr>
              <a:picLocks noChangeAspect="1" noChangeArrowheads="1"/>
            </p:cNvPicPr>
            <p:nvPr/>
          </p:nvPicPr>
          <p:blipFill>
            <a:blip r:embed="rId8" cstate="print">
              <a:extLst/>
            </a:blip>
            <a:srcRect l="48161" b="44643"/>
            <a:stretch>
              <a:fillRect/>
            </a:stretch>
          </p:blipFill>
          <p:spPr bwMode="auto">
            <a:xfrm>
              <a:off x="4583282" y="3158970"/>
              <a:ext cx="1404833" cy="1395155"/>
            </a:xfrm>
            <a:prstGeom prst="ellipse">
              <a:avLst/>
            </a:prstGeom>
            <a:ln>
              <a:noFill/>
            </a:ln>
            <a:effectLst>
              <a:softEdge rad="112500"/>
            </a:effectLst>
          </p:spPr>
        </p:pic>
      </p:grpSp>
      <p:pic>
        <p:nvPicPr>
          <p:cNvPr id="19" name="Picture 6" descr="Caught in The (Right) Moment Collection"/>
          <p:cNvPicPr>
            <a:picLocks noChangeAspect="1" noChangeArrowheads="1"/>
          </p:cNvPicPr>
          <p:nvPr/>
        </p:nvPicPr>
        <p:blipFill>
          <a:blip r:embed="rId4" cstate="print"/>
          <a:srcRect/>
          <a:stretch>
            <a:fillRect/>
          </a:stretch>
        </p:blipFill>
        <p:spPr bwMode="auto">
          <a:xfrm>
            <a:off x="2335786" y="3157257"/>
            <a:ext cx="2709978" cy="2520280"/>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833" name="Picture 9" descr="https://encrypted-tbn3.gstatic.com/images?q=tbn:ANd9GcRH8DyLC9fgEnmghP_HCpTopftoQvvDDl0k3yGzyo17AnXr9NtZ"/>
          <p:cNvPicPr>
            <a:picLocks noChangeAspect="1" noChangeArrowheads="1"/>
          </p:cNvPicPr>
          <p:nvPr/>
        </p:nvPicPr>
        <p:blipFill>
          <a:blip r:embed="rId2" cstate="print">
            <a:duotone>
              <a:prstClr val="black"/>
              <a:srgbClr val="D9C3A5">
                <a:tint val="50000"/>
                <a:satMod val="180000"/>
              </a:srgbClr>
            </a:duotone>
            <a:lum bright="30000"/>
          </a:blip>
          <a:srcRect l="10910" r="10909"/>
          <a:stretch>
            <a:fillRect/>
          </a:stretch>
        </p:blipFill>
        <p:spPr bwMode="auto">
          <a:xfrm>
            <a:off x="6663190" y="2841639"/>
            <a:ext cx="1935215" cy="1165726"/>
          </a:xfrm>
          <a:prstGeom prst="rect">
            <a:avLst/>
          </a:prstGeom>
          <a:ln>
            <a:noFill/>
          </a:ln>
          <a:effectLst>
            <a:outerShdw blurRad="190500" algn="tl" rotWithShape="0">
              <a:srgbClr val="000000">
                <a:alpha val="70000"/>
              </a:srgbClr>
            </a:outerShdw>
          </a:effectLst>
        </p:spPr>
      </p:pic>
      <p:sp>
        <p:nvSpPr>
          <p:cNvPr id="10243" name="Text Box 3"/>
          <p:cNvSpPr txBox="1">
            <a:spLocks noChangeArrowheads="1"/>
          </p:cNvSpPr>
          <p:nvPr/>
        </p:nvSpPr>
        <p:spPr bwMode="auto">
          <a:xfrm>
            <a:off x="3363768" y="1043735"/>
            <a:ext cx="3254417" cy="461665"/>
          </a:xfrm>
          <a:prstGeom prst="rect">
            <a:avLst/>
          </a:prstGeom>
          <a:noFill/>
          <a:ln w="12700">
            <a:noFill/>
            <a:miter lim="800000"/>
            <a:headEnd/>
            <a:tailEnd/>
          </a:ln>
        </p:spPr>
        <p:txBody>
          <a:bodyPr wrap="none">
            <a:spAutoFit/>
          </a:bodyPr>
          <a:lstStyle/>
          <a:p>
            <a:r>
              <a:rPr lang="en-GB" sz="2400" dirty="0" smtClean="0">
                <a:solidFill>
                  <a:srgbClr val="990033"/>
                </a:solidFill>
              </a:rPr>
              <a:t>Making our own sensations</a:t>
            </a:r>
            <a:endParaRPr lang="en-US" sz="2400" dirty="0">
              <a:solidFill>
                <a:srgbClr val="990033"/>
              </a:solidFill>
            </a:endParaRPr>
          </a:p>
        </p:txBody>
      </p:sp>
      <p:pic>
        <p:nvPicPr>
          <p:cNvPr id="10244" name="Picture 5" descr="Leonardo-6"/>
          <p:cNvPicPr>
            <a:picLocks noChangeAspect="1" noChangeArrowheads="1"/>
          </p:cNvPicPr>
          <p:nvPr/>
        </p:nvPicPr>
        <p:blipFill>
          <a:blip r:embed="rId3" cstate="print">
            <a:duotone>
              <a:prstClr val="black"/>
              <a:srgbClr val="D9C3A5">
                <a:tint val="50000"/>
                <a:satMod val="180000"/>
              </a:srgbClr>
            </a:duotone>
            <a:lum bright="10000"/>
          </a:blip>
          <a:srcRect r="3073" b="3670"/>
          <a:stretch>
            <a:fillRect/>
          </a:stretch>
        </p:blipFill>
        <p:spPr bwMode="auto">
          <a:xfrm>
            <a:off x="1710944" y="2774373"/>
            <a:ext cx="1351849" cy="1219723"/>
          </a:xfrm>
          <a:prstGeom prst="rect">
            <a:avLst/>
          </a:prstGeom>
          <a:ln>
            <a:noFill/>
          </a:ln>
          <a:effectLst>
            <a:outerShdw blurRad="190500" algn="tl" rotWithShape="0">
              <a:srgbClr val="000000">
                <a:alpha val="70000"/>
              </a:srgbClr>
            </a:outerShdw>
          </a:effectLst>
        </p:spPr>
      </p:pic>
      <p:pic>
        <p:nvPicPr>
          <p:cNvPr id="10245" name="Picture 6" descr="davincieye"/>
          <p:cNvPicPr>
            <a:picLocks noChangeAspect="1" noChangeArrowheads="1"/>
          </p:cNvPicPr>
          <p:nvPr/>
        </p:nvPicPr>
        <p:blipFill>
          <a:blip r:embed="rId4" cstate="print">
            <a:duotone>
              <a:prstClr val="black"/>
              <a:srgbClr val="D9C3A5">
                <a:tint val="50000"/>
                <a:satMod val="180000"/>
              </a:srgbClr>
            </a:duotone>
            <a:lum bright="30000"/>
          </a:blip>
          <a:srcRect l="12386" t="6497" r="4918" b="3813"/>
          <a:stretch>
            <a:fillRect/>
          </a:stretch>
        </p:blipFill>
        <p:spPr bwMode="auto">
          <a:xfrm>
            <a:off x="1215886" y="2414327"/>
            <a:ext cx="990110" cy="691440"/>
          </a:xfrm>
          <a:prstGeom prst="rect">
            <a:avLst/>
          </a:prstGeom>
          <a:ln>
            <a:noFill/>
          </a:ln>
          <a:effectLst>
            <a:outerShdw blurRad="190500" algn="tl" rotWithShape="0">
              <a:srgbClr val="000000">
                <a:alpha val="70000"/>
              </a:srgbClr>
            </a:outerShdw>
          </a:effectLst>
        </p:spPr>
      </p:pic>
      <p:sp>
        <p:nvSpPr>
          <p:cNvPr id="10246" name="Text Box 8"/>
          <p:cNvSpPr txBox="1">
            <a:spLocks noChangeArrowheads="1"/>
          </p:cNvSpPr>
          <p:nvPr/>
        </p:nvSpPr>
        <p:spPr bwMode="auto">
          <a:xfrm>
            <a:off x="2702753" y="4869450"/>
            <a:ext cx="1710187" cy="584775"/>
          </a:xfrm>
          <a:prstGeom prst="rect">
            <a:avLst/>
          </a:prstGeom>
          <a:noFill/>
          <a:ln w="12700">
            <a:noFill/>
            <a:miter lim="800000"/>
            <a:headEnd/>
            <a:tailEnd/>
          </a:ln>
        </p:spPr>
        <p:txBody>
          <a:bodyPr wrap="square">
            <a:spAutoFit/>
          </a:bodyPr>
          <a:lstStyle/>
          <a:p>
            <a:pPr algn="ctr"/>
            <a:r>
              <a:rPr lang="en-GB" sz="1600" dirty="0" smtClean="0">
                <a:solidFill>
                  <a:srgbClr val="990033"/>
                </a:solidFill>
              </a:rPr>
              <a:t>Changing sensations</a:t>
            </a:r>
            <a:endParaRPr lang="en-US" sz="1600" dirty="0">
              <a:solidFill>
                <a:srgbClr val="990033"/>
              </a:solidFill>
            </a:endParaRPr>
          </a:p>
        </p:txBody>
      </p:sp>
      <p:sp>
        <p:nvSpPr>
          <p:cNvPr id="10247" name="Text Box 9"/>
          <p:cNvSpPr txBox="1">
            <a:spLocks noChangeArrowheads="1"/>
          </p:cNvSpPr>
          <p:nvPr/>
        </p:nvSpPr>
        <p:spPr bwMode="auto">
          <a:xfrm>
            <a:off x="3719698" y="2090465"/>
            <a:ext cx="2441694" cy="400110"/>
          </a:xfrm>
          <a:prstGeom prst="rect">
            <a:avLst/>
          </a:prstGeom>
          <a:noFill/>
          <a:ln w="12700">
            <a:noFill/>
            <a:miter lim="800000"/>
            <a:headEnd/>
            <a:tailEnd/>
          </a:ln>
        </p:spPr>
        <p:txBody>
          <a:bodyPr wrap="none">
            <a:spAutoFit/>
          </a:bodyPr>
          <a:lstStyle/>
          <a:p>
            <a:pPr algn="ctr"/>
            <a:r>
              <a:rPr lang="en-GB" sz="2000" dirty="0">
                <a:solidFill>
                  <a:srgbClr val="990033"/>
                </a:solidFill>
              </a:rPr>
              <a:t>sensations – predictions</a:t>
            </a:r>
            <a:endParaRPr lang="en-US" sz="2000" dirty="0">
              <a:solidFill>
                <a:srgbClr val="990033"/>
              </a:solidFill>
            </a:endParaRPr>
          </a:p>
        </p:txBody>
      </p:sp>
      <p:cxnSp>
        <p:nvCxnSpPr>
          <p:cNvPr id="10248" name="AutoShape 11"/>
          <p:cNvCxnSpPr>
            <a:cxnSpLocks noChangeShapeType="1"/>
            <a:stCxn id="205833" idx="0"/>
            <a:endCxn id="10247" idx="3"/>
          </p:cNvCxnSpPr>
          <p:nvPr/>
        </p:nvCxnSpPr>
        <p:spPr bwMode="auto">
          <a:xfrm rot="16200000" flipV="1">
            <a:off x="6620536" y="1831377"/>
            <a:ext cx="551119" cy="1469406"/>
          </a:xfrm>
          <a:prstGeom prst="curvedConnector2">
            <a:avLst/>
          </a:prstGeom>
          <a:noFill/>
          <a:ln w="9525">
            <a:solidFill>
              <a:srgbClr val="990033"/>
            </a:solidFill>
            <a:round/>
            <a:headEnd/>
            <a:tailEnd type="triangle" w="med" len="med"/>
          </a:ln>
        </p:spPr>
      </p:cxnSp>
      <p:cxnSp>
        <p:nvCxnSpPr>
          <p:cNvPr id="10250" name="AutoShape 13"/>
          <p:cNvCxnSpPr>
            <a:cxnSpLocks noChangeShapeType="1"/>
            <a:stCxn id="10244" idx="0"/>
            <a:endCxn id="10247" idx="1"/>
          </p:cNvCxnSpPr>
          <p:nvPr/>
        </p:nvCxnSpPr>
        <p:spPr bwMode="auto">
          <a:xfrm rot="5400000" flipH="1" flipV="1">
            <a:off x="2811357" y="1866033"/>
            <a:ext cx="483853" cy="1332829"/>
          </a:xfrm>
          <a:prstGeom prst="curvedConnector2">
            <a:avLst/>
          </a:prstGeom>
          <a:noFill/>
          <a:ln w="9525">
            <a:solidFill>
              <a:srgbClr val="990033"/>
            </a:solidFill>
            <a:round/>
            <a:headEnd/>
            <a:tailEnd type="triangle" w="med" len="med"/>
          </a:ln>
        </p:spPr>
      </p:cxnSp>
      <p:sp>
        <p:nvSpPr>
          <p:cNvPr id="10251" name="Text Box 15"/>
          <p:cNvSpPr txBox="1">
            <a:spLocks noChangeArrowheads="1"/>
          </p:cNvSpPr>
          <p:nvPr/>
        </p:nvSpPr>
        <p:spPr bwMode="auto">
          <a:xfrm>
            <a:off x="4134365" y="2765075"/>
            <a:ext cx="1624163" cy="400110"/>
          </a:xfrm>
          <a:prstGeom prst="rect">
            <a:avLst/>
          </a:prstGeom>
          <a:solidFill>
            <a:srgbClr val="FF3300"/>
          </a:solidFill>
          <a:ln w="12700">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spAutoFit/>
          </a:bodyPr>
          <a:lstStyle/>
          <a:p>
            <a:pPr algn="ctr">
              <a:defRPr/>
            </a:pPr>
            <a:r>
              <a:rPr lang="en-GB" sz="2000">
                <a:solidFill>
                  <a:schemeClr val="bg1"/>
                </a:solidFill>
                <a:cs typeface="Arial" charset="0"/>
              </a:rPr>
              <a:t>Prediction error</a:t>
            </a:r>
            <a:endParaRPr lang="en-US" sz="2000">
              <a:solidFill>
                <a:schemeClr val="bg1"/>
              </a:solidFill>
              <a:cs typeface="Arial" charset="0"/>
            </a:endParaRPr>
          </a:p>
        </p:txBody>
      </p:sp>
      <p:sp>
        <p:nvSpPr>
          <p:cNvPr id="10254" name="Text Box 16"/>
          <p:cNvSpPr txBox="1">
            <a:spLocks noChangeArrowheads="1"/>
          </p:cNvSpPr>
          <p:nvPr/>
        </p:nvSpPr>
        <p:spPr bwMode="auto">
          <a:xfrm>
            <a:off x="5583070" y="4869450"/>
            <a:ext cx="1620900" cy="584775"/>
          </a:xfrm>
          <a:prstGeom prst="rect">
            <a:avLst/>
          </a:prstGeom>
          <a:noFill/>
          <a:ln w="12700">
            <a:noFill/>
            <a:miter lim="800000"/>
            <a:headEnd/>
            <a:tailEnd/>
          </a:ln>
        </p:spPr>
        <p:txBody>
          <a:bodyPr wrap="square">
            <a:spAutoFit/>
          </a:bodyPr>
          <a:lstStyle/>
          <a:p>
            <a:pPr algn="ctr"/>
            <a:r>
              <a:rPr lang="en-GB" sz="1600" dirty="0" smtClean="0">
                <a:solidFill>
                  <a:srgbClr val="990033"/>
                </a:solidFill>
              </a:rPr>
              <a:t>Changing predictions</a:t>
            </a:r>
            <a:endParaRPr lang="en-US" sz="1600" dirty="0">
              <a:solidFill>
                <a:srgbClr val="990033"/>
              </a:solidFill>
            </a:endParaRPr>
          </a:p>
        </p:txBody>
      </p:sp>
      <p:sp>
        <p:nvSpPr>
          <p:cNvPr id="10253" name="Text Box 17"/>
          <p:cNvSpPr txBox="1">
            <a:spLocks noChangeArrowheads="1"/>
          </p:cNvSpPr>
          <p:nvPr/>
        </p:nvSpPr>
        <p:spPr bwMode="auto">
          <a:xfrm>
            <a:off x="3017785" y="4430725"/>
            <a:ext cx="1080120" cy="400110"/>
          </a:xfrm>
          <a:prstGeom prst="rect">
            <a:avLst/>
          </a:prstGeom>
          <a:solidFill>
            <a:schemeClr val="accent2">
              <a:lumMod val="50000"/>
            </a:schemeClr>
          </a:solidFill>
          <a:ln w="12700">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defRPr/>
            </a:pPr>
            <a:r>
              <a:rPr lang="en-GB" sz="2000" dirty="0">
                <a:solidFill>
                  <a:schemeClr val="bg1"/>
                </a:solidFill>
                <a:cs typeface="Arial" charset="0"/>
              </a:rPr>
              <a:t>Action</a:t>
            </a:r>
            <a:endParaRPr lang="en-US" sz="2000" dirty="0">
              <a:solidFill>
                <a:schemeClr val="bg1"/>
              </a:solidFill>
              <a:cs typeface="Arial" charset="0"/>
            </a:endParaRPr>
          </a:p>
        </p:txBody>
      </p:sp>
      <p:sp>
        <p:nvSpPr>
          <p:cNvPr id="2" name="Text Box 18"/>
          <p:cNvSpPr txBox="1">
            <a:spLocks noChangeArrowheads="1"/>
          </p:cNvSpPr>
          <p:nvPr/>
        </p:nvSpPr>
        <p:spPr bwMode="auto">
          <a:xfrm>
            <a:off x="5785552" y="4439552"/>
            <a:ext cx="1191352" cy="400110"/>
          </a:xfrm>
          <a:prstGeom prst="rect">
            <a:avLst/>
          </a:prstGeom>
          <a:solidFill>
            <a:srgbClr val="990033"/>
          </a:solidFill>
          <a:ln w="12700">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spAutoFit/>
          </a:bodyPr>
          <a:lstStyle/>
          <a:p>
            <a:pPr algn="ctr">
              <a:defRPr/>
            </a:pPr>
            <a:r>
              <a:rPr lang="en-GB" sz="2000" dirty="0">
                <a:solidFill>
                  <a:schemeClr val="bg1"/>
                </a:solidFill>
                <a:cs typeface="Arial" charset="0"/>
              </a:rPr>
              <a:t>Perception</a:t>
            </a:r>
            <a:endParaRPr lang="en-US" sz="2000" dirty="0">
              <a:solidFill>
                <a:schemeClr val="bg1"/>
              </a:solidFill>
              <a:cs typeface="Arial" charset="0"/>
            </a:endParaRPr>
          </a:p>
        </p:txBody>
      </p:sp>
      <p:cxnSp>
        <p:nvCxnSpPr>
          <p:cNvPr id="10261" name="AutoShape 19"/>
          <p:cNvCxnSpPr>
            <a:cxnSpLocks noChangeShapeType="1"/>
            <a:stCxn id="10251" idx="2"/>
            <a:endCxn id="10253" idx="3"/>
          </p:cNvCxnSpPr>
          <p:nvPr/>
        </p:nvCxnSpPr>
        <p:spPr bwMode="auto">
          <a:xfrm rot="5400000">
            <a:off x="3789379" y="3473711"/>
            <a:ext cx="1465595" cy="848542"/>
          </a:xfrm>
          <a:prstGeom prst="curvedConnector2">
            <a:avLst/>
          </a:prstGeom>
          <a:noFill/>
          <a:ln w="9525">
            <a:solidFill>
              <a:srgbClr val="FF3300"/>
            </a:solidFill>
            <a:round/>
            <a:headEnd/>
            <a:tailEnd type="triangle" w="med" len="med"/>
          </a:ln>
        </p:spPr>
      </p:cxnSp>
      <p:cxnSp>
        <p:nvCxnSpPr>
          <p:cNvPr id="10262" name="AutoShape 20"/>
          <p:cNvCxnSpPr>
            <a:cxnSpLocks noChangeShapeType="1"/>
            <a:stCxn id="10251" idx="2"/>
            <a:endCxn id="2" idx="1"/>
          </p:cNvCxnSpPr>
          <p:nvPr/>
        </p:nvCxnSpPr>
        <p:spPr bwMode="auto">
          <a:xfrm rot="16200000" flipH="1">
            <a:off x="4628788" y="3482843"/>
            <a:ext cx="1474422" cy="839105"/>
          </a:xfrm>
          <a:prstGeom prst="curvedConnector2">
            <a:avLst/>
          </a:prstGeom>
          <a:noFill/>
          <a:ln w="9525">
            <a:solidFill>
              <a:srgbClr val="FF3300"/>
            </a:solidFill>
            <a:round/>
            <a:headEnd/>
            <a:tailEnd type="triangle" w="med" len="med"/>
          </a:ln>
        </p:spPr>
      </p:cxnSp>
      <p:cxnSp>
        <p:nvCxnSpPr>
          <p:cNvPr id="10263" name="AutoShape 21"/>
          <p:cNvCxnSpPr>
            <a:cxnSpLocks noChangeShapeType="1"/>
            <a:stCxn id="10253" idx="1"/>
            <a:endCxn id="10244" idx="2"/>
          </p:cNvCxnSpPr>
          <p:nvPr/>
        </p:nvCxnSpPr>
        <p:spPr bwMode="auto">
          <a:xfrm rot="10800000">
            <a:off x="2386869" y="3994096"/>
            <a:ext cx="630916" cy="636684"/>
          </a:xfrm>
          <a:prstGeom prst="curvedConnector2">
            <a:avLst/>
          </a:prstGeom>
          <a:noFill/>
          <a:ln w="9525">
            <a:solidFill>
              <a:schemeClr val="tx1"/>
            </a:solidFill>
            <a:round/>
            <a:headEnd/>
            <a:tailEnd type="triangle" w="med" len="med"/>
          </a:ln>
        </p:spPr>
      </p:cxnSp>
      <p:cxnSp>
        <p:nvCxnSpPr>
          <p:cNvPr id="10264" name="AutoShape 22"/>
          <p:cNvCxnSpPr>
            <a:cxnSpLocks noChangeShapeType="1"/>
            <a:stCxn id="2" idx="3"/>
            <a:endCxn id="205833" idx="2"/>
          </p:cNvCxnSpPr>
          <p:nvPr/>
        </p:nvCxnSpPr>
        <p:spPr bwMode="auto">
          <a:xfrm flipV="1">
            <a:off x="6976904" y="4007365"/>
            <a:ext cx="653894" cy="632242"/>
          </a:xfrm>
          <a:prstGeom prst="curvedConnector2">
            <a:avLst/>
          </a:prstGeom>
          <a:noFill/>
          <a:ln w="9525">
            <a:solidFill>
              <a:srgbClr val="990033"/>
            </a:solidFill>
            <a:round/>
            <a:headEnd/>
            <a:tailEnd type="triangle" w="med" len="med"/>
          </a:ln>
        </p:spPr>
      </p:cxn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0388" name="Picture 772" descr="http://www.kurzweilai.net/images/long-distancenetworkofbrain1.png"/>
          <p:cNvPicPr>
            <a:picLocks noChangeAspect="1" noChangeArrowheads="1"/>
          </p:cNvPicPr>
          <p:nvPr/>
        </p:nvPicPr>
        <p:blipFill>
          <a:blip r:embed="rId5" cstate="print">
            <a:duotone>
              <a:schemeClr val="accent1">
                <a:shade val="45000"/>
                <a:satMod val="135000"/>
              </a:schemeClr>
              <a:prstClr val="white"/>
            </a:duotone>
          </a:blip>
          <a:srcRect/>
          <a:stretch>
            <a:fillRect/>
          </a:stretch>
        </p:blipFill>
        <p:spPr bwMode="auto">
          <a:xfrm>
            <a:off x="227475" y="143635"/>
            <a:ext cx="4752975" cy="4857750"/>
          </a:xfrm>
          <a:prstGeom prst="rect">
            <a:avLst/>
          </a:prstGeom>
          <a:noFill/>
        </p:spPr>
      </p:pic>
      <p:sp>
        <p:nvSpPr>
          <p:cNvPr id="3" name="Oval 2"/>
          <p:cNvSpPr>
            <a:spLocks noChangeAspect="1"/>
          </p:cNvSpPr>
          <p:nvPr/>
        </p:nvSpPr>
        <p:spPr>
          <a:xfrm>
            <a:off x="170335" y="143635"/>
            <a:ext cx="4827670" cy="4860540"/>
          </a:xfrm>
          <a:prstGeom prst="ellipse">
            <a:avLst/>
          </a:prstGeom>
          <a:solidFill>
            <a:schemeClr val="accent5">
              <a:alpha val="58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the</a:t>
            </a:r>
            <a:endParaRPr lang="en-GB" dirty="0"/>
          </a:p>
        </p:txBody>
      </p:sp>
      <p:grpSp>
        <p:nvGrpSpPr>
          <p:cNvPr id="2" name="Group 260"/>
          <p:cNvGrpSpPr>
            <a:grpSpLocks/>
          </p:cNvGrpSpPr>
          <p:nvPr/>
        </p:nvGrpSpPr>
        <p:grpSpPr bwMode="auto">
          <a:xfrm>
            <a:off x="1992414" y="2459645"/>
            <a:ext cx="1079500" cy="2808288"/>
            <a:chOff x="1079" y="436"/>
            <a:chExt cx="680" cy="1769"/>
          </a:xfrm>
        </p:grpSpPr>
        <p:sp>
          <p:nvSpPr>
            <p:cNvPr id="3088" name="Oval 213"/>
            <p:cNvSpPr>
              <a:spLocks noChangeArrowheads="1"/>
            </p:cNvSpPr>
            <p:nvPr/>
          </p:nvSpPr>
          <p:spPr bwMode="auto">
            <a:xfrm>
              <a:off x="1532" y="1661"/>
              <a:ext cx="227" cy="226"/>
            </a:xfrm>
            <a:prstGeom prst="ellipse">
              <a:avLst/>
            </a:prstGeom>
            <a:solidFill>
              <a:schemeClr val="bg1"/>
            </a:solidFill>
            <a:ln w="9525">
              <a:solidFill>
                <a:srgbClr val="FF3300"/>
              </a:solidFill>
              <a:round/>
              <a:headEnd/>
              <a:tailEnd/>
            </a:ln>
          </p:spPr>
          <p:txBody>
            <a:bodyPr wrap="none" anchor="ctr"/>
            <a:lstStyle/>
            <a:p>
              <a:endParaRPr lang="en-US" sz="2400">
                <a:solidFill>
                  <a:srgbClr val="990033"/>
                </a:solidFill>
              </a:endParaRPr>
            </a:p>
          </p:txBody>
        </p:sp>
        <p:graphicFrame>
          <p:nvGraphicFramePr>
            <p:cNvPr id="3089" name="Object 214"/>
            <p:cNvGraphicFramePr>
              <a:graphicFrameLocks noChangeAspect="1"/>
            </p:cNvGraphicFramePr>
            <p:nvPr>
              <p:extLst>
                <p:ext uri="{D42A27DB-BD31-4B8C-83A1-F6EECF244321}">
                  <p14:modId xmlns:p14="http://schemas.microsoft.com/office/powerpoint/2010/main" xmlns="" val="3812608326"/>
                </p:ext>
              </p:extLst>
            </p:nvPr>
          </p:nvGraphicFramePr>
          <p:xfrm>
            <a:off x="1565" y="1694"/>
            <a:ext cx="168" cy="152"/>
          </p:xfrm>
          <a:graphic>
            <a:graphicData uri="http://schemas.openxmlformats.org/presentationml/2006/ole">
              <p:oleObj spid="_x0000_s240387" name="Equation" r:id="rId6" imgW="266469" imgH="241091" progId="Equation.DSMT4">
                <p:embed/>
              </p:oleObj>
            </a:graphicData>
          </a:graphic>
        </p:graphicFrame>
        <p:sp>
          <p:nvSpPr>
            <p:cNvPr id="3090" name="Oval 216"/>
            <p:cNvSpPr>
              <a:spLocks noChangeArrowheads="1"/>
            </p:cNvSpPr>
            <p:nvPr/>
          </p:nvSpPr>
          <p:spPr bwMode="auto">
            <a:xfrm>
              <a:off x="1532" y="1207"/>
              <a:ext cx="227" cy="226"/>
            </a:xfrm>
            <a:prstGeom prst="ellipse">
              <a:avLst/>
            </a:prstGeom>
            <a:solidFill>
              <a:schemeClr val="bg1"/>
            </a:solidFill>
            <a:ln w="9525">
              <a:solidFill>
                <a:schemeClr val="tx1"/>
              </a:solidFill>
              <a:round/>
              <a:headEnd/>
              <a:tailEnd/>
            </a:ln>
          </p:spPr>
          <p:txBody>
            <a:bodyPr wrap="none" anchor="ctr"/>
            <a:lstStyle/>
            <a:p>
              <a:endParaRPr lang="en-US" sz="2400">
                <a:solidFill>
                  <a:srgbClr val="990033"/>
                </a:solidFill>
              </a:endParaRPr>
            </a:p>
          </p:txBody>
        </p:sp>
        <p:graphicFrame>
          <p:nvGraphicFramePr>
            <p:cNvPr id="3091" name="Object 217"/>
            <p:cNvGraphicFramePr>
              <a:graphicFrameLocks noChangeAspect="1"/>
            </p:cNvGraphicFramePr>
            <p:nvPr>
              <p:extLst>
                <p:ext uri="{D42A27DB-BD31-4B8C-83A1-F6EECF244321}">
                  <p14:modId xmlns:p14="http://schemas.microsoft.com/office/powerpoint/2010/main" xmlns="" val="1288804791"/>
                </p:ext>
              </p:extLst>
            </p:nvPr>
          </p:nvGraphicFramePr>
          <p:xfrm>
            <a:off x="1565" y="1240"/>
            <a:ext cx="168" cy="152"/>
          </p:xfrm>
          <a:graphic>
            <a:graphicData uri="http://schemas.openxmlformats.org/presentationml/2006/ole">
              <p:oleObj spid="_x0000_s240388" name="Equation" r:id="rId7" imgW="266469" imgH="241091" progId="Equation.DSMT4">
                <p:embed/>
              </p:oleObj>
            </a:graphicData>
          </a:graphic>
        </p:graphicFrame>
        <p:sp>
          <p:nvSpPr>
            <p:cNvPr id="3092" name="Oval 219"/>
            <p:cNvSpPr>
              <a:spLocks noChangeArrowheads="1"/>
            </p:cNvSpPr>
            <p:nvPr/>
          </p:nvSpPr>
          <p:spPr bwMode="auto">
            <a:xfrm>
              <a:off x="1532" y="890"/>
              <a:ext cx="227" cy="226"/>
            </a:xfrm>
            <a:prstGeom prst="ellipse">
              <a:avLst/>
            </a:prstGeom>
            <a:solidFill>
              <a:schemeClr val="bg1"/>
            </a:solidFill>
            <a:ln w="9525">
              <a:solidFill>
                <a:srgbClr val="FF3300"/>
              </a:solidFill>
              <a:round/>
              <a:headEnd/>
              <a:tailEnd/>
            </a:ln>
          </p:spPr>
          <p:txBody>
            <a:bodyPr wrap="none" anchor="ctr"/>
            <a:lstStyle/>
            <a:p>
              <a:endParaRPr lang="en-US" sz="2400">
                <a:solidFill>
                  <a:srgbClr val="990033"/>
                </a:solidFill>
              </a:endParaRPr>
            </a:p>
          </p:txBody>
        </p:sp>
        <p:graphicFrame>
          <p:nvGraphicFramePr>
            <p:cNvPr id="3093" name="Object 220"/>
            <p:cNvGraphicFramePr>
              <a:graphicFrameLocks noChangeAspect="1"/>
            </p:cNvGraphicFramePr>
            <p:nvPr>
              <p:extLst>
                <p:ext uri="{D42A27DB-BD31-4B8C-83A1-F6EECF244321}">
                  <p14:modId xmlns:p14="http://schemas.microsoft.com/office/powerpoint/2010/main" xmlns="" val="3666363081"/>
                </p:ext>
              </p:extLst>
            </p:nvPr>
          </p:nvGraphicFramePr>
          <p:xfrm>
            <a:off x="1561" y="923"/>
            <a:ext cx="176" cy="152"/>
          </p:xfrm>
          <a:graphic>
            <a:graphicData uri="http://schemas.openxmlformats.org/presentationml/2006/ole">
              <p:oleObj spid="_x0000_s240389" name="Equation" r:id="rId8" imgW="279279" imgH="241195" progId="Equation.DSMT4">
                <p:embed/>
              </p:oleObj>
            </a:graphicData>
          </a:graphic>
        </p:graphicFrame>
        <p:sp>
          <p:nvSpPr>
            <p:cNvPr id="3094" name="Oval 222"/>
            <p:cNvSpPr>
              <a:spLocks noChangeArrowheads="1"/>
            </p:cNvSpPr>
            <p:nvPr/>
          </p:nvSpPr>
          <p:spPr bwMode="auto">
            <a:xfrm>
              <a:off x="1532" y="436"/>
              <a:ext cx="227" cy="226"/>
            </a:xfrm>
            <a:prstGeom prst="ellipse">
              <a:avLst/>
            </a:prstGeom>
            <a:solidFill>
              <a:schemeClr val="bg1"/>
            </a:solidFill>
            <a:ln w="9525">
              <a:solidFill>
                <a:schemeClr val="tx1"/>
              </a:solidFill>
              <a:round/>
              <a:headEnd/>
              <a:tailEnd/>
            </a:ln>
          </p:spPr>
          <p:txBody>
            <a:bodyPr wrap="none" anchor="ctr"/>
            <a:lstStyle/>
            <a:p>
              <a:endParaRPr lang="en-US" sz="2400">
                <a:solidFill>
                  <a:srgbClr val="990033"/>
                </a:solidFill>
              </a:endParaRPr>
            </a:p>
          </p:txBody>
        </p:sp>
        <p:graphicFrame>
          <p:nvGraphicFramePr>
            <p:cNvPr id="3095" name="Object 223"/>
            <p:cNvGraphicFramePr>
              <a:graphicFrameLocks noChangeAspect="1"/>
            </p:cNvGraphicFramePr>
            <p:nvPr>
              <p:extLst>
                <p:ext uri="{D42A27DB-BD31-4B8C-83A1-F6EECF244321}">
                  <p14:modId xmlns:p14="http://schemas.microsoft.com/office/powerpoint/2010/main" xmlns="" val="648681000"/>
                </p:ext>
              </p:extLst>
            </p:nvPr>
          </p:nvGraphicFramePr>
          <p:xfrm>
            <a:off x="1561" y="469"/>
            <a:ext cx="176" cy="152"/>
          </p:xfrm>
          <a:graphic>
            <a:graphicData uri="http://schemas.openxmlformats.org/presentationml/2006/ole">
              <p:oleObj spid="_x0000_s240390" name="Equation" r:id="rId9" imgW="279279" imgH="241195" progId="Equation.DSMT4">
                <p:embed/>
              </p:oleObj>
            </a:graphicData>
          </a:graphic>
        </p:graphicFrame>
        <p:sp>
          <p:nvSpPr>
            <p:cNvPr id="3096" name="Oval 225"/>
            <p:cNvSpPr>
              <a:spLocks noChangeArrowheads="1"/>
            </p:cNvSpPr>
            <p:nvPr/>
          </p:nvSpPr>
          <p:spPr bwMode="auto">
            <a:xfrm>
              <a:off x="1079" y="890"/>
              <a:ext cx="227" cy="226"/>
            </a:xfrm>
            <a:prstGeom prst="ellipse">
              <a:avLst/>
            </a:prstGeom>
            <a:solidFill>
              <a:srgbClr val="FFCCCC"/>
            </a:solidFill>
            <a:ln w="9525">
              <a:solidFill>
                <a:schemeClr val="bg2"/>
              </a:solidFill>
              <a:round/>
              <a:headEnd/>
              <a:tailEnd/>
            </a:ln>
          </p:spPr>
          <p:txBody>
            <a:bodyPr wrap="none" anchor="ctr"/>
            <a:lstStyle/>
            <a:p>
              <a:endParaRPr lang="en-US" sz="2400">
                <a:solidFill>
                  <a:srgbClr val="990033"/>
                </a:solidFill>
              </a:endParaRPr>
            </a:p>
          </p:txBody>
        </p:sp>
        <p:graphicFrame>
          <p:nvGraphicFramePr>
            <p:cNvPr id="3097" name="Object 226"/>
            <p:cNvGraphicFramePr>
              <a:graphicFrameLocks noChangeAspect="1"/>
            </p:cNvGraphicFramePr>
            <p:nvPr/>
          </p:nvGraphicFramePr>
          <p:xfrm>
            <a:off x="1124" y="917"/>
            <a:ext cx="176" cy="152"/>
          </p:xfrm>
          <a:graphic>
            <a:graphicData uri="http://schemas.openxmlformats.org/presentationml/2006/ole">
              <p:oleObj spid="_x0000_s240391" name="Equation" r:id="rId10" imgW="279279" imgH="241195" progId="Equation.DSMT4">
                <p:embed/>
              </p:oleObj>
            </a:graphicData>
          </a:graphic>
        </p:graphicFrame>
        <p:cxnSp>
          <p:nvCxnSpPr>
            <p:cNvPr id="3098" name="AutoShape 228"/>
            <p:cNvCxnSpPr>
              <a:cxnSpLocks noChangeShapeType="1"/>
              <a:stCxn id="3094" idx="4"/>
              <a:endCxn id="3092" idx="0"/>
            </p:cNvCxnSpPr>
            <p:nvPr/>
          </p:nvCxnSpPr>
          <p:spPr bwMode="auto">
            <a:xfrm>
              <a:off x="1646" y="662"/>
              <a:ext cx="0" cy="228"/>
            </a:xfrm>
            <a:prstGeom prst="straightConnector1">
              <a:avLst/>
            </a:prstGeom>
            <a:noFill/>
            <a:ln w="9525">
              <a:solidFill>
                <a:schemeClr val="tx1"/>
              </a:solidFill>
              <a:round/>
              <a:headEnd/>
              <a:tailEnd type="triangle" w="med" len="med"/>
            </a:ln>
          </p:spPr>
        </p:cxnSp>
        <p:cxnSp>
          <p:nvCxnSpPr>
            <p:cNvPr id="3099" name="AutoShape 229"/>
            <p:cNvCxnSpPr>
              <a:cxnSpLocks noChangeShapeType="1"/>
              <a:stCxn id="3092" idx="4"/>
              <a:endCxn id="3090" idx="0"/>
            </p:cNvCxnSpPr>
            <p:nvPr/>
          </p:nvCxnSpPr>
          <p:spPr bwMode="auto">
            <a:xfrm>
              <a:off x="1646" y="1116"/>
              <a:ext cx="0" cy="91"/>
            </a:xfrm>
            <a:prstGeom prst="straightConnector1">
              <a:avLst/>
            </a:prstGeom>
            <a:noFill/>
            <a:ln w="9525">
              <a:solidFill>
                <a:schemeClr val="tx1"/>
              </a:solidFill>
              <a:round/>
              <a:headEnd/>
              <a:tailEnd type="triangle" w="med" len="med"/>
            </a:ln>
          </p:spPr>
        </p:cxnSp>
        <p:cxnSp>
          <p:nvCxnSpPr>
            <p:cNvPr id="3100" name="AutoShape 230"/>
            <p:cNvCxnSpPr>
              <a:cxnSpLocks noChangeShapeType="1"/>
              <a:stCxn id="3090" idx="4"/>
              <a:endCxn id="3088" idx="0"/>
            </p:cNvCxnSpPr>
            <p:nvPr/>
          </p:nvCxnSpPr>
          <p:spPr bwMode="auto">
            <a:xfrm>
              <a:off x="1646" y="1433"/>
              <a:ext cx="0" cy="228"/>
            </a:xfrm>
            <a:prstGeom prst="straightConnector1">
              <a:avLst/>
            </a:prstGeom>
            <a:noFill/>
            <a:ln w="9525">
              <a:solidFill>
                <a:schemeClr val="tx1"/>
              </a:solidFill>
              <a:round/>
              <a:headEnd/>
              <a:tailEnd type="triangle" w="med" len="med"/>
            </a:ln>
          </p:spPr>
        </p:cxnSp>
        <p:cxnSp>
          <p:nvCxnSpPr>
            <p:cNvPr id="3103" name="AutoShape 236"/>
            <p:cNvCxnSpPr>
              <a:cxnSpLocks noChangeShapeType="1"/>
              <a:stCxn id="3088" idx="4"/>
              <a:endCxn id="3101" idx="0"/>
            </p:cNvCxnSpPr>
            <p:nvPr/>
          </p:nvCxnSpPr>
          <p:spPr bwMode="auto">
            <a:xfrm>
              <a:off x="1646" y="1887"/>
              <a:ext cx="0" cy="90"/>
            </a:xfrm>
            <a:prstGeom prst="straightConnector1">
              <a:avLst/>
            </a:prstGeom>
            <a:noFill/>
            <a:ln w="9525">
              <a:solidFill>
                <a:schemeClr val="tx1"/>
              </a:solidFill>
              <a:round/>
              <a:headEnd/>
              <a:tailEnd type="triangle" w="med" len="med"/>
            </a:ln>
          </p:spPr>
        </p:cxnSp>
        <p:sp>
          <p:nvSpPr>
            <p:cNvPr id="3107" name="Oval 242"/>
            <p:cNvSpPr>
              <a:spLocks noChangeArrowheads="1"/>
            </p:cNvSpPr>
            <p:nvPr/>
          </p:nvSpPr>
          <p:spPr bwMode="auto">
            <a:xfrm>
              <a:off x="1079" y="436"/>
              <a:ext cx="227" cy="226"/>
            </a:xfrm>
            <a:prstGeom prst="ellipse">
              <a:avLst/>
            </a:prstGeom>
            <a:solidFill>
              <a:srgbClr val="FFCCCC"/>
            </a:solidFill>
            <a:ln w="9525">
              <a:solidFill>
                <a:schemeClr val="bg2"/>
              </a:solidFill>
              <a:round/>
              <a:headEnd/>
              <a:tailEnd/>
            </a:ln>
          </p:spPr>
          <p:txBody>
            <a:bodyPr wrap="none" anchor="ctr"/>
            <a:lstStyle/>
            <a:p>
              <a:endParaRPr lang="en-US" sz="2400">
                <a:solidFill>
                  <a:srgbClr val="990033"/>
                </a:solidFill>
              </a:endParaRPr>
            </a:p>
          </p:txBody>
        </p:sp>
        <p:graphicFrame>
          <p:nvGraphicFramePr>
            <p:cNvPr id="3108" name="Object 243"/>
            <p:cNvGraphicFramePr>
              <a:graphicFrameLocks noChangeAspect="1"/>
            </p:cNvGraphicFramePr>
            <p:nvPr/>
          </p:nvGraphicFramePr>
          <p:xfrm>
            <a:off x="1127" y="463"/>
            <a:ext cx="168" cy="152"/>
          </p:xfrm>
          <a:graphic>
            <a:graphicData uri="http://schemas.openxmlformats.org/presentationml/2006/ole">
              <p:oleObj spid="_x0000_s240392" name="Equation" r:id="rId11" imgW="266469" imgH="241091" progId="Equation.DSMT4">
                <p:embed/>
              </p:oleObj>
            </a:graphicData>
          </a:graphic>
        </p:graphicFrame>
        <p:sp>
          <p:nvSpPr>
            <p:cNvPr id="3109" name="Oval 245"/>
            <p:cNvSpPr>
              <a:spLocks noChangeArrowheads="1"/>
            </p:cNvSpPr>
            <p:nvPr/>
          </p:nvSpPr>
          <p:spPr bwMode="auto">
            <a:xfrm>
              <a:off x="1079" y="1208"/>
              <a:ext cx="227" cy="226"/>
            </a:xfrm>
            <a:prstGeom prst="ellipse">
              <a:avLst/>
            </a:prstGeom>
            <a:solidFill>
              <a:srgbClr val="FFCCCC"/>
            </a:solidFill>
            <a:ln w="9525">
              <a:solidFill>
                <a:schemeClr val="bg2"/>
              </a:solidFill>
              <a:round/>
              <a:headEnd/>
              <a:tailEnd/>
            </a:ln>
          </p:spPr>
          <p:txBody>
            <a:bodyPr wrap="none" anchor="ctr"/>
            <a:lstStyle/>
            <a:p>
              <a:endParaRPr lang="en-US" sz="2400">
                <a:solidFill>
                  <a:srgbClr val="990033"/>
                </a:solidFill>
              </a:endParaRPr>
            </a:p>
          </p:txBody>
        </p:sp>
        <p:graphicFrame>
          <p:nvGraphicFramePr>
            <p:cNvPr id="3110" name="Object 246"/>
            <p:cNvGraphicFramePr>
              <a:graphicFrameLocks noChangeAspect="1"/>
            </p:cNvGraphicFramePr>
            <p:nvPr/>
          </p:nvGraphicFramePr>
          <p:xfrm>
            <a:off x="1124" y="1236"/>
            <a:ext cx="176" cy="152"/>
          </p:xfrm>
          <a:graphic>
            <a:graphicData uri="http://schemas.openxmlformats.org/presentationml/2006/ole">
              <p:oleObj spid="_x0000_s240393" name="Equation" r:id="rId12" imgW="279279" imgH="241195" progId="Equation.DSMT4">
                <p:embed/>
              </p:oleObj>
            </a:graphicData>
          </a:graphic>
        </p:graphicFrame>
        <p:sp>
          <p:nvSpPr>
            <p:cNvPr id="3111" name="Oval 248"/>
            <p:cNvSpPr>
              <a:spLocks noChangeArrowheads="1"/>
            </p:cNvSpPr>
            <p:nvPr/>
          </p:nvSpPr>
          <p:spPr bwMode="auto">
            <a:xfrm>
              <a:off x="1079" y="1661"/>
              <a:ext cx="227" cy="226"/>
            </a:xfrm>
            <a:prstGeom prst="ellipse">
              <a:avLst/>
            </a:prstGeom>
            <a:solidFill>
              <a:srgbClr val="FFCCCC"/>
            </a:solidFill>
            <a:ln w="9525">
              <a:solidFill>
                <a:schemeClr val="bg2"/>
              </a:solidFill>
              <a:round/>
              <a:headEnd/>
              <a:tailEnd/>
            </a:ln>
          </p:spPr>
          <p:txBody>
            <a:bodyPr wrap="none" anchor="ctr"/>
            <a:lstStyle/>
            <a:p>
              <a:endParaRPr lang="en-US" sz="2400">
                <a:solidFill>
                  <a:srgbClr val="990033"/>
                </a:solidFill>
              </a:endParaRPr>
            </a:p>
          </p:txBody>
        </p:sp>
        <p:graphicFrame>
          <p:nvGraphicFramePr>
            <p:cNvPr id="3112" name="Object 249"/>
            <p:cNvGraphicFramePr>
              <a:graphicFrameLocks noChangeAspect="1"/>
            </p:cNvGraphicFramePr>
            <p:nvPr/>
          </p:nvGraphicFramePr>
          <p:xfrm>
            <a:off x="1129" y="1688"/>
            <a:ext cx="160" cy="152"/>
          </p:xfrm>
          <a:graphic>
            <a:graphicData uri="http://schemas.openxmlformats.org/presentationml/2006/ole">
              <p:oleObj spid="_x0000_s240394" name="Equation" r:id="rId13" imgW="253890" imgH="241195" progId="Equation.DSMT4">
                <p:embed/>
              </p:oleObj>
            </a:graphicData>
          </a:graphic>
        </p:graphicFrame>
        <p:sp>
          <p:nvSpPr>
            <p:cNvPr id="3113" name="Oval 251"/>
            <p:cNvSpPr>
              <a:spLocks noChangeArrowheads="1"/>
            </p:cNvSpPr>
            <p:nvPr/>
          </p:nvSpPr>
          <p:spPr bwMode="auto">
            <a:xfrm>
              <a:off x="1079" y="1979"/>
              <a:ext cx="227" cy="226"/>
            </a:xfrm>
            <a:prstGeom prst="ellipse">
              <a:avLst/>
            </a:prstGeom>
            <a:solidFill>
              <a:srgbClr val="FFCCCC"/>
            </a:solidFill>
            <a:ln w="9525">
              <a:solidFill>
                <a:schemeClr val="bg2"/>
              </a:solidFill>
              <a:round/>
              <a:headEnd/>
              <a:tailEnd/>
            </a:ln>
          </p:spPr>
          <p:txBody>
            <a:bodyPr wrap="none" anchor="ctr"/>
            <a:lstStyle/>
            <a:p>
              <a:endParaRPr lang="en-US" sz="2400">
                <a:solidFill>
                  <a:srgbClr val="990033"/>
                </a:solidFill>
              </a:endParaRPr>
            </a:p>
          </p:txBody>
        </p:sp>
        <p:graphicFrame>
          <p:nvGraphicFramePr>
            <p:cNvPr id="3114" name="Object 252"/>
            <p:cNvGraphicFramePr>
              <a:graphicFrameLocks noChangeAspect="1"/>
            </p:cNvGraphicFramePr>
            <p:nvPr/>
          </p:nvGraphicFramePr>
          <p:xfrm>
            <a:off x="1129" y="2007"/>
            <a:ext cx="160" cy="152"/>
          </p:xfrm>
          <a:graphic>
            <a:graphicData uri="http://schemas.openxmlformats.org/presentationml/2006/ole">
              <p:oleObj spid="_x0000_s240395" name="Equation" r:id="rId14" imgW="253890" imgH="241195" progId="Equation.DSMT4">
                <p:embed/>
              </p:oleObj>
            </a:graphicData>
          </a:graphic>
        </p:graphicFrame>
        <p:cxnSp>
          <p:nvCxnSpPr>
            <p:cNvPr id="3115" name="AutoShape 253"/>
            <p:cNvCxnSpPr>
              <a:cxnSpLocks noChangeShapeType="1"/>
              <a:stCxn id="3111" idx="6"/>
              <a:endCxn id="3088" idx="2"/>
            </p:cNvCxnSpPr>
            <p:nvPr/>
          </p:nvCxnSpPr>
          <p:spPr bwMode="auto">
            <a:xfrm>
              <a:off x="1306" y="1774"/>
              <a:ext cx="226" cy="0"/>
            </a:xfrm>
            <a:prstGeom prst="straightConnector1">
              <a:avLst/>
            </a:prstGeom>
            <a:noFill/>
            <a:ln w="9525">
              <a:solidFill>
                <a:schemeClr val="bg2"/>
              </a:solidFill>
              <a:round/>
              <a:headEnd/>
              <a:tailEnd type="triangle" w="med" len="med"/>
            </a:ln>
          </p:spPr>
        </p:cxnSp>
        <p:cxnSp>
          <p:nvCxnSpPr>
            <p:cNvPr id="3116" name="AutoShape 255"/>
            <p:cNvCxnSpPr>
              <a:cxnSpLocks noChangeShapeType="1"/>
              <a:stCxn id="3113" idx="6"/>
              <a:endCxn id="3101" idx="2"/>
            </p:cNvCxnSpPr>
            <p:nvPr/>
          </p:nvCxnSpPr>
          <p:spPr bwMode="auto">
            <a:xfrm flipV="1">
              <a:off x="1306" y="2090"/>
              <a:ext cx="226" cy="2"/>
            </a:xfrm>
            <a:prstGeom prst="straightConnector1">
              <a:avLst/>
            </a:prstGeom>
            <a:noFill/>
            <a:ln w="9525">
              <a:solidFill>
                <a:schemeClr val="bg2"/>
              </a:solidFill>
              <a:round/>
              <a:headEnd/>
              <a:tailEnd type="triangle" w="med" len="med"/>
            </a:ln>
          </p:spPr>
        </p:cxnSp>
        <p:cxnSp>
          <p:nvCxnSpPr>
            <p:cNvPr id="3117" name="AutoShape 256"/>
            <p:cNvCxnSpPr>
              <a:cxnSpLocks noChangeShapeType="1"/>
              <a:stCxn id="3109" idx="6"/>
              <a:endCxn id="3090" idx="2"/>
            </p:cNvCxnSpPr>
            <p:nvPr/>
          </p:nvCxnSpPr>
          <p:spPr bwMode="auto">
            <a:xfrm flipV="1">
              <a:off x="1306" y="1320"/>
              <a:ext cx="226" cy="1"/>
            </a:xfrm>
            <a:prstGeom prst="straightConnector1">
              <a:avLst/>
            </a:prstGeom>
            <a:noFill/>
            <a:ln w="9525">
              <a:solidFill>
                <a:schemeClr val="bg2"/>
              </a:solidFill>
              <a:round/>
              <a:headEnd/>
              <a:tailEnd type="triangle" w="med" len="med"/>
            </a:ln>
          </p:spPr>
        </p:cxnSp>
        <p:cxnSp>
          <p:nvCxnSpPr>
            <p:cNvPr id="3118" name="AutoShape 257"/>
            <p:cNvCxnSpPr>
              <a:cxnSpLocks noChangeShapeType="1"/>
              <a:stCxn id="3096" idx="6"/>
              <a:endCxn id="3092" idx="2"/>
            </p:cNvCxnSpPr>
            <p:nvPr/>
          </p:nvCxnSpPr>
          <p:spPr bwMode="auto">
            <a:xfrm>
              <a:off x="1306" y="1003"/>
              <a:ext cx="226" cy="0"/>
            </a:xfrm>
            <a:prstGeom prst="straightConnector1">
              <a:avLst/>
            </a:prstGeom>
            <a:noFill/>
            <a:ln w="9525">
              <a:solidFill>
                <a:schemeClr val="bg2"/>
              </a:solidFill>
              <a:round/>
              <a:headEnd/>
              <a:tailEnd type="triangle" w="med" len="med"/>
            </a:ln>
          </p:spPr>
        </p:cxnSp>
        <p:cxnSp>
          <p:nvCxnSpPr>
            <p:cNvPr id="3119" name="AutoShape 258"/>
            <p:cNvCxnSpPr>
              <a:cxnSpLocks noChangeShapeType="1"/>
              <a:stCxn id="3107" idx="6"/>
              <a:endCxn id="3094" idx="2"/>
            </p:cNvCxnSpPr>
            <p:nvPr/>
          </p:nvCxnSpPr>
          <p:spPr bwMode="auto">
            <a:xfrm>
              <a:off x="1306" y="549"/>
              <a:ext cx="226" cy="0"/>
            </a:xfrm>
            <a:prstGeom prst="straightConnector1">
              <a:avLst/>
            </a:prstGeom>
            <a:noFill/>
            <a:ln w="9525">
              <a:solidFill>
                <a:schemeClr val="bg2"/>
              </a:solidFill>
              <a:round/>
              <a:headEnd/>
              <a:tailEnd type="triangle" w="med" len="med"/>
            </a:ln>
          </p:spPr>
        </p:cxnSp>
        <p:sp>
          <p:nvSpPr>
            <p:cNvPr id="3101" name="Oval 234"/>
            <p:cNvSpPr>
              <a:spLocks noChangeArrowheads="1"/>
            </p:cNvSpPr>
            <p:nvPr/>
          </p:nvSpPr>
          <p:spPr bwMode="auto">
            <a:xfrm>
              <a:off x="1532" y="1977"/>
              <a:ext cx="227" cy="226"/>
            </a:xfrm>
            <a:prstGeom prst="ellipse">
              <a:avLst/>
            </a:prstGeom>
            <a:solidFill>
              <a:schemeClr val="bg1"/>
            </a:solidFill>
            <a:ln w="9525">
              <a:solidFill>
                <a:schemeClr val="tx1"/>
              </a:solidFill>
              <a:round/>
              <a:headEnd/>
              <a:tailEnd/>
            </a:ln>
          </p:spPr>
          <p:txBody>
            <a:bodyPr wrap="none" anchor="ctr"/>
            <a:lstStyle/>
            <a:p>
              <a:endParaRPr lang="en-US" sz="2400">
                <a:solidFill>
                  <a:srgbClr val="990033"/>
                </a:solidFill>
              </a:endParaRPr>
            </a:p>
          </p:txBody>
        </p:sp>
        <p:graphicFrame>
          <p:nvGraphicFramePr>
            <p:cNvPr id="3102" name="Object 235"/>
            <p:cNvGraphicFramePr>
              <a:graphicFrameLocks noChangeAspect="1"/>
            </p:cNvGraphicFramePr>
            <p:nvPr>
              <p:extLst>
                <p:ext uri="{D42A27DB-BD31-4B8C-83A1-F6EECF244321}">
                  <p14:modId xmlns:p14="http://schemas.microsoft.com/office/powerpoint/2010/main" xmlns="" val="2432057923"/>
                </p:ext>
              </p:extLst>
            </p:nvPr>
          </p:nvGraphicFramePr>
          <p:xfrm>
            <a:off x="1561" y="2010"/>
            <a:ext cx="176" cy="152"/>
          </p:xfrm>
          <a:graphic>
            <a:graphicData uri="http://schemas.openxmlformats.org/presentationml/2006/ole">
              <p:oleObj spid="_x0000_s240396" name="Equation" r:id="rId15" imgW="279279" imgH="241195" progId="Equation.DSMT4">
                <p:embed/>
              </p:oleObj>
            </a:graphicData>
          </a:graphic>
        </p:graphicFrame>
      </p:grpSp>
      <p:grpSp>
        <p:nvGrpSpPr>
          <p:cNvPr id="5" name="Group 151"/>
          <p:cNvGrpSpPr/>
          <p:nvPr/>
        </p:nvGrpSpPr>
        <p:grpSpPr>
          <a:xfrm>
            <a:off x="677524" y="2573905"/>
            <a:ext cx="3915435" cy="2456983"/>
            <a:chOff x="150206" y="1988840"/>
            <a:chExt cx="4082714" cy="2456983"/>
          </a:xfrm>
        </p:grpSpPr>
        <p:cxnSp>
          <p:nvCxnSpPr>
            <p:cNvPr id="139" name="Straight Arrow Connector 138"/>
            <p:cNvCxnSpPr/>
            <p:nvPr/>
          </p:nvCxnSpPr>
          <p:spPr>
            <a:xfrm>
              <a:off x="3584848" y="2420888"/>
              <a:ext cx="0" cy="1368152"/>
            </a:xfrm>
            <a:prstGeom prst="straightConnector1">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9" name="Straight Arrow Connector 148"/>
            <p:cNvCxnSpPr/>
            <p:nvPr/>
          </p:nvCxnSpPr>
          <p:spPr>
            <a:xfrm>
              <a:off x="920552" y="2492896"/>
              <a:ext cx="0" cy="1368152"/>
            </a:xfrm>
            <a:prstGeom prst="straightConnector1">
              <a:avLst/>
            </a:prstGeom>
            <a:ln w="5715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50" name="Text Box 266"/>
            <p:cNvSpPr txBox="1">
              <a:spLocks noChangeArrowheads="1"/>
            </p:cNvSpPr>
            <p:nvPr/>
          </p:nvSpPr>
          <p:spPr bwMode="auto">
            <a:xfrm>
              <a:off x="2936776" y="1988840"/>
              <a:ext cx="1296144" cy="584775"/>
            </a:xfrm>
            <a:prstGeom prst="rect">
              <a:avLst/>
            </a:prstGeom>
            <a:solidFill>
              <a:schemeClr val="tx1"/>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r>
                <a:rPr lang="en-GB" sz="1600" dirty="0" smtClean="0">
                  <a:solidFill>
                    <a:schemeClr val="bg1"/>
                  </a:solidFill>
                  <a:latin typeface="Arial Narrow" pitchFamily="34" charset="0"/>
                </a:rPr>
                <a:t>Descending</a:t>
              </a:r>
            </a:p>
            <a:p>
              <a:pPr algn="ctr"/>
              <a:r>
                <a:rPr lang="en-GB" sz="1600" dirty="0" smtClean="0">
                  <a:solidFill>
                    <a:schemeClr val="bg1"/>
                  </a:solidFill>
                  <a:latin typeface="Arial Narrow" pitchFamily="34" charset="0"/>
                </a:rPr>
                <a:t>predictions</a:t>
              </a:r>
              <a:endParaRPr lang="en-GB" sz="1600" dirty="0">
                <a:solidFill>
                  <a:schemeClr val="bg1"/>
                </a:solidFill>
                <a:latin typeface="Arial Narrow" pitchFamily="34" charset="0"/>
              </a:endParaRPr>
            </a:p>
          </p:txBody>
        </p:sp>
        <p:sp>
          <p:nvSpPr>
            <p:cNvPr id="151" name="Text Box 266"/>
            <p:cNvSpPr txBox="1">
              <a:spLocks noChangeArrowheads="1"/>
            </p:cNvSpPr>
            <p:nvPr/>
          </p:nvSpPr>
          <p:spPr bwMode="auto">
            <a:xfrm>
              <a:off x="150206" y="3861048"/>
              <a:ext cx="1530170" cy="584775"/>
            </a:xfrm>
            <a:prstGeom prst="rect">
              <a:avLst/>
            </a:prstGeom>
            <a:solidFill>
              <a:srgbClr val="FF0000"/>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r>
                <a:rPr lang="en-GB" sz="1600" dirty="0" smtClean="0">
                  <a:solidFill>
                    <a:schemeClr val="bg1"/>
                  </a:solidFill>
                  <a:latin typeface="Arial Narrow" pitchFamily="34" charset="0"/>
                </a:rPr>
                <a:t>Ascending prediction errors</a:t>
              </a:r>
              <a:endParaRPr lang="en-GB" sz="1600" dirty="0">
                <a:solidFill>
                  <a:schemeClr val="bg1"/>
                </a:solidFill>
                <a:latin typeface="Arial Narrow" pitchFamily="34" charset="0"/>
              </a:endParaRPr>
            </a:p>
          </p:txBody>
        </p:sp>
      </p:grpSp>
      <p:pic>
        <p:nvPicPr>
          <p:cNvPr id="93" name="Picture 5" descr="A1_bad"/>
          <p:cNvPicPr>
            <a:picLocks noChangeAspect="1" noChangeArrowheads="1"/>
          </p:cNvPicPr>
          <p:nvPr/>
        </p:nvPicPr>
        <p:blipFill>
          <a:blip r:embed="rId16" cstate="print">
            <a:duotone>
              <a:schemeClr val="accent1">
                <a:shade val="45000"/>
                <a:satMod val="135000"/>
              </a:schemeClr>
              <a:prstClr val="white"/>
            </a:duotone>
          </a:blip>
          <a:stretch>
            <a:fillRect/>
          </a:stretch>
        </p:blipFill>
        <p:spPr bwMode="auto">
          <a:xfrm>
            <a:off x="5399307" y="1718810"/>
            <a:ext cx="2839058" cy="3555395"/>
          </a:xfrm>
          <a:prstGeom prst="rect">
            <a:avLst/>
          </a:prstGeom>
          <a:ln>
            <a:noFill/>
          </a:ln>
          <a:effectLst>
            <a:softEdge rad="112500"/>
          </a:effectLst>
        </p:spPr>
      </p:pic>
      <p:sp>
        <p:nvSpPr>
          <p:cNvPr id="3084" name="Text Box 267"/>
          <p:cNvSpPr txBox="1">
            <a:spLocks noChangeArrowheads="1"/>
          </p:cNvSpPr>
          <p:nvPr/>
        </p:nvSpPr>
        <p:spPr bwMode="auto">
          <a:xfrm>
            <a:off x="1870915" y="1628800"/>
            <a:ext cx="1728788" cy="369332"/>
          </a:xfrm>
          <a:prstGeom prst="rect">
            <a:avLst/>
          </a:prstGeom>
          <a:noFill/>
          <a:ln w="9525">
            <a:noFill/>
            <a:miter lim="800000"/>
            <a:headEnd/>
            <a:tailEnd/>
          </a:ln>
        </p:spPr>
        <p:txBody>
          <a:bodyPr>
            <a:spAutoFit/>
          </a:bodyPr>
          <a:lstStyle/>
          <a:p>
            <a:pPr algn="ctr"/>
            <a:r>
              <a:rPr lang="en-GB" dirty="0" smtClean="0">
                <a:solidFill>
                  <a:srgbClr val="990033"/>
                </a:solidFill>
              </a:rPr>
              <a:t>A s</a:t>
            </a:r>
            <a:r>
              <a:rPr lang="en-GB" dirty="0" smtClean="0">
                <a:solidFill>
                  <a:srgbClr val="990033"/>
                </a:solidFill>
                <a:latin typeface="Arial Narrow" pitchFamily="34" charset="0"/>
              </a:rPr>
              <a:t>imple hierarchy</a:t>
            </a:r>
            <a:endParaRPr lang="en-GB" dirty="0">
              <a:solidFill>
                <a:srgbClr val="990033"/>
              </a:solidFill>
              <a:latin typeface="Arial Narrow" pitchFamily="34" charset="0"/>
            </a:endParaRPr>
          </a:p>
        </p:txBody>
      </p:sp>
      <p:pic>
        <p:nvPicPr>
          <p:cNvPr id="94" name="Picture 6"/>
          <p:cNvPicPr>
            <a:picLocks noChangeAspect="1" noChangeArrowheads="1"/>
          </p:cNvPicPr>
          <p:nvPr/>
        </p:nvPicPr>
        <p:blipFill>
          <a:blip r:embed="rId17" cstate="print">
            <a:duotone>
              <a:schemeClr val="accent3">
                <a:shade val="45000"/>
                <a:satMod val="135000"/>
              </a:schemeClr>
              <a:prstClr val="white"/>
            </a:duotone>
          </a:blip>
          <a:srcRect/>
          <a:stretch>
            <a:fillRect/>
          </a:stretch>
        </p:blipFill>
        <p:spPr bwMode="auto">
          <a:xfrm>
            <a:off x="7089745" y="1837565"/>
            <a:ext cx="765237" cy="761504"/>
          </a:xfrm>
          <a:prstGeom prst="rect">
            <a:avLst/>
          </a:prstGeom>
          <a:noFill/>
          <a:ln w="9525">
            <a:noFill/>
            <a:miter lim="800000"/>
            <a:headEnd/>
            <a:tailEnd/>
          </a:ln>
        </p:spPr>
      </p:pic>
      <p:pic>
        <p:nvPicPr>
          <p:cNvPr id="96" name="Picture 6"/>
          <p:cNvPicPr>
            <a:picLocks noChangeAspect="1" noChangeArrowheads="1"/>
          </p:cNvPicPr>
          <p:nvPr/>
        </p:nvPicPr>
        <p:blipFill>
          <a:blip r:embed="rId17" cstate="print"/>
          <a:srcRect/>
          <a:stretch>
            <a:fillRect/>
          </a:stretch>
        </p:blipFill>
        <p:spPr bwMode="auto">
          <a:xfrm>
            <a:off x="5890619" y="1837564"/>
            <a:ext cx="741965" cy="738345"/>
          </a:xfrm>
          <a:prstGeom prst="rect">
            <a:avLst/>
          </a:prstGeom>
          <a:noFill/>
          <a:ln w="9525">
            <a:noFill/>
            <a:miter lim="800000"/>
            <a:headEnd/>
            <a:tailEnd/>
          </a:ln>
        </p:spPr>
      </p:pic>
      <p:cxnSp>
        <p:nvCxnSpPr>
          <p:cNvPr id="97" name="Straight Connector 96"/>
          <p:cNvCxnSpPr/>
          <p:nvPr/>
        </p:nvCxnSpPr>
        <p:spPr>
          <a:xfrm>
            <a:off x="7089745" y="2197605"/>
            <a:ext cx="765237" cy="0"/>
          </a:xfrm>
          <a:prstGeom prst="line">
            <a:avLst/>
          </a:prstGeom>
          <a:ln>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flipV="1">
            <a:off x="7645814" y="1837565"/>
            <a:ext cx="0" cy="765085"/>
          </a:xfrm>
          <a:prstGeom prst="line">
            <a:avLst/>
          </a:prstGeom>
          <a:ln>
            <a:solidFill>
              <a:srgbClr val="FF0000"/>
            </a:solidFill>
            <a:prstDash val="sysDot"/>
          </a:ln>
        </p:spPr>
        <p:style>
          <a:lnRef idx="1">
            <a:schemeClr val="accent1"/>
          </a:lnRef>
          <a:fillRef idx="0">
            <a:schemeClr val="accent1"/>
          </a:fillRef>
          <a:effectRef idx="0">
            <a:schemeClr val="accent1"/>
          </a:effectRef>
          <a:fontRef idx="minor">
            <a:schemeClr val="tx1"/>
          </a:fontRef>
        </p:style>
      </p:cxnSp>
      <p:sp>
        <p:nvSpPr>
          <p:cNvPr id="99" name="Oval 22"/>
          <p:cNvSpPr>
            <a:spLocks noChangeArrowheads="1"/>
          </p:cNvSpPr>
          <p:nvPr/>
        </p:nvSpPr>
        <p:spPr bwMode="auto">
          <a:xfrm flipH="1">
            <a:off x="7600808" y="2152600"/>
            <a:ext cx="90010" cy="99997"/>
          </a:xfrm>
          <a:prstGeom prst="ellipse">
            <a:avLst/>
          </a:prstGeom>
          <a:solidFill>
            <a:srgbClr val="FF0000"/>
          </a:solid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2400"/>
          </a:p>
        </p:txBody>
      </p:sp>
      <p:cxnSp>
        <p:nvCxnSpPr>
          <p:cNvPr id="101" name="AutoShape 230"/>
          <p:cNvCxnSpPr>
            <a:cxnSpLocks noChangeShapeType="1"/>
          </p:cNvCxnSpPr>
          <p:nvPr/>
        </p:nvCxnSpPr>
        <p:spPr bwMode="auto">
          <a:xfrm>
            <a:off x="6880730" y="3958656"/>
            <a:ext cx="0" cy="552784"/>
          </a:xfrm>
          <a:prstGeom prst="straightConnector1">
            <a:avLst/>
          </a:prstGeom>
          <a:noFill/>
          <a:ln w="9525">
            <a:solidFill>
              <a:schemeClr val="tx1"/>
            </a:solidFill>
            <a:round/>
            <a:headEnd/>
            <a:tailEnd type="triangle" w="med" len="med"/>
          </a:ln>
        </p:spPr>
      </p:cxnSp>
      <p:cxnSp>
        <p:nvCxnSpPr>
          <p:cNvPr id="103" name="Curved Connector 175"/>
          <p:cNvCxnSpPr>
            <a:stCxn id="96" idx="3"/>
          </p:cNvCxnSpPr>
          <p:nvPr/>
        </p:nvCxnSpPr>
        <p:spPr>
          <a:xfrm>
            <a:off x="6632584" y="2206737"/>
            <a:ext cx="248146" cy="761809"/>
          </a:xfrm>
          <a:prstGeom prst="curvedConnector2">
            <a:avLst/>
          </a:prstGeom>
          <a:ln>
            <a:solidFill>
              <a:schemeClr val="tx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4" name="Curved Connector 175"/>
          <p:cNvCxnSpPr>
            <a:stCxn id="94" idx="1"/>
          </p:cNvCxnSpPr>
          <p:nvPr/>
        </p:nvCxnSpPr>
        <p:spPr>
          <a:xfrm rot="10800000" flipV="1">
            <a:off x="6880731" y="2218316"/>
            <a:ext cx="209015" cy="750229"/>
          </a:xfrm>
          <a:prstGeom prst="curvedConnector2">
            <a:avLst/>
          </a:prstGeom>
          <a:ln>
            <a:solidFill>
              <a:schemeClr val="tx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Text Box 267"/>
          <p:cNvSpPr txBox="1">
            <a:spLocks noChangeArrowheads="1"/>
          </p:cNvSpPr>
          <p:nvPr/>
        </p:nvSpPr>
        <p:spPr bwMode="auto">
          <a:xfrm>
            <a:off x="5800609" y="1432519"/>
            <a:ext cx="900717" cy="369332"/>
          </a:xfrm>
          <a:prstGeom prst="rect">
            <a:avLst/>
          </a:prstGeom>
          <a:noFill/>
          <a:ln w="9525">
            <a:noFill/>
            <a:miter lim="800000"/>
            <a:headEnd/>
            <a:tailEnd/>
          </a:ln>
        </p:spPr>
        <p:txBody>
          <a:bodyPr wrap="square">
            <a:spAutoFit/>
          </a:bodyPr>
          <a:lstStyle/>
          <a:p>
            <a:pPr algn="ctr"/>
            <a:r>
              <a:rPr lang="en-GB" dirty="0" smtClean="0">
                <a:solidFill>
                  <a:srgbClr val="990033"/>
                </a:solidFill>
              </a:rPr>
              <a:t>what</a:t>
            </a:r>
            <a:endParaRPr lang="en-GB" dirty="0">
              <a:solidFill>
                <a:srgbClr val="990033"/>
              </a:solidFill>
              <a:latin typeface="Arial Narrow" pitchFamily="34" charset="0"/>
            </a:endParaRPr>
          </a:p>
        </p:txBody>
      </p:sp>
      <p:sp>
        <p:nvSpPr>
          <p:cNvPr id="107" name="Text Box 267"/>
          <p:cNvSpPr txBox="1">
            <a:spLocks noChangeArrowheads="1"/>
          </p:cNvSpPr>
          <p:nvPr/>
        </p:nvSpPr>
        <p:spPr bwMode="auto">
          <a:xfrm>
            <a:off x="7060132" y="1432519"/>
            <a:ext cx="900717" cy="369332"/>
          </a:xfrm>
          <a:prstGeom prst="rect">
            <a:avLst/>
          </a:prstGeom>
          <a:noFill/>
          <a:ln w="9525">
            <a:noFill/>
            <a:miter lim="800000"/>
            <a:headEnd/>
            <a:tailEnd/>
          </a:ln>
        </p:spPr>
        <p:txBody>
          <a:bodyPr wrap="square">
            <a:spAutoFit/>
          </a:bodyPr>
          <a:lstStyle/>
          <a:p>
            <a:pPr algn="ctr"/>
            <a:r>
              <a:rPr lang="en-GB" dirty="0" smtClean="0">
                <a:solidFill>
                  <a:srgbClr val="990033"/>
                </a:solidFill>
              </a:rPr>
              <a:t>where</a:t>
            </a:r>
            <a:endParaRPr lang="en-GB" dirty="0">
              <a:solidFill>
                <a:srgbClr val="990033"/>
              </a:solidFill>
              <a:latin typeface="Arial Narrow" pitchFamily="34" charset="0"/>
            </a:endParaRPr>
          </a:p>
        </p:txBody>
      </p:sp>
      <p:sp>
        <p:nvSpPr>
          <p:cNvPr id="108" name="Text Box 267"/>
          <p:cNvSpPr txBox="1">
            <a:spLocks noChangeArrowheads="1"/>
          </p:cNvSpPr>
          <p:nvPr/>
        </p:nvSpPr>
        <p:spPr bwMode="auto">
          <a:xfrm>
            <a:off x="6250659" y="5122929"/>
            <a:ext cx="1260140" cy="646331"/>
          </a:xfrm>
          <a:prstGeom prst="rect">
            <a:avLst/>
          </a:prstGeom>
          <a:noFill/>
          <a:ln w="9525">
            <a:noFill/>
            <a:miter lim="800000"/>
            <a:headEnd/>
            <a:tailEnd/>
          </a:ln>
        </p:spPr>
        <p:txBody>
          <a:bodyPr wrap="square">
            <a:spAutoFit/>
          </a:bodyPr>
          <a:lstStyle/>
          <a:p>
            <a:pPr algn="ctr"/>
            <a:r>
              <a:rPr lang="en-GB" dirty="0" smtClean="0">
                <a:solidFill>
                  <a:srgbClr val="990033"/>
                </a:solidFill>
              </a:rPr>
              <a:t>Sensory fluctuations</a:t>
            </a:r>
            <a:endParaRPr lang="en-GB" dirty="0">
              <a:solidFill>
                <a:srgbClr val="990033"/>
              </a:solidFill>
              <a:latin typeface="Arial Narrow" pitchFamily="34" charset="0"/>
            </a:endParaRPr>
          </a:p>
        </p:txBody>
      </p:sp>
      <p:cxnSp>
        <p:nvCxnSpPr>
          <p:cNvPr id="109" name="Curved Connector 108"/>
          <p:cNvCxnSpPr/>
          <p:nvPr/>
        </p:nvCxnSpPr>
        <p:spPr>
          <a:xfrm rot="10800000" flipV="1">
            <a:off x="7375785" y="2197605"/>
            <a:ext cx="270031" cy="135014"/>
          </a:xfrm>
          <a:prstGeom prst="curvedConnector3">
            <a:avLst>
              <a:gd name="adj1" fmla="val 50000"/>
            </a:avLst>
          </a:prstGeom>
          <a:ln>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110" name="sampling.wmv">
            <a:hlinkClick r:id="" action="ppaction://media"/>
          </p:cNvPr>
          <p:cNvPicPr>
            <a:picLocks noChangeAspect="1"/>
          </p:cNvPicPr>
          <p:nvPr>
            <a:videoFile r:link="rId2"/>
            <p:extLst>
              <p:ext uri="{DAA4B4D4-6D71-4841-9C94-3DE7FCFB9230}">
                <p14:media xmlns:p14="http://schemas.microsoft.com/office/powerpoint/2010/main" xmlns="" r:embed="rId18"/>
              </p:ext>
            </p:extLst>
          </p:nvPr>
        </p:nvPicPr>
        <p:blipFill>
          <a:blip r:embed="rId19" cstate="print"/>
          <a:stretch>
            <a:fillRect/>
          </a:stretch>
        </p:blipFill>
        <p:spPr>
          <a:xfrm>
            <a:off x="6655705" y="4511440"/>
            <a:ext cx="450050" cy="450050"/>
          </a:xfrm>
          <a:prstGeom prst="rect">
            <a:avLst/>
          </a:prstGeom>
          <a:ln>
            <a:noFill/>
          </a:ln>
          <a:effectLst>
            <a:outerShdw blurRad="190500" algn="tl" rotWithShape="0">
              <a:srgbClr val="000000">
                <a:alpha val="70000"/>
              </a:srgbClr>
            </a:outerShdw>
          </a:effectLst>
        </p:spPr>
      </p:pic>
      <p:pic>
        <p:nvPicPr>
          <p:cNvPr id="112" name="saccades.wmv">
            <a:hlinkClick r:id="" action="ppaction://media"/>
          </p:cNvPr>
          <p:cNvPicPr>
            <a:picLocks noChangeAspect="1"/>
          </p:cNvPicPr>
          <p:nvPr>
            <a:videoFile r:link="rId3"/>
            <p:extLst>
              <p:ext uri="{DAA4B4D4-6D71-4841-9C94-3DE7FCFB9230}">
                <p14:media xmlns:p14="http://schemas.microsoft.com/office/powerpoint/2010/main" xmlns="" r:embed="rId20"/>
              </p:ext>
            </p:extLst>
          </p:nvPr>
        </p:nvPicPr>
        <p:blipFill>
          <a:blip r:embed="rId21" cstate="print"/>
          <a:stretch>
            <a:fillRect/>
          </a:stretch>
        </p:blipFill>
        <p:spPr>
          <a:xfrm>
            <a:off x="6385675" y="2968546"/>
            <a:ext cx="990110" cy="990110"/>
          </a:xfrm>
          <a:prstGeom prst="rect">
            <a:avLst/>
          </a:prstGeom>
          <a:ln>
            <a:noFill/>
          </a:ln>
          <a:effectLst>
            <a:outerShdw blurRad="190500" algn="tl" rotWithShape="0">
              <a:srgbClr val="000000">
                <a:alpha val="70000"/>
              </a:srgbClr>
            </a:outerShdw>
          </a:effectLst>
        </p:spPr>
      </p:pic>
      <p:sp>
        <p:nvSpPr>
          <p:cNvPr id="113" name="Text Box 116"/>
          <p:cNvSpPr txBox="1">
            <a:spLocks noChangeArrowheads="1"/>
          </p:cNvSpPr>
          <p:nvPr/>
        </p:nvSpPr>
        <p:spPr bwMode="auto">
          <a:xfrm>
            <a:off x="2882770" y="413665"/>
            <a:ext cx="4275475" cy="461665"/>
          </a:xfrm>
          <a:prstGeom prst="rect">
            <a:avLst/>
          </a:prstGeom>
          <a:noFill/>
          <a:ln w="9525">
            <a:noFill/>
            <a:miter lim="800000"/>
            <a:headEnd/>
            <a:tailEnd/>
          </a:ln>
        </p:spPr>
        <p:txBody>
          <a:bodyPr wrap="square">
            <a:spAutoFit/>
          </a:bodyPr>
          <a:lstStyle/>
          <a:p>
            <a:pPr algn="ctr"/>
            <a:r>
              <a:rPr lang="en-GB" sz="2400" dirty="0" smtClean="0">
                <a:solidFill>
                  <a:srgbClr val="990033"/>
                </a:solidFill>
              </a:rPr>
              <a:t>Hierarchical generative models</a:t>
            </a:r>
            <a:endParaRPr lang="en-GB" sz="2400" dirty="0">
              <a:solidFill>
                <a:srgbClr val="990033"/>
              </a:solidFill>
            </a:endParaRPr>
          </a:p>
        </p:txBody>
      </p:sp>
      <p:grpSp>
        <p:nvGrpSpPr>
          <p:cNvPr id="132" name="Group 131"/>
          <p:cNvGrpSpPr/>
          <p:nvPr/>
        </p:nvGrpSpPr>
        <p:grpSpPr>
          <a:xfrm>
            <a:off x="1667634" y="2451025"/>
            <a:ext cx="2025225" cy="3543260"/>
            <a:chOff x="3377825" y="3314740"/>
            <a:chExt cx="2025225" cy="3543260"/>
          </a:xfrm>
        </p:grpSpPr>
        <p:cxnSp>
          <p:nvCxnSpPr>
            <p:cNvPr id="100" name="Curved Connector 99"/>
            <p:cNvCxnSpPr>
              <a:stCxn id="58" idx="6"/>
              <a:endCxn id="56" idx="4"/>
            </p:cNvCxnSpPr>
            <p:nvPr/>
          </p:nvCxnSpPr>
          <p:spPr>
            <a:xfrm flipV="1">
              <a:off x="4062967" y="3673515"/>
              <a:ext cx="538957" cy="541338"/>
            </a:xfrm>
            <a:prstGeom prst="curvedConnector2">
              <a:avLst/>
            </a:prstGeom>
            <a:ln w="31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2" name="Curved Connector 99"/>
            <p:cNvCxnSpPr>
              <a:stCxn id="71" idx="6"/>
              <a:endCxn id="54" idx="4"/>
            </p:cNvCxnSpPr>
            <p:nvPr/>
          </p:nvCxnSpPr>
          <p:spPr>
            <a:xfrm flipV="1">
              <a:off x="4062967" y="4394240"/>
              <a:ext cx="538957" cy="325438"/>
            </a:xfrm>
            <a:prstGeom prst="curvedConnector2">
              <a:avLst/>
            </a:prstGeom>
            <a:ln w="31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5" name="Curved Connector 99"/>
            <p:cNvCxnSpPr>
              <a:stCxn id="73" idx="6"/>
              <a:endCxn id="52" idx="4"/>
            </p:cNvCxnSpPr>
            <p:nvPr/>
          </p:nvCxnSpPr>
          <p:spPr>
            <a:xfrm flipV="1">
              <a:off x="4062967" y="4897478"/>
              <a:ext cx="538957" cy="541338"/>
            </a:xfrm>
            <a:prstGeom prst="curvedConnector2">
              <a:avLst/>
            </a:prstGeom>
            <a:ln w="31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1" name="Curved Connector 99"/>
            <p:cNvCxnSpPr>
              <a:stCxn id="75" idx="6"/>
              <a:endCxn id="50" idx="4"/>
            </p:cNvCxnSpPr>
            <p:nvPr/>
          </p:nvCxnSpPr>
          <p:spPr>
            <a:xfrm flipV="1">
              <a:off x="4062967" y="5618203"/>
              <a:ext cx="538957" cy="325438"/>
            </a:xfrm>
            <a:prstGeom prst="curvedConnector2">
              <a:avLst/>
            </a:prstGeom>
            <a:ln w="31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8" name="Curved Connector 99"/>
            <p:cNvCxnSpPr>
              <a:stCxn id="73" idx="4"/>
              <a:endCxn id="50" idx="4"/>
            </p:cNvCxnSpPr>
            <p:nvPr/>
          </p:nvCxnSpPr>
          <p:spPr>
            <a:xfrm rot="16200000" flipH="1">
              <a:off x="4242355" y="5258634"/>
              <a:ext cx="12700" cy="719138"/>
            </a:xfrm>
            <a:prstGeom prst="curvedConnector3">
              <a:avLst>
                <a:gd name="adj1" fmla="val 1800000"/>
              </a:avLst>
            </a:prstGeom>
            <a:ln w="31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5" name="Curved Connector 99"/>
            <p:cNvCxnSpPr>
              <a:stCxn id="71" idx="4"/>
              <a:endCxn id="52" idx="4"/>
            </p:cNvCxnSpPr>
            <p:nvPr/>
          </p:nvCxnSpPr>
          <p:spPr>
            <a:xfrm rot="5400000" flipH="1" flipV="1">
              <a:off x="4241561" y="4538703"/>
              <a:ext cx="1587" cy="719138"/>
            </a:xfrm>
            <a:prstGeom prst="curvedConnector3">
              <a:avLst>
                <a:gd name="adj1" fmla="val -14404537"/>
              </a:avLst>
            </a:prstGeom>
            <a:ln w="31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8" name="Curved Connector 99"/>
            <p:cNvCxnSpPr>
              <a:stCxn id="58" idx="4"/>
              <a:endCxn id="54" idx="4"/>
            </p:cNvCxnSpPr>
            <p:nvPr/>
          </p:nvCxnSpPr>
          <p:spPr>
            <a:xfrm rot="16200000" flipH="1">
              <a:off x="4242355" y="4034671"/>
              <a:ext cx="12700" cy="719138"/>
            </a:xfrm>
            <a:prstGeom prst="curvedConnector3">
              <a:avLst>
                <a:gd name="adj1" fmla="val 1800000"/>
              </a:avLst>
            </a:prstGeom>
            <a:ln w="31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1" name="Curved Connector 99"/>
            <p:cNvCxnSpPr>
              <a:stCxn id="69" idx="4"/>
              <a:endCxn id="56" idx="4"/>
            </p:cNvCxnSpPr>
            <p:nvPr/>
          </p:nvCxnSpPr>
          <p:spPr>
            <a:xfrm rot="16200000" flipH="1">
              <a:off x="4242355" y="3313946"/>
              <a:ext cx="12700" cy="719138"/>
            </a:xfrm>
            <a:prstGeom prst="curvedConnector3">
              <a:avLst>
                <a:gd name="adj1" fmla="val 1800000"/>
              </a:avLst>
            </a:prstGeom>
            <a:ln w="31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0" name="Oval 213"/>
            <p:cNvSpPr>
              <a:spLocks noChangeArrowheads="1"/>
            </p:cNvSpPr>
            <p:nvPr/>
          </p:nvSpPr>
          <p:spPr bwMode="auto">
            <a:xfrm>
              <a:off x="4421742" y="5259428"/>
              <a:ext cx="360363" cy="358775"/>
            </a:xfrm>
            <a:prstGeom prst="ellipse">
              <a:avLst/>
            </a:prstGeom>
            <a:solidFill>
              <a:schemeClr val="bg1"/>
            </a:solidFill>
            <a:ln w="9525">
              <a:solidFill>
                <a:srgbClr val="FF3300"/>
              </a:solidFill>
              <a:round/>
              <a:headEnd/>
              <a:tailEnd/>
            </a:ln>
          </p:spPr>
          <p:txBody>
            <a:bodyPr wrap="none" anchor="ctr"/>
            <a:lstStyle/>
            <a:p>
              <a:endParaRPr lang="en-US" sz="2400">
                <a:solidFill>
                  <a:srgbClr val="990033"/>
                </a:solidFill>
              </a:endParaRPr>
            </a:p>
          </p:txBody>
        </p:sp>
        <p:graphicFrame>
          <p:nvGraphicFramePr>
            <p:cNvPr id="51" name="Object 214"/>
            <p:cNvGraphicFramePr>
              <a:graphicFrameLocks noChangeAspect="1"/>
            </p:cNvGraphicFramePr>
            <p:nvPr/>
          </p:nvGraphicFramePr>
          <p:xfrm>
            <a:off x="4481596" y="5312361"/>
            <a:ext cx="254000" cy="241300"/>
          </p:xfrm>
          <a:graphic>
            <a:graphicData uri="http://schemas.openxmlformats.org/presentationml/2006/ole">
              <p:oleObj spid="_x0000_s240397" name="Equation" r:id="rId22" imgW="253890" imgH="241195" progId="Equation.DSMT4">
                <p:embed/>
              </p:oleObj>
            </a:graphicData>
          </a:graphic>
        </p:graphicFrame>
        <p:sp>
          <p:nvSpPr>
            <p:cNvPr id="52" name="Oval 216"/>
            <p:cNvSpPr>
              <a:spLocks noChangeArrowheads="1"/>
            </p:cNvSpPr>
            <p:nvPr/>
          </p:nvSpPr>
          <p:spPr bwMode="auto">
            <a:xfrm>
              <a:off x="4421742" y="4538703"/>
              <a:ext cx="360363" cy="358775"/>
            </a:xfrm>
            <a:prstGeom prst="ellipse">
              <a:avLst/>
            </a:prstGeom>
            <a:solidFill>
              <a:schemeClr val="bg1"/>
            </a:solidFill>
            <a:ln w="9525">
              <a:solidFill>
                <a:schemeClr val="tx1"/>
              </a:solidFill>
              <a:round/>
              <a:headEnd/>
              <a:tailEnd/>
            </a:ln>
          </p:spPr>
          <p:txBody>
            <a:bodyPr wrap="none" anchor="ctr"/>
            <a:lstStyle/>
            <a:p>
              <a:endParaRPr lang="en-US" sz="2400">
                <a:solidFill>
                  <a:srgbClr val="990033"/>
                </a:solidFill>
              </a:endParaRPr>
            </a:p>
          </p:txBody>
        </p:sp>
        <p:graphicFrame>
          <p:nvGraphicFramePr>
            <p:cNvPr id="53" name="Object 217"/>
            <p:cNvGraphicFramePr>
              <a:graphicFrameLocks noChangeAspect="1"/>
            </p:cNvGraphicFramePr>
            <p:nvPr/>
          </p:nvGraphicFramePr>
          <p:xfrm>
            <a:off x="4481596" y="4591636"/>
            <a:ext cx="254000" cy="241300"/>
          </p:xfrm>
          <a:graphic>
            <a:graphicData uri="http://schemas.openxmlformats.org/presentationml/2006/ole">
              <p:oleObj spid="_x0000_s240398" name="Equation" r:id="rId23" imgW="253890" imgH="241195" progId="Equation.DSMT4">
                <p:embed/>
              </p:oleObj>
            </a:graphicData>
          </a:graphic>
        </p:graphicFrame>
        <p:sp>
          <p:nvSpPr>
            <p:cNvPr id="54" name="Oval 219"/>
            <p:cNvSpPr>
              <a:spLocks noChangeArrowheads="1"/>
            </p:cNvSpPr>
            <p:nvPr/>
          </p:nvSpPr>
          <p:spPr bwMode="auto">
            <a:xfrm>
              <a:off x="4421742" y="4035465"/>
              <a:ext cx="360363" cy="358775"/>
            </a:xfrm>
            <a:prstGeom prst="ellipse">
              <a:avLst/>
            </a:prstGeom>
            <a:solidFill>
              <a:schemeClr val="bg1"/>
            </a:solidFill>
            <a:ln w="9525">
              <a:solidFill>
                <a:srgbClr val="FF3300"/>
              </a:solidFill>
              <a:round/>
              <a:headEnd/>
              <a:tailEnd/>
            </a:ln>
          </p:spPr>
          <p:txBody>
            <a:bodyPr wrap="none" anchor="ctr"/>
            <a:lstStyle/>
            <a:p>
              <a:endParaRPr lang="en-US" sz="2400">
                <a:solidFill>
                  <a:srgbClr val="990033"/>
                </a:solidFill>
              </a:endParaRPr>
            </a:p>
          </p:txBody>
        </p:sp>
        <p:graphicFrame>
          <p:nvGraphicFramePr>
            <p:cNvPr id="55" name="Object 220"/>
            <p:cNvGraphicFramePr>
              <a:graphicFrameLocks noChangeAspect="1"/>
            </p:cNvGraphicFramePr>
            <p:nvPr/>
          </p:nvGraphicFramePr>
          <p:xfrm>
            <a:off x="4475246" y="4088398"/>
            <a:ext cx="266700" cy="241300"/>
          </p:xfrm>
          <a:graphic>
            <a:graphicData uri="http://schemas.openxmlformats.org/presentationml/2006/ole">
              <p:oleObj spid="_x0000_s240399" name="Equation" r:id="rId24" imgW="266469" imgH="241091" progId="Equation.DSMT4">
                <p:embed/>
              </p:oleObj>
            </a:graphicData>
          </a:graphic>
        </p:graphicFrame>
        <p:sp>
          <p:nvSpPr>
            <p:cNvPr id="56" name="Oval 222"/>
            <p:cNvSpPr>
              <a:spLocks noChangeArrowheads="1"/>
            </p:cNvSpPr>
            <p:nvPr/>
          </p:nvSpPr>
          <p:spPr bwMode="auto">
            <a:xfrm>
              <a:off x="4421742" y="3314740"/>
              <a:ext cx="360363" cy="358775"/>
            </a:xfrm>
            <a:prstGeom prst="ellipse">
              <a:avLst/>
            </a:prstGeom>
            <a:solidFill>
              <a:schemeClr val="bg1"/>
            </a:solidFill>
            <a:ln w="9525">
              <a:solidFill>
                <a:schemeClr val="tx1"/>
              </a:solidFill>
              <a:round/>
              <a:headEnd/>
              <a:tailEnd/>
            </a:ln>
          </p:spPr>
          <p:txBody>
            <a:bodyPr wrap="none" anchor="ctr"/>
            <a:lstStyle/>
            <a:p>
              <a:endParaRPr lang="en-US" sz="2400">
                <a:solidFill>
                  <a:srgbClr val="990033"/>
                </a:solidFill>
              </a:endParaRPr>
            </a:p>
          </p:txBody>
        </p:sp>
        <p:graphicFrame>
          <p:nvGraphicFramePr>
            <p:cNvPr id="57" name="Object 223"/>
            <p:cNvGraphicFramePr>
              <a:graphicFrameLocks noChangeAspect="1"/>
            </p:cNvGraphicFramePr>
            <p:nvPr/>
          </p:nvGraphicFramePr>
          <p:xfrm>
            <a:off x="4475246" y="3367673"/>
            <a:ext cx="266700" cy="241300"/>
          </p:xfrm>
          <a:graphic>
            <a:graphicData uri="http://schemas.openxmlformats.org/presentationml/2006/ole">
              <p:oleObj spid="_x0000_s240400" name="Equation" r:id="rId25" imgW="266469" imgH="241091" progId="Equation.DSMT4">
                <p:embed/>
              </p:oleObj>
            </a:graphicData>
          </a:graphic>
        </p:graphicFrame>
        <p:sp>
          <p:nvSpPr>
            <p:cNvPr id="58" name="Oval 225"/>
            <p:cNvSpPr>
              <a:spLocks noChangeArrowheads="1"/>
            </p:cNvSpPr>
            <p:nvPr/>
          </p:nvSpPr>
          <p:spPr bwMode="auto">
            <a:xfrm>
              <a:off x="3702604" y="4035465"/>
              <a:ext cx="360363" cy="358775"/>
            </a:xfrm>
            <a:prstGeom prst="ellipse">
              <a:avLst/>
            </a:prstGeom>
            <a:solidFill>
              <a:srgbClr val="FFCCCC"/>
            </a:solidFill>
            <a:ln w="9525">
              <a:solidFill>
                <a:schemeClr val="bg2"/>
              </a:solidFill>
              <a:round/>
              <a:headEnd/>
              <a:tailEnd/>
            </a:ln>
          </p:spPr>
          <p:txBody>
            <a:bodyPr wrap="none" anchor="ctr"/>
            <a:lstStyle/>
            <a:p>
              <a:endParaRPr lang="en-US" sz="2400">
                <a:solidFill>
                  <a:srgbClr val="990033"/>
                </a:solidFill>
              </a:endParaRPr>
            </a:p>
          </p:txBody>
        </p:sp>
        <p:graphicFrame>
          <p:nvGraphicFramePr>
            <p:cNvPr id="59" name="Object 226"/>
            <p:cNvGraphicFramePr>
              <a:graphicFrameLocks noChangeAspect="1"/>
            </p:cNvGraphicFramePr>
            <p:nvPr>
              <p:extLst>
                <p:ext uri="{D42A27DB-BD31-4B8C-83A1-F6EECF244321}">
                  <p14:modId xmlns:p14="http://schemas.microsoft.com/office/powerpoint/2010/main" xmlns="" val="1101086294"/>
                </p:ext>
              </p:extLst>
            </p:nvPr>
          </p:nvGraphicFramePr>
          <p:xfrm>
            <a:off x="3773869" y="4080163"/>
            <a:ext cx="254000" cy="241300"/>
          </p:xfrm>
          <a:graphic>
            <a:graphicData uri="http://schemas.openxmlformats.org/presentationml/2006/ole">
              <p:oleObj spid="_x0000_s240401" name="Equation" r:id="rId26" imgW="253890" imgH="241195" progId="Equation.DSMT4">
                <p:embed/>
              </p:oleObj>
            </a:graphicData>
          </a:graphic>
        </p:graphicFrame>
        <p:cxnSp>
          <p:nvCxnSpPr>
            <p:cNvPr id="60" name="AutoShape 228"/>
            <p:cNvCxnSpPr>
              <a:cxnSpLocks noChangeShapeType="1"/>
              <a:stCxn id="56" idx="3"/>
              <a:endCxn id="58" idx="6"/>
            </p:cNvCxnSpPr>
            <p:nvPr/>
          </p:nvCxnSpPr>
          <p:spPr bwMode="auto">
            <a:xfrm flipH="1">
              <a:off x="4062967" y="3620974"/>
              <a:ext cx="411549" cy="593879"/>
            </a:xfrm>
            <a:prstGeom prst="straightConnector1">
              <a:avLst/>
            </a:prstGeom>
            <a:noFill/>
            <a:ln w="9525">
              <a:solidFill>
                <a:schemeClr val="tx1"/>
              </a:solidFill>
              <a:round/>
              <a:headEnd/>
              <a:tailEnd type="triangle" w="med" len="med"/>
            </a:ln>
          </p:spPr>
        </p:cxnSp>
        <p:cxnSp>
          <p:nvCxnSpPr>
            <p:cNvPr id="61" name="AutoShape 229"/>
            <p:cNvCxnSpPr>
              <a:cxnSpLocks noChangeShapeType="1"/>
              <a:stCxn id="54" idx="3"/>
              <a:endCxn id="71" idx="6"/>
            </p:cNvCxnSpPr>
            <p:nvPr/>
          </p:nvCxnSpPr>
          <p:spPr bwMode="auto">
            <a:xfrm flipH="1">
              <a:off x="4062967" y="4341699"/>
              <a:ext cx="411549" cy="377979"/>
            </a:xfrm>
            <a:prstGeom prst="straightConnector1">
              <a:avLst/>
            </a:prstGeom>
            <a:noFill/>
            <a:ln w="9525">
              <a:solidFill>
                <a:schemeClr val="tx1"/>
              </a:solidFill>
              <a:round/>
              <a:headEnd/>
              <a:tailEnd type="triangle" w="med" len="med"/>
            </a:ln>
          </p:spPr>
        </p:cxnSp>
        <p:cxnSp>
          <p:nvCxnSpPr>
            <p:cNvPr id="62" name="AutoShape 230"/>
            <p:cNvCxnSpPr>
              <a:cxnSpLocks noChangeShapeType="1"/>
              <a:stCxn id="52" idx="3"/>
              <a:endCxn id="73" idx="6"/>
            </p:cNvCxnSpPr>
            <p:nvPr/>
          </p:nvCxnSpPr>
          <p:spPr bwMode="auto">
            <a:xfrm flipH="1">
              <a:off x="4062967" y="4844937"/>
              <a:ext cx="411549" cy="593879"/>
            </a:xfrm>
            <a:prstGeom prst="straightConnector1">
              <a:avLst/>
            </a:prstGeom>
            <a:noFill/>
            <a:ln w="9525">
              <a:solidFill>
                <a:schemeClr val="tx1"/>
              </a:solidFill>
              <a:round/>
              <a:headEnd/>
              <a:tailEnd type="triangle" w="med" len="med"/>
            </a:ln>
          </p:spPr>
        </p:cxnSp>
        <p:cxnSp>
          <p:nvCxnSpPr>
            <p:cNvPr id="65" name="AutoShape 236"/>
            <p:cNvCxnSpPr>
              <a:cxnSpLocks noChangeShapeType="1"/>
              <a:stCxn id="50" idx="3"/>
              <a:endCxn id="75" idx="6"/>
            </p:cNvCxnSpPr>
            <p:nvPr/>
          </p:nvCxnSpPr>
          <p:spPr bwMode="auto">
            <a:xfrm flipH="1">
              <a:off x="4062967" y="5565662"/>
              <a:ext cx="411549" cy="377979"/>
            </a:xfrm>
            <a:prstGeom prst="straightConnector1">
              <a:avLst/>
            </a:prstGeom>
            <a:noFill/>
            <a:ln w="9525">
              <a:solidFill>
                <a:schemeClr val="tx1"/>
              </a:solidFill>
              <a:round/>
              <a:headEnd/>
              <a:tailEnd type="triangle" w="med" len="med"/>
            </a:ln>
          </p:spPr>
        </p:cxnSp>
        <p:sp>
          <p:nvSpPr>
            <p:cNvPr id="69" name="Oval 242"/>
            <p:cNvSpPr>
              <a:spLocks noChangeArrowheads="1"/>
            </p:cNvSpPr>
            <p:nvPr/>
          </p:nvSpPr>
          <p:spPr bwMode="auto">
            <a:xfrm>
              <a:off x="3702604" y="3314740"/>
              <a:ext cx="360363" cy="358775"/>
            </a:xfrm>
            <a:prstGeom prst="ellipse">
              <a:avLst/>
            </a:prstGeom>
            <a:solidFill>
              <a:srgbClr val="FFCCCC"/>
            </a:solidFill>
            <a:ln w="9525">
              <a:solidFill>
                <a:schemeClr val="bg2"/>
              </a:solidFill>
              <a:round/>
              <a:headEnd/>
              <a:tailEnd/>
            </a:ln>
          </p:spPr>
          <p:txBody>
            <a:bodyPr wrap="none" anchor="ctr"/>
            <a:lstStyle/>
            <a:p>
              <a:endParaRPr lang="en-US" sz="2400">
                <a:solidFill>
                  <a:srgbClr val="990033"/>
                </a:solidFill>
              </a:endParaRPr>
            </a:p>
          </p:txBody>
        </p:sp>
        <p:graphicFrame>
          <p:nvGraphicFramePr>
            <p:cNvPr id="70" name="Object 243"/>
            <p:cNvGraphicFramePr>
              <a:graphicFrameLocks noChangeAspect="1"/>
            </p:cNvGraphicFramePr>
            <p:nvPr>
              <p:extLst>
                <p:ext uri="{D42A27DB-BD31-4B8C-83A1-F6EECF244321}">
                  <p14:modId xmlns:p14="http://schemas.microsoft.com/office/powerpoint/2010/main" xmlns="" val="3995600398"/>
                </p:ext>
              </p:extLst>
            </p:nvPr>
          </p:nvGraphicFramePr>
          <p:xfrm>
            <a:off x="3780290" y="3359898"/>
            <a:ext cx="241300" cy="241300"/>
          </p:xfrm>
          <a:graphic>
            <a:graphicData uri="http://schemas.openxmlformats.org/presentationml/2006/ole">
              <p:oleObj spid="_x0000_s240402" name="Equation" r:id="rId27" imgW="241195" imgH="241195" progId="Equation.DSMT4">
                <p:embed/>
              </p:oleObj>
            </a:graphicData>
          </a:graphic>
        </p:graphicFrame>
        <p:sp>
          <p:nvSpPr>
            <p:cNvPr id="71" name="Oval 245"/>
            <p:cNvSpPr>
              <a:spLocks noChangeArrowheads="1"/>
            </p:cNvSpPr>
            <p:nvPr/>
          </p:nvSpPr>
          <p:spPr bwMode="auto">
            <a:xfrm>
              <a:off x="3702604" y="4540290"/>
              <a:ext cx="360363" cy="358775"/>
            </a:xfrm>
            <a:prstGeom prst="ellipse">
              <a:avLst/>
            </a:prstGeom>
            <a:solidFill>
              <a:srgbClr val="FFCCCC"/>
            </a:solidFill>
            <a:ln w="9525">
              <a:solidFill>
                <a:schemeClr val="bg2"/>
              </a:solidFill>
              <a:round/>
              <a:headEnd/>
              <a:tailEnd/>
            </a:ln>
          </p:spPr>
          <p:txBody>
            <a:bodyPr wrap="none" anchor="ctr"/>
            <a:lstStyle/>
            <a:p>
              <a:endParaRPr lang="en-US" sz="2400">
                <a:solidFill>
                  <a:srgbClr val="990033"/>
                </a:solidFill>
              </a:endParaRPr>
            </a:p>
          </p:txBody>
        </p:sp>
        <p:graphicFrame>
          <p:nvGraphicFramePr>
            <p:cNvPr id="72" name="Object 246"/>
            <p:cNvGraphicFramePr>
              <a:graphicFrameLocks noChangeAspect="1"/>
            </p:cNvGraphicFramePr>
            <p:nvPr>
              <p:extLst>
                <p:ext uri="{D42A27DB-BD31-4B8C-83A1-F6EECF244321}">
                  <p14:modId xmlns:p14="http://schemas.microsoft.com/office/powerpoint/2010/main" xmlns="" val="1631631806"/>
                </p:ext>
              </p:extLst>
            </p:nvPr>
          </p:nvGraphicFramePr>
          <p:xfrm>
            <a:off x="3773869" y="4584988"/>
            <a:ext cx="254000" cy="241300"/>
          </p:xfrm>
          <a:graphic>
            <a:graphicData uri="http://schemas.openxmlformats.org/presentationml/2006/ole">
              <p:oleObj spid="_x0000_s240403" name="Equation" r:id="rId28" imgW="253890" imgH="241195" progId="Equation.DSMT4">
                <p:embed/>
              </p:oleObj>
            </a:graphicData>
          </a:graphic>
        </p:graphicFrame>
        <p:sp>
          <p:nvSpPr>
            <p:cNvPr id="73" name="Oval 248"/>
            <p:cNvSpPr>
              <a:spLocks noChangeArrowheads="1"/>
            </p:cNvSpPr>
            <p:nvPr/>
          </p:nvSpPr>
          <p:spPr bwMode="auto">
            <a:xfrm>
              <a:off x="3702604" y="5259428"/>
              <a:ext cx="360363" cy="358775"/>
            </a:xfrm>
            <a:prstGeom prst="ellipse">
              <a:avLst/>
            </a:prstGeom>
            <a:solidFill>
              <a:srgbClr val="FFCCCC"/>
            </a:solidFill>
            <a:ln w="9525">
              <a:solidFill>
                <a:schemeClr val="bg2"/>
              </a:solidFill>
              <a:round/>
              <a:headEnd/>
              <a:tailEnd/>
            </a:ln>
          </p:spPr>
          <p:txBody>
            <a:bodyPr wrap="none" anchor="ctr"/>
            <a:lstStyle/>
            <a:p>
              <a:endParaRPr lang="en-US" sz="2400">
                <a:solidFill>
                  <a:srgbClr val="990033"/>
                </a:solidFill>
              </a:endParaRPr>
            </a:p>
          </p:txBody>
        </p:sp>
        <p:graphicFrame>
          <p:nvGraphicFramePr>
            <p:cNvPr id="74" name="Object 249"/>
            <p:cNvGraphicFramePr>
              <a:graphicFrameLocks noChangeAspect="1"/>
            </p:cNvGraphicFramePr>
            <p:nvPr>
              <p:extLst>
                <p:ext uri="{D42A27DB-BD31-4B8C-83A1-F6EECF244321}">
                  <p14:modId xmlns:p14="http://schemas.microsoft.com/office/powerpoint/2010/main" xmlns="" val="332880149"/>
                </p:ext>
              </p:extLst>
            </p:nvPr>
          </p:nvGraphicFramePr>
          <p:xfrm>
            <a:off x="3783465" y="5306173"/>
            <a:ext cx="228600" cy="241300"/>
          </p:xfrm>
          <a:graphic>
            <a:graphicData uri="http://schemas.openxmlformats.org/presentationml/2006/ole">
              <p:oleObj spid="_x0000_s240404" name="Equation" r:id="rId29" imgW="228600" imgH="241300" progId="Equation.DSMT4">
                <p:embed/>
              </p:oleObj>
            </a:graphicData>
          </a:graphic>
        </p:graphicFrame>
        <p:sp>
          <p:nvSpPr>
            <p:cNvPr id="75" name="Oval 251"/>
            <p:cNvSpPr>
              <a:spLocks noChangeArrowheads="1"/>
            </p:cNvSpPr>
            <p:nvPr/>
          </p:nvSpPr>
          <p:spPr bwMode="auto">
            <a:xfrm>
              <a:off x="3702604" y="5764253"/>
              <a:ext cx="360363" cy="358775"/>
            </a:xfrm>
            <a:prstGeom prst="ellipse">
              <a:avLst/>
            </a:prstGeom>
            <a:solidFill>
              <a:srgbClr val="FFCCCC"/>
            </a:solidFill>
            <a:ln w="9525">
              <a:solidFill>
                <a:schemeClr val="bg2"/>
              </a:solidFill>
              <a:round/>
              <a:headEnd/>
              <a:tailEnd/>
            </a:ln>
          </p:spPr>
          <p:txBody>
            <a:bodyPr wrap="none" anchor="ctr"/>
            <a:lstStyle/>
            <a:p>
              <a:endParaRPr lang="en-US" sz="2400">
                <a:solidFill>
                  <a:srgbClr val="990033"/>
                </a:solidFill>
              </a:endParaRPr>
            </a:p>
          </p:txBody>
        </p:sp>
        <p:graphicFrame>
          <p:nvGraphicFramePr>
            <p:cNvPr id="76" name="Object 252"/>
            <p:cNvGraphicFramePr>
              <a:graphicFrameLocks noChangeAspect="1"/>
            </p:cNvGraphicFramePr>
            <p:nvPr>
              <p:extLst>
                <p:ext uri="{D42A27DB-BD31-4B8C-83A1-F6EECF244321}">
                  <p14:modId xmlns:p14="http://schemas.microsoft.com/office/powerpoint/2010/main" xmlns="" val="2100707623"/>
                </p:ext>
              </p:extLst>
            </p:nvPr>
          </p:nvGraphicFramePr>
          <p:xfrm>
            <a:off x="3783465" y="5809410"/>
            <a:ext cx="228600" cy="241300"/>
          </p:xfrm>
          <a:graphic>
            <a:graphicData uri="http://schemas.openxmlformats.org/presentationml/2006/ole">
              <p:oleObj spid="_x0000_s240405" name="Equation" r:id="rId30" imgW="228600" imgH="241300" progId="Equation.DSMT4">
                <p:embed/>
              </p:oleObj>
            </a:graphicData>
          </a:graphic>
        </p:graphicFrame>
        <p:cxnSp>
          <p:nvCxnSpPr>
            <p:cNvPr id="77" name="AutoShape 253"/>
            <p:cNvCxnSpPr>
              <a:cxnSpLocks noChangeShapeType="1"/>
              <a:stCxn id="73" idx="6"/>
              <a:endCxn id="50" idx="2"/>
            </p:cNvCxnSpPr>
            <p:nvPr/>
          </p:nvCxnSpPr>
          <p:spPr bwMode="auto">
            <a:xfrm>
              <a:off x="4062967" y="5438815"/>
              <a:ext cx="358775" cy="0"/>
            </a:xfrm>
            <a:prstGeom prst="straightConnector1">
              <a:avLst/>
            </a:prstGeom>
            <a:noFill/>
            <a:ln w="9525">
              <a:solidFill>
                <a:schemeClr val="bg2"/>
              </a:solidFill>
              <a:round/>
              <a:headEnd type="triangle" w="med" len="med"/>
              <a:tailEnd type="none" w="med" len="med"/>
            </a:ln>
          </p:spPr>
        </p:cxnSp>
        <p:cxnSp>
          <p:nvCxnSpPr>
            <p:cNvPr id="78" name="AutoShape 255"/>
            <p:cNvCxnSpPr>
              <a:cxnSpLocks noChangeShapeType="1"/>
              <a:stCxn id="75" idx="6"/>
              <a:endCxn id="63" idx="2"/>
            </p:cNvCxnSpPr>
            <p:nvPr/>
          </p:nvCxnSpPr>
          <p:spPr bwMode="auto">
            <a:xfrm flipV="1">
              <a:off x="4062967" y="5940465"/>
              <a:ext cx="358775" cy="3175"/>
            </a:xfrm>
            <a:prstGeom prst="straightConnector1">
              <a:avLst/>
            </a:prstGeom>
            <a:noFill/>
            <a:ln w="9525">
              <a:solidFill>
                <a:schemeClr val="bg2"/>
              </a:solidFill>
              <a:round/>
              <a:headEnd type="triangle" w="med" len="med"/>
              <a:tailEnd type="none" w="med" len="med"/>
            </a:ln>
          </p:spPr>
        </p:cxnSp>
        <p:cxnSp>
          <p:nvCxnSpPr>
            <p:cNvPr id="79" name="AutoShape 256"/>
            <p:cNvCxnSpPr>
              <a:cxnSpLocks noChangeShapeType="1"/>
              <a:stCxn id="71" idx="6"/>
              <a:endCxn id="52" idx="2"/>
            </p:cNvCxnSpPr>
            <p:nvPr/>
          </p:nvCxnSpPr>
          <p:spPr bwMode="auto">
            <a:xfrm flipV="1">
              <a:off x="4062967" y="4718090"/>
              <a:ext cx="358775" cy="1588"/>
            </a:xfrm>
            <a:prstGeom prst="straightConnector1">
              <a:avLst/>
            </a:prstGeom>
            <a:noFill/>
            <a:ln w="9525">
              <a:solidFill>
                <a:schemeClr val="bg2"/>
              </a:solidFill>
              <a:round/>
              <a:headEnd type="triangle" w="med" len="med"/>
              <a:tailEnd type="none" w="med" len="med"/>
            </a:ln>
          </p:spPr>
        </p:cxnSp>
        <p:cxnSp>
          <p:nvCxnSpPr>
            <p:cNvPr id="80" name="AutoShape 257"/>
            <p:cNvCxnSpPr>
              <a:cxnSpLocks noChangeShapeType="1"/>
              <a:stCxn id="54" idx="2"/>
              <a:endCxn id="58" idx="6"/>
            </p:cNvCxnSpPr>
            <p:nvPr/>
          </p:nvCxnSpPr>
          <p:spPr bwMode="auto">
            <a:xfrm flipH="1">
              <a:off x="4062967" y="4214853"/>
              <a:ext cx="358775" cy="0"/>
            </a:xfrm>
            <a:prstGeom prst="straightConnector1">
              <a:avLst/>
            </a:prstGeom>
            <a:noFill/>
            <a:ln w="9525">
              <a:solidFill>
                <a:schemeClr val="bg2"/>
              </a:solidFill>
              <a:round/>
              <a:headEnd/>
              <a:tailEnd type="triangle" w="med" len="med"/>
            </a:ln>
          </p:spPr>
        </p:cxnSp>
        <p:cxnSp>
          <p:nvCxnSpPr>
            <p:cNvPr id="81" name="AutoShape 258"/>
            <p:cNvCxnSpPr>
              <a:cxnSpLocks noChangeShapeType="1"/>
              <a:stCxn id="69" idx="6"/>
              <a:endCxn id="56" idx="2"/>
            </p:cNvCxnSpPr>
            <p:nvPr/>
          </p:nvCxnSpPr>
          <p:spPr bwMode="auto">
            <a:xfrm>
              <a:off x="4062967" y="3494128"/>
              <a:ext cx="358775" cy="0"/>
            </a:xfrm>
            <a:prstGeom prst="straightConnector1">
              <a:avLst/>
            </a:prstGeom>
            <a:noFill/>
            <a:ln w="9525">
              <a:solidFill>
                <a:schemeClr val="bg2"/>
              </a:solidFill>
              <a:round/>
              <a:headEnd type="triangle" w="med" len="med"/>
              <a:tailEnd type="none" w="med" len="med"/>
            </a:ln>
          </p:spPr>
        </p:cxnSp>
        <p:sp>
          <p:nvSpPr>
            <p:cNvPr id="63" name="Oval 234"/>
            <p:cNvSpPr>
              <a:spLocks noChangeArrowheads="1"/>
            </p:cNvSpPr>
            <p:nvPr/>
          </p:nvSpPr>
          <p:spPr bwMode="auto">
            <a:xfrm>
              <a:off x="4421742" y="5761078"/>
              <a:ext cx="360363" cy="358775"/>
            </a:xfrm>
            <a:prstGeom prst="ellipse">
              <a:avLst/>
            </a:prstGeom>
            <a:solidFill>
              <a:schemeClr val="bg1"/>
            </a:solidFill>
            <a:ln w="9525">
              <a:solidFill>
                <a:schemeClr val="tx1"/>
              </a:solidFill>
              <a:round/>
              <a:headEnd/>
              <a:tailEnd/>
            </a:ln>
          </p:spPr>
          <p:txBody>
            <a:bodyPr wrap="none" anchor="ctr"/>
            <a:lstStyle/>
            <a:p>
              <a:endParaRPr lang="en-US" sz="2400">
                <a:solidFill>
                  <a:srgbClr val="990033"/>
                </a:solidFill>
              </a:endParaRPr>
            </a:p>
          </p:txBody>
        </p:sp>
        <p:graphicFrame>
          <p:nvGraphicFramePr>
            <p:cNvPr id="64" name="Object 235"/>
            <p:cNvGraphicFramePr>
              <a:graphicFrameLocks noChangeAspect="1"/>
            </p:cNvGraphicFramePr>
            <p:nvPr/>
          </p:nvGraphicFramePr>
          <p:xfrm>
            <a:off x="4475246" y="5814011"/>
            <a:ext cx="266700" cy="241300"/>
          </p:xfrm>
          <a:graphic>
            <a:graphicData uri="http://schemas.openxmlformats.org/presentationml/2006/ole">
              <p:oleObj spid="_x0000_s240406" name="Equation" r:id="rId31" imgW="266469" imgH="241091" progId="Equation.DSMT4">
                <p:embed/>
              </p:oleObj>
            </a:graphicData>
          </a:graphic>
        </p:graphicFrame>
        <p:graphicFrame>
          <p:nvGraphicFramePr>
            <p:cNvPr id="239756" name="Object 140"/>
            <p:cNvGraphicFramePr>
              <a:graphicFrameLocks noChangeAspect="1"/>
            </p:cNvGraphicFramePr>
            <p:nvPr/>
          </p:nvGraphicFramePr>
          <p:xfrm>
            <a:off x="3377825" y="6499726"/>
            <a:ext cx="2025225" cy="358274"/>
          </p:xfrm>
          <a:graphic>
            <a:graphicData uri="http://schemas.openxmlformats.org/presentationml/2006/ole">
              <p:oleObj spid="_x0000_s240407" name="Equation" r:id="rId32" imgW="1295400" imgH="228600" progId="Equation.DSMT4">
                <p:embed/>
              </p:oleObj>
            </a:graphicData>
          </a:graphic>
        </p:graphicFrame>
        <p:cxnSp>
          <p:nvCxnSpPr>
            <p:cNvPr id="116" name="Curved Connector 99"/>
            <p:cNvCxnSpPr>
              <a:stCxn id="54" idx="6"/>
              <a:endCxn id="54" idx="0"/>
            </p:cNvCxnSpPr>
            <p:nvPr/>
          </p:nvCxnSpPr>
          <p:spPr>
            <a:xfrm flipH="1" flipV="1">
              <a:off x="4601924" y="4035465"/>
              <a:ext cx="180181" cy="179388"/>
            </a:xfrm>
            <a:prstGeom prst="curvedConnector4">
              <a:avLst>
                <a:gd name="adj1" fmla="val -126872"/>
                <a:gd name="adj2" fmla="val 227433"/>
              </a:avLst>
            </a:prstGeom>
            <a:ln w="31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0" name="Curved Connector 99"/>
            <p:cNvCxnSpPr>
              <a:stCxn id="52" idx="6"/>
              <a:endCxn id="52" idx="0"/>
            </p:cNvCxnSpPr>
            <p:nvPr/>
          </p:nvCxnSpPr>
          <p:spPr>
            <a:xfrm flipH="1" flipV="1">
              <a:off x="4601924" y="4538703"/>
              <a:ext cx="180181" cy="179388"/>
            </a:xfrm>
            <a:prstGeom prst="curvedConnector4">
              <a:avLst>
                <a:gd name="adj1" fmla="val -126872"/>
                <a:gd name="adj2" fmla="val 227433"/>
              </a:avLst>
            </a:prstGeom>
            <a:ln w="31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3" name="Curved Connector 99"/>
            <p:cNvCxnSpPr>
              <a:stCxn id="50" idx="6"/>
              <a:endCxn id="50" idx="0"/>
            </p:cNvCxnSpPr>
            <p:nvPr/>
          </p:nvCxnSpPr>
          <p:spPr>
            <a:xfrm flipH="1" flipV="1">
              <a:off x="4601924" y="5259428"/>
              <a:ext cx="180181" cy="179388"/>
            </a:xfrm>
            <a:prstGeom prst="curvedConnector4">
              <a:avLst>
                <a:gd name="adj1" fmla="val -126872"/>
                <a:gd name="adj2" fmla="val 227433"/>
              </a:avLst>
            </a:prstGeom>
            <a:ln w="31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7" name="Curved Connector 99"/>
            <p:cNvCxnSpPr>
              <a:stCxn id="56" idx="6"/>
              <a:endCxn id="56" idx="0"/>
            </p:cNvCxnSpPr>
            <p:nvPr/>
          </p:nvCxnSpPr>
          <p:spPr>
            <a:xfrm flipH="1" flipV="1">
              <a:off x="4601924" y="3314740"/>
              <a:ext cx="180181" cy="179388"/>
            </a:xfrm>
            <a:prstGeom prst="curvedConnector4">
              <a:avLst>
                <a:gd name="adj1" fmla="val -126872"/>
                <a:gd name="adj2" fmla="val 227433"/>
              </a:avLst>
            </a:prstGeom>
            <a:ln w="31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8541" fill="hold"/>
                                        <p:tgtEl>
                                          <p:spTgt spid="110"/>
                                        </p:tgtEl>
                                      </p:cBhvr>
                                    </p:cmd>
                                  </p:childTnLst>
                                </p:cTn>
                              </p:par>
                              <p:par>
                                <p:cTn id="7" presetID="1" presetClass="mediacall" presetSubtype="0" fill="hold" nodeType="withEffect">
                                  <p:stCondLst>
                                    <p:cond delay="0"/>
                                  </p:stCondLst>
                                  <p:childTnLst>
                                    <p:cmd type="call" cmd="playFrom(0.0)">
                                      <p:cBhvr>
                                        <p:cTn id="8" dur="8541" fill="hold"/>
                                        <p:tgtEl>
                                          <p:spTgt spid="112"/>
                                        </p:tgtEl>
                                      </p:cBhvr>
                                    </p:cmd>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32"/>
                                        </p:tgtEl>
                                        <p:attrNameLst>
                                          <p:attrName>style.visibility</p:attrName>
                                        </p:attrNameLst>
                                      </p:cBhvr>
                                      <p:to>
                                        <p:strVal val="visible"/>
                                      </p:to>
                                    </p:set>
                                    <p:animEffect transition="in" filter="fade">
                                      <p:cBhvr>
                                        <p:cTn id="13" dur="2000"/>
                                        <p:tgtEl>
                                          <p:spTgt spid="132"/>
                                        </p:tgtEl>
                                      </p:cBhvr>
                                    </p:animEffect>
                                  </p:childTnLst>
                                </p:cTn>
                              </p:par>
                              <p:par>
                                <p:cTn id="14" presetID="10" presetClass="exit" presetSubtype="0" fill="hold" nodeType="withEffect">
                                  <p:stCondLst>
                                    <p:cond delay="0"/>
                                  </p:stCondLst>
                                  <p:childTnLst>
                                    <p:animEffect transition="out" filter="fade">
                                      <p:cBhvr>
                                        <p:cTn id="15" dur="1000"/>
                                        <p:tgtEl>
                                          <p:spTgt spid="2"/>
                                        </p:tgtEl>
                                      </p:cBhvr>
                                    </p:animEffect>
                                    <p:set>
                                      <p:cBhvr>
                                        <p:cTn id="16" dur="1" fill="hold">
                                          <p:stCondLst>
                                            <p:cond delay="999"/>
                                          </p:stCondLst>
                                        </p:cTn>
                                        <p:tgtEl>
                                          <p:spTgt spid="2"/>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p:cTn id="22" repeatCount="indefinite" fill="hold" display="0">
                  <p:stCondLst>
                    <p:cond delay="indefinite"/>
                  </p:stCondLst>
                  <p:endCondLst>
                    <p:cond evt="onPrev" delay="0">
                      <p:tgtEl>
                        <p:sldTgt/>
                      </p:tgtEl>
                    </p:cond>
                  </p:endCondLst>
                </p:cTn>
                <p:tgtEl>
                  <p:spTgt spid="110"/>
                </p:tgtEl>
              </p:cMediaNode>
            </p:video>
            <p:video>
              <p:cMediaNode mute="1">
                <p:cTn id="23" repeatCount="indefinite" fill="remove" display="0">
                  <p:stCondLst>
                    <p:cond delay="indefinite"/>
                  </p:stCondLst>
                  <p:endCondLst>
                    <p:cond evt="onPrev" delay="0">
                      <p:tgtEl>
                        <p:sldTgt/>
                      </p:tgtEl>
                    </p:cond>
                  </p:endCondLst>
                </p:cTn>
                <p:tgtEl>
                  <p:spTgt spid="112"/>
                </p:tgtEl>
              </p:cMediaNode>
            </p:vide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noChangeArrowheads="1"/>
          </p:cNvPicPr>
          <p:nvPr/>
        </p:nvPicPr>
        <p:blipFill>
          <a:blip r:embed="rId2" cstate="print">
            <a:clrChange>
              <a:clrFrom>
                <a:srgbClr val="000000"/>
              </a:clrFrom>
              <a:clrTo>
                <a:srgbClr val="000000">
                  <a:alpha val="0"/>
                </a:srgbClr>
              </a:clrTo>
            </a:clrChange>
            <a:duotone>
              <a:schemeClr val="accent6">
                <a:shade val="45000"/>
                <a:satMod val="135000"/>
              </a:schemeClr>
              <a:prstClr val="white"/>
            </a:duotone>
          </a:blip>
          <a:srcRect/>
          <a:stretch>
            <a:fillRect/>
          </a:stretch>
        </p:blipFill>
        <p:spPr bwMode="auto">
          <a:xfrm>
            <a:off x="3083187" y="1840822"/>
            <a:ext cx="3784630" cy="3601913"/>
          </a:xfrm>
          <a:prstGeom prst="rect">
            <a:avLst/>
          </a:prstGeom>
          <a:noFill/>
          <a:ln w="9525">
            <a:noFill/>
            <a:miter lim="800000"/>
            <a:headEnd/>
            <a:tailEnd/>
          </a:ln>
        </p:spPr>
      </p:pic>
      <p:sp>
        <p:nvSpPr>
          <p:cNvPr id="5" name="Text Box 3"/>
          <p:cNvSpPr txBox="1">
            <a:spLocks noChangeArrowheads="1"/>
          </p:cNvSpPr>
          <p:nvPr/>
        </p:nvSpPr>
        <p:spPr bwMode="auto">
          <a:xfrm>
            <a:off x="4443946" y="548680"/>
            <a:ext cx="1063112" cy="400110"/>
          </a:xfrm>
          <a:prstGeom prst="rect">
            <a:avLst/>
          </a:prstGeom>
          <a:noFill/>
          <a:ln w="12700">
            <a:noFill/>
            <a:miter lim="800000"/>
            <a:headEnd/>
            <a:tailEnd/>
          </a:ln>
        </p:spPr>
        <p:txBody>
          <a:bodyPr wrap="none">
            <a:spAutoFit/>
          </a:bodyPr>
          <a:lstStyle/>
          <a:p>
            <a:pPr eaLnBrk="0" hangingPunct="0"/>
            <a:r>
              <a:rPr lang="en-US" sz="2000" dirty="0">
                <a:solidFill>
                  <a:srgbClr val="990033"/>
                </a:solidFill>
              </a:rPr>
              <a:t>Overview</a:t>
            </a:r>
          </a:p>
        </p:txBody>
      </p:sp>
      <p:sp>
        <p:nvSpPr>
          <p:cNvPr id="6" name="Text Box 5"/>
          <p:cNvSpPr txBox="1">
            <a:spLocks noChangeArrowheads="1"/>
          </p:cNvSpPr>
          <p:nvPr/>
        </p:nvSpPr>
        <p:spPr bwMode="auto">
          <a:xfrm>
            <a:off x="2027675" y="1988840"/>
            <a:ext cx="5805645" cy="3240360"/>
          </a:xfrm>
          <a:prstGeom prst="rect">
            <a:avLst/>
          </a:prstGeom>
          <a:noFill/>
          <a:ln w="12700">
            <a:noFill/>
            <a:miter lim="800000"/>
            <a:headEnd/>
            <a:tailEnd/>
          </a:ln>
        </p:spPr>
        <p:txBody>
          <a:bodyPr wrap="none"/>
          <a:lstStyle/>
          <a:p>
            <a:r>
              <a:rPr lang="en-US" altLang="ja-JP" sz="1600" b="1" dirty="0" smtClean="0">
                <a:solidFill>
                  <a:schemeClr val="accent2">
                    <a:lumMod val="40000"/>
                    <a:lumOff val="60000"/>
                  </a:schemeClr>
                </a:solidFill>
                <a:ea typeface="MS Mincho"/>
                <a:cs typeface="MS Mincho"/>
              </a:rPr>
              <a:t>Prediction and life</a:t>
            </a:r>
            <a:r>
              <a:rPr lang="en-US" altLang="ja-JP" sz="1600" dirty="0" smtClean="0">
                <a:solidFill>
                  <a:schemeClr val="accent2">
                    <a:lumMod val="40000"/>
                    <a:lumOff val="60000"/>
                  </a:schemeClr>
                </a:solidFill>
                <a:ea typeface="MS Mincho"/>
                <a:cs typeface="MS Mincho"/>
              </a:rPr>
              <a:t>		Markov blankets and ergodic systems</a:t>
            </a:r>
          </a:p>
          <a:p>
            <a:r>
              <a:rPr lang="en-US" altLang="ja-JP" sz="1600" dirty="0" smtClean="0">
                <a:solidFill>
                  <a:schemeClr val="accent2">
                    <a:lumMod val="40000"/>
                    <a:lumOff val="60000"/>
                  </a:schemeClr>
                </a:solidFill>
                <a:ea typeface="MS Mincho"/>
                <a:cs typeface="MS Mincho"/>
              </a:rPr>
              <a:t>			Simulations of a primordial soup</a:t>
            </a:r>
          </a:p>
          <a:p>
            <a:endParaRPr lang="en-US" altLang="ja-JP" sz="1600" dirty="0">
              <a:solidFill>
                <a:schemeClr val="accent2">
                  <a:lumMod val="40000"/>
                  <a:lumOff val="60000"/>
                </a:schemeClr>
              </a:solidFill>
              <a:ea typeface="MS Mincho"/>
              <a:cs typeface="MS Mincho"/>
            </a:endParaRPr>
          </a:p>
          <a:p>
            <a:endParaRPr lang="en-US" altLang="ja-JP" sz="1600" dirty="0">
              <a:solidFill>
                <a:schemeClr val="accent2">
                  <a:lumMod val="40000"/>
                  <a:lumOff val="60000"/>
                </a:schemeClr>
              </a:solidFill>
              <a:ea typeface="MS Mincho"/>
              <a:cs typeface="MS Mincho"/>
            </a:endParaRPr>
          </a:p>
          <a:p>
            <a:r>
              <a:rPr lang="en-US" altLang="ja-JP" sz="1600" b="1" dirty="0" smtClean="0">
                <a:solidFill>
                  <a:schemeClr val="accent2">
                    <a:lumMod val="40000"/>
                    <a:lumOff val="60000"/>
                  </a:schemeClr>
                </a:solidFill>
                <a:ea typeface="MS Mincho"/>
                <a:cs typeface="MS Mincho"/>
              </a:rPr>
              <a:t>The anatomy of inference</a:t>
            </a:r>
            <a:r>
              <a:rPr lang="en-US" altLang="ja-JP" sz="1600" dirty="0" smtClean="0">
                <a:solidFill>
                  <a:schemeClr val="accent2">
                    <a:lumMod val="40000"/>
                    <a:lumOff val="60000"/>
                  </a:schemeClr>
                </a:solidFill>
                <a:ea typeface="MS Mincho"/>
                <a:cs typeface="MS Mincho"/>
              </a:rPr>
              <a:t>	Graphical models and predictive coding</a:t>
            </a:r>
          </a:p>
          <a:p>
            <a:r>
              <a:rPr lang="en-US" altLang="ja-JP" sz="1600" dirty="0" smtClean="0">
                <a:solidFill>
                  <a:schemeClr val="accent2">
                    <a:lumMod val="40000"/>
                    <a:lumOff val="60000"/>
                  </a:schemeClr>
                </a:solidFill>
                <a:ea typeface="MS Mincho"/>
                <a:cs typeface="MS Mincho"/>
              </a:rPr>
              <a:t>			Canonical microcircuits – </a:t>
            </a:r>
            <a:r>
              <a:rPr lang="en-US" altLang="ja-JP" sz="1600" i="1" dirty="0" smtClean="0">
                <a:solidFill>
                  <a:schemeClr val="accent2">
                    <a:lumMod val="40000"/>
                    <a:lumOff val="60000"/>
                  </a:schemeClr>
                </a:solidFill>
                <a:ea typeface="MS Mincho"/>
                <a:cs typeface="MS Mincho"/>
              </a:rPr>
              <a:t>in the brain</a:t>
            </a:r>
          </a:p>
          <a:p>
            <a:r>
              <a:rPr lang="en-US" altLang="ja-JP" sz="1600" dirty="0" smtClean="0">
                <a:solidFill>
                  <a:srgbClr val="990033"/>
                </a:solidFill>
                <a:ea typeface="MS Mincho"/>
                <a:cs typeface="MS Mincho"/>
              </a:rPr>
              <a:t>			 Action and perception</a:t>
            </a:r>
          </a:p>
          <a:p>
            <a:endParaRPr lang="en-US" altLang="ja-JP" sz="1600" dirty="0">
              <a:solidFill>
                <a:srgbClr val="990033"/>
              </a:solidFill>
              <a:ea typeface="MS Mincho"/>
              <a:cs typeface="MS Mincho"/>
            </a:endParaRPr>
          </a:p>
          <a:p>
            <a:r>
              <a:rPr lang="en-US" altLang="ja-JP" sz="1600" b="1" dirty="0" smtClean="0">
                <a:solidFill>
                  <a:schemeClr val="accent2">
                    <a:lumMod val="40000"/>
                    <a:lumOff val="60000"/>
                  </a:schemeClr>
                </a:solidFill>
                <a:ea typeface="MS Mincho"/>
                <a:cs typeface="MS Mincho"/>
              </a:rPr>
              <a:t>Knowing your place </a:t>
            </a:r>
            <a:r>
              <a:rPr lang="en-US" altLang="ja-JP" sz="1600" dirty="0" smtClean="0">
                <a:solidFill>
                  <a:schemeClr val="accent2">
                    <a:lumMod val="40000"/>
                    <a:lumOff val="60000"/>
                  </a:schemeClr>
                </a:solidFill>
                <a:ea typeface="MS Mincho"/>
                <a:cs typeface="MS Mincho"/>
              </a:rPr>
              <a:t>		Multi-agent prediction</a:t>
            </a:r>
          </a:p>
          <a:p>
            <a:r>
              <a:rPr lang="en-US" altLang="ja-JP" sz="1600" dirty="0" smtClean="0">
                <a:solidFill>
                  <a:schemeClr val="accent2">
                    <a:lumMod val="40000"/>
                    <a:lumOff val="60000"/>
                  </a:schemeClr>
                </a:solidFill>
                <a:ea typeface="MS Mincho"/>
                <a:cs typeface="MS Mincho"/>
              </a:rPr>
              <a:t>			Morphogenesis – </a:t>
            </a:r>
            <a:r>
              <a:rPr lang="en-US" altLang="ja-JP" sz="1600" i="1" dirty="0" smtClean="0">
                <a:solidFill>
                  <a:schemeClr val="accent2">
                    <a:lumMod val="40000"/>
                    <a:lumOff val="60000"/>
                  </a:schemeClr>
                </a:solidFill>
                <a:ea typeface="MS Mincho"/>
                <a:cs typeface="MS Mincho"/>
              </a:rPr>
              <a:t>in other animals</a:t>
            </a:r>
          </a:p>
          <a:p>
            <a:endParaRPr lang="en-US" altLang="ja-JP" sz="1600" dirty="0">
              <a:solidFill>
                <a:srgbClr val="990033"/>
              </a:solidFill>
              <a:ea typeface="MS Mincho"/>
              <a:cs typeface="MS Mincho"/>
            </a:endParaRPr>
          </a:p>
          <a:p>
            <a:endParaRPr lang="en-GB" sz="1600" dirty="0">
              <a:solidFill>
                <a:srgbClr val="990033"/>
              </a:solidFill>
              <a:latin typeface="Arial" charset="0"/>
            </a:endParaRPr>
          </a:p>
        </p:txBody>
      </p:sp>
      <p:pic>
        <p:nvPicPr>
          <p:cNvPr id="7" name="Picture 6" descr="Picture2"/>
          <p:cNvPicPr>
            <a:picLocks noChangeAspect="1" noChangeArrowheads="1"/>
          </p:cNvPicPr>
          <p:nvPr/>
        </p:nvPicPr>
        <p:blipFill>
          <a:blip r:embed="rId3" cstate="print">
            <a:duotone>
              <a:prstClr val="black"/>
              <a:srgbClr val="D9C3A5">
                <a:tint val="50000"/>
                <a:satMod val="180000"/>
              </a:srgbClr>
            </a:duotone>
          </a:blip>
          <a:srcRect/>
          <a:stretch>
            <a:fillRect/>
          </a:stretch>
        </p:blipFill>
        <p:spPr bwMode="auto">
          <a:xfrm>
            <a:off x="227475" y="214647"/>
            <a:ext cx="868363" cy="1954213"/>
          </a:xfrm>
          <a:prstGeom prst="rect">
            <a:avLst/>
          </a:prstGeom>
          <a:ln>
            <a:noFill/>
          </a:ln>
          <a:effectLst>
            <a:outerShdw blurRad="190500" algn="tl" rotWithShape="0">
              <a:srgbClr val="000000">
                <a:alpha val="70000"/>
              </a:srgbClr>
            </a:outerShdw>
          </a:effectLst>
        </p:spPr>
      </p:pic>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noChangeArrowheads="1"/>
          </p:cNvPicPr>
          <p:nvPr/>
        </p:nvPicPr>
        <p:blipFill>
          <a:blip r:embed="rId2" cstate="print">
            <a:clrChange>
              <a:clrFrom>
                <a:srgbClr val="000000"/>
              </a:clrFrom>
              <a:clrTo>
                <a:srgbClr val="000000">
                  <a:alpha val="0"/>
                </a:srgbClr>
              </a:clrTo>
            </a:clrChange>
            <a:duotone>
              <a:schemeClr val="accent6">
                <a:shade val="45000"/>
                <a:satMod val="135000"/>
              </a:schemeClr>
              <a:prstClr val="white"/>
            </a:duotone>
          </a:blip>
          <a:srcRect/>
          <a:stretch>
            <a:fillRect/>
          </a:stretch>
        </p:blipFill>
        <p:spPr bwMode="auto">
          <a:xfrm>
            <a:off x="3083187" y="1840822"/>
            <a:ext cx="3784630" cy="3601913"/>
          </a:xfrm>
          <a:prstGeom prst="rect">
            <a:avLst/>
          </a:prstGeom>
          <a:noFill/>
          <a:ln w="9525">
            <a:noFill/>
            <a:miter lim="800000"/>
            <a:headEnd/>
            <a:tailEnd/>
          </a:ln>
        </p:spPr>
      </p:pic>
      <p:sp>
        <p:nvSpPr>
          <p:cNvPr id="5" name="Text Box 3"/>
          <p:cNvSpPr txBox="1">
            <a:spLocks noChangeArrowheads="1"/>
          </p:cNvSpPr>
          <p:nvPr/>
        </p:nvSpPr>
        <p:spPr bwMode="auto">
          <a:xfrm>
            <a:off x="4443946" y="548680"/>
            <a:ext cx="1063112" cy="400110"/>
          </a:xfrm>
          <a:prstGeom prst="rect">
            <a:avLst/>
          </a:prstGeom>
          <a:noFill/>
          <a:ln w="12700">
            <a:noFill/>
            <a:miter lim="800000"/>
            <a:headEnd/>
            <a:tailEnd/>
          </a:ln>
        </p:spPr>
        <p:txBody>
          <a:bodyPr wrap="none">
            <a:spAutoFit/>
          </a:bodyPr>
          <a:lstStyle/>
          <a:p>
            <a:pPr eaLnBrk="0" hangingPunct="0"/>
            <a:r>
              <a:rPr lang="en-US" sz="2000" dirty="0">
                <a:solidFill>
                  <a:srgbClr val="990033"/>
                </a:solidFill>
              </a:rPr>
              <a:t>Overview</a:t>
            </a:r>
          </a:p>
        </p:txBody>
      </p:sp>
      <p:sp>
        <p:nvSpPr>
          <p:cNvPr id="6" name="Text Box 5"/>
          <p:cNvSpPr txBox="1">
            <a:spLocks noChangeArrowheads="1"/>
          </p:cNvSpPr>
          <p:nvPr/>
        </p:nvSpPr>
        <p:spPr bwMode="auto">
          <a:xfrm>
            <a:off x="2027675" y="1988840"/>
            <a:ext cx="5805645" cy="3240360"/>
          </a:xfrm>
          <a:prstGeom prst="rect">
            <a:avLst/>
          </a:prstGeom>
          <a:noFill/>
          <a:ln w="12700">
            <a:noFill/>
            <a:miter lim="800000"/>
            <a:headEnd/>
            <a:tailEnd/>
          </a:ln>
        </p:spPr>
        <p:txBody>
          <a:bodyPr wrap="none"/>
          <a:lstStyle/>
          <a:p>
            <a:r>
              <a:rPr lang="en-US" altLang="ja-JP" sz="1600" b="1" dirty="0" smtClean="0">
                <a:solidFill>
                  <a:srgbClr val="990033"/>
                </a:solidFill>
                <a:ea typeface="MS Mincho"/>
                <a:cs typeface="MS Mincho"/>
              </a:rPr>
              <a:t>Prediction and life</a:t>
            </a:r>
            <a:r>
              <a:rPr lang="en-US" altLang="ja-JP" sz="1600" dirty="0" smtClean="0">
                <a:solidFill>
                  <a:srgbClr val="990033"/>
                </a:solidFill>
                <a:ea typeface="MS Mincho"/>
                <a:cs typeface="MS Mincho"/>
              </a:rPr>
              <a:t>		Markov blankets and ergodic systems</a:t>
            </a:r>
          </a:p>
          <a:p>
            <a:r>
              <a:rPr lang="en-US" altLang="ja-JP" sz="1600" dirty="0" smtClean="0">
                <a:solidFill>
                  <a:srgbClr val="990033"/>
                </a:solidFill>
                <a:ea typeface="MS Mincho"/>
                <a:cs typeface="MS Mincho"/>
              </a:rPr>
              <a:t>			Simulations of a primordial soup</a:t>
            </a:r>
          </a:p>
          <a:p>
            <a:endParaRPr lang="en-US" altLang="ja-JP" sz="1600" dirty="0">
              <a:solidFill>
                <a:srgbClr val="990033"/>
              </a:solidFill>
              <a:ea typeface="MS Mincho"/>
              <a:cs typeface="MS Mincho"/>
            </a:endParaRPr>
          </a:p>
          <a:p>
            <a:endParaRPr lang="en-US" altLang="ja-JP" sz="1600" dirty="0">
              <a:solidFill>
                <a:srgbClr val="990033"/>
              </a:solidFill>
              <a:ea typeface="MS Mincho"/>
              <a:cs typeface="MS Mincho"/>
            </a:endParaRPr>
          </a:p>
          <a:p>
            <a:r>
              <a:rPr lang="en-US" altLang="ja-JP" sz="1600" b="1" dirty="0" smtClean="0">
                <a:solidFill>
                  <a:srgbClr val="990033"/>
                </a:solidFill>
                <a:ea typeface="MS Mincho"/>
                <a:cs typeface="MS Mincho"/>
              </a:rPr>
              <a:t>The anatomy of inference</a:t>
            </a:r>
            <a:r>
              <a:rPr lang="en-US" altLang="ja-JP" sz="1600" dirty="0" smtClean="0">
                <a:solidFill>
                  <a:srgbClr val="990033"/>
                </a:solidFill>
                <a:ea typeface="MS Mincho"/>
                <a:cs typeface="MS Mincho"/>
              </a:rPr>
              <a:t>	Graphical models and predictive coding</a:t>
            </a:r>
          </a:p>
          <a:p>
            <a:r>
              <a:rPr lang="en-US" altLang="ja-JP" sz="1600" dirty="0" smtClean="0">
                <a:solidFill>
                  <a:srgbClr val="990033"/>
                </a:solidFill>
                <a:ea typeface="MS Mincho"/>
                <a:cs typeface="MS Mincho"/>
              </a:rPr>
              <a:t>			Canonical microcircuits</a:t>
            </a:r>
            <a:endParaRPr lang="en-US" altLang="ja-JP" sz="1600" i="1" dirty="0" smtClean="0">
              <a:solidFill>
                <a:srgbClr val="990033"/>
              </a:solidFill>
              <a:ea typeface="MS Mincho"/>
              <a:cs typeface="MS Mincho"/>
            </a:endParaRPr>
          </a:p>
          <a:p>
            <a:r>
              <a:rPr lang="en-US" altLang="ja-JP" sz="1600" dirty="0" smtClean="0">
                <a:solidFill>
                  <a:srgbClr val="990033"/>
                </a:solidFill>
                <a:ea typeface="MS Mincho"/>
                <a:cs typeface="MS Mincho"/>
              </a:rPr>
              <a:t>			Action and perception</a:t>
            </a:r>
          </a:p>
          <a:p>
            <a:endParaRPr lang="en-US" altLang="ja-JP" sz="1600" dirty="0">
              <a:solidFill>
                <a:srgbClr val="990033"/>
              </a:solidFill>
              <a:ea typeface="MS Mincho"/>
              <a:cs typeface="MS Mincho"/>
            </a:endParaRPr>
          </a:p>
          <a:p>
            <a:r>
              <a:rPr lang="en-US" altLang="ja-JP" sz="1600" b="1" dirty="0" smtClean="0">
                <a:solidFill>
                  <a:srgbClr val="990033"/>
                </a:solidFill>
                <a:ea typeface="MS Mincho"/>
                <a:cs typeface="MS Mincho"/>
              </a:rPr>
              <a:t>Knowing your place </a:t>
            </a:r>
            <a:r>
              <a:rPr lang="en-US" altLang="ja-JP" sz="1600" dirty="0" smtClean="0">
                <a:solidFill>
                  <a:srgbClr val="990033"/>
                </a:solidFill>
                <a:ea typeface="MS Mincho"/>
                <a:cs typeface="MS Mincho"/>
              </a:rPr>
              <a:t>		Multi-agent prediction</a:t>
            </a:r>
          </a:p>
          <a:p>
            <a:r>
              <a:rPr lang="en-US" altLang="ja-JP" sz="1600" dirty="0" smtClean="0">
                <a:solidFill>
                  <a:srgbClr val="990033"/>
                </a:solidFill>
                <a:ea typeface="MS Mincho"/>
                <a:cs typeface="MS Mincho"/>
              </a:rPr>
              <a:t>			Morphogenesis</a:t>
            </a:r>
            <a:endParaRPr lang="en-US" altLang="ja-JP" sz="1600" i="1" dirty="0" smtClean="0">
              <a:solidFill>
                <a:srgbClr val="990033"/>
              </a:solidFill>
              <a:ea typeface="MS Mincho"/>
              <a:cs typeface="MS Mincho"/>
            </a:endParaRPr>
          </a:p>
          <a:p>
            <a:endParaRPr lang="en-US" altLang="ja-JP" sz="1600" dirty="0">
              <a:solidFill>
                <a:srgbClr val="990033"/>
              </a:solidFill>
              <a:ea typeface="MS Mincho"/>
              <a:cs typeface="MS Mincho"/>
            </a:endParaRPr>
          </a:p>
          <a:p>
            <a:endParaRPr lang="en-GB" sz="1600" dirty="0">
              <a:solidFill>
                <a:srgbClr val="990033"/>
              </a:solidFill>
              <a:latin typeface="Arial" charset="0"/>
            </a:endParaRPr>
          </a:p>
        </p:txBody>
      </p:sp>
      <p:pic>
        <p:nvPicPr>
          <p:cNvPr id="7" name="Picture 6" descr="Picture2"/>
          <p:cNvPicPr>
            <a:picLocks noChangeAspect="1" noChangeArrowheads="1"/>
          </p:cNvPicPr>
          <p:nvPr/>
        </p:nvPicPr>
        <p:blipFill>
          <a:blip r:embed="rId3" cstate="print">
            <a:duotone>
              <a:prstClr val="black"/>
              <a:srgbClr val="D9C3A5">
                <a:tint val="50000"/>
                <a:satMod val="180000"/>
              </a:srgbClr>
            </a:duotone>
          </a:blip>
          <a:srcRect/>
          <a:stretch>
            <a:fillRect/>
          </a:stretch>
        </p:blipFill>
        <p:spPr bwMode="auto">
          <a:xfrm>
            <a:off x="227475" y="214647"/>
            <a:ext cx="868363" cy="1954213"/>
          </a:xfrm>
          <a:prstGeom prst="rect">
            <a:avLst/>
          </a:prstGeom>
          <a:ln>
            <a:noFill/>
          </a:ln>
          <a:effectLst>
            <a:outerShdw blurRad="190500" algn="tl" rotWithShape="0">
              <a:srgbClr val="000000">
                <a:alpha val="70000"/>
              </a:srgbClr>
            </a:outerShdw>
          </a:effectLst>
        </p:spPr>
      </p:pic>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 name="Picture 70"/>
          <p:cNvPicPr>
            <a:picLocks noChangeAspect="1" noChangeArrowheads="1"/>
          </p:cNvPicPr>
          <p:nvPr/>
        </p:nvPicPr>
        <p:blipFill>
          <a:blip r:embed="rId4" cstate="print">
            <a:clrChange>
              <a:clrFrom>
                <a:srgbClr val="000000"/>
              </a:clrFrom>
              <a:clrTo>
                <a:srgbClr val="000000">
                  <a:alpha val="0"/>
                </a:srgbClr>
              </a:clrTo>
            </a:clrChange>
            <a:duotone>
              <a:schemeClr val="accent6">
                <a:shade val="45000"/>
                <a:satMod val="135000"/>
              </a:schemeClr>
              <a:prstClr val="white"/>
            </a:duotone>
          </a:blip>
          <a:srcRect/>
          <a:stretch>
            <a:fillRect/>
          </a:stretch>
        </p:blipFill>
        <p:spPr bwMode="auto">
          <a:xfrm>
            <a:off x="1442610" y="53625"/>
            <a:ext cx="3783041" cy="3600400"/>
          </a:xfrm>
          <a:prstGeom prst="rect">
            <a:avLst/>
          </a:prstGeom>
          <a:noFill/>
          <a:ln w="9525">
            <a:noFill/>
            <a:miter lim="800000"/>
            <a:headEnd/>
            <a:tailEnd/>
          </a:ln>
        </p:spPr>
      </p:pic>
      <p:pic>
        <p:nvPicPr>
          <p:cNvPr id="213" name="reaching.wmv">
            <a:hlinkClick r:id="" action="ppaction://media"/>
          </p:cNvPr>
          <p:cNvPicPr>
            <a:picLocks noChangeAspect="1"/>
          </p:cNvPicPr>
          <p:nvPr>
            <a:videoFile r:link="rId2"/>
            <p:extLst>
              <p:ext uri="{DAA4B4D4-6D71-4841-9C94-3DE7FCFB9230}">
                <p14:media xmlns="" xmlns:p14="http://schemas.microsoft.com/office/powerpoint/2010/main" r:embed="rId5"/>
              </p:ext>
            </p:extLst>
          </p:nvPr>
        </p:nvPicPr>
        <p:blipFill rotWithShape="1">
          <a:blip r:embed="rId6" cstate="print"/>
          <a:stretch/>
        </p:blipFill>
        <p:spPr>
          <a:xfrm>
            <a:off x="7041235" y="836718"/>
            <a:ext cx="1938938" cy="1454203"/>
          </a:xfrm>
          <a:prstGeom prst="rect">
            <a:avLst/>
          </a:prstGeom>
          <a:ln>
            <a:noFill/>
          </a:ln>
          <a:effectLst>
            <a:outerShdw blurRad="190500" algn="tl" rotWithShape="0">
              <a:srgbClr val="000000">
                <a:alpha val="70000"/>
              </a:srgbClr>
            </a:outerShdw>
          </a:effectLst>
        </p:spPr>
      </p:pic>
      <p:sp>
        <p:nvSpPr>
          <p:cNvPr id="128003" name="Oval 3"/>
          <p:cNvSpPr>
            <a:spLocks noChangeArrowheads="1"/>
          </p:cNvSpPr>
          <p:nvPr/>
        </p:nvSpPr>
        <p:spPr bwMode="auto">
          <a:xfrm>
            <a:off x="4448175" y="2103444"/>
            <a:ext cx="1652588" cy="820737"/>
          </a:xfrm>
          <a:prstGeom prst="ellipse">
            <a:avLst/>
          </a:prstGeom>
          <a:ln>
            <a:headEnd/>
            <a:tailEnd/>
          </a:ln>
        </p:spPr>
        <p:style>
          <a:lnRef idx="3">
            <a:schemeClr val="lt1"/>
          </a:lnRef>
          <a:fillRef idx="1">
            <a:schemeClr val="accent3"/>
          </a:fillRef>
          <a:effectRef idx="1">
            <a:schemeClr val="accent3"/>
          </a:effectRef>
          <a:fontRef idx="minor">
            <a:schemeClr val="lt1"/>
          </a:fontRef>
        </p:style>
        <p:txBody>
          <a:bodyPr wrap="none" anchor="ctr"/>
          <a:lstStyle/>
          <a:p>
            <a:pPr>
              <a:defRPr/>
            </a:pPr>
            <a:endParaRPr lang="en-GB">
              <a:solidFill>
                <a:srgbClr val="000000"/>
              </a:solidFill>
            </a:endParaRPr>
          </a:p>
        </p:txBody>
      </p:sp>
      <p:sp>
        <p:nvSpPr>
          <p:cNvPr id="128004" name="Oval 4"/>
          <p:cNvSpPr>
            <a:spLocks noChangeArrowheads="1"/>
          </p:cNvSpPr>
          <p:nvPr/>
        </p:nvSpPr>
        <p:spPr bwMode="auto">
          <a:xfrm>
            <a:off x="3297241" y="4797431"/>
            <a:ext cx="1914525" cy="792163"/>
          </a:xfrm>
          <a:prstGeom prst="ellipse">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defRPr/>
            </a:pPr>
            <a:endParaRPr lang="en-GB">
              <a:solidFill>
                <a:srgbClr val="000000"/>
              </a:solidFill>
            </a:endParaRPr>
          </a:p>
        </p:txBody>
      </p:sp>
      <p:pic>
        <p:nvPicPr>
          <p:cNvPr id="19484" name="Picture 5" descr="spcord_xsect"/>
          <p:cNvPicPr>
            <a:picLocks noChangeAspect="1" noChangeArrowheads="1"/>
          </p:cNvPicPr>
          <p:nvPr/>
        </p:nvPicPr>
        <p:blipFill>
          <a:blip r:embed="rId7" cstate="print">
            <a:clrChange>
              <a:clrFrom>
                <a:srgbClr val="FFFFFF"/>
              </a:clrFrom>
              <a:clrTo>
                <a:srgbClr val="FFFFFF">
                  <a:alpha val="0"/>
                </a:srgbClr>
              </a:clrTo>
            </a:clrChange>
            <a:lum bright="44000" contrast="-22000"/>
          </a:blip>
          <a:srcRect t="20782" b="17566"/>
          <a:stretch>
            <a:fillRect/>
          </a:stretch>
        </p:blipFill>
        <p:spPr bwMode="auto">
          <a:xfrm>
            <a:off x="1311276" y="4864100"/>
            <a:ext cx="2039938" cy="1271588"/>
          </a:xfrm>
          <a:prstGeom prst="rect">
            <a:avLst/>
          </a:prstGeom>
          <a:noFill/>
          <a:ln w="9525">
            <a:noFill/>
            <a:miter lim="800000"/>
            <a:headEnd/>
            <a:tailEnd/>
          </a:ln>
        </p:spPr>
      </p:pic>
      <p:graphicFrame>
        <p:nvGraphicFramePr>
          <p:cNvPr id="19459" name="Object 10"/>
          <p:cNvGraphicFramePr>
            <a:graphicFrameLocks noChangeAspect="1"/>
          </p:cNvGraphicFramePr>
          <p:nvPr/>
        </p:nvGraphicFramePr>
        <p:xfrm>
          <a:off x="4768850" y="2205038"/>
          <a:ext cx="1047750" cy="639762"/>
        </p:xfrm>
        <a:graphic>
          <a:graphicData uri="http://schemas.openxmlformats.org/presentationml/2006/ole">
            <p:oleObj spid="_x0000_s461826" name="Equation" r:id="rId8" imgW="749300" imgH="457200" progId="Equation.DSMT4">
              <p:embed/>
            </p:oleObj>
          </a:graphicData>
        </a:graphic>
      </p:graphicFrame>
      <p:graphicFrame>
        <p:nvGraphicFramePr>
          <p:cNvPr id="19460" name="Object 11"/>
          <p:cNvGraphicFramePr>
            <a:graphicFrameLocks noChangeAspect="1"/>
          </p:cNvGraphicFramePr>
          <p:nvPr/>
        </p:nvGraphicFramePr>
        <p:xfrm>
          <a:off x="3659191" y="4843463"/>
          <a:ext cx="1225550" cy="673100"/>
        </p:xfrm>
        <a:graphic>
          <a:graphicData uri="http://schemas.openxmlformats.org/presentationml/2006/ole">
            <p:oleObj spid="_x0000_s461827" name="Equation" r:id="rId9" imgW="774364" imgH="482391" progId="Equation.DSMT4">
              <p:embed/>
            </p:oleObj>
          </a:graphicData>
        </a:graphic>
      </p:graphicFrame>
      <p:cxnSp>
        <p:nvCxnSpPr>
          <p:cNvPr id="19485" name="AutoShape 25"/>
          <p:cNvCxnSpPr>
            <a:cxnSpLocks noChangeShapeType="1"/>
          </p:cNvCxnSpPr>
          <p:nvPr/>
        </p:nvCxnSpPr>
        <p:spPr bwMode="auto">
          <a:xfrm rot="16200000" flipH="1">
            <a:off x="3028160" y="1094585"/>
            <a:ext cx="458787" cy="2381250"/>
          </a:xfrm>
          <a:prstGeom prst="curvedConnector2">
            <a:avLst/>
          </a:prstGeom>
          <a:noFill/>
          <a:ln w="12700" cap="rnd">
            <a:solidFill>
              <a:schemeClr val="tx1"/>
            </a:solidFill>
            <a:prstDash val="solid"/>
            <a:round/>
            <a:headEnd type="triangle" w="med" len="med"/>
            <a:tailEnd/>
          </a:ln>
        </p:spPr>
      </p:cxnSp>
      <p:cxnSp>
        <p:nvCxnSpPr>
          <p:cNvPr id="19486" name="AutoShape 27"/>
          <p:cNvCxnSpPr>
            <a:cxnSpLocks noChangeShapeType="1"/>
            <a:stCxn id="19520" idx="2"/>
          </p:cNvCxnSpPr>
          <p:nvPr/>
        </p:nvCxnSpPr>
        <p:spPr bwMode="auto">
          <a:xfrm rot="10800000" flipH="1">
            <a:off x="2216153" y="5194300"/>
            <a:ext cx="179388" cy="611188"/>
          </a:xfrm>
          <a:prstGeom prst="curvedConnector3">
            <a:avLst>
              <a:gd name="adj1" fmla="val -127435"/>
            </a:avLst>
          </a:prstGeom>
          <a:noFill/>
          <a:ln w="19050">
            <a:solidFill>
              <a:srgbClr val="FF0000"/>
            </a:solidFill>
            <a:round/>
            <a:headEnd type="triangle" w="med" len="med"/>
            <a:tailEnd/>
          </a:ln>
        </p:spPr>
      </p:cxnSp>
      <p:sp>
        <p:nvSpPr>
          <p:cNvPr id="16591" name="Oval 29"/>
          <p:cNvSpPr>
            <a:spLocks noChangeArrowheads="1"/>
          </p:cNvSpPr>
          <p:nvPr/>
        </p:nvSpPr>
        <p:spPr bwMode="auto">
          <a:xfrm>
            <a:off x="2289175" y="4941894"/>
            <a:ext cx="728663" cy="503237"/>
          </a:xfrm>
          <a:prstGeom prst="ellipse">
            <a:avLst/>
          </a:prstGeom>
          <a:solidFill>
            <a:srgbClr val="FF3300"/>
          </a:solidFill>
          <a:ln w="12700">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defRPr/>
            </a:pPr>
            <a:endParaRPr lang="en-GB">
              <a:solidFill>
                <a:srgbClr val="000000"/>
              </a:solidFill>
            </a:endParaRPr>
          </a:p>
        </p:txBody>
      </p:sp>
      <p:graphicFrame>
        <p:nvGraphicFramePr>
          <p:cNvPr id="19461" name="Object 30"/>
          <p:cNvGraphicFramePr>
            <a:graphicFrameLocks noChangeAspect="1"/>
          </p:cNvGraphicFramePr>
          <p:nvPr/>
        </p:nvGraphicFramePr>
        <p:xfrm>
          <a:off x="2476500" y="5024444"/>
          <a:ext cx="338138" cy="338137"/>
        </p:xfrm>
        <a:graphic>
          <a:graphicData uri="http://schemas.openxmlformats.org/presentationml/2006/ole">
            <p:oleObj spid="_x0000_s461828" name="Equation" r:id="rId10" imgW="4856040" imgH="4994640" progId="Equation.DSMT4">
              <p:embed/>
            </p:oleObj>
          </a:graphicData>
        </a:graphic>
      </p:graphicFrame>
      <p:cxnSp>
        <p:nvCxnSpPr>
          <p:cNvPr id="19490" name="AutoShape 31"/>
          <p:cNvCxnSpPr>
            <a:cxnSpLocks noChangeShapeType="1"/>
          </p:cNvCxnSpPr>
          <p:nvPr/>
        </p:nvCxnSpPr>
        <p:spPr bwMode="auto">
          <a:xfrm>
            <a:off x="3017838" y="5194300"/>
            <a:ext cx="279400" cy="0"/>
          </a:xfrm>
          <a:prstGeom prst="straightConnector1">
            <a:avLst/>
          </a:prstGeom>
          <a:noFill/>
          <a:ln w="12700" cap="rnd">
            <a:solidFill>
              <a:schemeClr val="tx1"/>
            </a:solidFill>
            <a:prstDash val="solid"/>
            <a:round/>
            <a:headEnd type="triangle" w="med" len="med"/>
            <a:tailEnd/>
          </a:ln>
        </p:spPr>
      </p:cxnSp>
      <p:pic>
        <p:nvPicPr>
          <p:cNvPr id="19491" name="Picture 32" descr="Arm_4_Finished"/>
          <p:cNvPicPr>
            <a:picLocks noChangeAspect="1" noChangeArrowheads="1"/>
          </p:cNvPicPr>
          <p:nvPr/>
        </p:nvPicPr>
        <p:blipFill>
          <a:blip r:embed="rId11" cstate="print">
            <a:clrChange>
              <a:clrFrom>
                <a:srgbClr val="FFFFFF"/>
              </a:clrFrom>
              <a:clrTo>
                <a:srgbClr val="FFFFFF">
                  <a:alpha val="0"/>
                </a:srgbClr>
              </a:clrTo>
            </a:clrChange>
            <a:lum bright="54000" contrast="-40000"/>
          </a:blip>
          <a:srcRect/>
          <a:stretch>
            <a:fillRect/>
          </a:stretch>
        </p:blipFill>
        <p:spPr bwMode="auto">
          <a:xfrm>
            <a:off x="5394325" y="3051181"/>
            <a:ext cx="2905125" cy="2817813"/>
          </a:xfrm>
          <a:prstGeom prst="rect">
            <a:avLst/>
          </a:prstGeom>
          <a:noFill/>
          <a:ln w="9525">
            <a:noFill/>
            <a:miter lim="800000"/>
            <a:headEnd/>
            <a:tailEnd/>
          </a:ln>
        </p:spPr>
      </p:pic>
      <p:sp>
        <p:nvSpPr>
          <p:cNvPr id="16428" name="Oval 33"/>
          <p:cNvSpPr>
            <a:spLocks noChangeAspect="1" noChangeArrowheads="1"/>
          </p:cNvSpPr>
          <p:nvPr/>
        </p:nvSpPr>
        <p:spPr bwMode="auto">
          <a:xfrm>
            <a:off x="8123237" y="5616575"/>
            <a:ext cx="144463" cy="153988"/>
          </a:xfrm>
          <a:prstGeom prst="ellipse">
            <a:avLst/>
          </a:prstGeom>
          <a:gradFill rotWithShape="1">
            <a:gsLst>
              <a:gs pos="0">
                <a:srgbClr val="A50021"/>
              </a:gs>
              <a:gs pos="100000">
                <a:srgbClr val="4C000F"/>
              </a:gs>
            </a:gsLst>
            <a:path path="shape">
              <a:fillToRect l="50000" t="50000" r="50000" b="50000"/>
            </a:path>
          </a:gradFill>
          <a:ln w="9525">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a:defRPr/>
            </a:pPr>
            <a:endParaRPr lang="en-GB">
              <a:solidFill>
                <a:srgbClr val="000000"/>
              </a:solidFill>
            </a:endParaRPr>
          </a:p>
        </p:txBody>
      </p:sp>
      <p:sp>
        <p:nvSpPr>
          <p:cNvPr id="19498" name="Line 35"/>
          <p:cNvSpPr>
            <a:spLocks noChangeAspect="1" noChangeShapeType="1"/>
          </p:cNvSpPr>
          <p:nvPr/>
        </p:nvSpPr>
        <p:spPr bwMode="auto">
          <a:xfrm flipH="1">
            <a:off x="5832475" y="3128963"/>
            <a:ext cx="147638" cy="2178050"/>
          </a:xfrm>
          <a:prstGeom prst="line">
            <a:avLst/>
          </a:prstGeom>
          <a:noFill/>
          <a:ln w="9525" cap="rnd">
            <a:solidFill>
              <a:schemeClr val="tx1"/>
            </a:solidFill>
            <a:prstDash val="sysDot"/>
            <a:round/>
            <a:headEnd/>
            <a:tailEnd type="triangle" w="med" len="med"/>
          </a:ln>
        </p:spPr>
        <p:txBody>
          <a:bodyPr/>
          <a:lstStyle/>
          <a:p>
            <a:endParaRPr lang="en-US">
              <a:solidFill>
                <a:srgbClr val="000000"/>
              </a:solidFill>
            </a:endParaRPr>
          </a:p>
        </p:txBody>
      </p:sp>
      <p:graphicFrame>
        <p:nvGraphicFramePr>
          <p:cNvPr id="19462" name="Object 36"/>
          <p:cNvGraphicFramePr>
            <a:graphicFrameLocks noChangeAspect="1"/>
          </p:cNvGraphicFramePr>
          <p:nvPr/>
        </p:nvGraphicFramePr>
        <p:xfrm>
          <a:off x="6008691" y="4119563"/>
          <a:ext cx="230187" cy="342900"/>
        </p:xfrm>
        <a:graphic>
          <a:graphicData uri="http://schemas.openxmlformats.org/presentationml/2006/ole">
            <p:oleObj spid="_x0000_s461829" name="Equation" r:id="rId12" imgW="165028" imgH="228501" progId="Equation.DSMT4">
              <p:embed/>
            </p:oleObj>
          </a:graphicData>
        </a:graphic>
      </p:graphicFrame>
      <p:sp>
        <p:nvSpPr>
          <p:cNvPr id="19499" name="Line 37"/>
          <p:cNvSpPr>
            <a:spLocks noChangeAspect="1" noChangeShapeType="1"/>
          </p:cNvSpPr>
          <p:nvPr/>
        </p:nvSpPr>
        <p:spPr bwMode="auto">
          <a:xfrm>
            <a:off x="5832478" y="5307013"/>
            <a:ext cx="2290763" cy="381000"/>
          </a:xfrm>
          <a:prstGeom prst="line">
            <a:avLst/>
          </a:prstGeom>
          <a:noFill/>
          <a:ln w="9525" cap="rnd">
            <a:solidFill>
              <a:schemeClr val="tx1"/>
            </a:solidFill>
            <a:prstDash val="sysDot"/>
            <a:round/>
            <a:headEnd/>
            <a:tailEnd type="triangle" w="med" len="med"/>
          </a:ln>
        </p:spPr>
        <p:txBody>
          <a:bodyPr/>
          <a:lstStyle/>
          <a:p>
            <a:endParaRPr lang="en-US">
              <a:solidFill>
                <a:srgbClr val="000000"/>
              </a:solidFill>
            </a:endParaRPr>
          </a:p>
        </p:txBody>
      </p:sp>
      <p:sp>
        <p:nvSpPr>
          <p:cNvPr id="19500" name="Arc 38"/>
          <p:cNvSpPr>
            <a:spLocks noChangeAspect="1"/>
          </p:cNvSpPr>
          <p:nvPr/>
        </p:nvSpPr>
        <p:spPr bwMode="auto">
          <a:xfrm flipV="1">
            <a:off x="5967416" y="3132138"/>
            <a:ext cx="231775" cy="233362"/>
          </a:xfrm>
          <a:custGeom>
            <a:avLst/>
            <a:gdLst>
              <a:gd name="T0" fmla="*/ 0 w 22540"/>
              <a:gd name="T1" fmla="*/ 2147483647 h 21600"/>
              <a:gd name="T2" fmla="*/ 2147483647 w 22540"/>
              <a:gd name="T3" fmla="*/ 2147483647 h 21600"/>
              <a:gd name="T4" fmla="*/ 2147483647 w 22540"/>
              <a:gd name="T5" fmla="*/ 2147483647 h 21600"/>
              <a:gd name="T6" fmla="*/ 0 60000 65536"/>
              <a:gd name="T7" fmla="*/ 0 60000 65536"/>
              <a:gd name="T8" fmla="*/ 0 60000 65536"/>
              <a:gd name="T9" fmla="*/ 0 w 22540"/>
              <a:gd name="T10" fmla="*/ 0 h 21600"/>
              <a:gd name="T11" fmla="*/ 22540 w 22540"/>
              <a:gd name="T12" fmla="*/ 21600 h 21600"/>
            </a:gdLst>
            <a:ahLst/>
            <a:cxnLst>
              <a:cxn ang="T6">
                <a:pos x="T0" y="T1"/>
              </a:cxn>
              <a:cxn ang="T7">
                <a:pos x="T2" y="T3"/>
              </a:cxn>
              <a:cxn ang="T8">
                <a:pos x="T4" y="T5"/>
              </a:cxn>
            </a:cxnLst>
            <a:rect l="T9" t="T10" r="T11" b="T12"/>
            <a:pathLst>
              <a:path w="22540" h="21600" fill="none" extrusionOk="0">
                <a:moveTo>
                  <a:pt x="-1" y="20"/>
                </a:moveTo>
                <a:cubicBezTo>
                  <a:pt x="314" y="6"/>
                  <a:pt x="628" y="-1"/>
                  <a:pt x="943" y="0"/>
                </a:cubicBezTo>
                <a:cubicBezTo>
                  <a:pt x="12728" y="0"/>
                  <a:pt x="22339" y="9447"/>
                  <a:pt x="22539" y="21232"/>
                </a:cubicBezTo>
              </a:path>
              <a:path w="22540" h="21600" stroke="0" extrusionOk="0">
                <a:moveTo>
                  <a:pt x="-1" y="20"/>
                </a:moveTo>
                <a:cubicBezTo>
                  <a:pt x="314" y="6"/>
                  <a:pt x="628" y="-1"/>
                  <a:pt x="943" y="0"/>
                </a:cubicBezTo>
                <a:cubicBezTo>
                  <a:pt x="12728" y="0"/>
                  <a:pt x="22339" y="9447"/>
                  <a:pt x="22539" y="21232"/>
                </a:cubicBezTo>
                <a:lnTo>
                  <a:pt x="943" y="21600"/>
                </a:lnTo>
                <a:close/>
              </a:path>
            </a:pathLst>
          </a:custGeom>
          <a:noFill/>
          <a:ln w="9525">
            <a:solidFill>
              <a:schemeClr val="tx1"/>
            </a:solidFill>
            <a:round/>
            <a:headEnd/>
            <a:tailEnd/>
          </a:ln>
        </p:spPr>
        <p:txBody>
          <a:bodyPr wrap="none" anchor="ctr"/>
          <a:lstStyle/>
          <a:p>
            <a:endParaRPr lang="en-US">
              <a:solidFill>
                <a:srgbClr val="000000"/>
              </a:solidFill>
            </a:endParaRPr>
          </a:p>
        </p:txBody>
      </p:sp>
      <p:sp>
        <p:nvSpPr>
          <p:cNvPr id="19501" name="Arc 39"/>
          <p:cNvSpPr>
            <a:spLocks noChangeAspect="1"/>
          </p:cNvSpPr>
          <p:nvPr/>
        </p:nvSpPr>
        <p:spPr bwMode="auto">
          <a:xfrm rot="16200000" flipV="1">
            <a:off x="5817395" y="5091912"/>
            <a:ext cx="271462" cy="219075"/>
          </a:xfrm>
          <a:custGeom>
            <a:avLst/>
            <a:gdLst>
              <a:gd name="T0" fmla="*/ 0 w 25032"/>
              <a:gd name="T1" fmla="*/ 2147483647 h 21600"/>
              <a:gd name="T2" fmla="*/ 2147483647 w 25032"/>
              <a:gd name="T3" fmla="*/ 2147483647 h 21600"/>
              <a:gd name="T4" fmla="*/ 2147483647 w 25032"/>
              <a:gd name="T5" fmla="*/ 2147483647 h 21600"/>
              <a:gd name="T6" fmla="*/ 0 60000 65536"/>
              <a:gd name="T7" fmla="*/ 0 60000 65536"/>
              <a:gd name="T8" fmla="*/ 0 60000 65536"/>
              <a:gd name="T9" fmla="*/ 0 w 25032"/>
              <a:gd name="T10" fmla="*/ 0 h 21600"/>
              <a:gd name="T11" fmla="*/ 25032 w 25032"/>
              <a:gd name="T12" fmla="*/ 21600 h 21600"/>
            </a:gdLst>
            <a:ahLst/>
            <a:cxnLst>
              <a:cxn ang="T6">
                <a:pos x="T0" y="T1"/>
              </a:cxn>
              <a:cxn ang="T7">
                <a:pos x="T2" y="T3"/>
              </a:cxn>
              <a:cxn ang="T8">
                <a:pos x="T4" y="T5"/>
              </a:cxn>
            </a:cxnLst>
            <a:rect l="T9" t="T10" r="T11" b="T12"/>
            <a:pathLst>
              <a:path w="25032" h="21600" fill="none" extrusionOk="0">
                <a:moveTo>
                  <a:pt x="-1" y="275"/>
                </a:moveTo>
                <a:cubicBezTo>
                  <a:pt x="1137" y="92"/>
                  <a:pt x="2288" y="-1"/>
                  <a:pt x="3441" y="0"/>
                </a:cubicBezTo>
                <a:cubicBezTo>
                  <a:pt x="15129" y="0"/>
                  <a:pt x="24697" y="9298"/>
                  <a:pt x="25032" y="20981"/>
                </a:cubicBezTo>
              </a:path>
              <a:path w="25032" h="21600" stroke="0" extrusionOk="0">
                <a:moveTo>
                  <a:pt x="-1" y="275"/>
                </a:moveTo>
                <a:cubicBezTo>
                  <a:pt x="1137" y="92"/>
                  <a:pt x="2288" y="-1"/>
                  <a:pt x="3441" y="0"/>
                </a:cubicBezTo>
                <a:cubicBezTo>
                  <a:pt x="15129" y="0"/>
                  <a:pt x="24697" y="9298"/>
                  <a:pt x="25032" y="20981"/>
                </a:cubicBezTo>
                <a:lnTo>
                  <a:pt x="3441" y="21600"/>
                </a:lnTo>
                <a:close/>
              </a:path>
            </a:pathLst>
          </a:custGeom>
          <a:noFill/>
          <a:ln w="9525">
            <a:solidFill>
              <a:schemeClr val="tx1"/>
            </a:solidFill>
            <a:round/>
            <a:headEnd/>
            <a:tailEnd/>
          </a:ln>
        </p:spPr>
        <p:txBody>
          <a:bodyPr wrap="none" anchor="ctr"/>
          <a:lstStyle/>
          <a:p>
            <a:endParaRPr lang="en-US">
              <a:solidFill>
                <a:srgbClr val="000000"/>
              </a:solidFill>
            </a:endParaRPr>
          </a:p>
        </p:txBody>
      </p:sp>
      <p:graphicFrame>
        <p:nvGraphicFramePr>
          <p:cNvPr id="19463" name="Object 40"/>
          <p:cNvGraphicFramePr>
            <a:graphicFrameLocks noChangeAspect="1"/>
          </p:cNvGraphicFramePr>
          <p:nvPr/>
        </p:nvGraphicFramePr>
        <p:xfrm>
          <a:off x="5970588" y="3284538"/>
          <a:ext cx="214312" cy="342900"/>
        </p:xfrm>
        <a:graphic>
          <a:graphicData uri="http://schemas.openxmlformats.org/presentationml/2006/ole">
            <p:oleObj spid="_x0000_s461830" name="Equation" r:id="rId13" imgW="152334" imgH="228501" progId="Equation.DSMT4">
              <p:embed/>
            </p:oleObj>
          </a:graphicData>
        </a:graphic>
      </p:graphicFrame>
      <p:graphicFrame>
        <p:nvGraphicFramePr>
          <p:cNvPr id="19464" name="Object 41"/>
          <p:cNvGraphicFramePr>
            <a:graphicFrameLocks noChangeAspect="1"/>
          </p:cNvGraphicFramePr>
          <p:nvPr/>
        </p:nvGraphicFramePr>
        <p:xfrm>
          <a:off x="5961063" y="4840288"/>
          <a:ext cx="231775" cy="342900"/>
        </p:xfrm>
        <a:graphic>
          <a:graphicData uri="http://schemas.openxmlformats.org/presentationml/2006/ole">
            <p:oleObj spid="_x0000_s461831" name="Equation" r:id="rId14" imgW="165028" imgH="228501" progId="Equation.DSMT4">
              <p:embed/>
            </p:oleObj>
          </a:graphicData>
        </a:graphic>
      </p:graphicFrame>
      <p:graphicFrame>
        <p:nvGraphicFramePr>
          <p:cNvPr id="19465" name="Object 42"/>
          <p:cNvGraphicFramePr>
            <a:graphicFrameLocks noChangeAspect="1"/>
          </p:cNvGraphicFramePr>
          <p:nvPr/>
        </p:nvGraphicFramePr>
        <p:xfrm>
          <a:off x="6867525" y="5054600"/>
          <a:ext cx="249238" cy="342900"/>
        </p:xfrm>
        <a:graphic>
          <a:graphicData uri="http://schemas.openxmlformats.org/presentationml/2006/ole">
            <p:oleObj spid="_x0000_s461832" name="Equation" r:id="rId15" imgW="177646" imgH="228402" progId="Equation.DSMT4">
              <p:embed/>
            </p:oleObj>
          </a:graphicData>
        </a:graphic>
      </p:graphicFrame>
      <p:graphicFrame>
        <p:nvGraphicFramePr>
          <p:cNvPr id="19466" name="Object 43"/>
          <p:cNvGraphicFramePr>
            <a:graphicFrameLocks noChangeAspect="1"/>
          </p:cNvGraphicFramePr>
          <p:nvPr/>
        </p:nvGraphicFramePr>
        <p:xfrm>
          <a:off x="5759450" y="2895606"/>
          <a:ext cx="361950" cy="219075"/>
        </p:xfrm>
        <a:graphic>
          <a:graphicData uri="http://schemas.openxmlformats.org/presentationml/2006/ole">
            <p:oleObj spid="_x0000_s461833" name="Equation" r:id="rId16" imgW="355292" imgH="203024" progId="Equation.DSMT4">
              <p:embed/>
            </p:oleObj>
          </a:graphicData>
        </a:graphic>
      </p:graphicFrame>
      <p:sp>
        <p:nvSpPr>
          <p:cNvPr id="19502" name="Line 44"/>
          <p:cNvSpPr>
            <a:spLocks noChangeAspect="1" noChangeShapeType="1"/>
          </p:cNvSpPr>
          <p:nvPr/>
        </p:nvSpPr>
        <p:spPr bwMode="auto">
          <a:xfrm>
            <a:off x="5468938" y="3128963"/>
            <a:ext cx="1093788" cy="0"/>
          </a:xfrm>
          <a:prstGeom prst="line">
            <a:avLst/>
          </a:prstGeom>
          <a:noFill/>
          <a:ln w="9525">
            <a:solidFill>
              <a:schemeClr val="tx1"/>
            </a:solidFill>
            <a:round/>
            <a:headEnd/>
            <a:tailEnd/>
          </a:ln>
        </p:spPr>
        <p:txBody>
          <a:bodyPr/>
          <a:lstStyle/>
          <a:p>
            <a:endParaRPr lang="en-US">
              <a:solidFill>
                <a:srgbClr val="000000"/>
              </a:solidFill>
            </a:endParaRPr>
          </a:p>
        </p:txBody>
      </p:sp>
      <p:sp>
        <p:nvSpPr>
          <p:cNvPr id="19503" name="Line 45"/>
          <p:cNvSpPr>
            <a:spLocks noChangeAspect="1" noChangeShapeType="1"/>
          </p:cNvSpPr>
          <p:nvPr/>
        </p:nvSpPr>
        <p:spPr bwMode="auto">
          <a:xfrm>
            <a:off x="5467353" y="5305425"/>
            <a:ext cx="803275" cy="0"/>
          </a:xfrm>
          <a:prstGeom prst="line">
            <a:avLst/>
          </a:prstGeom>
          <a:noFill/>
          <a:ln w="9525" cap="rnd">
            <a:solidFill>
              <a:schemeClr val="tx1"/>
            </a:solidFill>
            <a:prstDash val="sysDot"/>
            <a:round/>
            <a:headEnd/>
            <a:tailEnd/>
          </a:ln>
        </p:spPr>
        <p:txBody>
          <a:bodyPr/>
          <a:lstStyle/>
          <a:p>
            <a:endParaRPr lang="en-US">
              <a:solidFill>
                <a:srgbClr val="000000"/>
              </a:solidFill>
            </a:endParaRPr>
          </a:p>
        </p:txBody>
      </p:sp>
      <p:sp>
        <p:nvSpPr>
          <p:cNvPr id="19504" name="Arc 46"/>
          <p:cNvSpPr>
            <a:spLocks noChangeAspect="1"/>
          </p:cNvSpPr>
          <p:nvPr/>
        </p:nvSpPr>
        <p:spPr bwMode="auto">
          <a:xfrm rot="10754898" flipV="1">
            <a:off x="5599117" y="5072063"/>
            <a:ext cx="244475" cy="233362"/>
          </a:xfrm>
          <a:custGeom>
            <a:avLst/>
            <a:gdLst>
              <a:gd name="T0" fmla="*/ 0 w 23768"/>
              <a:gd name="T1" fmla="*/ 2147483647 h 21600"/>
              <a:gd name="T2" fmla="*/ 2147483647 w 23768"/>
              <a:gd name="T3" fmla="*/ 2147483647 h 21600"/>
              <a:gd name="T4" fmla="*/ 2147483647 w 23768"/>
              <a:gd name="T5" fmla="*/ 2147483647 h 21600"/>
              <a:gd name="T6" fmla="*/ 0 60000 65536"/>
              <a:gd name="T7" fmla="*/ 0 60000 65536"/>
              <a:gd name="T8" fmla="*/ 0 60000 65536"/>
              <a:gd name="T9" fmla="*/ 0 w 23768"/>
              <a:gd name="T10" fmla="*/ 0 h 21600"/>
              <a:gd name="T11" fmla="*/ 23768 w 23768"/>
              <a:gd name="T12" fmla="*/ 21600 h 21600"/>
            </a:gdLst>
            <a:ahLst/>
            <a:cxnLst>
              <a:cxn ang="T6">
                <a:pos x="T0" y="T1"/>
              </a:cxn>
              <a:cxn ang="T7">
                <a:pos x="T2" y="T3"/>
              </a:cxn>
              <a:cxn ang="T8">
                <a:pos x="T4" y="T5"/>
              </a:cxn>
            </a:cxnLst>
            <a:rect l="T9" t="T10" r="T11" b="T12"/>
            <a:pathLst>
              <a:path w="23768" h="21600" fill="none" extrusionOk="0">
                <a:moveTo>
                  <a:pt x="0" y="109"/>
                </a:moveTo>
                <a:cubicBezTo>
                  <a:pt x="721" y="36"/>
                  <a:pt x="1445" y="-1"/>
                  <a:pt x="2171" y="0"/>
                </a:cubicBezTo>
                <a:cubicBezTo>
                  <a:pt x="13956" y="0"/>
                  <a:pt x="23567" y="9447"/>
                  <a:pt x="23767" y="21232"/>
                </a:cubicBezTo>
              </a:path>
              <a:path w="23768" h="21600" stroke="0" extrusionOk="0">
                <a:moveTo>
                  <a:pt x="0" y="109"/>
                </a:moveTo>
                <a:cubicBezTo>
                  <a:pt x="721" y="36"/>
                  <a:pt x="1445" y="-1"/>
                  <a:pt x="2171" y="0"/>
                </a:cubicBezTo>
                <a:cubicBezTo>
                  <a:pt x="13956" y="0"/>
                  <a:pt x="23567" y="9447"/>
                  <a:pt x="23767" y="21232"/>
                </a:cubicBezTo>
                <a:lnTo>
                  <a:pt x="2171" y="21600"/>
                </a:lnTo>
                <a:close/>
              </a:path>
            </a:pathLst>
          </a:custGeom>
          <a:noFill/>
          <a:ln w="9525" cap="rnd">
            <a:solidFill>
              <a:schemeClr val="tx1"/>
            </a:solidFill>
            <a:prstDash val="sysDot"/>
            <a:round/>
            <a:headEnd/>
            <a:tailEnd/>
          </a:ln>
        </p:spPr>
        <p:txBody>
          <a:bodyPr wrap="none" anchor="ctr"/>
          <a:lstStyle/>
          <a:p>
            <a:endParaRPr lang="en-US">
              <a:solidFill>
                <a:srgbClr val="000000"/>
              </a:solidFill>
            </a:endParaRPr>
          </a:p>
        </p:txBody>
      </p:sp>
      <p:cxnSp>
        <p:nvCxnSpPr>
          <p:cNvPr id="19505" name="AutoShape 47"/>
          <p:cNvCxnSpPr>
            <a:cxnSpLocks noChangeShapeType="1"/>
          </p:cNvCxnSpPr>
          <p:nvPr/>
        </p:nvCxnSpPr>
        <p:spPr bwMode="auto">
          <a:xfrm rot="5400000">
            <a:off x="4861720" y="3977484"/>
            <a:ext cx="1566862" cy="866775"/>
          </a:xfrm>
          <a:prstGeom prst="curvedConnector2">
            <a:avLst/>
          </a:prstGeom>
          <a:noFill/>
          <a:ln w="9525" cap="rnd">
            <a:solidFill>
              <a:schemeClr val="tx1"/>
            </a:solidFill>
            <a:prstDash val="sysDot"/>
            <a:round/>
            <a:headEnd/>
            <a:tailEnd type="triangle" w="med" len="med"/>
          </a:ln>
        </p:spPr>
      </p:cxnSp>
      <p:cxnSp>
        <p:nvCxnSpPr>
          <p:cNvPr id="19506" name="AutoShape 48"/>
          <p:cNvCxnSpPr>
            <a:cxnSpLocks noChangeShapeType="1"/>
            <a:endCxn id="19520" idx="6"/>
          </p:cNvCxnSpPr>
          <p:nvPr/>
        </p:nvCxnSpPr>
        <p:spPr bwMode="auto">
          <a:xfrm rot="5400000">
            <a:off x="4087019" y="3815557"/>
            <a:ext cx="622300" cy="3357562"/>
          </a:xfrm>
          <a:prstGeom prst="curvedConnector2">
            <a:avLst/>
          </a:prstGeom>
          <a:noFill/>
          <a:ln w="9525" cap="rnd">
            <a:solidFill>
              <a:srgbClr val="0000FF"/>
            </a:solidFill>
            <a:prstDash val="sysDot"/>
            <a:round/>
            <a:headEnd type="triangle" w="med" len="med"/>
            <a:tailEnd/>
          </a:ln>
        </p:spPr>
      </p:cxnSp>
      <p:graphicFrame>
        <p:nvGraphicFramePr>
          <p:cNvPr id="19467" name="Object 181"/>
          <p:cNvGraphicFramePr>
            <a:graphicFrameLocks noChangeAspect="1"/>
          </p:cNvGraphicFramePr>
          <p:nvPr/>
        </p:nvGraphicFramePr>
        <p:xfrm>
          <a:off x="7977188" y="5056188"/>
          <a:ext cx="1212850" cy="317500"/>
        </p:xfrm>
        <a:graphic>
          <a:graphicData uri="http://schemas.openxmlformats.org/presentationml/2006/ole">
            <p:oleObj spid="_x0000_s461834" name="Equation" r:id="rId17" imgW="863225" imgH="228501" progId="Equation.DSMT4">
              <p:embed/>
            </p:oleObj>
          </a:graphicData>
        </a:graphic>
      </p:graphicFrame>
      <p:cxnSp>
        <p:nvCxnSpPr>
          <p:cNvPr id="19508" name="AutoShape 187"/>
          <p:cNvCxnSpPr>
            <a:cxnSpLocks noChangeShapeType="1"/>
          </p:cNvCxnSpPr>
          <p:nvPr/>
        </p:nvCxnSpPr>
        <p:spPr bwMode="auto">
          <a:xfrm rot="5400000" flipH="1">
            <a:off x="6356352" y="2259015"/>
            <a:ext cx="2266950" cy="2778125"/>
          </a:xfrm>
          <a:prstGeom prst="curvedConnector2">
            <a:avLst/>
          </a:prstGeom>
          <a:noFill/>
          <a:ln w="9525" cap="rnd">
            <a:solidFill>
              <a:schemeClr val="tx1"/>
            </a:solidFill>
            <a:prstDash val="sysDot"/>
            <a:round/>
            <a:headEnd/>
            <a:tailEnd type="triangle" w="med" len="med"/>
          </a:ln>
        </p:spPr>
      </p:cxnSp>
      <p:cxnSp>
        <p:nvCxnSpPr>
          <p:cNvPr id="19509" name="AutoShape 188"/>
          <p:cNvCxnSpPr>
            <a:cxnSpLocks noChangeShapeType="1"/>
          </p:cNvCxnSpPr>
          <p:nvPr/>
        </p:nvCxnSpPr>
        <p:spPr bwMode="auto">
          <a:xfrm rot="5400000" flipH="1">
            <a:off x="5597528" y="3017838"/>
            <a:ext cx="3101975" cy="2095500"/>
          </a:xfrm>
          <a:prstGeom prst="curvedConnector2">
            <a:avLst/>
          </a:prstGeom>
          <a:noFill/>
          <a:ln w="9525" cap="rnd">
            <a:solidFill>
              <a:schemeClr val="tx1"/>
            </a:solidFill>
            <a:prstDash val="sysDot"/>
            <a:round/>
            <a:headEnd/>
            <a:tailEnd type="triangle" w="med" len="med"/>
          </a:ln>
        </p:spPr>
      </p:cxnSp>
      <p:cxnSp>
        <p:nvCxnSpPr>
          <p:cNvPr id="19510" name="AutoShape 189"/>
          <p:cNvCxnSpPr>
            <a:cxnSpLocks noChangeShapeType="1"/>
          </p:cNvCxnSpPr>
          <p:nvPr/>
        </p:nvCxnSpPr>
        <p:spPr bwMode="auto">
          <a:xfrm rot="-5400000" flipH="1" flipV="1">
            <a:off x="5467351" y="4584703"/>
            <a:ext cx="354012" cy="865187"/>
          </a:xfrm>
          <a:prstGeom prst="curvedConnector4">
            <a:avLst>
              <a:gd name="adj1" fmla="val -64574"/>
              <a:gd name="adj2" fmla="val 56699"/>
            </a:avLst>
          </a:prstGeom>
          <a:noFill/>
          <a:ln w="9525" cap="rnd">
            <a:solidFill>
              <a:schemeClr val="tx1"/>
            </a:solidFill>
            <a:prstDash val="sysDot"/>
            <a:round/>
            <a:headEnd/>
            <a:tailEnd type="triangle" w="med" len="med"/>
          </a:ln>
        </p:spPr>
      </p:cxnSp>
      <p:sp>
        <p:nvSpPr>
          <p:cNvPr id="19514" name="Rectangle 207"/>
          <p:cNvSpPr>
            <a:spLocks noChangeArrowheads="1"/>
          </p:cNvSpPr>
          <p:nvPr/>
        </p:nvSpPr>
        <p:spPr bwMode="auto">
          <a:xfrm>
            <a:off x="3422830" y="4440596"/>
            <a:ext cx="1646605" cy="338554"/>
          </a:xfrm>
          <a:prstGeom prst="rect">
            <a:avLst/>
          </a:prstGeom>
          <a:noFill/>
          <a:ln>
            <a:noFill/>
            <a:headEnd/>
            <a:tailEnd/>
          </a:ln>
        </p:spPr>
        <p:style>
          <a:lnRef idx="1">
            <a:schemeClr val="accent3"/>
          </a:lnRef>
          <a:fillRef idx="2">
            <a:schemeClr val="accent3"/>
          </a:fillRef>
          <a:effectRef idx="1">
            <a:schemeClr val="accent3"/>
          </a:effectRef>
          <a:fontRef idx="minor">
            <a:schemeClr val="dk1"/>
          </a:fontRef>
        </p:style>
        <p:txBody>
          <a:bodyPr wrap="none">
            <a:spAutoFit/>
          </a:bodyPr>
          <a:lstStyle/>
          <a:p>
            <a:pPr eaLnBrk="0" hangingPunct="0"/>
            <a:r>
              <a:rPr lang="en-GB" sz="1600" dirty="0">
                <a:solidFill>
                  <a:srgbClr val="990033"/>
                </a:solidFill>
                <a:latin typeface="Arial Narrow" pitchFamily="34" charset="0"/>
              </a:rPr>
              <a:t>proprioceptive input</a:t>
            </a:r>
          </a:p>
        </p:txBody>
      </p:sp>
      <p:sp>
        <p:nvSpPr>
          <p:cNvPr id="19515" name="Text Box 208"/>
          <p:cNvSpPr txBox="1">
            <a:spLocks noChangeArrowheads="1"/>
          </p:cNvSpPr>
          <p:nvPr/>
        </p:nvSpPr>
        <p:spPr bwMode="auto">
          <a:xfrm>
            <a:off x="344835" y="188640"/>
            <a:ext cx="2447925" cy="707886"/>
          </a:xfrm>
          <a:prstGeom prst="rect">
            <a:avLst/>
          </a:prstGeom>
          <a:noFill/>
          <a:ln w="12700">
            <a:noFill/>
            <a:miter lim="800000"/>
            <a:headEnd/>
            <a:tailEnd/>
          </a:ln>
        </p:spPr>
        <p:txBody>
          <a:bodyPr>
            <a:spAutoFit/>
          </a:bodyPr>
          <a:lstStyle/>
          <a:p>
            <a:pPr eaLnBrk="0" hangingPunct="0"/>
            <a:r>
              <a:rPr lang="en-US" sz="2000" dirty="0" smtClean="0">
                <a:solidFill>
                  <a:srgbClr val="990033"/>
                </a:solidFill>
              </a:rPr>
              <a:t>Action with point attractors</a:t>
            </a:r>
            <a:endParaRPr lang="en-US" sz="2000" dirty="0">
              <a:solidFill>
                <a:srgbClr val="990033"/>
              </a:solidFill>
            </a:endParaRPr>
          </a:p>
        </p:txBody>
      </p:sp>
      <p:grpSp>
        <p:nvGrpSpPr>
          <p:cNvPr id="2" name="Group 230"/>
          <p:cNvGrpSpPr>
            <a:grpSpLocks/>
          </p:cNvGrpSpPr>
          <p:nvPr/>
        </p:nvGrpSpPr>
        <p:grpSpPr bwMode="auto">
          <a:xfrm>
            <a:off x="2216150" y="5589588"/>
            <a:ext cx="503238" cy="431800"/>
            <a:chOff x="353" y="3748"/>
            <a:chExt cx="317" cy="272"/>
          </a:xfrm>
          <a:scene3d>
            <a:camera prst="orthographicFront">
              <a:rot lat="0" lon="0" rev="0"/>
            </a:camera>
            <a:lightRig rig="balanced" dir="t">
              <a:rot lat="0" lon="0" rev="8700000"/>
            </a:lightRig>
          </a:scene3d>
        </p:grpSpPr>
        <p:sp>
          <p:nvSpPr>
            <p:cNvPr id="19520" name="Oval 229"/>
            <p:cNvSpPr>
              <a:spLocks noChangeArrowheads="1"/>
            </p:cNvSpPr>
            <p:nvPr/>
          </p:nvSpPr>
          <p:spPr bwMode="auto">
            <a:xfrm>
              <a:off x="353" y="3748"/>
              <a:ext cx="317" cy="272"/>
            </a:xfrm>
            <a:prstGeom prst="ellipse">
              <a:avLst/>
            </a:prstGeom>
            <a:solidFill>
              <a:schemeClr val="accent2"/>
            </a:solidFill>
            <a:ln w="9525">
              <a:noFill/>
              <a:round/>
              <a:headEnd/>
              <a:tailEnd/>
            </a:ln>
            <a:effectLst>
              <a:outerShdw blurRad="44450" dist="27940" dir="5400000" algn="ctr">
                <a:srgbClr val="000000">
                  <a:alpha val="32000"/>
                </a:srgbClr>
              </a:outerShdw>
            </a:effectLst>
            <a:sp3d>
              <a:bevelT w="190500" h="38100"/>
            </a:sp3d>
          </p:spPr>
          <p:txBody>
            <a:bodyPr wrap="none" anchor="ctr"/>
            <a:lstStyle/>
            <a:p>
              <a:endParaRPr lang="en-GB">
                <a:solidFill>
                  <a:srgbClr val="000000"/>
                </a:solidFill>
              </a:endParaRPr>
            </a:p>
          </p:txBody>
        </p:sp>
        <p:graphicFrame>
          <p:nvGraphicFramePr>
            <p:cNvPr id="19470" name="Object 9"/>
            <p:cNvGraphicFramePr>
              <a:graphicFrameLocks noChangeAspect="1"/>
            </p:cNvGraphicFramePr>
            <p:nvPr/>
          </p:nvGraphicFramePr>
          <p:xfrm>
            <a:off x="444" y="3816"/>
            <a:ext cx="145" cy="158"/>
          </p:xfrm>
          <a:graphic>
            <a:graphicData uri="http://schemas.openxmlformats.org/presentationml/2006/ole">
              <p:oleObj spid="_x0000_s461835" name="Equation" r:id="rId18" imgW="2552040" imgH="2888280" progId="Equation.DSMT4">
                <p:embed/>
              </p:oleObj>
            </a:graphicData>
          </a:graphic>
        </p:graphicFrame>
      </p:grpSp>
      <p:cxnSp>
        <p:nvCxnSpPr>
          <p:cNvPr id="210" name="AutoShape 16"/>
          <p:cNvCxnSpPr>
            <a:cxnSpLocks noChangeShapeType="1"/>
            <a:stCxn id="16591" idx="0"/>
            <a:endCxn id="9" idx="2"/>
          </p:cNvCxnSpPr>
          <p:nvPr/>
        </p:nvCxnSpPr>
        <p:spPr bwMode="auto">
          <a:xfrm rot="5400000" flipH="1" flipV="1">
            <a:off x="1142207" y="3290097"/>
            <a:ext cx="3163094" cy="140494"/>
          </a:xfrm>
          <a:prstGeom prst="curvedConnector2">
            <a:avLst/>
          </a:prstGeom>
          <a:noFill/>
          <a:ln w="19050">
            <a:solidFill>
              <a:srgbClr val="FF3300"/>
            </a:solidFill>
            <a:prstDash val="sysDot"/>
            <a:round/>
            <a:headEnd/>
            <a:tailEnd type="triangle" w="med" len="med"/>
          </a:ln>
        </p:spPr>
      </p:cxnSp>
      <p:sp>
        <p:nvSpPr>
          <p:cNvPr id="19519" name="Text Box 231"/>
          <p:cNvSpPr txBox="1">
            <a:spLocks noChangeArrowheads="1"/>
          </p:cNvSpPr>
          <p:nvPr/>
        </p:nvSpPr>
        <p:spPr bwMode="auto">
          <a:xfrm>
            <a:off x="4547955" y="1808820"/>
            <a:ext cx="1395155" cy="338554"/>
          </a:xfrm>
          <a:prstGeom prst="rect">
            <a:avLst/>
          </a:prstGeom>
          <a:noFill/>
          <a:ln>
            <a:noFill/>
            <a:headEnd/>
            <a:tailEnd/>
          </a:ln>
        </p:spPr>
        <p:style>
          <a:lnRef idx="1">
            <a:schemeClr val="accent3"/>
          </a:lnRef>
          <a:fillRef idx="2">
            <a:schemeClr val="accent3"/>
          </a:fillRef>
          <a:effectRef idx="1">
            <a:schemeClr val="accent3"/>
          </a:effectRef>
          <a:fontRef idx="minor">
            <a:schemeClr val="dk1"/>
          </a:fontRef>
        </p:style>
        <p:txBody>
          <a:bodyPr wrap="square">
            <a:spAutoFit/>
          </a:bodyPr>
          <a:lstStyle/>
          <a:p>
            <a:pPr algn="ctr" eaLnBrk="0" hangingPunct="0"/>
            <a:r>
              <a:rPr lang="en-GB" sz="1600" dirty="0" smtClean="0">
                <a:solidFill>
                  <a:srgbClr val="990033"/>
                </a:solidFill>
                <a:latin typeface="Arial Narrow" pitchFamily="34" charset="0"/>
              </a:rPr>
              <a:t>visual input</a:t>
            </a:r>
            <a:endParaRPr lang="en-GB" sz="1600" dirty="0">
              <a:solidFill>
                <a:srgbClr val="990033"/>
              </a:solidFill>
              <a:latin typeface="Arial Narrow" pitchFamily="34" charset="0"/>
            </a:endParaRPr>
          </a:p>
        </p:txBody>
      </p:sp>
      <p:sp>
        <p:nvSpPr>
          <p:cNvPr id="76" name="Oval 34"/>
          <p:cNvSpPr>
            <a:spLocks noChangeAspect="1" noChangeArrowheads="1"/>
          </p:cNvSpPr>
          <p:nvPr/>
        </p:nvSpPr>
        <p:spPr bwMode="auto">
          <a:xfrm>
            <a:off x="8769353" y="4781556"/>
            <a:ext cx="219075" cy="231775"/>
          </a:xfrm>
          <a:prstGeom prst="ellipse">
            <a:avLst/>
          </a:prstGeom>
          <a:gradFill rotWithShape="1">
            <a:gsLst>
              <a:gs pos="0">
                <a:schemeClr val="folHlink"/>
              </a:gs>
              <a:gs pos="100000">
                <a:schemeClr val="folHlink">
                  <a:gamma/>
                  <a:shade val="46275"/>
                  <a:invGamma/>
                </a:schemeClr>
              </a:gs>
            </a:gsLst>
            <a:path path="shape">
              <a:fillToRect l="50000" t="50000" r="50000" b="50000"/>
            </a:path>
          </a:gradFill>
          <a:ln w="9525">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a:defRPr/>
            </a:pPr>
            <a:endParaRPr lang="en-GB">
              <a:solidFill>
                <a:srgbClr val="000000"/>
              </a:solidFill>
            </a:endParaRPr>
          </a:p>
        </p:txBody>
      </p:sp>
      <p:grpSp>
        <p:nvGrpSpPr>
          <p:cNvPr id="3" name="Group 81"/>
          <p:cNvGrpSpPr/>
          <p:nvPr/>
        </p:nvGrpSpPr>
        <p:grpSpPr>
          <a:xfrm>
            <a:off x="4664968" y="548680"/>
            <a:ext cx="864096" cy="918692"/>
            <a:chOff x="5816650" y="548680"/>
            <a:chExt cx="905271" cy="1018084"/>
          </a:xfrm>
        </p:grpSpPr>
        <p:pic>
          <p:nvPicPr>
            <p:cNvPr id="19481" name="Picture 25" descr="http://scarfamilyditdajow.com/images/HeavyBag_9in_CoilSpring.jpg"/>
            <p:cNvPicPr>
              <a:picLocks noChangeAspect="1" noChangeArrowheads="1"/>
            </p:cNvPicPr>
            <p:nvPr/>
          </p:nvPicPr>
          <p:blipFill>
            <a:blip r:embed="rId19" cstate="print">
              <a:clrChange>
                <a:clrFrom>
                  <a:srgbClr val="FFFFFF"/>
                </a:clrFrom>
                <a:clrTo>
                  <a:srgbClr val="FFFFFF">
                    <a:alpha val="0"/>
                  </a:srgbClr>
                </a:clrTo>
              </a:clrChange>
              <a:duotone>
                <a:schemeClr val="accent2">
                  <a:shade val="45000"/>
                  <a:satMod val="135000"/>
                </a:schemeClr>
                <a:prstClr val="white"/>
              </a:duotone>
            </a:blip>
            <a:srcRect/>
            <a:stretch>
              <a:fillRect/>
            </a:stretch>
          </p:blipFill>
          <p:spPr bwMode="auto">
            <a:xfrm>
              <a:off x="5817096" y="692695"/>
              <a:ext cx="809997" cy="809997"/>
            </a:xfrm>
            <a:prstGeom prst="rect">
              <a:avLst/>
            </a:prstGeom>
            <a:noFill/>
          </p:spPr>
        </p:pic>
        <p:sp>
          <p:nvSpPr>
            <p:cNvPr id="77" name="Oval 34"/>
            <p:cNvSpPr>
              <a:spLocks noChangeAspect="1" noChangeArrowheads="1"/>
            </p:cNvSpPr>
            <p:nvPr/>
          </p:nvSpPr>
          <p:spPr bwMode="auto">
            <a:xfrm>
              <a:off x="6502846" y="548680"/>
              <a:ext cx="219075" cy="231775"/>
            </a:xfrm>
            <a:prstGeom prst="ellipse">
              <a:avLst/>
            </a:prstGeom>
            <a:gradFill rotWithShape="1">
              <a:gsLst>
                <a:gs pos="0">
                  <a:schemeClr val="folHlink"/>
                </a:gs>
                <a:gs pos="100000">
                  <a:schemeClr val="folHlink">
                    <a:gamma/>
                    <a:shade val="46275"/>
                    <a:invGamma/>
                  </a:schemeClr>
                </a:gs>
              </a:gsLst>
              <a:path path="shape">
                <a:fillToRect l="50000" t="50000" r="50000" b="50000"/>
              </a:path>
            </a:gradFill>
            <a:ln w="9525">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a:defRPr/>
              </a:pPr>
              <a:endParaRPr lang="en-GB">
                <a:solidFill>
                  <a:srgbClr val="000000"/>
                </a:solidFill>
              </a:endParaRPr>
            </a:p>
          </p:txBody>
        </p:sp>
        <p:sp>
          <p:nvSpPr>
            <p:cNvPr id="78" name="Oval 33"/>
            <p:cNvSpPr>
              <a:spLocks noChangeAspect="1" noChangeArrowheads="1"/>
            </p:cNvSpPr>
            <p:nvPr/>
          </p:nvSpPr>
          <p:spPr bwMode="auto">
            <a:xfrm>
              <a:off x="5816650" y="1412776"/>
              <a:ext cx="144462" cy="153988"/>
            </a:xfrm>
            <a:prstGeom prst="ellipse">
              <a:avLst/>
            </a:prstGeom>
            <a:gradFill rotWithShape="1">
              <a:gsLst>
                <a:gs pos="0">
                  <a:srgbClr val="A50021"/>
                </a:gs>
                <a:gs pos="100000">
                  <a:srgbClr val="4C000F"/>
                </a:gs>
              </a:gsLst>
              <a:path path="shape">
                <a:fillToRect l="50000" t="50000" r="50000" b="50000"/>
              </a:path>
            </a:gradFill>
            <a:ln w="9525">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a:defRPr/>
              </a:pPr>
              <a:endParaRPr lang="en-GB">
                <a:solidFill>
                  <a:srgbClr val="000000"/>
                </a:solidFill>
              </a:endParaRPr>
            </a:p>
          </p:txBody>
        </p:sp>
      </p:grpSp>
      <p:sp>
        <p:nvSpPr>
          <p:cNvPr id="16592" name="Oval 13"/>
          <p:cNvSpPr>
            <a:spLocks noChangeArrowheads="1"/>
          </p:cNvSpPr>
          <p:nvPr/>
        </p:nvSpPr>
        <p:spPr bwMode="auto">
          <a:xfrm>
            <a:off x="1701804" y="1552575"/>
            <a:ext cx="728663" cy="503238"/>
          </a:xfrm>
          <a:prstGeom prst="ellipse">
            <a:avLst/>
          </a:prstGeom>
          <a:solidFill>
            <a:srgbClr val="FF3300"/>
          </a:solidFill>
          <a:ln w="12700">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defRPr/>
            </a:pPr>
            <a:endParaRPr lang="en-GB">
              <a:solidFill>
                <a:srgbClr val="000000"/>
              </a:solidFill>
            </a:endParaRPr>
          </a:p>
        </p:txBody>
      </p:sp>
      <p:graphicFrame>
        <p:nvGraphicFramePr>
          <p:cNvPr id="19471" name="Object 14"/>
          <p:cNvGraphicFramePr>
            <a:graphicFrameLocks noChangeAspect="1"/>
          </p:cNvGraphicFramePr>
          <p:nvPr/>
        </p:nvGraphicFramePr>
        <p:xfrm>
          <a:off x="1890718" y="1635127"/>
          <a:ext cx="334963" cy="339725"/>
        </p:xfrm>
        <a:graphic>
          <a:graphicData uri="http://schemas.openxmlformats.org/presentationml/2006/ole">
            <p:oleObj spid="_x0000_s461836" name="Equation" r:id="rId20" imgW="4856040" imgH="4994640" progId="Equation.DSMT4">
              <p:embed/>
            </p:oleObj>
          </a:graphicData>
        </a:graphic>
      </p:graphicFrame>
      <p:cxnSp>
        <p:nvCxnSpPr>
          <p:cNvPr id="19524" name="AutoShape 15"/>
          <p:cNvCxnSpPr>
            <a:cxnSpLocks noChangeShapeType="1"/>
          </p:cNvCxnSpPr>
          <p:nvPr/>
        </p:nvCxnSpPr>
        <p:spPr bwMode="auto">
          <a:xfrm>
            <a:off x="4170367" y="728669"/>
            <a:ext cx="44450" cy="720725"/>
          </a:xfrm>
          <a:prstGeom prst="curvedConnector3">
            <a:avLst>
              <a:gd name="adj1" fmla="val 614287"/>
            </a:avLst>
          </a:prstGeom>
          <a:noFill/>
          <a:ln w="19050">
            <a:solidFill>
              <a:srgbClr val="FF3300"/>
            </a:solidFill>
            <a:round/>
            <a:headEnd/>
            <a:tailEnd type="triangle" w="med" len="med"/>
          </a:ln>
        </p:spPr>
      </p:cxnSp>
      <p:cxnSp>
        <p:nvCxnSpPr>
          <p:cNvPr id="19525" name="AutoShape 16"/>
          <p:cNvCxnSpPr>
            <a:cxnSpLocks noChangeShapeType="1"/>
          </p:cNvCxnSpPr>
          <p:nvPr/>
        </p:nvCxnSpPr>
        <p:spPr bwMode="auto">
          <a:xfrm rot="16200000">
            <a:off x="2595564" y="998541"/>
            <a:ext cx="25400" cy="1082675"/>
          </a:xfrm>
          <a:prstGeom prst="curvedConnector3">
            <a:avLst>
              <a:gd name="adj1" fmla="val 1000000"/>
            </a:avLst>
          </a:prstGeom>
          <a:noFill/>
          <a:ln w="19050">
            <a:solidFill>
              <a:srgbClr val="FF3300"/>
            </a:solidFill>
            <a:round/>
            <a:headEnd/>
            <a:tailEnd type="triangle" w="med" len="med"/>
          </a:ln>
        </p:spPr>
      </p:cxnSp>
      <p:cxnSp>
        <p:nvCxnSpPr>
          <p:cNvPr id="19526" name="AutoShape 17"/>
          <p:cNvCxnSpPr>
            <a:cxnSpLocks noChangeShapeType="1"/>
          </p:cNvCxnSpPr>
          <p:nvPr/>
        </p:nvCxnSpPr>
        <p:spPr bwMode="auto">
          <a:xfrm>
            <a:off x="3379789" y="1012825"/>
            <a:ext cx="484188" cy="184150"/>
          </a:xfrm>
          <a:prstGeom prst="curvedConnector2">
            <a:avLst/>
          </a:prstGeom>
          <a:noFill/>
          <a:ln w="19050">
            <a:solidFill>
              <a:srgbClr val="FF3300"/>
            </a:solidFill>
            <a:round/>
            <a:headEnd/>
            <a:tailEnd type="triangle" w="med" len="med"/>
          </a:ln>
        </p:spPr>
      </p:cxnSp>
      <p:cxnSp>
        <p:nvCxnSpPr>
          <p:cNvPr id="19527" name="AutoShape 18"/>
          <p:cNvCxnSpPr>
            <a:cxnSpLocks noChangeShapeType="1"/>
          </p:cNvCxnSpPr>
          <p:nvPr/>
        </p:nvCxnSpPr>
        <p:spPr bwMode="auto">
          <a:xfrm rot="10800000" flipH="1" flipV="1">
            <a:off x="2649542" y="1012831"/>
            <a:ext cx="144463" cy="766763"/>
          </a:xfrm>
          <a:prstGeom prst="curvedConnector3">
            <a:avLst>
              <a:gd name="adj1" fmla="val -158241"/>
            </a:avLst>
          </a:prstGeom>
          <a:noFill/>
          <a:ln w="19050">
            <a:solidFill>
              <a:srgbClr val="FF3300"/>
            </a:solidFill>
            <a:round/>
            <a:headEnd/>
            <a:tailEnd type="triangle" w="med" len="med"/>
          </a:ln>
        </p:spPr>
      </p:cxnSp>
      <p:sp>
        <p:nvSpPr>
          <p:cNvPr id="16456" name="Oval 191"/>
          <p:cNvSpPr>
            <a:spLocks noChangeArrowheads="1"/>
          </p:cNvSpPr>
          <p:nvPr/>
        </p:nvSpPr>
        <p:spPr bwMode="auto">
          <a:xfrm>
            <a:off x="3440117" y="476250"/>
            <a:ext cx="730250" cy="503238"/>
          </a:xfrm>
          <a:prstGeom prst="ellipse">
            <a:avLst/>
          </a:prstGeom>
          <a:solidFill>
            <a:srgbClr val="FF3300"/>
          </a:solidFill>
          <a:ln w="12700">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defRPr/>
            </a:pPr>
            <a:endParaRPr lang="en-GB">
              <a:solidFill>
                <a:srgbClr val="000000"/>
              </a:solidFill>
            </a:endParaRPr>
          </a:p>
        </p:txBody>
      </p:sp>
      <p:graphicFrame>
        <p:nvGraphicFramePr>
          <p:cNvPr id="19472" name="Object 192"/>
          <p:cNvGraphicFramePr>
            <a:graphicFrameLocks noChangeAspect="1"/>
          </p:cNvGraphicFramePr>
          <p:nvPr/>
        </p:nvGraphicFramePr>
        <p:xfrm>
          <a:off x="3619501" y="560388"/>
          <a:ext cx="357188" cy="336550"/>
        </p:xfrm>
        <a:graphic>
          <a:graphicData uri="http://schemas.openxmlformats.org/presentationml/2006/ole">
            <p:oleObj spid="_x0000_s461837" name="Equation" r:id="rId21" imgW="5112000" imgH="4994640" progId="Equation.DSMT4">
              <p:embed/>
            </p:oleObj>
          </a:graphicData>
        </a:graphic>
      </p:graphicFrame>
      <p:cxnSp>
        <p:nvCxnSpPr>
          <p:cNvPr id="19531" name="AutoShape 193"/>
          <p:cNvCxnSpPr>
            <a:cxnSpLocks noChangeShapeType="1"/>
          </p:cNvCxnSpPr>
          <p:nvPr/>
        </p:nvCxnSpPr>
        <p:spPr bwMode="auto">
          <a:xfrm rot="10800000" flipH="1" flipV="1">
            <a:off x="3440114" y="728669"/>
            <a:ext cx="73025" cy="720725"/>
          </a:xfrm>
          <a:prstGeom prst="curvedConnector3">
            <a:avLst>
              <a:gd name="adj1" fmla="val -313042"/>
            </a:avLst>
          </a:prstGeom>
          <a:noFill/>
          <a:ln w="19050">
            <a:solidFill>
              <a:schemeClr val="tx1"/>
            </a:solidFill>
            <a:round/>
            <a:headEnd type="triangle" w="med" len="med"/>
            <a:tailEnd/>
          </a:ln>
        </p:spPr>
      </p:cxnSp>
      <p:cxnSp>
        <p:nvCxnSpPr>
          <p:cNvPr id="19532" name="AutoShape 194"/>
          <p:cNvCxnSpPr>
            <a:cxnSpLocks noChangeShapeType="1"/>
            <a:stCxn id="16592" idx="4"/>
            <a:endCxn id="9" idx="4"/>
          </p:cNvCxnSpPr>
          <p:nvPr/>
        </p:nvCxnSpPr>
        <p:spPr bwMode="auto">
          <a:xfrm rot="5400000" flipH="1" flipV="1">
            <a:off x="2593975" y="1501776"/>
            <a:ext cx="25400" cy="1082675"/>
          </a:xfrm>
          <a:prstGeom prst="curvedConnector3">
            <a:avLst>
              <a:gd name="adj1" fmla="val -900000"/>
            </a:avLst>
          </a:prstGeom>
          <a:noFill/>
          <a:ln w="19050">
            <a:solidFill>
              <a:schemeClr val="tx1"/>
            </a:solidFill>
            <a:round/>
            <a:headEnd type="triangle" w="med" len="med"/>
            <a:tailEnd/>
          </a:ln>
        </p:spPr>
      </p:cxnSp>
      <p:cxnSp>
        <p:nvCxnSpPr>
          <p:cNvPr id="19533" name="AutoShape 195"/>
          <p:cNvCxnSpPr>
            <a:cxnSpLocks noChangeShapeType="1"/>
          </p:cNvCxnSpPr>
          <p:nvPr/>
        </p:nvCxnSpPr>
        <p:spPr bwMode="auto">
          <a:xfrm rot="16200000" flipH="1">
            <a:off x="3170239" y="1108081"/>
            <a:ext cx="185738" cy="498475"/>
          </a:xfrm>
          <a:prstGeom prst="curvedConnector2">
            <a:avLst/>
          </a:prstGeom>
          <a:noFill/>
          <a:ln w="19050">
            <a:solidFill>
              <a:schemeClr val="tx1"/>
            </a:solidFill>
            <a:round/>
            <a:headEnd type="triangle" w="med" len="med"/>
            <a:tailEnd/>
          </a:ln>
        </p:spPr>
      </p:cxnSp>
      <p:cxnSp>
        <p:nvCxnSpPr>
          <p:cNvPr id="19534" name="AutoShape 196"/>
          <p:cNvCxnSpPr>
            <a:cxnSpLocks noChangeShapeType="1"/>
          </p:cNvCxnSpPr>
          <p:nvPr/>
        </p:nvCxnSpPr>
        <p:spPr bwMode="auto">
          <a:xfrm>
            <a:off x="3379792" y="1012831"/>
            <a:ext cx="123825" cy="766763"/>
          </a:xfrm>
          <a:prstGeom prst="curvedConnector3">
            <a:avLst>
              <a:gd name="adj1" fmla="val 283333"/>
            </a:avLst>
          </a:prstGeom>
          <a:noFill/>
          <a:ln w="19050">
            <a:solidFill>
              <a:schemeClr val="tx1"/>
            </a:solidFill>
            <a:round/>
            <a:headEnd type="triangle" w="med" len="med"/>
            <a:tailEnd/>
          </a:ln>
        </p:spPr>
      </p:cxnSp>
      <p:sp>
        <p:nvSpPr>
          <p:cNvPr id="16455" name="Oval 199"/>
          <p:cNvSpPr>
            <a:spLocks noChangeArrowheads="1"/>
          </p:cNvSpPr>
          <p:nvPr/>
        </p:nvSpPr>
        <p:spPr bwMode="auto">
          <a:xfrm>
            <a:off x="2649539" y="760413"/>
            <a:ext cx="730250" cy="503238"/>
          </a:xfrm>
          <a:prstGeom prst="ellipse">
            <a:avLst/>
          </a:prstGeom>
          <a:solidFill>
            <a:srgbClr val="FF3300"/>
          </a:solidFill>
          <a:ln w="12700">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defRPr/>
            </a:pPr>
            <a:endParaRPr lang="en-GB">
              <a:solidFill>
                <a:srgbClr val="000000"/>
              </a:solidFill>
            </a:endParaRPr>
          </a:p>
        </p:txBody>
      </p:sp>
      <p:graphicFrame>
        <p:nvGraphicFramePr>
          <p:cNvPr id="19473" name="Object 200"/>
          <p:cNvGraphicFramePr>
            <a:graphicFrameLocks noChangeAspect="1"/>
          </p:cNvGraphicFramePr>
          <p:nvPr/>
        </p:nvGraphicFramePr>
        <p:xfrm>
          <a:off x="2835276" y="842963"/>
          <a:ext cx="341313" cy="338138"/>
        </p:xfrm>
        <a:graphic>
          <a:graphicData uri="http://schemas.openxmlformats.org/presentationml/2006/ole">
            <p:oleObj spid="_x0000_s461838" name="Equation" r:id="rId22" imgW="4856040" imgH="4994640" progId="Equation.DSMT4">
              <p:embed/>
            </p:oleObj>
          </a:graphicData>
        </a:graphic>
      </p:graphicFrame>
      <p:grpSp>
        <p:nvGrpSpPr>
          <p:cNvPr id="4" name="Group 19"/>
          <p:cNvGrpSpPr>
            <a:grpSpLocks/>
          </p:cNvGrpSpPr>
          <p:nvPr/>
        </p:nvGrpSpPr>
        <p:grpSpPr bwMode="auto">
          <a:xfrm>
            <a:off x="2794005" y="1527175"/>
            <a:ext cx="709613" cy="503238"/>
            <a:chOff x="1968" y="890"/>
            <a:chExt cx="413" cy="317"/>
          </a:xfrm>
          <a:scene3d>
            <a:camera prst="orthographicFront">
              <a:rot lat="0" lon="0" rev="0"/>
            </a:camera>
            <a:lightRig rig="balanced" dir="t">
              <a:rot lat="0" lon="0" rev="8700000"/>
            </a:lightRig>
          </a:scene3d>
        </p:grpSpPr>
        <p:sp>
          <p:nvSpPr>
            <p:cNvPr id="9" name="Oval 20"/>
            <p:cNvSpPr>
              <a:spLocks noChangeArrowheads="1"/>
            </p:cNvSpPr>
            <p:nvPr/>
          </p:nvSpPr>
          <p:spPr bwMode="auto">
            <a:xfrm>
              <a:off x="1968" y="890"/>
              <a:ext cx="413" cy="317"/>
            </a:xfrm>
            <a:prstGeom prst="ellipse">
              <a:avLst/>
            </a:prstGeom>
            <a:solidFill>
              <a:schemeClr val="tx1"/>
            </a:solidFill>
            <a:ln w="12700">
              <a:noFill/>
              <a:round/>
              <a:headEnd/>
              <a:tailEnd/>
            </a:ln>
            <a:effectLst>
              <a:outerShdw blurRad="44450" dist="27940" dir="5400000" algn="ctr">
                <a:srgbClr val="000000">
                  <a:alpha val="32000"/>
                </a:srgbClr>
              </a:outerShdw>
            </a:effectLst>
            <a:sp3d>
              <a:bevelT w="190500" h="38100"/>
            </a:sp3d>
          </p:spPr>
          <p:txBody>
            <a:bodyPr wrap="none" anchor="ctr"/>
            <a:lstStyle/>
            <a:p>
              <a:pPr>
                <a:defRPr/>
              </a:pPr>
              <a:endParaRPr lang="en-GB">
                <a:solidFill>
                  <a:srgbClr val="000000"/>
                </a:solidFill>
              </a:endParaRPr>
            </a:p>
          </p:txBody>
        </p:sp>
        <p:graphicFrame>
          <p:nvGraphicFramePr>
            <p:cNvPr id="19475" name="Object 21"/>
            <p:cNvGraphicFramePr>
              <a:graphicFrameLocks noChangeAspect="1"/>
            </p:cNvGraphicFramePr>
            <p:nvPr/>
          </p:nvGraphicFramePr>
          <p:xfrm>
            <a:off x="2076" y="935"/>
            <a:ext cx="208" cy="212"/>
          </p:xfrm>
          <a:graphic>
            <a:graphicData uri="http://schemas.openxmlformats.org/presentationml/2006/ole">
              <p:oleObj spid="_x0000_s461839" name="Equation" r:id="rId23" imgW="5112000" imgH="4994640" progId="Equation.DSMT4">
                <p:embed/>
              </p:oleObj>
            </a:graphicData>
          </a:graphic>
        </p:graphicFrame>
      </p:grpSp>
      <p:grpSp>
        <p:nvGrpSpPr>
          <p:cNvPr id="5" name="Group 22"/>
          <p:cNvGrpSpPr>
            <a:grpSpLocks/>
          </p:cNvGrpSpPr>
          <p:nvPr/>
        </p:nvGrpSpPr>
        <p:grpSpPr bwMode="auto">
          <a:xfrm>
            <a:off x="3513142" y="1196975"/>
            <a:ext cx="701675" cy="503238"/>
            <a:chOff x="2472" y="709"/>
            <a:chExt cx="408" cy="317"/>
          </a:xfrm>
          <a:scene3d>
            <a:camera prst="orthographicFront">
              <a:rot lat="0" lon="0" rev="0"/>
            </a:camera>
            <a:lightRig rig="balanced" dir="t">
              <a:rot lat="0" lon="0" rev="8700000"/>
            </a:lightRig>
          </a:scene3d>
        </p:grpSpPr>
        <p:sp>
          <p:nvSpPr>
            <p:cNvPr id="8" name="Oval 23"/>
            <p:cNvSpPr>
              <a:spLocks noChangeArrowheads="1"/>
            </p:cNvSpPr>
            <p:nvPr/>
          </p:nvSpPr>
          <p:spPr bwMode="auto">
            <a:xfrm>
              <a:off x="2472" y="709"/>
              <a:ext cx="408" cy="317"/>
            </a:xfrm>
            <a:prstGeom prst="ellipse">
              <a:avLst/>
            </a:prstGeom>
            <a:solidFill>
              <a:schemeClr val="tx1"/>
            </a:solidFill>
            <a:ln w="12700">
              <a:noFill/>
              <a:round/>
              <a:headEnd/>
              <a:tailEnd/>
            </a:ln>
            <a:effectLst>
              <a:outerShdw blurRad="44450" dist="27940" dir="5400000" algn="ctr">
                <a:srgbClr val="000000">
                  <a:alpha val="32000"/>
                </a:srgbClr>
              </a:outerShdw>
            </a:effectLst>
            <a:sp3d>
              <a:bevelT w="190500" h="38100"/>
            </a:sp3d>
          </p:spPr>
          <p:txBody>
            <a:bodyPr wrap="none" anchor="ctr"/>
            <a:lstStyle/>
            <a:p>
              <a:pPr>
                <a:defRPr/>
              </a:pPr>
              <a:endParaRPr lang="en-GB" sz="1200">
                <a:solidFill>
                  <a:srgbClr val="000000"/>
                </a:solidFill>
              </a:endParaRPr>
            </a:p>
          </p:txBody>
        </p:sp>
        <p:graphicFrame>
          <p:nvGraphicFramePr>
            <p:cNvPr id="19474" name="Object 24"/>
            <p:cNvGraphicFramePr>
              <a:graphicFrameLocks noChangeAspect="1"/>
            </p:cNvGraphicFramePr>
            <p:nvPr/>
          </p:nvGraphicFramePr>
          <p:xfrm>
            <a:off x="2582" y="754"/>
            <a:ext cx="208" cy="212"/>
          </p:xfrm>
          <a:graphic>
            <a:graphicData uri="http://schemas.openxmlformats.org/presentationml/2006/ole">
              <p:oleObj spid="_x0000_s461840" name="Equation" r:id="rId24" imgW="5112000" imgH="4994640" progId="Equation.DSMT4">
                <p:embed/>
              </p:oleObj>
            </a:graphicData>
          </a:graphic>
        </p:graphicFrame>
      </p:grpSp>
      <p:cxnSp>
        <p:nvCxnSpPr>
          <p:cNvPr id="19511" name="AutoShape 197"/>
          <p:cNvCxnSpPr>
            <a:cxnSpLocks noChangeShapeType="1"/>
            <a:stCxn id="16591" idx="6"/>
            <a:endCxn id="9" idx="4"/>
          </p:cNvCxnSpPr>
          <p:nvPr/>
        </p:nvCxnSpPr>
        <p:spPr bwMode="auto">
          <a:xfrm flipV="1">
            <a:off x="3017841" y="2030413"/>
            <a:ext cx="130970" cy="3163094"/>
          </a:xfrm>
          <a:prstGeom prst="curvedConnector2">
            <a:avLst/>
          </a:prstGeom>
          <a:noFill/>
          <a:ln w="19050">
            <a:solidFill>
              <a:schemeClr val="tx2"/>
            </a:solidFill>
            <a:round/>
            <a:headEnd type="triangle" w="med" len="med"/>
            <a:tailEnd/>
          </a:ln>
        </p:spPr>
      </p:cxnSp>
      <p:graphicFrame>
        <p:nvGraphicFramePr>
          <p:cNvPr id="6" name="Object 5"/>
          <p:cNvGraphicFramePr>
            <a:graphicFrameLocks noChangeAspect="1"/>
          </p:cNvGraphicFramePr>
          <p:nvPr>
            <p:extLst>
              <p:ext uri="{D42A27DB-BD31-4B8C-83A1-F6EECF244321}">
                <p14:modId xmlns="" xmlns:p14="http://schemas.microsoft.com/office/powerpoint/2010/main" val="4093571518"/>
              </p:ext>
            </p:extLst>
          </p:nvPr>
        </p:nvGraphicFramePr>
        <p:xfrm>
          <a:off x="1687615" y="6172395"/>
          <a:ext cx="1600200" cy="361950"/>
        </p:xfrm>
        <a:graphic>
          <a:graphicData uri="http://schemas.openxmlformats.org/presentationml/2006/ole">
            <p:oleObj spid="_x0000_s461841" name="Equation" r:id="rId25" imgW="1066800" imgH="241300" progId="Equation.DSMT4">
              <p:embed/>
            </p:oleObj>
          </a:graphicData>
        </a:graphic>
      </p:graphicFrame>
      <p:sp>
        <p:nvSpPr>
          <p:cNvPr id="72" name="Text Box 58"/>
          <p:cNvSpPr txBox="1">
            <a:spLocks noChangeArrowheads="1"/>
          </p:cNvSpPr>
          <p:nvPr/>
        </p:nvSpPr>
        <p:spPr bwMode="auto">
          <a:xfrm>
            <a:off x="2198694" y="3318670"/>
            <a:ext cx="1854206" cy="523220"/>
          </a:xfrm>
          <a:prstGeom prst="rect">
            <a:avLst/>
          </a:prstGeom>
          <a:solidFill>
            <a:schemeClr val="tx1"/>
          </a:solidFill>
          <a:ln>
            <a:headEnd/>
            <a:tailEnd/>
          </a:ln>
        </p:spPr>
        <p:style>
          <a:lnRef idx="0">
            <a:schemeClr val="accent4"/>
          </a:lnRef>
          <a:fillRef idx="3">
            <a:schemeClr val="accent4"/>
          </a:fillRef>
          <a:effectRef idx="3">
            <a:schemeClr val="accent4"/>
          </a:effectRef>
          <a:fontRef idx="minor">
            <a:schemeClr val="lt1"/>
          </a:fontRef>
        </p:style>
        <p:txBody>
          <a:bodyPr wrap="square">
            <a:spAutoFit/>
          </a:bodyPr>
          <a:lstStyle/>
          <a:p>
            <a:pPr algn="ctr" eaLnBrk="0" hangingPunct="0"/>
            <a:r>
              <a:rPr lang="en-GB" sz="1400" dirty="0">
                <a:solidFill>
                  <a:srgbClr val="FFFFFF"/>
                </a:solidFill>
                <a:latin typeface="Arial Narrow" pitchFamily="34" charset="0"/>
              </a:rPr>
              <a:t>Descending</a:t>
            </a:r>
          </a:p>
          <a:p>
            <a:pPr algn="ctr" eaLnBrk="0" hangingPunct="0"/>
            <a:r>
              <a:rPr lang="en-GB" sz="1400" dirty="0">
                <a:solidFill>
                  <a:srgbClr val="FFFFFF"/>
                </a:solidFill>
                <a:latin typeface="Arial Narrow" pitchFamily="34" charset="0"/>
              </a:rPr>
              <a:t>proprioceptive predictions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272" fill="hold"/>
                                        <p:tgtEl>
                                          <p:spTgt spid="21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repeatCount="indefinite" fill="hold" display="0">
                  <p:stCondLst>
                    <p:cond delay="indefinite"/>
                  </p:stCondLst>
                  <p:endCondLst>
                    <p:cond evt="onNext" delay="0">
                      <p:tgtEl>
                        <p:sldTgt/>
                      </p:tgtEl>
                    </p:cond>
                    <p:cond evt="onPrev" delay="0">
                      <p:tgtEl>
                        <p:sldTgt/>
                      </p:tgtEl>
                    </p:cond>
                  </p:endCondLst>
                </p:cTn>
                <p:tgtEl>
                  <p:spTgt spid="213"/>
                </p:tgtEl>
              </p:cMediaNode>
            </p:video>
            <p:seq concurrent="1" nextAc="seek">
              <p:cTn id="8" restart="whenNotActive" fill="hold" evtFilter="cancelBubble" nodeType="interactiveSeq">
                <p:stCondLst>
                  <p:cond evt="onClick" delay="0">
                    <p:tgtEl>
                      <p:spTgt spid="21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13"/>
                                        </p:tgtEl>
                                      </p:cBhvr>
                                    </p:cmd>
                                  </p:childTnLst>
                                </p:cTn>
                              </p:par>
                            </p:childTnLst>
                          </p:cTn>
                        </p:par>
                      </p:childTnLst>
                    </p:cTn>
                  </p:par>
                </p:childTnLst>
              </p:cTn>
              <p:nextCondLst>
                <p:cond evt="onClick" delay="0">
                  <p:tgtEl>
                    <p:spTgt spid="213"/>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1" name="Picture 200"/>
          <p:cNvPicPr>
            <a:picLocks noChangeAspect="1" noChangeArrowheads="1"/>
          </p:cNvPicPr>
          <p:nvPr/>
        </p:nvPicPr>
        <p:blipFill>
          <a:blip r:embed="rId4" cstate="print">
            <a:clrChange>
              <a:clrFrom>
                <a:srgbClr val="000000"/>
              </a:clrFrom>
              <a:clrTo>
                <a:srgbClr val="000000">
                  <a:alpha val="0"/>
                </a:srgbClr>
              </a:clrTo>
            </a:clrChange>
            <a:duotone>
              <a:schemeClr val="accent6">
                <a:shade val="45000"/>
                <a:satMod val="135000"/>
              </a:schemeClr>
              <a:prstClr val="white"/>
            </a:duotone>
          </a:blip>
          <a:srcRect/>
          <a:stretch>
            <a:fillRect/>
          </a:stretch>
        </p:blipFill>
        <p:spPr bwMode="auto">
          <a:xfrm>
            <a:off x="1856656" y="764704"/>
            <a:ext cx="2736304" cy="2604198"/>
          </a:xfrm>
          <a:prstGeom prst="rect">
            <a:avLst/>
          </a:prstGeom>
          <a:noFill/>
          <a:ln w="9525">
            <a:noFill/>
            <a:miter lim="800000"/>
            <a:headEnd/>
            <a:tailEnd/>
          </a:ln>
        </p:spPr>
      </p:pic>
      <p:pic>
        <p:nvPicPr>
          <p:cNvPr id="20679" name="Picture 199" descr="donkeymotivation"/>
          <p:cNvPicPr>
            <a:picLocks noChangeAspect="1" noChangeArrowheads="1"/>
          </p:cNvPicPr>
          <p:nvPr/>
        </p:nvPicPr>
        <p:blipFill>
          <a:blip r:embed="rId5" cstate="print">
            <a:duotone>
              <a:schemeClr val="accent2">
                <a:shade val="45000"/>
                <a:satMod val="135000"/>
              </a:schemeClr>
              <a:prstClr val="white"/>
            </a:duotone>
            <a:lum bright="20000" contrast="-40000"/>
          </a:blip>
          <a:srcRect/>
          <a:stretch>
            <a:fillRect/>
          </a:stretch>
        </p:blipFill>
        <p:spPr bwMode="auto">
          <a:xfrm>
            <a:off x="3080792" y="548684"/>
            <a:ext cx="1368426" cy="917575"/>
          </a:xfrm>
          <a:prstGeom prst="rect">
            <a:avLst/>
          </a:prstGeom>
          <a:noFill/>
        </p:spPr>
      </p:pic>
      <p:sp>
        <p:nvSpPr>
          <p:cNvPr id="206" name="Oval 209"/>
          <p:cNvSpPr>
            <a:spLocks noChangeAspect="1" noChangeArrowheads="1"/>
          </p:cNvSpPr>
          <p:nvPr/>
        </p:nvSpPr>
        <p:spPr bwMode="auto">
          <a:xfrm>
            <a:off x="7041232" y="761207"/>
            <a:ext cx="142695" cy="162024"/>
          </a:xfrm>
          <a:prstGeom prst="ellipse">
            <a:avLst/>
          </a:prstGeom>
          <a:solidFill>
            <a:schemeClr val="accent2">
              <a:lumMod val="60000"/>
              <a:lumOff val="40000"/>
            </a:schemeClr>
          </a:solidFill>
          <a:ln w="9525">
            <a:noFill/>
            <a:round/>
            <a:headEnd/>
            <a:tailEnd/>
          </a:ln>
          <a:effectLst>
            <a:innerShdw blurRad="63500" dist="50800" dir="13500000">
              <a:prstClr val="black">
                <a:alpha val="50000"/>
              </a:prstClr>
            </a:innerShdw>
          </a:effectLst>
        </p:spPr>
        <p:txBody>
          <a:bodyPr wrap="none" anchor="ctr"/>
          <a:lstStyle/>
          <a:p>
            <a:endParaRPr lang="en-GB">
              <a:solidFill>
                <a:srgbClr val="000000"/>
              </a:solidFill>
            </a:endParaRPr>
          </a:p>
        </p:txBody>
      </p:sp>
      <p:pic>
        <p:nvPicPr>
          <p:cNvPr id="197" name="writing.wmv">
            <a:hlinkClick r:id="" action="ppaction://media"/>
          </p:cNvPr>
          <p:cNvPicPr>
            <a:picLocks noChangeAspect="1"/>
          </p:cNvPicPr>
          <p:nvPr>
            <a:videoFile r:link="rId2"/>
            <p:extLst>
              <p:ext uri="{DAA4B4D4-6D71-4841-9C94-3DE7FCFB9230}">
                <p14:media xmlns="" xmlns:p14="http://schemas.microsoft.com/office/powerpoint/2010/main" r:embed="rId6"/>
              </p:ext>
            </p:extLst>
          </p:nvPr>
        </p:nvPicPr>
        <p:blipFill rotWithShape="1">
          <a:blip r:embed="rId7" cstate="print"/>
          <a:stretch/>
        </p:blipFill>
        <p:spPr>
          <a:xfrm>
            <a:off x="1520618" y="4293096"/>
            <a:ext cx="2208246" cy="1656184"/>
          </a:xfrm>
          <a:prstGeom prst="rect">
            <a:avLst/>
          </a:prstGeom>
          <a:ln>
            <a:noFill/>
          </a:ln>
          <a:effectLst>
            <a:outerShdw blurRad="190500" algn="tl" rotWithShape="0">
              <a:srgbClr val="000000">
                <a:alpha val="70000"/>
              </a:srgbClr>
            </a:outerShdw>
          </a:effectLst>
        </p:spPr>
      </p:pic>
      <p:pic>
        <p:nvPicPr>
          <p:cNvPr id="20673" name="Oval 57"/>
          <p:cNvPicPr>
            <a:picLocks noChangeArrowheads="1"/>
          </p:cNvPicPr>
          <p:nvPr/>
        </p:nvPicPr>
        <p:blipFill>
          <a:blip r:embed="rId8" cstate="print"/>
          <a:srcRect/>
          <a:stretch>
            <a:fillRect/>
          </a:stretch>
        </p:blipFill>
        <p:spPr bwMode="auto">
          <a:xfrm>
            <a:off x="6246816" y="3065463"/>
            <a:ext cx="1223963" cy="841376"/>
          </a:xfrm>
          <a:prstGeom prst="rect">
            <a:avLst/>
          </a:prstGeom>
          <a:noFill/>
          <a:ln w="9525">
            <a:noFill/>
            <a:miter lim="800000"/>
            <a:headEnd/>
            <a:tailEnd/>
          </a:ln>
        </p:spPr>
      </p:pic>
      <p:graphicFrame>
        <p:nvGraphicFramePr>
          <p:cNvPr id="20485" name="Object 186"/>
          <p:cNvGraphicFramePr>
            <a:graphicFrameLocks noChangeAspect="1"/>
          </p:cNvGraphicFramePr>
          <p:nvPr/>
        </p:nvGraphicFramePr>
        <p:xfrm>
          <a:off x="6908804" y="3160713"/>
          <a:ext cx="374650" cy="336550"/>
        </p:xfrm>
        <a:graphic>
          <a:graphicData uri="http://schemas.openxmlformats.org/presentationml/2006/ole">
            <p:oleObj spid="_x0000_s462850" name="Equation" r:id="rId9" imgW="5367960" imgH="4994640" progId="Equation.DSMT4">
              <p:embed/>
            </p:oleObj>
          </a:graphicData>
        </a:graphic>
      </p:graphicFrame>
      <p:cxnSp>
        <p:nvCxnSpPr>
          <p:cNvPr id="20674" name="AutoShape 197"/>
          <p:cNvCxnSpPr>
            <a:cxnSpLocks noChangeShapeType="1"/>
          </p:cNvCxnSpPr>
          <p:nvPr/>
        </p:nvCxnSpPr>
        <p:spPr bwMode="auto">
          <a:xfrm rot="16200000">
            <a:off x="6076953" y="3201989"/>
            <a:ext cx="539751" cy="771525"/>
          </a:xfrm>
          <a:prstGeom prst="curvedConnector2">
            <a:avLst/>
          </a:prstGeom>
          <a:noFill/>
          <a:ln w="19050" cap="rnd">
            <a:solidFill>
              <a:schemeClr val="tx2"/>
            </a:solidFill>
            <a:prstDash val="sysDot"/>
            <a:round/>
            <a:headEnd type="triangle" w="med" len="med"/>
            <a:tailEnd/>
          </a:ln>
        </p:spPr>
      </p:cxnSp>
      <p:cxnSp>
        <p:nvCxnSpPr>
          <p:cNvPr id="20489" name="AutoShape 197"/>
          <p:cNvCxnSpPr>
            <a:cxnSpLocks noChangeShapeType="1"/>
            <a:stCxn id="197" idx="0"/>
            <a:endCxn id="211" idx="4"/>
          </p:cNvCxnSpPr>
          <p:nvPr/>
        </p:nvCxnSpPr>
        <p:spPr bwMode="auto">
          <a:xfrm flipV="1">
            <a:off x="2624741" y="2571382"/>
            <a:ext cx="9451" cy="1721717"/>
          </a:xfrm>
          <a:prstGeom prst="straightConnector1">
            <a:avLst/>
          </a:prstGeom>
          <a:noFill/>
          <a:ln w="19050">
            <a:solidFill>
              <a:schemeClr val="tx2"/>
            </a:solidFill>
            <a:round/>
            <a:headEnd type="triangle" w="med" len="med"/>
            <a:tailEnd/>
          </a:ln>
        </p:spPr>
      </p:cxnSp>
      <p:sp>
        <p:nvSpPr>
          <p:cNvPr id="20492" name="Rectangle 222"/>
          <p:cNvSpPr>
            <a:spLocks noChangeArrowheads="1"/>
          </p:cNvSpPr>
          <p:nvPr/>
        </p:nvSpPr>
        <p:spPr bwMode="auto">
          <a:xfrm>
            <a:off x="5214939" y="4277221"/>
            <a:ext cx="1633537" cy="1625600"/>
          </a:xfrm>
          <a:prstGeom prst="rect">
            <a:avLst/>
          </a:prstGeom>
          <a:solidFill>
            <a:srgbClr val="FFFFFF"/>
          </a:solidFill>
          <a:ln w="9525">
            <a:noFill/>
            <a:miter lim="800000"/>
            <a:headEnd/>
            <a:tailEnd/>
          </a:ln>
        </p:spPr>
        <p:txBody>
          <a:bodyPr/>
          <a:lstStyle/>
          <a:p>
            <a:endParaRPr lang="en-GB">
              <a:solidFill>
                <a:srgbClr val="000000"/>
              </a:solidFill>
            </a:endParaRPr>
          </a:p>
        </p:txBody>
      </p:sp>
      <p:sp>
        <p:nvSpPr>
          <p:cNvPr id="20493" name="Rectangle 223"/>
          <p:cNvSpPr>
            <a:spLocks noChangeArrowheads="1"/>
          </p:cNvSpPr>
          <p:nvPr/>
        </p:nvSpPr>
        <p:spPr bwMode="auto">
          <a:xfrm>
            <a:off x="5214939" y="4277221"/>
            <a:ext cx="1633537" cy="1625600"/>
          </a:xfrm>
          <a:prstGeom prst="rect">
            <a:avLst/>
          </a:prstGeom>
          <a:noFill/>
          <a:ln w="0">
            <a:solidFill>
              <a:srgbClr val="FFFFFF"/>
            </a:solidFill>
            <a:miter lim="800000"/>
            <a:headEnd/>
            <a:tailEnd/>
          </a:ln>
        </p:spPr>
        <p:txBody>
          <a:bodyPr/>
          <a:lstStyle/>
          <a:p>
            <a:endParaRPr lang="en-GB">
              <a:solidFill>
                <a:srgbClr val="000000"/>
              </a:solidFill>
            </a:endParaRPr>
          </a:p>
        </p:txBody>
      </p:sp>
      <p:sp>
        <p:nvSpPr>
          <p:cNvPr id="20494" name="Line 224"/>
          <p:cNvSpPr>
            <a:spLocks noChangeShapeType="1"/>
          </p:cNvSpPr>
          <p:nvPr/>
        </p:nvSpPr>
        <p:spPr bwMode="auto">
          <a:xfrm>
            <a:off x="5214939" y="5902821"/>
            <a:ext cx="1633537" cy="0"/>
          </a:xfrm>
          <a:prstGeom prst="line">
            <a:avLst/>
          </a:prstGeom>
          <a:noFill/>
          <a:ln w="0">
            <a:solidFill>
              <a:srgbClr val="000000"/>
            </a:solidFill>
            <a:round/>
            <a:headEnd/>
            <a:tailEnd/>
          </a:ln>
        </p:spPr>
        <p:txBody>
          <a:bodyPr/>
          <a:lstStyle/>
          <a:p>
            <a:endParaRPr lang="en-US">
              <a:solidFill>
                <a:srgbClr val="000000"/>
              </a:solidFill>
            </a:endParaRPr>
          </a:p>
        </p:txBody>
      </p:sp>
      <p:sp>
        <p:nvSpPr>
          <p:cNvPr id="20495" name="Line 225"/>
          <p:cNvSpPr>
            <a:spLocks noChangeShapeType="1"/>
          </p:cNvSpPr>
          <p:nvPr/>
        </p:nvSpPr>
        <p:spPr bwMode="auto">
          <a:xfrm>
            <a:off x="5214939" y="4277221"/>
            <a:ext cx="1633537" cy="0"/>
          </a:xfrm>
          <a:prstGeom prst="line">
            <a:avLst/>
          </a:prstGeom>
          <a:noFill/>
          <a:ln w="0">
            <a:solidFill>
              <a:srgbClr val="000000"/>
            </a:solidFill>
            <a:round/>
            <a:headEnd/>
            <a:tailEnd/>
          </a:ln>
        </p:spPr>
        <p:txBody>
          <a:bodyPr/>
          <a:lstStyle/>
          <a:p>
            <a:endParaRPr lang="en-US">
              <a:solidFill>
                <a:srgbClr val="000000"/>
              </a:solidFill>
            </a:endParaRPr>
          </a:p>
        </p:txBody>
      </p:sp>
      <p:sp>
        <p:nvSpPr>
          <p:cNvPr id="20496" name="Line 226"/>
          <p:cNvSpPr>
            <a:spLocks noChangeShapeType="1"/>
          </p:cNvSpPr>
          <p:nvPr/>
        </p:nvSpPr>
        <p:spPr bwMode="auto">
          <a:xfrm>
            <a:off x="6848475" y="4277221"/>
            <a:ext cx="0" cy="1625600"/>
          </a:xfrm>
          <a:prstGeom prst="line">
            <a:avLst/>
          </a:prstGeom>
          <a:noFill/>
          <a:ln w="0">
            <a:solidFill>
              <a:srgbClr val="000000"/>
            </a:solidFill>
            <a:round/>
            <a:headEnd/>
            <a:tailEnd/>
          </a:ln>
        </p:spPr>
        <p:txBody>
          <a:bodyPr/>
          <a:lstStyle/>
          <a:p>
            <a:endParaRPr lang="en-US">
              <a:solidFill>
                <a:srgbClr val="000000"/>
              </a:solidFill>
            </a:endParaRPr>
          </a:p>
        </p:txBody>
      </p:sp>
      <p:sp>
        <p:nvSpPr>
          <p:cNvPr id="20497" name="Line 227"/>
          <p:cNvSpPr>
            <a:spLocks noChangeShapeType="1"/>
          </p:cNvSpPr>
          <p:nvPr/>
        </p:nvSpPr>
        <p:spPr bwMode="auto">
          <a:xfrm>
            <a:off x="5214938" y="4277221"/>
            <a:ext cx="0" cy="1625600"/>
          </a:xfrm>
          <a:prstGeom prst="line">
            <a:avLst/>
          </a:prstGeom>
          <a:noFill/>
          <a:ln w="0">
            <a:solidFill>
              <a:srgbClr val="000000"/>
            </a:solidFill>
            <a:round/>
            <a:headEnd/>
            <a:tailEnd/>
          </a:ln>
        </p:spPr>
        <p:txBody>
          <a:bodyPr/>
          <a:lstStyle/>
          <a:p>
            <a:endParaRPr lang="en-US">
              <a:solidFill>
                <a:srgbClr val="000000"/>
              </a:solidFill>
            </a:endParaRPr>
          </a:p>
        </p:txBody>
      </p:sp>
      <p:sp>
        <p:nvSpPr>
          <p:cNvPr id="20498" name="Line 228"/>
          <p:cNvSpPr>
            <a:spLocks noChangeShapeType="1"/>
          </p:cNvSpPr>
          <p:nvPr/>
        </p:nvSpPr>
        <p:spPr bwMode="auto">
          <a:xfrm>
            <a:off x="5214939" y="5902821"/>
            <a:ext cx="1633537" cy="0"/>
          </a:xfrm>
          <a:prstGeom prst="line">
            <a:avLst/>
          </a:prstGeom>
          <a:noFill/>
          <a:ln w="0">
            <a:solidFill>
              <a:srgbClr val="000000"/>
            </a:solidFill>
            <a:round/>
            <a:headEnd/>
            <a:tailEnd/>
          </a:ln>
        </p:spPr>
        <p:txBody>
          <a:bodyPr/>
          <a:lstStyle/>
          <a:p>
            <a:endParaRPr lang="en-US">
              <a:solidFill>
                <a:srgbClr val="000000"/>
              </a:solidFill>
            </a:endParaRPr>
          </a:p>
        </p:txBody>
      </p:sp>
      <p:sp>
        <p:nvSpPr>
          <p:cNvPr id="20499" name="Line 229"/>
          <p:cNvSpPr>
            <a:spLocks noChangeShapeType="1"/>
          </p:cNvSpPr>
          <p:nvPr/>
        </p:nvSpPr>
        <p:spPr bwMode="auto">
          <a:xfrm>
            <a:off x="5214938" y="4277221"/>
            <a:ext cx="0" cy="1625600"/>
          </a:xfrm>
          <a:prstGeom prst="line">
            <a:avLst/>
          </a:prstGeom>
          <a:noFill/>
          <a:ln w="0">
            <a:solidFill>
              <a:srgbClr val="000000"/>
            </a:solidFill>
            <a:round/>
            <a:headEnd/>
            <a:tailEnd/>
          </a:ln>
        </p:spPr>
        <p:txBody>
          <a:bodyPr/>
          <a:lstStyle/>
          <a:p>
            <a:endParaRPr lang="en-US">
              <a:solidFill>
                <a:srgbClr val="000000"/>
              </a:solidFill>
            </a:endParaRPr>
          </a:p>
        </p:txBody>
      </p:sp>
      <p:sp>
        <p:nvSpPr>
          <p:cNvPr id="20500" name="Line 230"/>
          <p:cNvSpPr>
            <a:spLocks noChangeShapeType="1"/>
          </p:cNvSpPr>
          <p:nvPr/>
        </p:nvSpPr>
        <p:spPr bwMode="auto">
          <a:xfrm flipV="1">
            <a:off x="5214938" y="5883771"/>
            <a:ext cx="0" cy="19050"/>
          </a:xfrm>
          <a:prstGeom prst="line">
            <a:avLst/>
          </a:prstGeom>
          <a:noFill/>
          <a:ln w="0">
            <a:solidFill>
              <a:srgbClr val="000000"/>
            </a:solidFill>
            <a:round/>
            <a:headEnd/>
            <a:tailEnd/>
          </a:ln>
        </p:spPr>
        <p:txBody>
          <a:bodyPr/>
          <a:lstStyle/>
          <a:p>
            <a:endParaRPr lang="en-US">
              <a:solidFill>
                <a:srgbClr val="000000"/>
              </a:solidFill>
            </a:endParaRPr>
          </a:p>
        </p:txBody>
      </p:sp>
      <p:sp>
        <p:nvSpPr>
          <p:cNvPr id="20501" name="Line 231"/>
          <p:cNvSpPr>
            <a:spLocks noChangeShapeType="1"/>
          </p:cNvSpPr>
          <p:nvPr/>
        </p:nvSpPr>
        <p:spPr bwMode="auto">
          <a:xfrm>
            <a:off x="5214938" y="4277221"/>
            <a:ext cx="0" cy="19050"/>
          </a:xfrm>
          <a:prstGeom prst="line">
            <a:avLst/>
          </a:prstGeom>
          <a:noFill/>
          <a:ln w="0">
            <a:solidFill>
              <a:srgbClr val="000000"/>
            </a:solidFill>
            <a:round/>
            <a:headEnd/>
            <a:tailEnd/>
          </a:ln>
        </p:spPr>
        <p:txBody>
          <a:bodyPr/>
          <a:lstStyle/>
          <a:p>
            <a:endParaRPr lang="en-US">
              <a:solidFill>
                <a:srgbClr val="000000"/>
              </a:solidFill>
            </a:endParaRPr>
          </a:p>
        </p:txBody>
      </p:sp>
      <p:sp>
        <p:nvSpPr>
          <p:cNvPr id="20502" name="Rectangle 232"/>
          <p:cNvSpPr>
            <a:spLocks noChangeArrowheads="1"/>
          </p:cNvSpPr>
          <p:nvPr/>
        </p:nvSpPr>
        <p:spPr bwMode="auto">
          <a:xfrm>
            <a:off x="5195889" y="5928222"/>
            <a:ext cx="41678" cy="107722"/>
          </a:xfrm>
          <a:prstGeom prst="rect">
            <a:avLst/>
          </a:prstGeom>
          <a:noFill/>
          <a:ln w="9525">
            <a:noFill/>
            <a:miter lim="800000"/>
            <a:headEnd/>
            <a:tailEnd/>
          </a:ln>
        </p:spPr>
        <p:txBody>
          <a:bodyPr wrap="none" lIns="0" tIns="0" rIns="0" bIns="0">
            <a:spAutoFit/>
          </a:bodyPr>
          <a:lstStyle/>
          <a:p>
            <a:r>
              <a:rPr lang="en-GB" sz="700">
                <a:solidFill>
                  <a:srgbClr val="000000"/>
                </a:solidFill>
              </a:rPr>
              <a:t>0</a:t>
            </a:r>
            <a:endParaRPr lang="en-GB">
              <a:solidFill>
                <a:srgbClr val="000000"/>
              </a:solidFill>
            </a:endParaRPr>
          </a:p>
        </p:txBody>
      </p:sp>
      <p:sp>
        <p:nvSpPr>
          <p:cNvPr id="20503" name="Line 233"/>
          <p:cNvSpPr>
            <a:spLocks noChangeShapeType="1"/>
          </p:cNvSpPr>
          <p:nvPr/>
        </p:nvSpPr>
        <p:spPr bwMode="auto">
          <a:xfrm flipV="1">
            <a:off x="5449888" y="5883771"/>
            <a:ext cx="0" cy="19050"/>
          </a:xfrm>
          <a:prstGeom prst="line">
            <a:avLst/>
          </a:prstGeom>
          <a:noFill/>
          <a:ln w="0">
            <a:solidFill>
              <a:srgbClr val="000000"/>
            </a:solidFill>
            <a:round/>
            <a:headEnd/>
            <a:tailEnd/>
          </a:ln>
        </p:spPr>
        <p:txBody>
          <a:bodyPr/>
          <a:lstStyle/>
          <a:p>
            <a:endParaRPr lang="en-US">
              <a:solidFill>
                <a:srgbClr val="000000"/>
              </a:solidFill>
            </a:endParaRPr>
          </a:p>
        </p:txBody>
      </p:sp>
      <p:sp>
        <p:nvSpPr>
          <p:cNvPr id="20504" name="Line 234"/>
          <p:cNvSpPr>
            <a:spLocks noChangeShapeType="1"/>
          </p:cNvSpPr>
          <p:nvPr/>
        </p:nvSpPr>
        <p:spPr bwMode="auto">
          <a:xfrm>
            <a:off x="5449888" y="4277221"/>
            <a:ext cx="0" cy="19050"/>
          </a:xfrm>
          <a:prstGeom prst="line">
            <a:avLst/>
          </a:prstGeom>
          <a:noFill/>
          <a:ln w="0">
            <a:solidFill>
              <a:srgbClr val="000000"/>
            </a:solidFill>
            <a:round/>
            <a:headEnd/>
            <a:tailEnd/>
          </a:ln>
        </p:spPr>
        <p:txBody>
          <a:bodyPr/>
          <a:lstStyle/>
          <a:p>
            <a:endParaRPr lang="en-US">
              <a:solidFill>
                <a:srgbClr val="000000"/>
              </a:solidFill>
            </a:endParaRPr>
          </a:p>
        </p:txBody>
      </p:sp>
      <p:sp>
        <p:nvSpPr>
          <p:cNvPr id="20505" name="Rectangle 235"/>
          <p:cNvSpPr>
            <a:spLocks noChangeArrowheads="1"/>
          </p:cNvSpPr>
          <p:nvPr/>
        </p:nvSpPr>
        <p:spPr bwMode="auto">
          <a:xfrm>
            <a:off x="5405438" y="5928222"/>
            <a:ext cx="104196" cy="107722"/>
          </a:xfrm>
          <a:prstGeom prst="rect">
            <a:avLst/>
          </a:prstGeom>
          <a:noFill/>
          <a:ln w="9525">
            <a:noFill/>
            <a:miter lim="800000"/>
            <a:headEnd/>
            <a:tailEnd/>
          </a:ln>
        </p:spPr>
        <p:txBody>
          <a:bodyPr wrap="none" lIns="0" tIns="0" rIns="0" bIns="0">
            <a:spAutoFit/>
          </a:bodyPr>
          <a:lstStyle/>
          <a:p>
            <a:r>
              <a:rPr lang="en-GB" sz="700">
                <a:solidFill>
                  <a:srgbClr val="000000"/>
                </a:solidFill>
              </a:rPr>
              <a:t>0.2</a:t>
            </a:r>
            <a:endParaRPr lang="en-GB">
              <a:solidFill>
                <a:srgbClr val="000000"/>
              </a:solidFill>
            </a:endParaRPr>
          </a:p>
        </p:txBody>
      </p:sp>
      <p:sp>
        <p:nvSpPr>
          <p:cNvPr id="20506" name="Line 236"/>
          <p:cNvSpPr>
            <a:spLocks noChangeShapeType="1"/>
          </p:cNvSpPr>
          <p:nvPr/>
        </p:nvSpPr>
        <p:spPr bwMode="auto">
          <a:xfrm flipV="1">
            <a:off x="5684838" y="5883771"/>
            <a:ext cx="0" cy="19050"/>
          </a:xfrm>
          <a:prstGeom prst="line">
            <a:avLst/>
          </a:prstGeom>
          <a:noFill/>
          <a:ln w="0">
            <a:solidFill>
              <a:srgbClr val="000000"/>
            </a:solidFill>
            <a:round/>
            <a:headEnd/>
            <a:tailEnd/>
          </a:ln>
        </p:spPr>
        <p:txBody>
          <a:bodyPr/>
          <a:lstStyle/>
          <a:p>
            <a:endParaRPr lang="en-US">
              <a:solidFill>
                <a:srgbClr val="000000"/>
              </a:solidFill>
            </a:endParaRPr>
          </a:p>
        </p:txBody>
      </p:sp>
      <p:sp>
        <p:nvSpPr>
          <p:cNvPr id="20507" name="Line 237"/>
          <p:cNvSpPr>
            <a:spLocks noChangeShapeType="1"/>
          </p:cNvSpPr>
          <p:nvPr/>
        </p:nvSpPr>
        <p:spPr bwMode="auto">
          <a:xfrm>
            <a:off x="5684838" y="4277221"/>
            <a:ext cx="0" cy="19050"/>
          </a:xfrm>
          <a:prstGeom prst="line">
            <a:avLst/>
          </a:prstGeom>
          <a:noFill/>
          <a:ln w="0">
            <a:solidFill>
              <a:srgbClr val="000000"/>
            </a:solidFill>
            <a:round/>
            <a:headEnd/>
            <a:tailEnd/>
          </a:ln>
        </p:spPr>
        <p:txBody>
          <a:bodyPr/>
          <a:lstStyle/>
          <a:p>
            <a:endParaRPr lang="en-US">
              <a:solidFill>
                <a:srgbClr val="000000"/>
              </a:solidFill>
            </a:endParaRPr>
          </a:p>
        </p:txBody>
      </p:sp>
      <p:sp>
        <p:nvSpPr>
          <p:cNvPr id="20508" name="Rectangle 238"/>
          <p:cNvSpPr>
            <a:spLocks noChangeArrowheads="1"/>
          </p:cNvSpPr>
          <p:nvPr/>
        </p:nvSpPr>
        <p:spPr bwMode="auto">
          <a:xfrm>
            <a:off x="5640388" y="5928222"/>
            <a:ext cx="104196" cy="107722"/>
          </a:xfrm>
          <a:prstGeom prst="rect">
            <a:avLst/>
          </a:prstGeom>
          <a:noFill/>
          <a:ln w="9525">
            <a:noFill/>
            <a:miter lim="800000"/>
            <a:headEnd/>
            <a:tailEnd/>
          </a:ln>
        </p:spPr>
        <p:txBody>
          <a:bodyPr wrap="none" lIns="0" tIns="0" rIns="0" bIns="0">
            <a:spAutoFit/>
          </a:bodyPr>
          <a:lstStyle/>
          <a:p>
            <a:r>
              <a:rPr lang="en-GB" sz="700">
                <a:solidFill>
                  <a:srgbClr val="000000"/>
                </a:solidFill>
              </a:rPr>
              <a:t>0.4</a:t>
            </a:r>
            <a:endParaRPr lang="en-GB">
              <a:solidFill>
                <a:srgbClr val="000000"/>
              </a:solidFill>
            </a:endParaRPr>
          </a:p>
        </p:txBody>
      </p:sp>
      <p:sp>
        <p:nvSpPr>
          <p:cNvPr id="20509" name="Line 239"/>
          <p:cNvSpPr>
            <a:spLocks noChangeShapeType="1"/>
          </p:cNvSpPr>
          <p:nvPr/>
        </p:nvSpPr>
        <p:spPr bwMode="auto">
          <a:xfrm flipV="1">
            <a:off x="5915025" y="5883771"/>
            <a:ext cx="0" cy="19050"/>
          </a:xfrm>
          <a:prstGeom prst="line">
            <a:avLst/>
          </a:prstGeom>
          <a:noFill/>
          <a:ln w="0">
            <a:solidFill>
              <a:srgbClr val="000000"/>
            </a:solidFill>
            <a:round/>
            <a:headEnd/>
            <a:tailEnd/>
          </a:ln>
        </p:spPr>
        <p:txBody>
          <a:bodyPr/>
          <a:lstStyle/>
          <a:p>
            <a:endParaRPr lang="en-US">
              <a:solidFill>
                <a:srgbClr val="000000"/>
              </a:solidFill>
            </a:endParaRPr>
          </a:p>
        </p:txBody>
      </p:sp>
      <p:sp>
        <p:nvSpPr>
          <p:cNvPr id="20510" name="Line 240"/>
          <p:cNvSpPr>
            <a:spLocks noChangeShapeType="1"/>
          </p:cNvSpPr>
          <p:nvPr/>
        </p:nvSpPr>
        <p:spPr bwMode="auto">
          <a:xfrm>
            <a:off x="5915025" y="4277221"/>
            <a:ext cx="0" cy="19050"/>
          </a:xfrm>
          <a:prstGeom prst="line">
            <a:avLst/>
          </a:prstGeom>
          <a:noFill/>
          <a:ln w="0">
            <a:solidFill>
              <a:srgbClr val="000000"/>
            </a:solidFill>
            <a:round/>
            <a:headEnd/>
            <a:tailEnd/>
          </a:ln>
        </p:spPr>
        <p:txBody>
          <a:bodyPr/>
          <a:lstStyle/>
          <a:p>
            <a:endParaRPr lang="en-US">
              <a:solidFill>
                <a:srgbClr val="000000"/>
              </a:solidFill>
            </a:endParaRPr>
          </a:p>
        </p:txBody>
      </p:sp>
      <p:sp>
        <p:nvSpPr>
          <p:cNvPr id="20511" name="Rectangle 241"/>
          <p:cNvSpPr>
            <a:spLocks noChangeArrowheads="1"/>
          </p:cNvSpPr>
          <p:nvPr/>
        </p:nvSpPr>
        <p:spPr bwMode="auto">
          <a:xfrm>
            <a:off x="5870576" y="5928222"/>
            <a:ext cx="104196" cy="107722"/>
          </a:xfrm>
          <a:prstGeom prst="rect">
            <a:avLst/>
          </a:prstGeom>
          <a:noFill/>
          <a:ln w="9525">
            <a:noFill/>
            <a:miter lim="800000"/>
            <a:headEnd/>
            <a:tailEnd/>
          </a:ln>
        </p:spPr>
        <p:txBody>
          <a:bodyPr wrap="none" lIns="0" tIns="0" rIns="0" bIns="0">
            <a:spAutoFit/>
          </a:bodyPr>
          <a:lstStyle/>
          <a:p>
            <a:r>
              <a:rPr lang="en-GB" sz="700">
                <a:solidFill>
                  <a:srgbClr val="000000"/>
                </a:solidFill>
              </a:rPr>
              <a:t>0.6</a:t>
            </a:r>
            <a:endParaRPr lang="en-GB">
              <a:solidFill>
                <a:srgbClr val="000000"/>
              </a:solidFill>
            </a:endParaRPr>
          </a:p>
        </p:txBody>
      </p:sp>
      <p:sp>
        <p:nvSpPr>
          <p:cNvPr id="20512" name="Line 242"/>
          <p:cNvSpPr>
            <a:spLocks noChangeShapeType="1"/>
          </p:cNvSpPr>
          <p:nvPr/>
        </p:nvSpPr>
        <p:spPr bwMode="auto">
          <a:xfrm flipV="1">
            <a:off x="6149975" y="5883771"/>
            <a:ext cx="0" cy="19050"/>
          </a:xfrm>
          <a:prstGeom prst="line">
            <a:avLst/>
          </a:prstGeom>
          <a:noFill/>
          <a:ln w="0">
            <a:solidFill>
              <a:srgbClr val="000000"/>
            </a:solidFill>
            <a:round/>
            <a:headEnd/>
            <a:tailEnd/>
          </a:ln>
        </p:spPr>
        <p:txBody>
          <a:bodyPr/>
          <a:lstStyle/>
          <a:p>
            <a:endParaRPr lang="en-US">
              <a:solidFill>
                <a:srgbClr val="000000"/>
              </a:solidFill>
            </a:endParaRPr>
          </a:p>
        </p:txBody>
      </p:sp>
      <p:sp>
        <p:nvSpPr>
          <p:cNvPr id="20513" name="Line 243"/>
          <p:cNvSpPr>
            <a:spLocks noChangeShapeType="1"/>
          </p:cNvSpPr>
          <p:nvPr/>
        </p:nvSpPr>
        <p:spPr bwMode="auto">
          <a:xfrm>
            <a:off x="6149975" y="4277221"/>
            <a:ext cx="0" cy="19050"/>
          </a:xfrm>
          <a:prstGeom prst="line">
            <a:avLst/>
          </a:prstGeom>
          <a:noFill/>
          <a:ln w="0">
            <a:solidFill>
              <a:srgbClr val="000000"/>
            </a:solidFill>
            <a:round/>
            <a:headEnd/>
            <a:tailEnd/>
          </a:ln>
        </p:spPr>
        <p:txBody>
          <a:bodyPr/>
          <a:lstStyle/>
          <a:p>
            <a:endParaRPr lang="en-US">
              <a:solidFill>
                <a:srgbClr val="000000"/>
              </a:solidFill>
            </a:endParaRPr>
          </a:p>
        </p:txBody>
      </p:sp>
      <p:sp>
        <p:nvSpPr>
          <p:cNvPr id="20514" name="Rectangle 244"/>
          <p:cNvSpPr>
            <a:spLocks noChangeArrowheads="1"/>
          </p:cNvSpPr>
          <p:nvPr/>
        </p:nvSpPr>
        <p:spPr bwMode="auto">
          <a:xfrm>
            <a:off x="6105525" y="5928222"/>
            <a:ext cx="104196" cy="107722"/>
          </a:xfrm>
          <a:prstGeom prst="rect">
            <a:avLst/>
          </a:prstGeom>
          <a:noFill/>
          <a:ln w="9525">
            <a:noFill/>
            <a:miter lim="800000"/>
            <a:headEnd/>
            <a:tailEnd/>
          </a:ln>
        </p:spPr>
        <p:txBody>
          <a:bodyPr wrap="none" lIns="0" tIns="0" rIns="0" bIns="0">
            <a:spAutoFit/>
          </a:bodyPr>
          <a:lstStyle/>
          <a:p>
            <a:r>
              <a:rPr lang="en-GB" sz="700">
                <a:solidFill>
                  <a:srgbClr val="000000"/>
                </a:solidFill>
              </a:rPr>
              <a:t>0.8</a:t>
            </a:r>
            <a:endParaRPr lang="en-GB">
              <a:solidFill>
                <a:srgbClr val="000000"/>
              </a:solidFill>
            </a:endParaRPr>
          </a:p>
        </p:txBody>
      </p:sp>
      <p:sp>
        <p:nvSpPr>
          <p:cNvPr id="20515" name="Line 245"/>
          <p:cNvSpPr>
            <a:spLocks noChangeShapeType="1"/>
          </p:cNvSpPr>
          <p:nvPr/>
        </p:nvSpPr>
        <p:spPr bwMode="auto">
          <a:xfrm flipV="1">
            <a:off x="6378575" y="5883771"/>
            <a:ext cx="0" cy="19050"/>
          </a:xfrm>
          <a:prstGeom prst="line">
            <a:avLst/>
          </a:prstGeom>
          <a:noFill/>
          <a:ln w="0">
            <a:solidFill>
              <a:srgbClr val="000000"/>
            </a:solidFill>
            <a:round/>
            <a:headEnd/>
            <a:tailEnd/>
          </a:ln>
        </p:spPr>
        <p:txBody>
          <a:bodyPr/>
          <a:lstStyle/>
          <a:p>
            <a:endParaRPr lang="en-US">
              <a:solidFill>
                <a:srgbClr val="000000"/>
              </a:solidFill>
            </a:endParaRPr>
          </a:p>
        </p:txBody>
      </p:sp>
      <p:sp>
        <p:nvSpPr>
          <p:cNvPr id="20516" name="Line 246"/>
          <p:cNvSpPr>
            <a:spLocks noChangeShapeType="1"/>
          </p:cNvSpPr>
          <p:nvPr/>
        </p:nvSpPr>
        <p:spPr bwMode="auto">
          <a:xfrm>
            <a:off x="6378575" y="4277221"/>
            <a:ext cx="0" cy="19050"/>
          </a:xfrm>
          <a:prstGeom prst="line">
            <a:avLst/>
          </a:prstGeom>
          <a:noFill/>
          <a:ln w="0">
            <a:solidFill>
              <a:srgbClr val="000000"/>
            </a:solidFill>
            <a:round/>
            <a:headEnd/>
            <a:tailEnd/>
          </a:ln>
        </p:spPr>
        <p:txBody>
          <a:bodyPr/>
          <a:lstStyle/>
          <a:p>
            <a:endParaRPr lang="en-US">
              <a:solidFill>
                <a:srgbClr val="000000"/>
              </a:solidFill>
            </a:endParaRPr>
          </a:p>
        </p:txBody>
      </p:sp>
      <p:sp>
        <p:nvSpPr>
          <p:cNvPr id="20517" name="Rectangle 247"/>
          <p:cNvSpPr>
            <a:spLocks noChangeArrowheads="1"/>
          </p:cNvSpPr>
          <p:nvPr/>
        </p:nvSpPr>
        <p:spPr bwMode="auto">
          <a:xfrm>
            <a:off x="6359525" y="5928222"/>
            <a:ext cx="41678" cy="107722"/>
          </a:xfrm>
          <a:prstGeom prst="rect">
            <a:avLst/>
          </a:prstGeom>
          <a:noFill/>
          <a:ln w="9525">
            <a:noFill/>
            <a:miter lim="800000"/>
            <a:headEnd/>
            <a:tailEnd/>
          </a:ln>
        </p:spPr>
        <p:txBody>
          <a:bodyPr wrap="none" lIns="0" tIns="0" rIns="0" bIns="0">
            <a:spAutoFit/>
          </a:bodyPr>
          <a:lstStyle/>
          <a:p>
            <a:r>
              <a:rPr lang="en-GB" sz="700">
                <a:solidFill>
                  <a:srgbClr val="000000"/>
                </a:solidFill>
              </a:rPr>
              <a:t>1</a:t>
            </a:r>
            <a:endParaRPr lang="en-GB">
              <a:solidFill>
                <a:srgbClr val="000000"/>
              </a:solidFill>
            </a:endParaRPr>
          </a:p>
        </p:txBody>
      </p:sp>
      <p:sp>
        <p:nvSpPr>
          <p:cNvPr id="20518" name="Line 248"/>
          <p:cNvSpPr>
            <a:spLocks noChangeShapeType="1"/>
          </p:cNvSpPr>
          <p:nvPr/>
        </p:nvSpPr>
        <p:spPr bwMode="auto">
          <a:xfrm flipV="1">
            <a:off x="6613525" y="5883771"/>
            <a:ext cx="0" cy="19050"/>
          </a:xfrm>
          <a:prstGeom prst="line">
            <a:avLst/>
          </a:prstGeom>
          <a:noFill/>
          <a:ln w="0">
            <a:solidFill>
              <a:srgbClr val="000000"/>
            </a:solidFill>
            <a:round/>
            <a:headEnd/>
            <a:tailEnd/>
          </a:ln>
        </p:spPr>
        <p:txBody>
          <a:bodyPr/>
          <a:lstStyle/>
          <a:p>
            <a:endParaRPr lang="en-US">
              <a:solidFill>
                <a:srgbClr val="000000"/>
              </a:solidFill>
            </a:endParaRPr>
          </a:p>
        </p:txBody>
      </p:sp>
      <p:sp>
        <p:nvSpPr>
          <p:cNvPr id="20519" name="Line 249"/>
          <p:cNvSpPr>
            <a:spLocks noChangeShapeType="1"/>
          </p:cNvSpPr>
          <p:nvPr/>
        </p:nvSpPr>
        <p:spPr bwMode="auto">
          <a:xfrm>
            <a:off x="6613525" y="4277221"/>
            <a:ext cx="0" cy="19050"/>
          </a:xfrm>
          <a:prstGeom prst="line">
            <a:avLst/>
          </a:prstGeom>
          <a:noFill/>
          <a:ln w="0">
            <a:solidFill>
              <a:srgbClr val="000000"/>
            </a:solidFill>
            <a:round/>
            <a:headEnd/>
            <a:tailEnd/>
          </a:ln>
        </p:spPr>
        <p:txBody>
          <a:bodyPr/>
          <a:lstStyle/>
          <a:p>
            <a:endParaRPr lang="en-US">
              <a:solidFill>
                <a:srgbClr val="000000"/>
              </a:solidFill>
            </a:endParaRPr>
          </a:p>
        </p:txBody>
      </p:sp>
      <p:sp>
        <p:nvSpPr>
          <p:cNvPr id="20520" name="Rectangle 250"/>
          <p:cNvSpPr>
            <a:spLocks noChangeArrowheads="1"/>
          </p:cNvSpPr>
          <p:nvPr/>
        </p:nvSpPr>
        <p:spPr bwMode="auto">
          <a:xfrm>
            <a:off x="6569076" y="5928222"/>
            <a:ext cx="104196" cy="107722"/>
          </a:xfrm>
          <a:prstGeom prst="rect">
            <a:avLst/>
          </a:prstGeom>
          <a:noFill/>
          <a:ln w="9525">
            <a:noFill/>
            <a:miter lim="800000"/>
            <a:headEnd/>
            <a:tailEnd/>
          </a:ln>
        </p:spPr>
        <p:txBody>
          <a:bodyPr wrap="none" lIns="0" tIns="0" rIns="0" bIns="0">
            <a:spAutoFit/>
          </a:bodyPr>
          <a:lstStyle/>
          <a:p>
            <a:r>
              <a:rPr lang="en-GB" sz="700">
                <a:solidFill>
                  <a:srgbClr val="000000"/>
                </a:solidFill>
              </a:rPr>
              <a:t>1.2</a:t>
            </a:r>
            <a:endParaRPr lang="en-GB">
              <a:solidFill>
                <a:srgbClr val="000000"/>
              </a:solidFill>
            </a:endParaRPr>
          </a:p>
        </p:txBody>
      </p:sp>
      <p:sp>
        <p:nvSpPr>
          <p:cNvPr id="20521" name="Line 251"/>
          <p:cNvSpPr>
            <a:spLocks noChangeShapeType="1"/>
          </p:cNvSpPr>
          <p:nvPr/>
        </p:nvSpPr>
        <p:spPr bwMode="auto">
          <a:xfrm flipV="1">
            <a:off x="6848475" y="5883771"/>
            <a:ext cx="0" cy="19050"/>
          </a:xfrm>
          <a:prstGeom prst="line">
            <a:avLst/>
          </a:prstGeom>
          <a:noFill/>
          <a:ln w="0">
            <a:solidFill>
              <a:srgbClr val="000000"/>
            </a:solidFill>
            <a:round/>
            <a:headEnd/>
            <a:tailEnd/>
          </a:ln>
        </p:spPr>
        <p:txBody>
          <a:bodyPr/>
          <a:lstStyle/>
          <a:p>
            <a:endParaRPr lang="en-US">
              <a:solidFill>
                <a:srgbClr val="000000"/>
              </a:solidFill>
            </a:endParaRPr>
          </a:p>
        </p:txBody>
      </p:sp>
      <p:sp>
        <p:nvSpPr>
          <p:cNvPr id="20522" name="Line 252"/>
          <p:cNvSpPr>
            <a:spLocks noChangeShapeType="1"/>
          </p:cNvSpPr>
          <p:nvPr/>
        </p:nvSpPr>
        <p:spPr bwMode="auto">
          <a:xfrm>
            <a:off x="6848475" y="4277221"/>
            <a:ext cx="0" cy="19050"/>
          </a:xfrm>
          <a:prstGeom prst="line">
            <a:avLst/>
          </a:prstGeom>
          <a:noFill/>
          <a:ln w="0">
            <a:solidFill>
              <a:srgbClr val="000000"/>
            </a:solidFill>
            <a:round/>
            <a:headEnd/>
            <a:tailEnd/>
          </a:ln>
        </p:spPr>
        <p:txBody>
          <a:bodyPr/>
          <a:lstStyle/>
          <a:p>
            <a:endParaRPr lang="en-US">
              <a:solidFill>
                <a:srgbClr val="000000"/>
              </a:solidFill>
            </a:endParaRPr>
          </a:p>
        </p:txBody>
      </p:sp>
      <p:sp>
        <p:nvSpPr>
          <p:cNvPr id="20523" name="Rectangle 253"/>
          <p:cNvSpPr>
            <a:spLocks noChangeArrowheads="1"/>
          </p:cNvSpPr>
          <p:nvPr/>
        </p:nvSpPr>
        <p:spPr bwMode="auto">
          <a:xfrm>
            <a:off x="6804026" y="5928222"/>
            <a:ext cx="104196" cy="107722"/>
          </a:xfrm>
          <a:prstGeom prst="rect">
            <a:avLst/>
          </a:prstGeom>
          <a:noFill/>
          <a:ln w="9525">
            <a:noFill/>
            <a:miter lim="800000"/>
            <a:headEnd/>
            <a:tailEnd/>
          </a:ln>
        </p:spPr>
        <p:txBody>
          <a:bodyPr wrap="none" lIns="0" tIns="0" rIns="0" bIns="0">
            <a:spAutoFit/>
          </a:bodyPr>
          <a:lstStyle/>
          <a:p>
            <a:r>
              <a:rPr lang="en-GB" sz="700">
                <a:solidFill>
                  <a:srgbClr val="000000"/>
                </a:solidFill>
              </a:rPr>
              <a:t>1.4</a:t>
            </a:r>
            <a:endParaRPr lang="en-GB">
              <a:solidFill>
                <a:srgbClr val="000000"/>
              </a:solidFill>
            </a:endParaRPr>
          </a:p>
        </p:txBody>
      </p:sp>
      <p:sp>
        <p:nvSpPr>
          <p:cNvPr id="20524" name="Line 254"/>
          <p:cNvSpPr>
            <a:spLocks noChangeShapeType="1"/>
          </p:cNvSpPr>
          <p:nvPr/>
        </p:nvSpPr>
        <p:spPr bwMode="auto">
          <a:xfrm>
            <a:off x="5214941" y="4277221"/>
            <a:ext cx="19050" cy="0"/>
          </a:xfrm>
          <a:prstGeom prst="line">
            <a:avLst/>
          </a:prstGeom>
          <a:noFill/>
          <a:ln w="0">
            <a:solidFill>
              <a:srgbClr val="000000"/>
            </a:solidFill>
            <a:round/>
            <a:headEnd/>
            <a:tailEnd/>
          </a:ln>
        </p:spPr>
        <p:txBody>
          <a:bodyPr/>
          <a:lstStyle/>
          <a:p>
            <a:endParaRPr lang="en-US">
              <a:solidFill>
                <a:srgbClr val="000000"/>
              </a:solidFill>
            </a:endParaRPr>
          </a:p>
        </p:txBody>
      </p:sp>
      <p:sp>
        <p:nvSpPr>
          <p:cNvPr id="20525" name="Line 255"/>
          <p:cNvSpPr>
            <a:spLocks noChangeShapeType="1"/>
          </p:cNvSpPr>
          <p:nvPr/>
        </p:nvSpPr>
        <p:spPr bwMode="auto">
          <a:xfrm flipH="1">
            <a:off x="6829425" y="4277221"/>
            <a:ext cx="19050" cy="0"/>
          </a:xfrm>
          <a:prstGeom prst="line">
            <a:avLst/>
          </a:prstGeom>
          <a:noFill/>
          <a:ln w="0">
            <a:solidFill>
              <a:srgbClr val="000000"/>
            </a:solidFill>
            <a:round/>
            <a:headEnd/>
            <a:tailEnd/>
          </a:ln>
        </p:spPr>
        <p:txBody>
          <a:bodyPr/>
          <a:lstStyle/>
          <a:p>
            <a:endParaRPr lang="en-US">
              <a:solidFill>
                <a:srgbClr val="000000"/>
              </a:solidFill>
            </a:endParaRPr>
          </a:p>
        </p:txBody>
      </p:sp>
      <p:sp>
        <p:nvSpPr>
          <p:cNvPr id="20526" name="Rectangle 256"/>
          <p:cNvSpPr>
            <a:spLocks noChangeArrowheads="1"/>
          </p:cNvSpPr>
          <p:nvPr/>
        </p:nvSpPr>
        <p:spPr bwMode="auto">
          <a:xfrm>
            <a:off x="5100638" y="4226422"/>
            <a:ext cx="104196" cy="107722"/>
          </a:xfrm>
          <a:prstGeom prst="rect">
            <a:avLst/>
          </a:prstGeom>
          <a:noFill/>
          <a:ln w="9525">
            <a:noFill/>
            <a:miter lim="800000"/>
            <a:headEnd/>
            <a:tailEnd/>
          </a:ln>
        </p:spPr>
        <p:txBody>
          <a:bodyPr wrap="none" lIns="0" tIns="0" rIns="0" bIns="0">
            <a:spAutoFit/>
          </a:bodyPr>
          <a:lstStyle/>
          <a:p>
            <a:r>
              <a:rPr lang="en-GB" sz="700">
                <a:solidFill>
                  <a:srgbClr val="000000"/>
                </a:solidFill>
              </a:rPr>
              <a:t>0.4</a:t>
            </a:r>
            <a:endParaRPr lang="en-GB">
              <a:solidFill>
                <a:srgbClr val="000000"/>
              </a:solidFill>
            </a:endParaRPr>
          </a:p>
        </p:txBody>
      </p:sp>
      <p:sp>
        <p:nvSpPr>
          <p:cNvPr id="20527" name="Line 257"/>
          <p:cNvSpPr>
            <a:spLocks noChangeShapeType="1"/>
          </p:cNvSpPr>
          <p:nvPr/>
        </p:nvSpPr>
        <p:spPr bwMode="auto">
          <a:xfrm>
            <a:off x="5214941" y="4601071"/>
            <a:ext cx="19050" cy="0"/>
          </a:xfrm>
          <a:prstGeom prst="line">
            <a:avLst/>
          </a:prstGeom>
          <a:noFill/>
          <a:ln w="0">
            <a:solidFill>
              <a:srgbClr val="000000"/>
            </a:solidFill>
            <a:round/>
            <a:headEnd/>
            <a:tailEnd/>
          </a:ln>
        </p:spPr>
        <p:txBody>
          <a:bodyPr/>
          <a:lstStyle/>
          <a:p>
            <a:endParaRPr lang="en-US">
              <a:solidFill>
                <a:srgbClr val="000000"/>
              </a:solidFill>
            </a:endParaRPr>
          </a:p>
        </p:txBody>
      </p:sp>
      <p:sp>
        <p:nvSpPr>
          <p:cNvPr id="20528" name="Line 258"/>
          <p:cNvSpPr>
            <a:spLocks noChangeShapeType="1"/>
          </p:cNvSpPr>
          <p:nvPr/>
        </p:nvSpPr>
        <p:spPr bwMode="auto">
          <a:xfrm flipH="1">
            <a:off x="6829425" y="4601071"/>
            <a:ext cx="19050" cy="0"/>
          </a:xfrm>
          <a:prstGeom prst="line">
            <a:avLst/>
          </a:prstGeom>
          <a:noFill/>
          <a:ln w="0">
            <a:solidFill>
              <a:srgbClr val="000000"/>
            </a:solidFill>
            <a:round/>
            <a:headEnd/>
            <a:tailEnd/>
          </a:ln>
        </p:spPr>
        <p:txBody>
          <a:bodyPr/>
          <a:lstStyle/>
          <a:p>
            <a:endParaRPr lang="en-US">
              <a:solidFill>
                <a:srgbClr val="000000"/>
              </a:solidFill>
            </a:endParaRPr>
          </a:p>
        </p:txBody>
      </p:sp>
      <p:sp>
        <p:nvSpPr>
          <p:cNvPr id="20529" name="Rectangle 259"/>
          <p:cNvSpPr>
            <a:spLocks noChangeArrowheads="1"/>
          </p:cNvSpPr>
          <p:nvPr/>
        </p:nvSpPr>
        <p:spPr bwMode="auto">
          <a:xfrm>
            <a:off x="5100638" y="4550272"/>
            <a:ext cx="104196" cy="107722"/>
          </a:xfrm>
          <a:prstGeom prst="rect">
            <a:avLst/>
          </a:prstGeom>
          <a:noFill/>
          <a:ln w="9525">
            <a:noFill/>
            <a:miter lim="800000"/>
            <a:headEnd/>
            <a:tailEnd/>
          </a:ln>
        </p:spPr>
        <p:txBody>
          <a:bodyPr wrap="none" lIns="0" tIns="0" rIns="0" bIns="0">
            <a:spAutoFit/>
          </a:bodyPr>
          <a:lstStyle/>
          <a:p>
            <a:r>
              <a:rPr lang="en-GB" sz="700">
                <a:solidFill>
                  <a:srgbClr val="000000"/>
                </a:solidFill>
              </a:rPr>
              <a:t>0.6</a:t>
            </a:r>
            <a:endParaRPr lang="en-GB">
              <a:solidFill>
                <a:srgbClr val="000000"/>
              </a:solidFill>
            </a:endParaRPr>
          </a:p>
        </p:txBody>
      </p:sp>
      <p:sp>
        <p:nvSpPr>
          <p:cNvPr id="20530" name="Line 260"/>
          <p:cNvSpPr>
            <a:spLocks noChangeShapeType="1"/>
          </p:cNvSpPr>
          <p:nvPr/>
        </p:nvSpPr>
        <p:spPr bwMode="auto">
          <a:xfrm>
            <a:off x="5214941" y="4924921"/>
            <a:ext cx="19050" cy="0"/>
          </a:xfrm>
          <a:prstGeom prst="line">
            <a:avLst/>
          </a:prstGeom>
          <a:noFill/>
          <a:ln w="0">
            <a:solidFill>
              <a:srgbClr val="000000"/>
            </a:solidFill>
            <a:round/>
            <a:headEnd/>
            <a:tailEnd/>
          </a:ln>
        </p:spPr>
        <p:txBody>
          <a:bodyPr/>
          <a:lstStyle/>
          <a:p>
            <a:endParaRPr lang="en-US">
              <a:solidFill>
                <a:srgbClr val="000000"/>
              </a:solidFill>
            </a:endParaRPr>
          </a:p>
        </p:txBody>
      </p:sp>
      <p:sp>
        <p:nvSpPr>
          <p:cNvPr id="20531" name="Line 261"/>
          <p:cNvSpPr>
            <a:spLocks noChangeShapeType="1"/>
          </p:cNvSpPr>
          <p:nvPr/>
        </p:nvSpPr>
        <p:spPr bwMode="auto">
          <a:xfrm flipH="1">
            <a:off x="6829425" y="4924921"/>
            <a:ext cx="19050" cy="0"/>
          </a:xfrm>
          <a:prstGeom prst="line">
            <a:avLst/>
          </a:prstGeom>
          <a:noFill/>
          <a:ln w="0">
            <a:solidFill>
              <a:srgbClr val="000000"/>
            </a:solidFill>
            <a:round/>
            <a:headEnd/>
            <a:tailEnd/>
          </a:ln>
        </p:spPr>
        <p:txBody>
          <a:bodyPr/>
          <a:lstStyle/>
          <a:p>
            <a:endParaRPr lang="en-US">
              <a:solidFill>
                <a:srgbClr val="000000"/>
              </a:solidFill>
            </a:endParaRPr>
          </a:p>
        </p:txBody>
      </p:sp>
      <p:sp>
        <p:nvSpPr>
          <p:cNvPr id="20532" name="Rectangle 262"/>
          <p:cNvSpPr>
            <a:spLocks noChangeArrowheads="1"/>
          </p:cNvSpPr>
          <p:nvPr/>
        </p:nvSpPr>
        <p:spPr bwMode="auto">
          <a:xfrm>
            <a:off x="5100638" y="4874122"/>
            <a:ext cx="104196" cy="107722"/>
          </a:xfrm>
          <a:prstGeom prst="rect">
            <a:avLst/>
          </a:prstGeom>
          <a:noFill/>
          <a:ln w="9525">
            <a:noFill/>
            <a:miter lim="800000"/>
            <a:headEnd/>
            <a:tailEnd/>
          </a:ln>
        </p:spPr>
        <p:txBody>
          <a:bodyPr wrap="none" lIns="0" tIns="0" rIns="0" bIns="0">
            <a:spAutoFit/>
          </a:bodyPr>
          <a:lstStyle/>
          <a:p>
            <a:r>
              <a:rPr lang="en-GB" sz="700">
                <a:solidFill>
                  <a:srgbClr val="000000"/>
                </a:solidFill>
              </a:rPr>
              <a:t>0.8</a:t>
            </a:r>
            <a:endParaRPr lang="en-GB">
              <a:solidFill>
                <a:srgbClr val="000000"/>
              </a:solidFill>
            </a:endParaRPr>
          </a:p>
        </p:txBody>
      </p:sp>
      <p:sp>
        <p:nvSpPr>
          <p:cNvPr id="20533" name="Line 263"/>
          <p:cNvSpPr>
            <a:spLocks noChangeShapeType="1"/>
          </p:cNvSpPr>
          <p:nvPr/>
        </p:nvSpPr>
        <p:spPr bwMode="auto">
          <a:xfrm>
            <a:off x="5214941" y="5255121"/>
            <a:ext cx="19050" cy="0"/>
          </a:xfrm>
          <a:prstGeom prst="line">
            <a:avLst/>
          </a:prstGeom>
          <a:noFill/>
          <a:ln w="0">
            <a:solidFill>
              <a:srgbClr val="000000"/>
            </a:solidFill>
            <a:round/>
            <a:headEnd/>
            <a:tailEnd/>
          </a:ln>
        </p:spPr>
        <p:txBody>
          <a:bodyPr/>
          <a:lstStyle/>
          <a:p>
            <a:endParaRPr lang="en-US">
              <a:solidFill>
                <a:srgbClr val="000000"/>
              </a:solidFill>
            </a:endParaRPr>
          </a:p>
        </p:txBody>
      </p:sp>
      <p:sp>
        <p:nvSpPr>
          <p:cNvPr id="20534" name="Line 264"/>
          <p:cNvSpPr>
            <a:spLocks noChangeShapeType="1"/>
          </p:cNvSpPr>
          <p:nvPr/>
        </p:nvSpPr>
        <p:spPr bwMode="auto">
          <a:xfrm flipH="1">
            <a:off x="6829425" y="5255121"/>
            <a:ext cx="19050" cy="0"/>
          </a:xfrm>
          <a:prstGeom prst="line">
            <a:avLst/>
          </a:prstGeom>
          <a:noFill/>
          <a:ln w="0">
            <a:solidFill>
              <a:srgbClr val="000000"/>
            </a:solidFill>
            <a:round/>
            <a:headEnd/>
            <a:tailEnd/>
          </a:ln>
        </p:spPr>
        <p:txBody>
          <a:bodyPr/>
          <a:lstStyle/>
          <a:p>
            <a:endParaRPr lang="en-US">
              <a:solidFill>
                <a:srgbClr val="000000"/>
              </a:solidFill>
            </a:endParaRPr>
          </a:p>
        </p:txBody>
      </p:sp>
      <p:sp>
        <p:nvSpPr>
          <p:cNvPr id="20535" name="Rectangle 265"/>
          <p:cNvSpPr>
            <a:spLocks noChangeArrowheads="1"/>
          </p:cNvSpPr>
          <p:nvPr/>
        </p:nvSpPr>
        <p:spPr bwMode="auto">
          <a:xfrm>
            <a:off x="5157789" y="5204322"/>
            <a:ext cx="41678" cy="107722"/>
          </a:xfrm>
          <a:prstGeom prst="rect">
            <a:avLst/>
          </a:prstGeom>
          <a:noFill/>
          <a:ln w="9525">
            <a:noFill/>
            <a:miter lim="800000"/>
            <a:headEnd/>
            <a:tailEnd/>
          </a:ln>
        </p:spPr>
        <p:txBody>
          <a:bodyPr wrap="none" lIns="0" tIns="0" rIns="0" bIns="0">
            <a:spAutoFit/>
          </a:bodyPr>
          <a:lstStyle/>
          <a:p>
            <a:r>
              <a:rPr lang="en-GB" sz="700">
                <a:solidFill>
                  <a:srgbClr val="000000"/>
                </a:solidFill>
              </a:rPr>
              <a:t>1</a:t>
            </a:r>
            <a:endParaRPr lang="en-GB">
              <a:solidFill>
                <a:srgbClr val="000000"/>
              </a:solidFill>
            </a:endParaRPr>
          </a:p>
        </p:txBody>
      </p:sp>
      <p:sp>
        <p:nvSpPr>
          <p:cNvPr id="20536" name="Line 266"/>
          <p:cNvSpPr>
            <a:spLocks noChangeShapeType="1"/>
          </p:cNvSpPr>
          <p:nvPr/>
        </p:nvSpPr>
        <p:spPr bwMode="auto">
          <a:xfrm>
            <a:off x="5214941" y="5578971"/>
            <a:ext cx="19050" cy="0"/>
          </a:xfrm>
          <a:prstGeom prst="line">
            <a:avLst/>
          </a:prstGeom>
          <a:noFill/>
          <a:ln w="0">
            <a:solidFill>
              <a:srgbClr val="000000"/>
            </a:solidFill>
            <a:round/>
            <a:headEnd/>
            <a:tailEnd/>
          </a:ln>
        </p:spPr>
        <p:txBody>
          <a:bodyPr/>
          <a:lstStyle/>
          <a:p>
            <a:endParaRPr lang="en-US">
              <a:solidFill>
                <a:srgbClr val="000000"/>
              </a:solidFill>
            </a:endParaRPr>
          </a:p>
        </p:txBody>
      </p:sp>
      <p:sp>
        <p:nvSpPr>
          <p:cNvPr id="20537" name="Line 267"/>
          <p:cNvSpPr>
            <a:spLocks noChangeShapeType="1"/>
          </p:cNvSpPr>
          <p:nvPr/>
        </p:nvSpPr>
        <p:spPr bwMode="auto">
          <a:xfrm flipH="1">
            <a:off x="6829425" y="5578971"/>
            <a:ext cx="19050" cy="0"/>
          </a:xfrm>
          <a:prstGeom prst="line">
            <a:avLst/>
          </a:prstGeom>
          <a:noFill/>
          <a:ln w="0">
            <a:solidFill>
              <a:srgbClr val="000000"/>
            </a:solidFill>
            <a:round/>
            <a:headEnd/>
            <a:tailEnd/>
          </a:ln>
        </p:spPr>
        <p:txBody>
          <a:bodyPr/>
          <a:lstStyle/>
          <a:p>
            <a:endParaRPr lang="en-US">
              <a:solidFill>
                <a:srgbClr val="000000"/>
              </a:solidFill>
            </a:endParaRPr>
          </a:p>
        </p:txBody>
      </p:sp>
      <p:sp>
        <p:nvSpPr>
          <p:cNvPr id="20538" name="Rectangle 268"/>
          <p:cNvSpPr>
            <a:spLocks noChangeArrowheads="1"/>
          </p:cNvSpPr>
          <p:nvPr/>
        </p:nvSpPr>
        <p:spPr bwMode="auto">
          <a:xfrm>
            <a:off x="5100638" y="5528172"/>
            <a:ext cx="104196" cy="107722"/>
          </a:xfrm>
          <a:prstGeom prst="rect">
            <a:avLst/>
          </a:prstGeom>
          <a:noFill/>
          <a:ln w="9525">
            <a:noFill/>
            <a:miter lim="800000"/>
            <a:headEnd/>
            <a:tailEnd/>
          </a:ln>
        </p:spPr>
        <p:txBody>
          <a:bodyPr wrap="none" lIns="0" tIns="0" rIns="0" bIns="0">
            <a:spAutoFit/>
          </a:bodyPr>
          <a:lstStyle/>
          <a:p>
            <a:r>
              <a:rPr lang="en-GB" sz="700">
                <a:solidFill>
                  <a:srgbClr val="000000"/>
                </a:solidFill>
              </a:rPr>
              <a:t>1.2</a:t>
            </a:r>
            <a:endParaRPr lang="en-GB">
              <a:solidFill>
                <a:srgbClr val="000000"/>
              </a:solidFill>
            </a:endParaRPr>
          </a:p>
        </p:txBody>
      </p:sp>
      <p:sp>
        <p:nvSpPr>
          <p:cNvPr id="20539" name="Line 269"/>
          <p:cNvSpPr>
            <a:spLocks noChangeShapeType="1"/>
          </p:cNvSpPr>
          <p:nvPr/>
        </p:nvSpPr>
        <p:spPr bwMode="auto">
          <a:xfrm>
            <a:off x="5214941" y="5902821"/>
            <a:ext cx="19050" cy="0"/>
          </a:xfrm>
          <a:prstGeom prst="line">
            <a:avLst/>
          </a:prstGeom>
          <a:noFill/>
          <a:ln w="0">
            <a:solidFill>
              <a:srgbClr val="000000"/>
            </a:solidFill>
            <a:round/>
            <a:headEnd/>
            <a:tailEnd/>
          </a:ln>
        </p:spPr>
        <p:txBody>
          <a:bodyPr/>
          <a:lstStyle/>
          <a:p>
            <a:endParaRPr lang="en-US">
              <a:solidFill>
                <a:srgbClr val="000000"/>
              </a:solidFill>
            </a:endParaRPr>
          </a:p>
        </p:txBody>
      </p:sp>
      <p:sp>
        <p:nvSpPr>
          <p:cNvPr id="20540" name="Line 270"/>
          <p:cNvSpPr>
            <a:spLocks noChangeShapeType="1"/>
          </p:cNvSpPr>
          <p:nvPr/>
        </p:nvSpPr>
        <p:spPr bwMode="auto">
          <a:xfrm flipH="1">
            <a:off x="6829425" y="5902821"/>
            <a:ext cx="19050" cy="0"/>
          </a:xfrm>
          <a:prstGeom prst="line">
            <a:avLst/>
          </a:prstGeom>
          <a:noFill/>
          <a:ln w="0">
            <a:solidFill>
              <a:srgbClr val="000000"/>
            </a:solidFill>
            <a:round/>
            <a:headEnd/>
            <a:tailEnd/>
          </a:ln>
        </p:spPr>
        <p:txBody>
          <a:bodyPr/>
          <a:lstStyle/>
          <a:p>
            <a:endParaRPr lang="en-US">
              <a:solidFill>
                <a:srgbClr val="000000"/>
              </a:solidFill>
            </a:endParaRPr>
          </a:p>
        </p:txBody>
      </p:sp>
      <p:sp>
        <p:nvSpPr>
          <p:cNvPr id="20541" name="Rectangle 271"/>
          <p:cNvSpPr>
            <a:spLocks noChangeArrowheads="1"/>
          </p:cNvSpPr>
          <p:nvPr/>
        </p:nvSpPr>
        <p:spPr bwMode="auto">
          <a:xfrm>
            <a:off x="5100638" y="5852022"/>
            <a:ext cx="104196" cy="107722"/>
          </a:xfrm>
          <a:prstGeom prst="rect">
            <a:avLst/>
          </a:prstGeom>
          <a:noFill/>
          <a:ln w="9525">
            <a:noFill/>
            <a:miter lim="800000"/>
            <a:headEnd/>
            <a:tailEnd/>
          </a:ln>
        </p:spPr>
        <p:txBody>
          <a:bodyPr wrap="none" lIns="0" tIns="0" rIns="0" bIns="0">
            <a:spAutoFit/>
          </a:bodyPr>
          <a:lstStyle/>
          <a:p>
            <a:r>
              <a:rPr lang="en-GB" sz="700">
                <a:solidFill>
                  <a:srgbClr val="000000"/>
                </a:solidFill>
              </a:rPr>
              <a:t>1.4</a:t>
            </a:r>
            <a:endParaRPr lang="en-GB">
              <a:solidFill>
                <a:srgbClr val="000000"/>
              </a:solidFill>
            </a:endParaRPr>
          </a:p>
        </p:txBody>
      </p:sp>
      <p:sp>
        <p:nvSpPr>
          <p:cNvPr id="20542" name="Line 272"/>
          <p:cNvSpPr>
            <a:spLocks noChangeShapeType="1"/>
          </p:cNvSpPr>
          <p:nvPr/>
        </p:nvSpPr>
        <p:spPr bwMode="auto">
          <a:xfrm>
            <a:off x="5214939" y="5902821"/>
            <a:ext cx="1633537" cy="0"/>
          </a:xfrm>
          <a:prstGeom prst="line">
            <a:avLst/>
          </a:prstGeom>
          <a:noFill/>
          <a:ln w="0">
            <a:solidFill>
              <a:srgbClr val="000000"/>
            </a:solidFill>
            <a:round/>
            <a:headEnd/>
            <a:tailEnd/>
          </a:ln>
        </p:spPr>
        <p:txBody>
          <a:bodyPr/>
          <a:lstStyle/>
          <a:p>
            <a:endParaRPr lang="en-US">
              <a:solidFill>
                <a:srgbClr val="000000"/>
              </a:solidFill>
            </a:endParaRPr>
          </a:p>
        </p:txBody>
      </p:sp>
      <p:sp>
        <p:nvSpPr>
          <p:cNvPr id="20543" name="Line 273"/>
          <p:cNvSpPr>
            <a:spLocks noChangeShapeType="1"/>
          </p:cNvSpPr>
          <p:nvPr/>
        </p:nvSpPr>
        <p:spPr bwMode="auto">
          <a:xfrm>
            <a:off x="5214939" y="4277221"/>
            <a:ext cx="1633537" cy="0"/>
          </a:xfrm>
          <a:prstGeom prst="line">
            <a:avLst/>
          </a:prstGeom>
          <a:noFill/>
          <a:ln w="0">
            <a:solidFill>
              <a:srgbClr val="000000"/>
            </a:solidFill>
            <a:round/>
            <a:headEnd/>
            <a:tailEnd/>
          </a:ln>
        </p:spPr>
        <p:txBody>
          <a:bodyPr/>
          <a:lstStyle/>
          <a:p>
            <a:endParaRPr lang="en-US">
              <a:solidFill>
                <a:srgbClr val="000000"/>
              </a:solidFill>
            </a:endParaRPr>
          </a:p>
        </p:txBody>
      </p:sp>
      <p:sp>
        <p:nvSpPr>
          <p:cNvPr id="20544" name="Line 274"/>
          <p:cNvSpPr>
            <a:spLocks noChangeShapeType="1"/>
          </p:cNvSpPr>
          <p:nvPr/>
        </p:nvSpPr>
        <p:spPr bwMode="auto">
          <a:xfrm>
            <a:off x="6848475" y="4277221"/>
            <a:ext cx="0" cy="1625600"/>
          </a:xfrm>
          <a:prstGeom prst="line">
            <a:avLst/>
          </a:prstGeom>
          <a:noFill/>
          <a:ln w="0">
            <a:solidFill>
              <a:srgbClr val="000000"/>
            </a:solidFill>
            <a:round/>
            <a:headEnd/>
            <a:tailEnd/>
          </a:ln>
        </p:spPr>
        <p:txBody>
          <a:bodyPr/>
          <a:lstStyle/>
          <a:p>
            <a:endParaRPr lang="en-US">
              <a:solidFill>
                <a:srgbClr val="000000"/>
              </a:solidFill>
            </a:endParaRPr>
          </a:p>
        </p:txBody>
      </p:sp>
      <p:sp>
        <p:nvSpPr>
          <p:cNvPr id="20545" name="Line 275"/>
          <p:cNvSpPr>
            <a:spLocks noChangeShapeType="1"/>
          </p:cNvSpPr>
          <p:nvPr/>
        </p:nvSpPr>
        <p:spPr bwMode="auto">
          <a:xfrm>
            <a:off x="5214938" y="4277221"/>
            <a:ext cx="0" cy="1625600"/>
          </a:xfrm>
          <a:prstGeom prst="line">
            <a:avLst/>
          </a:prstGeom>
          <a:noFill/>
          <a:ln w="0">
            <a:solidFill>
              <a:srgbClr val="000000"/>
            </a:solidFill>
            <a:round/>
            <a:headEnd/>
            <a:tailEnd/>
          </a:ln>
        </p:spPr>
        <p:txBody>
          <a:bodyPr/>
          <a:lstStyle/>
          <a:p>
            <a:endParaRPr lang="en-US">
              <a:solidFill>
                <a:srgbClr val="000000"/>
              </a:solidFill>
            </a:endParaRPr>
          </a:p>
        </p:txBody>
      </p:sp>
      <p:sp>
        <p:nvSpPr>
          <p:cNvPr id="20546" name="Freeform 276"/>
          <p:cNvSpPr>
            <a:spLocks/>
          </p:cNvSpPr>
          <p:nvPr/>
        </p:nvSpPr>
        <p:spPr bwMode="auto">
          <a:xfrm>
            <a:off x="5221291" y="4429621"/>
            <a:ext cx="706437" cy="1092200"/>
          </a:xfrm>
          <a:custGeom>
            <a:avLst/>
            <a:gdLst>
              <a:gd name="T0" fmla="*/ 2147483647 w 445"/>
              <a:gd name="T1" fmla="*/ 2147483647 h 688"/>
              <a:gd name="T2" fmla="*/ 2147483647 w 445"/>
              <a:gd name="T3" fmla="*/ 2147483647 h 688"/>
              <a:gd name="T4" fmla="*/ 2147483647 w 445"/>
              <a:gd name="T5" fmla="*/ 2147483647 h 688"/>
              <a:gd name="T6" fmla="*/ 2147483647 w 445"/>
              <a:gd name="T7" fmla="*/ 2147483647 h 688"/>
              <a:gd name="T8" fmla="*/ 2147483647 w 445"/>
              <a:gd name="T9" fmla="*/ 2147483647 h 688"/>
              <a:gd name="T10" fmla="*/ 2147483647 w 445"/>
              <a:gd name="T11" fmla="*/ 2147483647 h 688"/>
              <a:gd name="T12" fmla="*/ 2147483647 w 445"/>
              <a:gd name="T13" fmla="*/ 2147483647 h 688"/>
              <a:gd name="T14" fmla="*/ 2147483647 w 445"/>
              <a:gd name="T15" fmla="*/ 2147483647 h 688"/>
              <a:gd name="T16" fmla="*/ 2147483647 w 445"/>
              <a:gd name="T17" fmla="*/ 2147483647 h 688"/>
              <a:gd name="T18" fmla="*/ 2147483647 w 445"/>
              <a:gd name="T19" fmla="*/ 2147483647 h 688"/>
              <a:gd name="T20" fmla="*/ 2147483647 w 445"/>
              <a:gd name="T21" fmla="*/ 2147483647 h 688"/>
              <a:gd name="T22" fmla="*/ 2147483647 w 445"/>
              <a:gd name="T23" fmla="*/ 2147483647 h 688"/>
              <a:gd name="T24" fmla="*/ 2147483647 w 445"/>
              <a:gd name="T25" fmla="*/ 2147483647 h 688"/>
              <a:gd name="T26" fmla="*/ 2147483647 w 445"/>
              <a:gd name="T27" fmla="*/ 2147483647 h 688"/>
              <a:gd name="T28" fmla="*/ 2147483647 w 445"/>
              <a:gd name="T29" fmla="*/ 2147483647 h 688"/>
              <a:gd name="T30" fmla="*/ 2147483647 w 445"/>
              <a:gd name="T31" fmla="*/ 2147483647 h 688"/>
              <a:gd name="T32" fmla="*/ 2147483647 w 445"/>
              <a:gd name="T33" fmla="*/ 2147483647 h 688"/>
              <a:gd name="T34" fmla="*/ 2147483647 w 445"/>
              <a:gd name="T35" fmla="*/ 2147483647 h 688"/>
              <a:gd name="T36" fmla="*/ 2147483647 w 445"/>
              <a:gd name="T37" fmla="*/ 2147483647 h 688"/>
              <a:gd name="T38" fmla="*/ 2147483647 w 445"/>
              <a:gd name="T39" fmla="*/ 2147483647 h 688"/>
              <a:gd name="T40" fmla="*/ 2147483647 w 445"/>
              <a:gd name="T41" fmla="*/ 2147483647 h 688"/>
              <a:gd name="T42" fmla="*/ 2147483647 w 445"/>
              <a:gd name="T43" fmla="*/ 2147483647 h 688"/>
              <a:gd name="T44" fmla="*/ 2147483647 w 445"/>
              <a:gd name="T45" fmla="*/ 2147483647 h 688"/>
              <a:gd name="T46" fmla="*/ 2147483647 w 445"/>
              <a:gd name="T47" fmla="*/ 2147483647 h 688"/>
              <a:gd name="T48" fmla="*/ 2147483647 w 445"/>
              <a:gd name="T49" fmla="*/ 2147483647 h 688"/>
              <a:gd name="T50" fmla="*/ 2147483647 w 445"/>
              <a:gd name="T51" fmla="*/ 2147483647 h 688"/>
              <a:gd name="T52" fmla="*/ 2147483647 w 445"/>
              <a:gd name="T53" fmla="*/ 2147483647 h 688"/>
              <a:gd name="T54" fmla="*/ 2147483647 w 445"/>
              <a:gd name="T55" fmla="*/ 2147483647 h 688"/>
              <a:gd name="T56" fmla="*/ 2147483647 w 445"/>
              <a:gd name="T57" fmla="*/ 2147483647 h 688"/>
              <a:gd name="T58" fmla="*/ 2147483647 w 445"/>
              <a:gd name="T59" fmla="*/ 2147483647 h 688"/>
              <a:gd name="T60" fmla="*/ 2147483647 w 445"/>
              <a:gd name="T61" fmla="*/ 2147483647 h 688"/>
              <a:gd name="T62" fmla="*/ 2147483647 w 445"/>
              <a:gd name="T63" fmla="*/ 2147483647 h 688"/>
              <a:gd name="T64" fmla="*/ 2147483647 w 445"/>
              <a:gd name="T65" fmla="*/ 2147483647 h 688"/>
              <a:gd name="T66" fmla="*/ 2147483647 w 445"/>
              <a:gd name="T67" fmla="*/ 2147483647 h 688"/>
              <a:gd name="T68" fmla="*/ 2147483647 w 445"/>
              <a:gd name="T69" fmla="*/ 2147483647 h 688"/>
              <a:gd name="T70" fmla="*/ 2147483647 w 445"/>
              <a:gd name="T71" fmla="*/ 2147483647 h 688"/>
              <a:gd name="T72" fmla="*/ 2147483647 w 445"/>
              <a:gd name="T73" fmla="*/ 2147483647 h 688"/>
              <a:gd name="T74" fmla="*/ 2147483647 w 445"/>
              <a:gd name="T75" fmla="*/ 2147483647 h 688"/>
              <a:gd name="T76" fmla="*/ 2147483647 w 445"/>
              <a:gd name="T77" fmla="*/ 2147483647 h 688"/>
              <a:gd name="T78" fmla="*/ 2147483647 w 445"/>
              <a:gd name="T79" fmla="*/ 2147483647 h 688"/>
              <a:gd name="T80" fmla="*/ 2147483647 w 445"/>
              <a:gd name="T81" fmla="*/ 2147483647 h 688"/>
              <a:gd name="T82" fmla="*/ 2147483647 w 445"/>
              <a:gd name="T83" fmla="*/ 2147483647 h 68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45"/>
              <a:gd name="T127" fmla="*/ 0 h 688"/>
              <a:gd name="T128" fmla="*/ 445 w 445"/>
              <a:gd name="T129" fmla="*/ 688 h 68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45" h="688">
                <a:moveTo>
                  <a:pt x="0" y="516"/>
                </a:moveTo>
                <a:lnTo>
                  <a:pt x="4" y="520"/>
                </a:lnTo>
                <a:lnTo>
                  <a:pt x="8" y="520"/>
                </a:lnTo>
                <a:lnTo>
                  <a:pt x="12" y="520"/>
                </a:lnTo>
                <a:lnTo>
                  <a:pt x="16" y="520"/>
                </a:lnTo>
                <a:lnTo>
                  <a:pt x="20" y="516"/>
                </a:lnTo>
                <a:lnTo>
                  <a:pt x="24" y="516"/>
                </a:lnTo>
                <a:lnTo>
                  <a:pt x="28" y="520"/>
                </a:lnTo>
                <a:lnTo>
                  <a:pt x="32" y="520"/>
                </a:lnTo>
                <a:lnTo>
                  <a:pt x="36" y="520"/>
                </a:lnTo>
                <a:lnTo>
                  <a:pt x="40" y="524"/>
                </a:lnTo>
                <a:lnTo>
                  <a:pt x="44" y="524"/>
                </a:lnTo>
                <a:lnTo>
                  <a:pt x="48" y="532"/>
                </a:lnTo>
                <a:lnTo>
                  <a:pt x="52" y="540"/>
                </a:lnTo>
                <a:lnTo>
                  <a:pt x="52" y="544"/>
                </a:lnTo>
                <a:lnTo>
                  <a:pt x="56" y="556"/>
                </a:lnTo>
                <a:lnTo>
                  <a:pt x="60" y="564"/>
                </a:lnTo>
                <a:lnTo>
                  <a:pt x="64" y="576"/>
                </a:lnTo>
                <a:lnTo>
                  <a:pt x="72" y="588"/>
                </a:lnTo>
                <a:lnTo>
                  <a:pt x="80" y="600"/>
                </a:lnTo>
                <a:lnTo>
                  <a:pt x="88" y="612"/>
                </a:lnTo>
                <a:lnTo>
                  <a:pt x="96" y="620"/>
                </a:lnTo>
                <a:lnTo>
                  <a:pt x="104" y="624"/>
                </a:lnTo>
                <a:lnTo>
                  <a:pt x="112" y="624"/>
                </a:lnTo>
                <a:lnTo>
                  <a:pt x="124" y="624"/>
                </a:lnTo>
                <a:lnTo>
                  <a:pt x="132" y="612"/>
                </a:lnTo>
                <a:lnTo>
                  <a:pt x="140" y="596"/>
                </a:lnTo>
                <a:lnTo>
                  <a:pt x="148" y="576"/>
                </a:lnTo>
                <a:lnTo>
                  <a:pt x="152" y="548"/>
                </a:lnTo>
                <a:lnTo>
                  <a:pt x="156" y="520"/>
                </a:lnTo>
                <a:lnTo>
                  <a:pt x="156" y="448"/>
                </a:lnTo>
                <a:lnTo>
                  <a:pt x="152" y="408"/>
                </a:lnTo>
                <a:lnTo>
                  <a:pt x="144" y="364"/>
                </a:lnTo>
                <a:lnTo>
                  <a:pt x="136" y="316"/>
                </a:lnTo>
                <a:lnTo>
                  <a:pt x="124" y="268"/>
                </a:lnTo>
                <a:lnTo>
                  <a:pt x="112" y="216"/>
                </a:lnTo>
                <a:lnTo>
                  <a:pt x="100" y="172"/>
                </a:lnTo>
                <a:lnTo>
                  <a:pt x="84" y="124"/>
                </a:lnTo>
                <a:lnTo>
                  <a:pt x="68" y="84"/>
                </a:lnTo>
                <a:lnTo>
                  <a:pt x="56" y="48"/>
                </a:lnTo>
                <a:lnTo>
                  <a:pt x="44" y="24"/>
                </a:lnTo>
                <a:lnTo>
                  <a:pt x="36" y="8"/>
                </a:lnTo>
                <a:lnTo>
                  <a:pt x="32" y="0"/>
                </a:lnTo>
                <a:lnTo>
                  <a:pt x="36" y="0"/>
                </a:lnTo>
                <a:lnTo>
                  <a:pt x="44" y="16"/>
                </a:lnTo>
                <a:lnTo>
                  <a:pt x="56" y="36"/>
                </a:lnTo>
                <a:lnTo>
                  <a:pt x="72" y="64"/>
                </a:lnTo>
                <a:lnTo>
                  <a:pt x="88" y="104"/>
                </a:lnTo>
                <a:lnTo>
                  <a:pt x="108" y="148"/>
                </a:lnTo>
                <a:lnTo>
                  <a:pt x="128" y="196"/>
                </a:lnTo>
                <a:lnTo>
                  <a:pt x="144" y="252"/>
                </a:lnTo>
                <a:lnTo>
                  <a:pt x="160" y="308"/>
                </a:lnTo>
                <a:lnTo>
                  <a:pt x="176" y="364"/>
                </a:lnTo>
                <a:lnTo>
                  <a:pt x="188" y="416"/>
                </a:lnTo>
                <a:lnTo>
                  <a:pt x="200" y="464"/>
                </a:lnTo>
                <a:lnTo>
                  <a:pt x="208" y="504"/>
                </a:lnTo>
                <a:lnTo>
                  <a:pt x="216" y="536"/>
                </a:lnTo>
                <a:lnTo>
                  <a:pt x="224" y="556"/>
                </a:lnTo>
                <a:lnTo>
                  <a:pt x="232" y="572"/>
                </a:lnTo>
                <a:lnTo>
                  <a:pt x="240" y="572"/>
                </a:lnTo>
                <a:lnTo>
                  <a:pt x="244" y="568"/>
                </a:lnTo>
                <a:lnTo>
                  <a:pt x="252" y="552"/>
                </a:lnTo>
                <a:lnTo>
                  <a:pt x="260" y="528"/>
                </a:lnTo>
                <a:lnTo>
                  <a:pt x="264" y="500"/>
                </a:lnTo>
                <a:lnTo>
                  <a:pt x="268" y="464"/>
                </a:lnTo>
                <a:lnTo>
                  <a:pt x="272" y="428"/>
                </a:lnTo>
                <a:lnTo>
                  <a:pt x="276" y="392"/>
                </a:lnTo>
                <a:lnTo>
                  <a:pt x="276" y="356"/>
                </a:lnTo>
                <a:lnTo>
                  <a:pt x="280" y="324"/>
                </a:lnTo>
                <a:lnTo>
                  <a:pt x="280" y="300"/>
                </a:lnTo>
                <a:lnTo>
                  <a:pt x="284" y="280"/>
                </a:lnTo>
                <a:lnTo>
                  <a:pt x="288" y="268"/>
                </a:lnTo>
                <a:lnTo>
                  <a:pt x="296" y="264"/>
                </a:lnTo>
                <a:lnTo>
                  <a:pt x="308" y="264"/>
                </a:lnTo>
                <a:lnTo>
                  <a:pt x="320" y="272"/>
                </a:lnTo>
                <a:lnTo>
                  <a:pt x="332" y="288"/>
                </a:lnTo>
                <a:lnTo>
                  <a:pt x="348" y="304"/>
                </a:lnTo>
                <a:lnTo>
                  <a:pt x="364" y="328"/>
                </a:lnTo>
                <a:lnTo>
                  <a:pt x="376" y="356"/>
                </a:lnTo>
                <a:lnTo>
                  <a:pt x="389" y="388"/>
                </a:lnTo>
                <a:lnTo>
                  <a:pt x="397" y="428"/>
                </a:lnTo>
                <a:lnTo>
                  <a:pt x="401" y="464"/>
                </a:lnTo>
                <a:lnTo>
                  <a:pt x="405" y="504"/>
                </a:lnTo>
                <a:lnTo>
                  <a:pt x="401" y="540"/>
                </a:lnTo>
                <a:lnTo>
                  <a:pt x="397" y="576"/>
                </a:lnTo>
                <a:lnTo>
                  <a:pt x="389" y="612"/>
                </a:lnTo>
                <a:lnTo>
                  <a:pt x="376" y="636"/>
                </a:lnTo>
                <a:lnTo>
                  <a:pt x="364" y="660"/>
                </a:lnTo>
                <a:lnTo>
                  <a:pt x="352" y="676"/>
                </a:lnTo>
                <a:lnTo>
                  <a:pt x="340" y="684"/>
                </a:lnTo>
                <a:lnTo>
                  <a:pt x="328" y="688"/>
                </a:lnTo>
                <a:lnTo>
                  <a:pt x="316" y="684"/>
                </a:lnTo>
                <a:lnTo>
                  <a:pt x="304" y="676"/>
                </a:lnTo>
                <a:lnTo>
                  <a:pt x="292" y="664"/>
                </a:lnTo>
                <a:lnTo>
                  <a:pt x="280" y="648"/>
                </a:lnTo>
                <a:lnTo>
                  <a:pt x="272" y="628"/>
                </a:lnTo>
                <a:lnTo>
                  <a:pt x="264" y="608"/>
                </a:lnTo>
                <a:lnTo>
                  <a:pt x="260" y="588"/>
                </a:lnTo>
                <a:lnTo>
                  <a:pt x="256" y="568"/>
                </a:lnTo>
                <a:lnTo>
                  <a:pt x="252" y="548"/>
                </a:lnTo>
                <a:lnTo>
                  <a:pt x="252" y="516"/>
                </a:lnTo>
                <a:lnTo>
                  <a:pt x="256" y="500"/>
                </a:lnTo>
                <a:lnTo>
                  <a:pt x="260" y="492"/>
                </a:lnTo>
                <a:lnTo>
                  <a:pt x="268" y="488"/>
                </a:lnTo>
                <a:lnTo>
                  <a:pt x="276" y="484"/>
                </a:lnTo>
                <a:lnTo>
                  <a:pt x="284" y="488"/>
                </a:lnTo>
                <a:lnTo>
                  <a:pt x="292" y="492"/>
                </a:lnTo>
                <a:lnTo>
                  <a:pt x="304" y="500"/>
                </a:lnTo>
                <a:lnTo>
                  <a:pt x="316" y="508"/>
                </a:lnTo>
                <a:lnTo>
                  <a:pt x="324" y="520"/>
                </a:lnTo>
                <a:lnTo>
                  <a:pt x="336" y="532"/>
                </a:lnTo>
                <a:lnTo>
                  <a:pt x="344" y="548"/>
                </a:lnTo>
                <a:lnTo>
                  <a:pt x="352" y="560"/>
                </a:lnTo>
                <a:lnTo>
                  <a:pt x="360" y="576"/>
                </a:lnTo>
                <a:lnTo>
                  <a:pt x="372" y="592"/>
                </a:lnTo>
                <a:lnTo>
                  <a:pt x="381" y="608"/>
                </a:lnTo>
                <a:lnTo>
                  <a:pt x="389" y="620"/>
                </a:lnTo>
                <a:lnTo>
                  <a:pt x="393" y="636"/>
                </a:lnTo>
                <a:lnTo>
                  <a:pt x="401" y="644"/>
                </a:lnTo>
                <a:lnTo>
                  <a:pt x="409" y="652"/>
                </a:lnTo>
                <a:lnTo>
                  <a:pt x="417" y="660"/>
                </a:lnTo>
                <a:lnTo>
                  <a:pt x="421" y="660"/>
                </a:lnTo>
                <a:lnTo>
                  <a:pt x="429" y="656"/>
                </a:lnTo>
                <a:lnTo>
                  <a:pt x="433" y="652"/>
                </a:lnTo>
                <a:lnTo>
                  <a:pt x="437" y="640"/>
                </a:lnTo>
                <a:lnTo>
                  <a:pt x="441" y="620"/>
                </a:lnTo>
                <a:lnTo>
                  <a:pt x="445" y="596"/>
                </a:lnTo>
                <a:lnTo>
                  <a:pt x="445" y="532"/>
                </a:lnTo>
              </a:path>
            </a:pathLst>
          </a:custGeom>
          <a:noFill/>
          <a:ln w="31750" cap="flat">
            <a:solidFill>
              <a:srgbClr val="CCCCCC"/>
            </a:solidFill>
            <a:prstDash val="solid"/>
            <a:round/>
            <a:headEnd/>
            <a:tailEnd/>
          </a:ln>
        </p:spPr>
        <p:txBody>
          <a:bodyPr/>
          <a:lstStyle/>
          <a:p>
            <a:endParaRPr lang="en-US">
              <a:solidFill>
                <a:srgbClr val="000000"/>
              </a:solidFill>
            </a:endParaRPr>
          </a:p>
        </p:txBody>
      </p:sp>
      <p:sp>
        <p:nvSpPr>
          <p:cNvPr id="20547" name="Freeform 277"/>
          <p:cNvSpPr>
            <a:spLocks/>
          </p:cNvSpPr>
          <p:nvPr/>
        </p:nvSpPr>
        <p:spPr bwMode="auto">
          <a:xfrm>
            <a:off x="5703888" y="4385171"/>
            <a:ext cx="681038" cy="1136650"/>
          </a:xfrm>
          <a:custGeom>
            <a:avLst/>
            <a:gdLst>
              <a:gd name="T0" fmla="*/ 2147483647 w 429"/>
              <a:gd name="T1" fmla="*/ 2147483647 h 716"/>
              <a:gd name="T2" fmla="*/ 2147483647 w 429"/>
              <a:gd name="T3" fmla="*/ 2147483647 h 716"/>
              <a:gd name="T4" fmla="*/ 2147483647 w 429"/>
              <a:gd name="T5" fmla="*/ 2147483647 h 716"/>
              <a:gd name="T6" fmla="*/ 2147483647 w 429"/>
              <a:gd name="T7" fmla="*/ 2147483647 h 716"/>
              <a:gd name="T8" fmla="*/ 2147483647 w 429"/>
              <a:gd name="T9" fmla="*/ 2147483647 h 716"/>
              <a:gd name="T10" fmla="*/ 2147483647 w 429"/>
              <a:gd name="T11" fmla="*/ 2147483647 h 716"/>
              <a:gd name="T12" fmla="*/ 0 w 429"/>
              <a:gd name="T13" fmla="*/ 2147483647 h 716"/>
              <a:gd name="T14" fmla="*/ 2147483647 w 429"/>
              <a:gd name="T15" fmla="*/ 2147483647 h 716"/>
              <a:gd name="T16" fmla="*/ 2147483647 w 429"/>
              <a:gd name="T17" fmla="*/ 2147483647 h 716"/>
              <a:gd name="T18" fmla="*/ 2147483647 w 429"/>
              <a:gd name="T19" fmla="*/ 2147483647 h 716"/>
              <a:gd name="T20" fmla="*/ 2147483647 w 429"/>
              <a:gd name="T21" fmla="*/ 2147483647 h 716"/>
              <a:gd name="T22" fmla="*/ 2147483647 w 429"/>
              <a:gd name="T23" fmla="*/ 2147483647 h 716"/>
              <a:gd name="T24" fmla="*/ 2147483647 w 429"/>
              <a:gd name="T25" fmla="*/ 2147483647 h 716"/>
              <a:gd name="T26" fmla="*/ 2147483647 w 429"/>
              <a:gd name="T27" fmla="*/ 2147483647 h 716"/>
              <a:gd name="T28" fmla="*/ 2147483647 w 429"/>
              <a:gd name="T29" fmla="*/ 2147483647 h 716"/>
              <a:gd name="T30" fmla="*/ 2147483647 w 429"/>
              <a:gd name="T31" fmla="*/ 2147483647 h 716"/>
              <a:gd name="T32" fmla="*/ 2147483647 w 429"/>
              <a:gd name="T33" fmla="*/ 2147483647 h 716"/>
              <a:gd name="T34" fmla="*/ 2147483647 w 429"/>
              <a:gd name="T35" fmla="*/ 2147483647 h 716"/>
              <a:gd name="T36" fmla="*/ 2147483647 w 429"/>
              <a:gd name="T37" fmla="*/ 2147483647 h 716"/>
              <a:gd name="T38" fmla="*/ 2147483647 w 429"/>
              <a:gd name="T39" fmla="*/ 2147483647 h 716"/>
              <a:gd name="T40" fmla="*/ 2147483647 w 429"/>
              <a:gd name="T41" fmla="*/ 2147483647 h 716"/>
              <a:gd name="T42" fmla="*/ 2147483647 w 429"/>
              <a:gd name="T43" fmla="*/ 2147483647 h 716"/>
              <a:gd name="T44" fmla="*/ 2147483647 w 429"/>
              <a:gd name="T45" fmla="*/ 2147483647 h 716"/>
              <a:gd name="T46" fmla="*/ 2147483647 w 429"/>
              <a:gd name="T47" fmla="*/ 2147483647 h 716"/>
              <a:gd name="T48" fmla="*/ 2147483647 w 429"/>
              <a:gd name="T49" fmla="*/ 2147483647 h 716"/>
              <a:gd name="T50" fmla="*/ 2147483647 w 429"/>
              <a:gd name="T51" fmla="*/ 2147483647 h 716"/>
              <a:gd name="T52" fmla="*/ 2147483647 w 429"/>
              <a:gd name="T53" fmla="*/ 2147483647 h 716"/>
              <a:gd name="T54" fmla="*/ 2147483647 w 429"/>
              <a:gd name="T55" fmla="*/ 2147483647 h 716"/>
              <a:gd name="T56" fmla="*/ 2147483647 w 429"/>
              <a:gd name="T57" fmla="*/ 2147483647 h 716"/>
              <a:gd name="T58" fmla="*/ 2147483647 w 429"/>
              <a:gd name="T59" fmla="*/ 2147483647 h 716"/>
              <a:gd name="T60" fmla="*/ 2147483647 w 429"/>
              <a:gd name="T61" fmla="*/ 2147483647 h 716"/>
              <a:gd name="T62" fmla="*/ 2147483647 w 429"/>
              <a:gd name="T63" fmla="*/ 2147483647 h 716"/>
              <a:gd name="T64" fmla="*/ 2147483647 w 429"/>
              <a:gd name="T65" fmla="*/ 2147483647 h 716"/>
              <a:gd name="T66" fmla="*/ 2147483647 w 429"/>
              <a:gd name="T67" fmla="*/ 2147483647 h 716"/>
              <a:gd name="T68" fmla="*/ 2147483647 w 429"/>
              <a:gd name="T69" fmla="*/ 2147483647 h 716"/>
              <a:gd name="T70" fmla="*/ 2147483647 w 429"/>
              <a:gd name="T71" fmla="*/ 2147483647 h 716"/>
              <a:gd name="T72" fmla="*/ 2147483647 w 429"/>
              <a:gd name="T73" fmla="*/ 2147483647 h 716"/>
              <a:gd name="T74" fmla="*/ 2147483647 w 429"/>
              <a:gd name="T75" fmla="*/ 2147483647 h 716"/>
              <a:gd name="T76" fmla="*/ 2147483647 w 429"/>
              <a:gd name="T77" fmla="*/ 2147483647 h 716"/>
              <a:gd name="T78" fmla="*/ 2147483647 w 429"/>
              <a:gd name="T79" fmla="*/ 2147483647 h 716"/>
              <a:gd name="T80" fmla="*/ 2147483647 w 429"/>
              <a:gd name="T81" fmla="*/ 2147483647 h 716"/>
              <a:gd name="T82" fmla="*/ 2147483647 w 429"/>
              <a:gd name="T83" fmla="*/ 2147483647 h 716"/>
              <a:gd name="T84" fmla="*/ 2147483647 w 429"/>
              <a:gd name="T85" fmla="*/ 2147483647 h 716"/>
              <a:gd name="T86" fmla="*/ 2147483647 w 429"/>
              <a:gd name="T87" fmla="*/ 2147483647 h 716"/>
              <a:gd name="T88" fmla="*/ 2147483647 w 429"/>
              <a:gd name="T89" fmla="*/ 2147483647 h 716"/>
              <a:gd name="T90" fmla="*/ 2147483647 w 429"/>
              <a:gd name="T91" fmla="*/ 2147483647 h 716"/>
              <a:gd name="T92" fmla="*/ 2147483647 w 429"/>
              <a:gd name="T93" fmla="*/ 2147483647 h 716"/>
              <a:gd name="T94" fmla="*/ 2147483647 w 429"/>
              <a:gd name="T95" fmla="*/ 2147483647 h 716"/>
              <a:gd name="T96" fmla="*/ 2147483647 w 429"/>
              <a:gd name="T97" fmla="*/ 2147483647 h 716"/>
              <a:gd name="T98" fmla="*/ 2147483647 w 429"/>
              <a:gd name="T99" fmla="*/ 2147483647 h 716"/>
              <a:gd name="T100" fmla="*/ 2147483647 w 429"/>
              <a:gd name="T101" fmla="*/ 2147483647 h 716"/>
              <a:gd name="T102" fmla="*/ 2147483647 w 429"/>
              <a:gd name="T103" fmla="*/ 2147483647 h 716"/>
              <a:gd name="T104" fmla="*/ 2147483647 w 429"/>
              <a:gd name="T105" fmla="*/ 2147483647 h 716"/>
              <a:gd name="T106" fmla="*/ 2147483647 w 429"/>
              <a:gd name="T107" fmla="*/ 2147483647 h 716"/>
              <a:gd name="T108" fmla="*/ 2147483647 w 429"/>
              <a:gd name="T109" fmla="*/ 2147483647 h 716"/>
              <a:gd name="T110" fmla="*/ 2147483647 w 429"/>
              <a:gd name="T111" fmla="*/ 2147483647 h 716"/>
              <a:gd name="T112" fmla="*/ 2147483647 w 429"/>
              <a:gd name="T113" fmla="*/ 2147483647 h 716"/>
              <a:gd name="T114" fmla="*/ 2147483647 w 429"/>
              <a:gd name="T115" fmla="*/ 2147483647 h 716"/>
              <a:gd name="T116" fmla="*/ 2147483647 w 429"/>
              <a:gd name="T117" fmla="*/ 2147483647 h 71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29"/>
              <a:gd name="T178" fmla="*/ 0 h 716"/>
              <a:gd name="T179" fmla="*/ 429 w 429"/>
              <a:gd name="T180" fmla="*/ 716 h 71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29" h="716">
                <a:moveTo>
                  <a:pt x="141" y="560"/>
                </a:moveTo>
                <a:lnTo>
                  <a:pt x="137" y="520"/>
                </a:lnTo>
                <a:lnTo>
                  <a:pt x="133" y="476"/>
                </a:lnTo>
                <a:lnTo>
                  <a:pt x="129" y="428"/>
                </a:lnTo>
                <a:lnTo>
                  <a:pt x="121" y="376"/>
                </a:lnTo>
                <a:lnTo>
                  <a:pt x="109" y="320"/>
                </a:lnTo>
                <a:lnTo>
                  <a:pt x="97" y="264"/>
                </a:lnTo>
                <a:lnTo>
                  <a:pt x="81" y="212"/>
                </a:lnTo>
                <a:lnTo>
                  <a:pt x="64" y="160"/>
                </a:lnTo>
                <a:lnTo>
                  <a:pt x="44" y="116"/>
                </a:lnTo>
                <a:lnTo>
                  <a:pt x="28" y="76"/>
                </a:lnTo>
                <a:lnTo>
                  <a:pt x="16" y="44"/>
                </a:lnTo>
                <a:lnTo>
                  <a:pt x="8" y="20"/>
                </a:lnTo>
                <a:lnTo>
                  <a:pt x="0" y="4"/>
                </a:lnTo>
                <a:lnTo>
                  <a:pt x="0" y="0"/>
                </a:lnTo>
                <a:lnTo>
                  <a:pt x="8" y="4"/>
                </a:lnTo>
                <a:lnTo>
                  <a:pt x="20" y="24"/>
                </a:lnTo>
                <a:lnTo>
                  <a:pt x="36" y="48"/>
                </a:lnTo>
                <a:lnTo>
                  <a:pt x="52" y="80"/>
                </a:lnTo>
                <a:lnTo>
                  <a:pt x="77" y="120"/>
                </a:lnTo>
                <a:lnTo>
                  <a:pt x="97" y="168"/>
                </a:lnTo>
                <a:lnTo>
                  <a:pt x="117" y="224"/>
                </a:lnTo>
                <a:lnTo>
                  <a:pt x="137" y="284"/>
                </a:lnTo>
                <a:lnTo>
                  <a:pt x="153" y="344"/>
                </a:lnTo>
                <a:lnTo>
                  <a:pt x="169" y="400"/>
                </a:lnTo>
                <a:lnTo>
                  <a:pt x="181" y="456"/>
                </a:lnTo>
                <a:lnTo>
                  <a:pt x="189" y="504"/>
                </a:lnTo>
                <a:lnTo>
                  <a:pt x="197" y="544"/>
                </a:lnTo>
                <a:lnTo>
                  <a:pt x="205" y="572"/>
                </a:lnTo>
                <a:lnTo>
                  <a:pt x="213" y="596"/>
                </a:lnTo>
                <a:lnTo>
                  <a:pt x="217" y="608"/>
                </a:lnTo>
                <a:lnTo>
                  <a:pt x="221" y="612"/>
                </a:lnTo>
                <a:lnTo>
                  <a:pt x="229" y="608"/>
                </a:lnTo>
                <a:lnTo>
                  <a:pt x="233" y="592"/>
                </a:lnTo>
                <a:lnTo>
                  <a:pt x="237" y="572"/>
                </a:lnTo>
                <a:lnTo>
                  <a:pt x="237" y="544"/>
                </a:lnTo>
                <a:lnTo>
                  <a:pt x="241" y="512"/>
                </a:lnTo>
                <a:lnTo>
                  <a:pt x="245" y="476"/>
                </a:lnTo>
                <a:lnTo>
                  <a:pt x="245" y="400"/>
                </a:lnTo>
                <a:lnTo>
                  <a:pt x="249" y="368"/>
                </a:lnTo>
                <a:lnTo>
                  <a:pt x="253" y="344"/>
                </a:lnTo>
                <a:lnTo>
                  <a:pt x="253" y="320"/>
                </a:lnTo>
                <a:lnTo>
                  <a:pt x="261" y="304"/>
                </a:lnTo>
                <a:lnTo>
                  <a:pt x="269" y="296"/>
                </a:lnTo>
                <a:lnTo>
                  <a:pt x="281" y="292"/>
                </a:lnTo>
                <a:lnTo>
                  <a:pt x="293" y="296"/>
                </a:lnTo>
                <a:lnTo>
                  <a:pt x="309" y="304"/>
                </a:lnTo>
                <a:lnTo>
                  <a:pt x="329" y="320"/>
                </a:lnTo>
                <a:lnTo>
                  <a:pt x="345" y="336"/>
                </a:lnTo>
                <a:lnTo>
                  <a:pt x="361" y="360"/>
                </a:lnTo>
                <a:lnTo>
                  <a:pt x="377" y="388"/>
                </a:lnTo>
                <a:lnTo>
                  <a:pt x="389" y="420"/>
                </a:lnTo>
                <a:lnTo>
                  <a:pt x="397" y="456"/>
                </a:lnTo>
                <a:lnTo>
                  <a:pt x="401" y="492"/>
                </a:lnTo>
                <a:lnTo>
                  <a:pt x="401" y="572"/>
                </a:lnTo>
                <a:lnTo>
                  <a:pt x="393" y="608"/>
                </a:lnTo>
                <a:lnTo>
                  <a:pt x="381" y="640"/>
                </a:lnTo>
                <a:lnTo>
                  <a:pt x="369" y="668"/>
                </a:lnTo>
                <a:lnTo>
                  <a:pt x="357" y="688"/>
                </a:lnTo>
                <a:lnTo>
                  <a:pt x="345" y="704"/>
                </a:lnTo>
                <a:lnTo>
                  <a:pt x="329" y="716"/>
                </a:lnTo>
                <a:lnTo>
                  <a:pt x="317" y="716"/>
                </a:lnTo>
                <a:lnTo>
                  <a:pt x="301" y="716"/>
                </a:lnTo>
                <a:lnTo>
                  <a:pt x="289" y="704"/>
                </a:lnTo>
                <a:lnTo>
                  <a:pt x="277" y="692"/>
                </a:lnTo>
                <a:lnTo>
                  <a:pt x="265" y="676"/>
                </a:lnTo>
                <a:lnTo>
                  <a:pt x="257" y="660"/>
                </a:lnTo>
                <a:lnTo>
                  <a:pt x="249" y="636"/>
                </a:lnTo>
                <a:lnTo>
                  <a:pt x="245" y="616"/>
                </a:lnTo>
                <a:lnTo>
                  <a:pt x="241" y="592"/>
                </a:lnTo>
                <a:lnTo>
                  <a:pt x="237" y="572"/>
                </a:lnTo>
                <a:lnTo>
                  <a:pt x="237" y="552"/>
                </a:lnTo>
                <a:lnTo>
                  <a:pt x="241" y="536"/>
                </a:lnTo>
                <a:lnTo>
                  <a:pt x="245" y="524"/>
                </a:lnTo>
                <a:lnTo>
                  <a:pt x="249" y="520"/>
                </a:lnTo>
                <a:lnTo>
                  <a:pt x="257" y="512"/>
                </a:lnTo>
                <a:lnTo>
                  <a:pt x="265" y="512"/>
                </a:lnTo>
                <a:lnTo>
                  <a:pt x="273" y="512"/>
                </a:lnTo>
                <a:lnTo>
                  <a:pt x="285" y="516"/>
                </a:lnTo>
                <a:lnTo>
                  <a:pt x="293" y="524"/>
                </a:lnTo>
                <a:lnTo>
                  <a:pt x="305" y="532"/>
                </a:lnTo>
                <a:lnTo>
                  <a:pt x="317" y="544"/>
                </a:lnTo>
                <a:lnTo>
                  <a:pt x="325" y="556"/>
                </a:lnTo>
                <a:lnTo>
                  <a:pt x="337" y="572"/>
                </a:lnTo>
                <a:lnTo>
                  <a:pt x="345" y="588"/>
                </a:lnTo>
                <a:lnTo>
                  <a:pt x="353" y="600"/>
                </a:lnTo>
                <a:lnTo>
                  <a:pt x="361" y="616"/>
                </a:lnTo>
                <a:lnTo>
                  <a:pt x="369" y="632"/>
                </a:lnTo>
                <a:lnTo>
                  <a:pt x="377" y="648"/>
                </a:lnTo>
                <a:lnTo>
                  <a:pt x="381" y="660"/>
                </a:lnTo>
                <a:lnTo>
                  <a:pt x="389" y="672"/>
                </a:lnTo>
                <a:lnTo>
                  <a:pt x="393" y="680"/>
                </a:lnTo>
                <a:lnTo>
                  <a:pt x="401" y="684"/>
                </a:lnTo>
                <a:lnTo>
                  <a:pt x="409" y="688"/>
                </a:lnTo>
                <a:lnTo>
                  <a:pt x="413" y="688"/>
                </a:lnTo>
                <a:lnTo>
                  <a:pt x="417" y="684"/>
                </a:lnTo>
                <a:lnTo>
                  <a:pt x="421" y="672"/>
                </a:lnTo>
                <a:lnTo>
                  <a:pt x="425" y="656"/>
                </a:lnTo>
                <a:lnTo>
                  <a:pt x="429" y="632"/>
                </a:lnTo>
                <a:lnTo>
                  <a:pt x="429" y="528"/>
                </a:lnTo>
                <a:lnTo>
                  <a:pt x="425" y="488"/>
                </a:lnTo>
                <a:lnTo>
                  <a:pt x="421" y="440"/>
                </a:lnTo>
                <a:lnTo>
                  <a:pt x="413" y="388"/>
                </a:lnTo>
                <a:lnTo>
                  <a:pt x="405" y="332"/>
                </a:lnTo>
                <a:lnTo>
                  <a:pt x="393" y="280"/>
                </a:lnTo>
                <a:lnTo>
                  <a:pt x="377" y="224"/>
                </a:lnTo>
                <a:lnTo>
                  <a:pt x="361" y="172"/>
                </a:lnTo>
                <a:lnTo>
                  <a:pt x="345" y="124"/>
                </a:lnTo>
                <a:lnTo>
                  <a:pt x="329" y="84"/>
                </a:lnTo>
                <a:lnTo>
                  <a:pt x="317" y="48"/>
                </a:lnTo>
                <a:lnTo>
                  <a:pt x="305" y="24"/>
                </a:lnTo>
                <a:lnTo>
                  <a:pt x="297" y="8"/>
                </a:lnTo>
                <a:lnTo>
                  <a:pt x="297" y="0"/>
                </a:lnTo>
                <a:lnTo>
                  <a:pt x="301" y="4"/>
                </a:lnTo>
                <a:lnTo>
                  <a:pt x="309" y="16"/>
                </a:lnTo>
                <a:lnTo>
                  <a:pt x="325" y="40"/>
                </a:lnTo>
                <a:lnTo>
                  <a:pt x="341" y="72"/>
                </a:lnTo>
                <a:lnTo>
                  <a:pt x="361" y="112"/>
                </a:lnTo>
              </a:path>
            </a:pathLst>
          </a:custGeom>
          <a:noFill/>
          <a:ln w="31750" cap="flat">
            <a:solidFill>
              <a:srgbClr val="CCCCCC"/>
            </a:solidFill>
            <a:prstDash val="solid"/>
            <a:round/>
            <a:headEnd/>
            <a:tailEnd/>
          </a:ln>
        </p:spPr>
        <p:txBody>
          <a:bodyPr/>
          <a:lstStyle/>
          <a:p>
            <a:endParaRPr lang="en-US">
              <a:solidFill>
                <a:srgbClr val="000000"/>
              </a:solidFill>
            </a:endParaRPr>
          </a:p>
        </p:txBody>
      </p:sp>
      <p:sp>
        <p:nvSpPr>
          <p:cNvPr id="20548" name="Oval 278"/>
          <p:cNvSpPr>
            <a:spLocks noChangeArrowheads="1"/>
          </p:cNvSpPr>
          <p:nvPr/>
        </p:nvSpPr>
        <p:spPr bwMode="auto">
          <a:xfrm>
            <a:off x="5360988" y="4632821"/>
            <a:ext cx="69850" cy="69850"/>
          </a:xfrm>
          <a:prstGeom prst="ellipse">
            <a:avLst/>
          </a:prstGeom>
          <a:solidFill>
            <a:srgbClr val="FF0000"/>
          </a:solidFill>
          <a:ln w="9525">
            <a:noFill/>
            <a:round/>
            <a:headEnd/>
            <a:tailEnd/>
          </a:ln>
        </p:spPr>
        <p:txBody>
          <a:bodyPr/>
          <a:lstStyle/>
          <a:p>
            <a:endParaRPr lang="en-GB">
              <a:solidFill>
                <a:srgbClr val="000000"/>
              </a:solidFill>
            </a:endParaRPr>
          </a:p>
        </p:txBody>
      </p:sp>
      <p:sp>
        <p:nvSpPr>
          <p:cNvPr id="20549" name="Oval 279"/>
          <p:cNvSpPr>
            <a:spLocks noChangeArrowheads="1"/>
          </p:cNvSpPr>
          <p:nvPr/>
        </p:nvSpPr>
        <p:spPr bwMode="auto">
          <a:xfrm>
            <a:off x="5392741" y="4709021"/>
            <a:ext cx="69850" cy="69850"/>
          </a:xfrm>
          <a:prstGeom prst="ellipse">
            <a:avLst/>
          </a:prstGeom>
          <a:solidFill>
            <a:srgbClr val="FF0000"/>
          </a:solidFill>
          <a:ln w="9525">
            <a:noFill/>
            <a:round/>
            <a:headEnd/>
            <a:tailEnd/>
          </a:ln>
        </p:spPr>
        <p:txBody>
          <a:bodyPr/>
          <a:lstStyle/>
          <a:p>
            <a:endParaRPr lang="en-GB">
              <a:solidFill>
                <a:srgbClr val="000000"/>
              </a:solidFill>
            </a:endParaRPr>
          </a:p>
        </p:txBody>
      </p:sp>
      <p:sp>
        <p:nvSpPr>
          <p:cNvPr id="20550" name="Oval 280"/>
          <p:cNvSpPr>
            <a:spLocks noChangeArrowheads="1"/>
          </p:cNvSpPr>
          <p:nvPr/>
        </p:nvSpPr>
        <p:spPr bwMode="auto">
          <a:xfrm>
            <a:off x="5418138" y="4797921"/>
            <a:ext cx="69850" cy="69850"/>
          </a:xfrm>
          <a:prstGeom prst="ellipse">
            <a:avLst/>
          </a:prstGeom>
          <a:solidFill>
            <a:srgbClr val="FF0000"/>
          </a:solidFill>
          <a:ln w="9525">
            <a:noFill/>
            <a:round/>
            <a:headEnd/>
            <a:tailEnd/>
          </a:ln>
        </p:spPr>
        <p:txBody>
          <a:bodyPr/>
          <a:lstStyle/>
          <a:p>
            <a:endParaRPr lang="en-GB">
              <a:solidFill>
                <a:srgbClr val="000000"/>
              </a:solidFill>
            </a:endParaRPr>
          </a:p>
        </p:txBody>
      </p:sp>
      <p:sp>
        <p:nvSpPr>
          <p:cNvPr id="20551" name="Oval 281"/>
          <p:cNvSpPr>
            <a:spLocks noChangeArrowheads="1"/>
          </p:cNvSpPr>
          <p:nvPr/>
        </p:nvSpPr>
        <p:spPr bwMode="auto">
          <a:xfrm>
            <a:off x="5443538" y="4886821"/>
            <a:ext cx="69850" cy="69850"/>
          </a:xfrm>
          <a:prstGeom prst="ellipse">
            <a:avLst/>
          </a:prstGeom>
          <a:solidFill>
            <a:srgbClr val="FF0000"/>
          </a:solidFill>
          <a:ln w="9525">
            <a:noFill/>
            <a:round/>
            <a:headEnd/>
            <a:tailEnd/>
          </a:ln>
        </p:spPr>
        <p:txBody>
          <a:bodyPr/>
          <a:lstStyle/>
          <a:p>
            <a:endParaRPr lang="en-GB">
              <a:solidFill>
                <a:srgbClr val="000000"/>
              </a:solidFill>
            </a:endParaRPr>
          </a:p>
        </p:txBody>
      </p:sp>
      <p:sp>
        <p:nvSpPr>
          <p:cNvPr id="20552" name="Oval 282"/>
          <p:cNvSpPr>
            <a:spLocks noChangeArrowheads="1"/>
          </p:cNvSpPr>
          <p:nvPr/>
        </p:nvSpPr>
        <p:spPr bwMode="auto">
          <a:xfrm>
            <a:off x="5468938" y="4975721"/>
            <a:ext cx="69850" cy="69850"/>
          </a:xfrm>
          <a:prstGeom prst="ellipse">
            <a:avLst/>
          </a:prstGeom>
          <a:solidFill>
            <a:srgbClr val="FF0000"/>
          </a:solidFill>
          <a:ln w="9525">
            <a:noFill/>
            <a:round/>
            <a:headEnd/>
            <a:tailEnd/>
          </a:ln>
        </p:spPr>
        <p:txBody>
          <a:bodyPr/>
          <a:lstStyle/>
          <a:p>
            <a:endParaRPr lang="en-GB">
              <a:solidFill>
                <a:srgbClr val="000000"/>
              </a:solidFill>
            </a:endParaRPr>
          </a:p>
        </p:txBody>
      </p:sp>
      <p:sp>
        <p:nvSpPr>
          <p:cNvPr id="20553" name="Oval 283"/>
          <p:cNvSpPr>
            <a:spLocks noChangeArrowheads="1"/>
          </p:cNvSpPr>
          <p:nvPr/>
        </p:nvSpPr>
        <p:spPr bwMode="auto">
          <a:xfrm>
            <a:off x="5487988" y="5058271"/>
            <a:ext cx="69850" cy="69850"/>
          </a:xfrm>
          <a:prstGeom prst="ellipse">
            <a:avLst/>
          </a:prstGeom>
          <a:solidFill>
            <a:srgbClr val="FF0000"/>
          </a:solidFill>
          <a:ln w="9525">
            <a:noFill/>
            <a:round/>
            <a:headEnd/>
            <a:tailEnd/>
          </a:ln>
        </p:spPr>
        <p:txBody>
          <a:bodyPr/>
          <a:lstStyle/>
          <a:p>
            <a:endParaRPr lang="en-GB">
              <a:solidFill>
                <a:srgbClr val="000000"/>
              </a:solidFill>
            </a:endParaRPr>
          </a:p>
        </p:txBody>
      </p:sp>
      <p:sp>
        <p:nvSpPr>
          <p:cNvPr id="20554" name="Oval 284"/>
          <p:cNvSpPr>
            <a:spLocks noChangeArrowheads="1"/>
          </p:cNvSpPr>
          <p:nvPr/>
        </p:nvSpPr>
        <p:spPr bwMode="auto">
          <a:xfrm>
            <a:off x="5507041" y="5134471"/>
            <a:ext cx="69850" cy="69850"/>
          </a:xfrm>
          <a:prstGeom prst="ellipse">
            <a:avLst/>
          </a:prstGeom>
          <a:solidFill>
            <a:srgbClr val="FF0000"/>
          </a:solidFill>
          <a:ln w="9525">
            <a:noFill/>
            <a:round/>
            <a:headEnd/>
            <a:tailEnd/>
          </a:ln>
        </p:spPr>
        <p:txBody>
          <a:bodyPr/>
          <a:lstStyle/>
          <a:p>
            <a:endParaRPr lang="en-GB">
              <a:solidFill>
                <a:srgbClr val="000000"/>
              </a:solidFill>
            </a:endParaRPr>
          </a:p>
        </p:txBody>
      </p:sp>
      <p:sp>
        <p:nvSpPr>
          <p:cNvPr id="20555" name="Oval 285"/>
          <p:cNvSpPr>
            <a:spLocks noChangeArrowheads="1"/>
          </p:cNvSpPr>
          <p:nvPr/>
        </p:nvSpPr>
        <p:spPr bwMode="auto">
          <a:xfrm>
            <a:off x="5519741" y="5197971"/>
            <a:ext cx="69850" cy="69850"/>
          </a:xfrm>
          <a:prstGeom prst="ellipse">
            <a:avLst/>
          </a:prstGeom>
          <a:solidFill>
            <a:srgbClr val="FF0000"/>
          </a:solidFill>
          <a:ln w="9525">
            <a:noFill/>
            <a:round/>
            <a:headEnd/>
            <a:tailEnd/>
          </a:ln>
        </p:spPr>
        <p:txBody>
          <a:bodyPr/>
          <a:lstStyle/>
          <a:p>
            <a:endParaRPr lang="en-GB">
              <a:solidFill>
                <a:srgbClr val="000000"/>
              </a:solidFill>
            </a:endParaRPr>
          </a:p>
        </p:txBody>
      </p:sp>
      <p:sp>
        <p:nvSpPr>
          <p:cNvPr id="20556" name="Oval 286"/>
          <p:cNvSpPr>
            <a:spLocks noChangeArrowheads="1"/>
          </p:cNvSpPr>
          <p:nvPr/>
        </p:nvSpPr>
        <p:spPr bwMode="auto">
          <a:xfrm>
            <a:off x="5792788" y="4543921"/>
            <a:ext cx="71437" cy="69850"/>
          </a:xfrm>
          <a:prstGeom prst="ellipse">
            <a:avLst/>
          </a:prstGeom>
          <a:solidFill>
            <a:srgbClr val="FF0000"/>
          </a:solidFill>
          <a:ln w="9525">
            <a:noFill/>
            <a:round/>
            <a:headEnd/>
            <a:tailEnd/>
          </a:ln>
        </p:spPr>
        <p:txBody>
          <a:bodyPr/>
          <a:lstStyle/>
          <a:p>
            <a:endParaRPr lang="en-GB">
              <a:solidFill>
                <a:srgbClr val="000000"/>
              </a:solidFill>
            </a:endParaRPr>
          </a:p>
        </p:txBody>
      </p:sp>
      <p:sp>
        <p:nvSpPr>
          <p:cNvPr id="20557" name="Oval 287"/>
          <p:cNvSpPr>
            <a:spLocks noChangeArrowheads="1"/>
          </p:cNvSpPr>
          <p:nvPr/>
        </p:nvSpPr>
        <p:spPr bwMode="auto">
          <a:xfrm>
            <a:off x="5826126" y="4620121"/>
            <a:ext cx="69850" cy="69850"/>
          </a:xfrm>
          <a:prstGeom prst="ellipse">
            <a:avLst/>
          </a:prstGeom>
          <a:solidFill>
            <a:srgbClr val="FF0000"/>
          </a:solidFill>
          <a:ln w="9525">
            <a:noFill/>
            <a:round/>
            <a:headEnd/>
            <a:tailEnd/>
          </a:ln>
        </p:spPr>
        <p:txBody>
          <a:bodyPr/>
          <a:lstStyle/>
          <a:p>
            <a:endParaRPr lang="en-GB">
              <a:solidFill>
                <a:srgbClr val="000000"/>
              </a:solidFill>
            </a:endParaRPr>
          </a:p>
        </p:txBody>
      </p:sp>
      <p:sp>
        <p:nvSpPr>
          <p:cNvPr id="20558" name="Oval 288"/>
          <p:cNvSpPr>
            <a:spLocks noChangeArrowheads="1"/>
          </p:cNvSpPr>
          <p:nvPr/>
        </p:nvSpPr>
        <p:spPr bwMode="auto">
          <a:xfrm>
            <a:off x="5857875" y="4709021"/>
            <a:ext cx="69850" cy="69850"/>
          </a:xfrm>
          <a:prstGeom prst="ellipse">
            <a:avLst/>
          </a:prstGeom>
          <a:solidFill>
            <a:srgbClr val="FF0000"/>
          </a:solidFill>
          <a:ln w="9525">
            <a:noFill/>
            <a:round/>
            <a:headEnd/>
            <a:tailEnd/>
          </a:ln>
        </p:spPr>
        <p:txBody>
          <a:bodyPr/>
          <a:lstStyle/>
          <a:p>
            <a:endParaRPr lang="en-GB">
              <a:solidFill>
                <a:srgbClr val="000000"/>
              </a:solidFill>
            </a:endParaRPr>
          </a:p>
        </p:txBody>
      </p:sp>
      <p:sp>
        <p:nvSpPr>
          <p:cNvPr id="20559" name="Oval 289"/>
          <p:cNvSpPr>
            <a:spLocks noChangeArrowheads="1"/>
          </p:cNvSpPr>
          <p:nvPr/>
        </p:nvSpPr>
        <p:spPr bwMode="auto">
          <a:xfrm>
            <a:off x="5889628" y="4804271"/>
            <a:ext cx="69850" cy="69850"/>
          </a:xfrm>
          <a:prstGeom prst="ellipse">
            <a:avLst/>
          </a:prstGeom>
          <a:solidFill>
            <a:srgbClr val="FF0000"/>
          </a:solidFill>
          <a:ln w="9525">
            <a:noFill/>
            <a:round/>
            <a:headEnd/>
            <a:tailEnd/>
          </a:ln>
        </p:spPr>
        <p:txBody>
          <a:bodyPr/>
          <a:lstStyle/>
          <a:p>
            <a:endParaRPr lang="en-GB">
              <a:solidFill>
                <a:srgbClr val="000000"/>
              </a:solidFill>
            </a:endParaRPr>
          </a:p>
        </p:txBody>
      </p:sp>
      <p:sp>
        <p:nvSpPr>
          <p:cNvPr id="20560" name="Oval 290"/>
          <p:cNvSpPr>
            <a:spLocks noChangeArrowheads="1"/>
          </p:cNvSpPr>
          <p:nvPr/>
        </p:nvSpPr>
        <p:spPr bwMode="auto">
          <a:xfrm>
            <a:off x="5915028" y="4899521"/>
            <a:ext cx="69850" cy="69850"/>
          </a:xfrm>
          <a:prstGeom prst="ellipse">
            <a:avLst/>
          </a:prstGeom>
          <a:solidFill>
            <a:srgbClr val="FF0000"/>
          </a:solidFill>
          <a:ln w="9525">
            <a:noFill/>
            <a:round/>
            <a:headEnd/>
            <a:tailEnd/>
          </a:ln>
        </p:spPr>
        <p:txBody>
          <a:bodyPr/>
          <a:lstStyle/>
          <a:p>
            <a:endParaRPr lang="en-GB">
              <a:solidFill>
                <a:srgbClr val="000000"/>
              </a:solidFill>
            </a:endParaRPr>
          </a:p>
        </p:txBody>
      </p:sp>
      <p:sp>
        <p:nvSpPr>
          <p:cNvPr id="20561" name="Oval 291"/>
          <p:cNvSpPr>
            <a:spLocks noChangeArrowheads="1"/>
          </p:cNvSpPr>
          <p:nvPr/>
        </p:nvSpPr>
        <p:spPr bwMode="auto">
          <a:xfrm>
            <a:off x="5940425" y="4988421"/>
            <a:ext cx="69850" cy="69850"/>
          </a:xfrm>
          <a:prstGeom prst="ellipse">
            <a:avLst/>
          </a:prstGeom>
          <a:solidFill>
            <a:srgbClr val="FF0000"/>
          </a:solidFill>
          <a:ln w="9525">
            <a:noFill/>
            <a:round/>
            <a:headEnd/>
            <a:tailEnd/>
          </a:ln>
        </p:spPr>
        <p:txBody>
          <a:bodyPr/>
          <a:lstStyle/>
          <a:p>
            <a:endParaRPr lang="en-GB">
              <a:solidFill>
                <a:srgbClr val="000000"/>
              </a:solidFill>
            </a:endParaRPr>
          </a:p>
        </p:txBody>
      </p:sp>
      <p:sp>
        <p:nvSpPr>
          <p:cNvPr id="20562" name="Oval 292"/>
          <p:cNvSpPr>
            <a:spLocks noChangeArrowheads="1"/>
          </p:cNvSpPr>
          <p:nvPr/>
        </p:nvSpPr>
        <p:spPr bwMode="auto">
          <a:xfrm>
            <a:off x="5959478" y="5077321"/>
            <a:ext cx="69850" cy="69850"/>
          </a:xfrm>
          <a:prstGeom prst="ellipse">
            <a:avLst/>
          </a:prstGeom>
          <a:solidFill>
            <a:srgbClr val="FF0000"/>
          </a:solidFill>
          <a:ln w="9525">
            <a:noFill/>
            <a:round/>
            <a:headEnd/>
            <a:tailEnd/>
          </a:ln>
        </p:spPr>
        <p:txBody>
          <a:bodyPr/>
          <a:lstStyle/>
          <a:p>
            <a:endParaRPr lang="en-GB">
              <a:solidFill>
                <a:srgbClr val="000000"/>
              </a:solidFill>
            </a:endParaRPr>
          </a:p>
        </p:txBody>
      </p:sp>
      <p:sp>
        <p:nvSpPr>
          <p:cNvPr id="20563" name="Oval 293"/>
          <p:cNvSpPr>
            <a:spLocks noChangeArrowheads="1"/>
          </p:cNvSpPr>
          <p:nvPr/>
        </p:nvSpPr>
        <p:spPr bwMode="auto">
          <a:xfrm>
            <a:off x="5972178" y="5153521"/>
            <a:ext cx="69850" cy="69850"/>
          </a:xfrm>
          <a:prstGeom prst="ellipse">
            <a:avLst/>
          </a:prstGeom>
          <a:solidFill>
            <a:srgbClr val="FF0000"/>
          </a:solidFill>
          <a:ln w="9525">
            <a:noFill/>
            <a:round/>
            <a:headEnd/>
            <a:tailEnd/>
          </a:ln>
        </p:spPr>
        <p:txBody>
          <a:bodyPr/>
          <a:lstStyle/>
          <a:p>
            <a:endParaRPr lang="en-GB">
              <a:solidFill>
                <a:srgbClr val="000000"/>
              </a:solidFill>
            </a:endParaRPr>
          </a:p>
        </p:txBody>
      </p:sp>
      <p:sp>
        <p:nvSpPr>
          <p:cNvPr id="20564" name="Oval 294"/>
          <p:cNvSpPr>
            <a:spLocks noChangeArrowheads="1"/>
          </p:cNvSpPr>
          <p:nvPr/>
        </p:nvSpPr>
        <p:spPr bwMode="auto">
          <a:xfrm>
            <a:off x="5984878" y="5217021"/>
            <a:ext cx="69850" cy="69850"/>
          </a:xfrm>
          <a:prstGeom prst="ellipse">
            <a:avLst/>
          </a:prstGeom>
          <a:solidFill>
            <a:srgbClr val="FF0000"/>
          </a:solidFill>
          <a:ln w="9525">
            <a:noFill/>
            <a:round/>
            <a:headEnd/>
            <a:tailEnd/>
          </a:ln>
        </p:spPr>
        <p:txBody>
          <a:bodyPr/>
          <a:lstStyle/>
          <a:p>
            <a:endParaRPr lang="en-GB">
              <a:solidFill>
                <a:srgbClr val="000000"/>
              </a:solidFill>
            </a:endParaRPr>
          </a:p>
        </p:txBody>
      </p:sp>
      <p:sp>
        <p:nvSpPr>
          <p:cNvPr id="20565" name="Oval 295"/>
          <p:cNvSpPr>
            <a:spLocks noChangeArrowheads="1"/>
          </p:cNvSpPr>
          <p:nvPr/>
        </p:nvSpPr>
        <p:spPr bwMode="auto">
          <a:xfrm>
            <a:off x="5997578" y="5261471"/>
            <a:ext cx="69850" cy="69850"/>
          </a:xfrm>
          <a:prstGeom prst="ellipse">
            <a:avLst/>
          </a:prstGeom>
          <a:solidFill>
            <a:srgbClr val="FF0000"/>
          </a:solidFill>
          <a:ln w="9525">
            <a:noFill/>
            <a:round/>
            <a:headEnd/>
            <a:tailEnd/>
          </a:ln>
        </p:spPr>
        <p:txBody>
          <a:bodyPr/>
          <a:lstStyle/>
          <a:p>
            <a:endParaRPr lang="en-GB">
              <a:solidFill>
                <a:srgbClr val="000000"/>
              </a:solidFill>
            </a:endParaRPr>
          </a:p>
        </p:txBody>
      </p:sp>
      <p:sp>
        <p:nvSpPr>
          <p:cNvPr id="20566" name="Oval 296"/>
          <p:cNvSpPr>
            <a:spLocks noChangeArrowheads="1"/>
          </p:cNvSpPr>
          <p:nvPr/>
        </p:nvSpPr>
        <p:spPr bwMode="auto">
          <a:xfrm>
            <a:off x="6245228" y="4531221"/>
            <a:ext cx="69850" cy="69850"/>
          </a:xfrm>
          <a:prstGeom prst="ellipse">
            <a:avLst/>
          </a:prstGeom>
          <a:solidFill>
            <a:srgbClr val="FF0000"/>
          </a:solidFill>
          <a:ln w="9525">
            <a:noFill/>
            <a:round/>
            <a:headEnd/>
            <a:tailEnd/>
          </a:ln>
        </p:spPr>
        <p:txBody>
          <a:bodyPr/>
          <a:lstStyle/>
          <a:p>
            <a:endParaRPr lang="en-GB">
              <a:solidFill>
                <a:srgbClr val="000000"/>
              </a:solidFill>
            </a:endParaRPr>
          </a:p>
        </p:txBody>
      </p:sp>
      <p:sp>
        <p:nvSpPr>
          <p:cNvPr id="20567" name="Rectangle 297"/>
          <p:cNvSpPr>
            <a:spLocks noChangeArrowheads="1"/>
          </p:cNvSpPr>
          <p:nvPr/>
        </p:nvSpPr>
        <p:spPr bwMode="auto">
          <a:xfrm>
            <a:off x="5743578" y="3929559"/>
            <a:ext cx="506549" cy="276999"/>
          </a:xfrm>
          <a:prstGeom prst="rect">
            <a:avLst/>
          </a:prstGeom>
          <a:noFill/>
          <a:ln w="9525">
            <a:noFill/>
            <a:miter lim="800000"/>
            <a:headEnd/>
            <a:tailEnd/>
          </a:ln>
        </p:spPr>
        <p:txBody>
          <a:bodyPr wrap="none" lIns="0" tIns="0" rIns="0" bIns="0">
            <a:spAutoFit/>
          </a:bodyPr>
          <a:lstStyle/>
          <a:p>
            <a:r>
              <a:rPr lang="en-GB" dirty="0">
                <a:solidFill>
                  <a:srgbClr val="990033"/>
                </a:solidFill>
              </a:rPr>
              <a:t>action</a:t>
            </a:r>
          </a:p>
        </p:txBody>
      </p:sp>
      <p:sp>
        <p:nvSpPr>
          <p:cNvPr id="20568" name="Rectangle 298"/>
          <p:cNvSpPr>
            <a:spLocks noChangeArrowheads="1"/>
          </p:cNvSpPr>
          <p:nvPr/>
        </p:nvSpPr>
        <p:spPr bwMode="auto">
          <a:xfrm>
            <a:off x="5743578" y="6036171"/>
            <a:ext cx="512961" cy="153888"/>
          </a:xfrm>
          <a:prstGeom prst="rect">
            <a:avLst/>
          </a:prstGeom>
          <a:noFill/>
          <a:ln w="9525">
            <a:noFill/>
            <a:miter lim="800000"/>
            <a:headEnd/>
            <a:tailEnd/>
          </a:ln>
        </p:spPr>
        <p:txBody>
          <a:bodyPr wrap="none" lIns="0" tIns="0" rIns="0" bIns="0">
            <a:spAutoFit/>
          </a:bodyPr>
          <a:lstStyle/>
          <a:p>
            <a:r>
              <a:rPr lang="en-GB" sz="1000">
                <a:solidFill>
                  <a:srgbClr val="000000"/>
                </a:solidFill>
              </a:rPr>
              <a:t>position (x)</a:t>
            </a:r>
            <a:endParaRPr lang="en-GB" sz="2800">
              <a:solidFill>
                <a:srgbClr val="000000"/>
              </a:solidFill>
            </a:endParaRPr>
          </a:p>
        </p:txBody>
      </p:sp>
      <p:sp>
        <p:nvSpPr>
          <p:cNvPr id="20569" name="Rectangle 299"/>
          <p:cNvSpPr>
            <a:spLocks noChangeArrowheads="1"/>
          </p:cNvSpPr>
          <p:nvPr/>
        </p:nvSpPr>
        <p:spPr bwMode="auto">
          <a:xfrm rot="-5400000">
            <a:off x="4787244" y="4960453"/>
            <a:ext cx="464871" cy="138499"/>
          </a:xfrm>
          <a:prstGeom prst="rect">
            <a:avLst/>
          </a:prstGeom>
          <a:noFill/>
          <a:ln w="9525">
            <a:noFill/>
            <a:miter lim="800000"/>
            <a:headEnd/>
            <a:tailEnd/>
          </a:ln>
        </p:spPr>
        <p:txBody>
          <a:bodyPr wrap="none" lIns="0" tIns="0" rIns="0" bIns="0">
            <a:spAutoFit/>
          </a:bodyPr>
          <a:lstStyle/>
          <a:p>
            <a:r>
              <a:rPr lang="en-GB" sz="900">
                <a:solidFill>
                  <a:srgbClr val="000000"/>
                </a:solidFill>
              </a:rPr>
              <a:t>position (y)</a:t>
            </a:r>
            <a:endParaRPr lang="en-GB" sz="2400">
              <a:solidFill>
                <a:srgbClr val="000000"/>
              </a:solidFill>
            </a:endParaRPr>
          </a:p>
        </p:txBody>
      </p:sp>
      <p:cxnSp>
        <p:nvCxnSpPr>
          <p:cNvPr id="20641" name="AutoShape 197"/>
          <p:cNvCxnSpPr>
            <a:cxnSpLocks noChangeShapeType="1"/>
            <a:stCxn id="210" idx="0"/>
            <a:endCxn id="20644" idx="1"/>
          </p:cNvCxnSpPr>
          <p:nvPr/>
        </p:nvCxnSpPr>
        <p:spPr bwMode="auto">
          <a:xfrm rot="5400000" flipH="1" flipV="1">
            <a:off x="3857631" y="-208147"/>
            <a:ext cx="1257514" cy="2553403"/>
          </a:xfrm>
          <a:prstGeom prst="curvedConnector2">
            <a:avLst/>
          </a:prstGeom>
          <a:noFill/>
          <a:ln w="12700">
            <a:solidFill>
              <a:schemeClr val="tx2"/>
            </a:solidFill>
            <a:prstDash val="sysDot"/>
            <a:round/>
            <a:headEnd type="triangle" w="med" len="med"/>
            <a:tailEnd/>
          </a:ln>
        </p:spPr>
      </p:cxnSp>
      <p:grpSp>
        <p:nvGrpSpPr>
          <p:cNvPr id="2" name="Group 497"/>
          <p:cNvGrpSpPr>
            <a:grpSpLocks/>
          </p:cNvGrpSpPr>
          <p:nvPr/>
        </p:nvGrpSpPr>
        <p:grpSpPr bwMode="auto">
          <a:xfrm>
            <a:off x="6465168" y="1913335"/>
            <a:ext cx="1224136" cy="1152128"/>
            <a:chOff x="3044" y="584"/>
            <a:chExt cx="1021" cy="840"/>
          </a:xfrm>
        </p:grpSpPr>
        <p:sp>
          <p:nvSpPr>
            <p:cNvPr id="20652" name="Freeform 427"/>
            <p:cNvSpPr>
              <a:spLocks/>
            </p:cNvSpPr>
            <p:nvPr/>
          </p:nvSpPr>
          <p:spPr bwMode="auto">
            <a:xfrm>
              <a:off x="3044" y="584"/>
              <a:ext cx="508" cy="796"/>
            </a:xfrm>
            <a:custGeom>
              <a:avLst/>
              <a:gdLst>
                <a:gd name="T0" fmla="*/ 8 w 508"/>
                <a:gd name="T1" fmla="*/ 196 h 796"/>
                <a:gd name="T2" fmla="*/ 20 w 508"/>
                <a:gd name="T3" fmla="*/ 128 h 796"/>
                <a:gd name="T4" fmla="*/ 32 w 508"/>
                <a:gd name="T5" fmla="*/ 124 h 796"/>
                <a:gd name="T6" fmla="*/ 44 w 508"/>
                <a:gd name="T7" fmla="*/ 160 h 796"/>
                <a:gd name="T8" fmla="*/ 56 w 508"/>
                <a:gd name="T9" fmla="*/ 224 h 796"/>
                <a:gd name="T10" fmla="*/ 68 w 508"/>
                <a:gd name="T11" fmla="*/ 308 h 796"/>
                <a:gd name="T12" fmla="*/ 80 w 508"/>
                <a:gd name="T13" fmla="*/ 408 h 796"/>
                <a:gd name="T14" fmla="*/ 92 w 508"/>
                <a:gd name="T15" fmla="*/ 528 h 796"/>
                <a:gd name="T16" fmla="*/ 104 w 508"/>
                <a:gd name="T17" fmla="*/ 636 h 796"/>
                <a:gd name="T18" fmla="*/ 116 w 508"/>
                <a:gd name="T19" fmla="*/ 720 h 796"/>
                <a:gd name="T20" fmla="*/ 128 w 508"/>
                <a:gd name="T21" fmla="*/ 772 h 796"/>
                <a:gd name="T22" fmla="*/ 140 w 508"/>
                <a:gd name="T23" fmla="*/ 796 h 796"/>
                <a:gd name="T24" fmla="*/ 152 w 508"/>
                <a:gd name="T25" fmla="*/ 776 h 796"/>
                <a:gd name="T26" fmla="*/ 164 w 508"/>
                <a:gd name="T27" fmla="*/ 744 h 796"/>
                <a:gd name="T28" fmla="*/ 176 w 508"/>
                <a:gd name="T29" fmla="*/ 728 h 796"/>
                <a:gd name="T30" fmla="*/ 188 w 508"/>
                <a:gd name="T31" fmla="*/ 720 h 796"/>
                <a:gd name="T32" fmla="*/ 200 w 508"/>
                <a:gd name="T33" fmla="*/ 716 h 796"/>
                <a:gd name="T34" fmla="*/ 212 w 508"/>
                <a:gd name="T35" fmla="*/ 696 h 796"/>
                <a:gd name="T36" fmla="*/ 224 w 508"/>
                <a:gd name="T37" fmla="*/ 664 h 796"/>
                <a:gd name="T38" fmla="*/ 236 w 508"/>
                <a:gd name="T39" fmla="*/ 648 h 796"/>
                <a:gd name="T40" fmla="*/ 248 w 508"/>
                <a:gd name="T41" fmla="*/ 660 h 796"/>
                <a:gd name="T42" fmla="*/ 260 w 508"/>
                <a:gd name="T43" fmla="*/ 668 h 796"/>
                <a:gd name="T44" fmla="*/ 272 w 508"/>
                <a:gd name="T45" fmla="*/ 652 h 796"/>
                <a:gd name="T46" fmla="*/ 284 w 508"/>
                <a:gd name="T47" fmla="*/ 608 h 796"/>
                <a:gd name="T48" fmla="*/ 296 w 508"/>
                <a:gd name="T49" fmla="*/ 568 h 796"/>
                <a:gd name="T50" fmla="*/ 308 w 508"/>
                <a:gd name="T51" fmla="*/ 544 h 796"/>
                <a:gd name="T52" fmla="*/ 320 w 508"/>
                <a:gd name="T53" fmla="*/ 516 h 796"/>
                <a:gd name="T54" fmla="*/ 332 w 508"/>
                <a:gd name="T55" fmla="*/ 476 h 796"/>
                <a:gd name="T56" fmla="*/ 344 w 508"/>
                <a:gd name="T57" fmla="*/ 400 h 796"/>
                <a:gd name="T58" fmla="*/ 356 w 508"/>
                <a:gd name="T59" fmla="*/ 312 h 796"/>
                <a:gd name="T60" fmla="*/ 368 w 508"/>
                <a:gd name="T61" fmla="*/ 228 h 796"/>
                <a:gd name="T62" fmla="*/ 380 w 508"/>
                <a:gd name="T63" fmla="*/ 156 h 796"/>
                <a:gd name="T64" fmla="*/ 392 w 508"/>
                <a:gd name="T65" fmla="*/ 96 h 796"/>
                <a:gd name="T66" fmla="*/ 404 w 508"/>
                <a:gd name="T67" fmla="*/ 36 h 796"/>
                <a:gd name="T68" fmla="*/ 416 w 508"/>
                <a:gd name="T69" fmla="*/ 0 h 796"/>
                <a:gd name="T70" fmla="*/ 428 w 508"/>
                <a:gd name="T71" fmla="*/ 24 h 796"/>
                <a:gd name="T72" fmla="*/ 440 w 508"/>
                <a:gd name="T73" fmla="*/ 96 h 796"/>
                <a:gd name="T74" fmla="*/ 452 w 508"/>
                <a:gd name="T75" fmla="*/ 192 h 796"/>
                <a:gd name="T76" fmla="*/ 464 w 508"/>
                <a:gd name="T77" fmla="*/ 292 h 796"/>
                <a:gd name="T78" fmla="*/ 476 w 508"/>
                <a:gd name="T79" fmla="*/ 392 h 796"/>
                <a:gd name="T80" fmla="*/ 488 w 508"/>
                <a:gd name="T81" fmla="*/ 504 h 796"/>
                <a:gd name="T82" fmla="*/ 500 w 508"/>
                <a:gd name="T83" fmla="*/ 628 h 79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08"/>
                <a:gd name="T127" fmla="*/ 0 h 796"/>
                <a:gd name="T128" fmla="*/ 508 w 508"/>
                <a:gd name="T129" fmla="*/ 796 h 79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08" h="796">
                  <a:moveTo>
                    <a:pt x="0" y="360"/>
                  </a:moveTo>
                  <a:lnTo>
                    <a:pt x="4" y="236"/>
                  </a:lnTo>
                  <a:lnTo>
                    <a:pt x="8" y="196"/>
                  </a:lnTo>
                  <a:lnTo>
                    <a:pt x="12" y="164"/>
                  </a:lnTo>
                  <a:lnTo>
                    <a:pt x="16" y="140"/>
                  </a:lnTo>
                  <a:lnTo>
                    <a:pt x="20" y="128"/>
                  </a:lnTo>
                  <a:lnTo>
                    <a:pt x="24" y="120"/>
                  </a:lnTo>
                  <a:lnTo>
                    <a:pt x="28" y="120"/>
                  </a:lnTo>
                  <a:lnTo>
                    <a:pt x="32" y="124"/>
                  </a:lnTo>
                  <a:lnTo>
                    <a:pt x="36" y="132"/>
                  </a:lnTo>
                  <a:lnTo>
                    <a:pt x="40" y="144"/>
                  </a:lnTo>
                  <a:lnTo>
                    <a:pt x="44" y="160"/>
                  </a:lnTo>
                  <a:lnTo>
                    <a:pt x="48" y="180"/>
                  </a:lnTo>
                  <a:lnTo>
                    <a:pt x="52" y="204"/>
                  </a:lnTo>
                  <a:lnTo>
                    <a:pt x="56" y="224"/>
                  </a:lnTo>
                  <a:lnTo>
                    <a:pt x="60" y="248"/>
                  </a:lnTo>
                  <a:lnTo>
                    <a:pt x="64" y="276"/>
                  </a:lnTo>
                  <a:lnTo>
                    <a:pt x="68" y="308"/>
                  </a:lnTo>
                  <a:lnTo>
                    <a:pt x="72" y="340"/>
                  </a:lnTo>
                  <a:lnTo>
                    <a:pt x="76" y="372"/>
                  </a:lnTo>
                  <a:lnTo>
                    <a:pt x="80" y="408"/>
                  </a:lnTo>
                  <a:lnTo>
                    <a:pt x="84" y="448"/>
                  </a:lnTo>
                  <a:lnTo>
                    <a:pt x="88" y="488"/>
                  </a:lnTo>
                  <a:lnTo>
                    <a:pt x="92" y="528"/>
                  </a:lnTo>
                  <a:lnTo>
                    <a:pt x="96" y="564"/>
                  </a:lnTo>
                  <a:lnTo>
                    <a:pt x="100" y="604"/>
                  </a:lnTo>
                  <a:lnTo>
                    <a:pt x="104" y="636"/>
                  </a:lnTo>
                  <a:lnTo>
                    <a:pt x="108" y="668"/>
                  </a:lnTo>
                  <a:lnTo>
                    <a:pt x="112" y="696"/>
                  </a:lnTo>
                  <a:lnTo>
                    <a:pt x="116" y="720"/>
                  </a:lnTo>
                  <a:lnTo>
                    <a:pt x="120" y="740"/>
                  </a:lnTo>
                  <a:lnTo>
                    <a:pt x="124" y="760"/>
                  </a:lnTo>
                  <a:lnTo>
                    <a:pt x="128" y="772"/>
                  </a:lnTo>
                  <a:lnTo>
                    <a:pt x="132" y="784"/>
                  </a:lnTo>
                  <a:lnTo>
                    <a:pt x="136" y="792"/>
                  </a:lnTo>
                  <a:lnTo>
                    <a:pt x="140" y="796"/>
                  </a:lnTo>
                  <a:lnTo>
                    <a:pt x="144" y="792"/>
                  </a:lnTo>
                  <a:lnTo>
                    <a:pt x="148" y="784"/>
                  </a:lnTo>
                  <a:lnTo>
                    <a:pt x="152" y="776"/>
                  </a:lnTo>
                  <a:lnTo>
                    <a:pt x="156" y="764"/>
                  </a:lnTo>
                  <a:lnTo>
                    <a:pt x="160" y="752"/>
                  </a:lnTo>
                  <a:lnTo>
                    <a:pt x="164" y="744"/>
                  </a:lnTo>
                  <a:lnTo>
                    <a:pt x="168" y="736"/>
                  </a:lnTo>
                  <a:lnTo>
                    <a:pt x="172" y="732"/>
                  </a:lnTo>
                  <a:lnTo>
                    <a:pt x="176" y="728"/>
                  </a:lnTo>
                  <a:lnTo>
                    <a:pt x="180" y="728"/>
                  </a:lnTo>
                  <a:lnTo>
                    <a:pt x="184" y="724"/>
                  </a:lnTo>
                  <a:lnTo>
                    <a:pt x="188" y="720"/>
                  </a:lnTo>
                  <a:lnTo>
                    <a:pt x="192" y="720"/>
                  </a:lnTo>
                  <a:lnTo>
                    <a:pt x="196" y="716"/>
                  </a:lnTo>
                  <a:lnTo>
                    <a:pt x="200" y="716"/>
                  </a:lnTo>
                  <a:lnTo>
                    <a:pt x="204" y="708"/>
                  </a:lnTo>
                  <a:lnTo>
                    <a:pt x="208" y="704"/>
                  </a:lnTo>
                  <a:lnTo>
                    <a:pt x="212" y="696"/>
                  </a:lnTo>
                  <a:lnTo>
                    <a:pt x="216" y="684"/>
                  </a:lnTo>
                  <a:lnTo>
                    <a:pt x="220" y="672"/>
                  </a:lnTo>
                  <a:lnTo>
                    <a:pt x="224" y="664"/>
                  </a:lnTo>
                  <a:lnTo>
                    <a:pt x="228" y="656"/>
                  </a:lnTo>
                  <a:lnTo>
                    <a:pt x="232" y="648"/>
                  </a:lnTo>
                  <a:lnTo>
                    <a:pt x="236" y="648"/>
                  </a:lnTo>
                  <a:lnTo>
                    <a:pt x="240" y="648"/>
                  </a:lnTo>
                  <a:lnTo>
                    <a:pt x="244" y="652"/>
                  </a:lnTo>
                  <a:lnTo>
                    <a:pt x="248" y="660"/>
                  </a:lnTo>
                  <a:lnTo>
                    <a:pt x="252" y="664"/>
                  </a:lnTo>
                  <a:lnTo>
                    <a:pt x="256" y="664"/>
                  </a:lnTo>
                  <a:lnTo>
                    <a:pt x="260" y="668"/>
                  </a:lnTo>
                  <a:lnTo>
                    <a:pt x="264" y="664"/>
                  </a:lnTo>
                  <a:lnTo>
                    <a:pt x="268" y="660"/>
                  </a:lnTo>
                  <a:lnTo>
                    <a:pt x="272" y="652"/>
                  </a:lnTo>
                  <a:lnTo>
                    <a:pt x="276" y="640"/>
                  </a:lnTo>
                  <a:lnTo>
                    <a:pt x="280" y="624"/>
                  </a:lnTo>
                  <a:lnTo>
                    <a:pt x="284" y="608"/>
                  </a:lnTo>
                  <a:lnTo>
                    <a:pt x="288" y="596"/>
                  </a:lnTo>
                  <a:lnTo>
                    <a:pt x="292" y="580"/>
                  </a:lnTo>
                  <a:lnTo>
                    <a:pt x="296" y="568"/>
                  </a:lnTo>
                  <a:lnTo>
                    <a:pt x="300" y="560"/>
                  </a:lnTo>
                  <a:lnTo>
                    <a:pt x="304" y="552"/>
                  </a:lnTo>
                  <a:lnTo>
                    <a:pt x="308" y="544"/>
                  </a:lnTo>
                  <a:lnTo>
                    <a:pt x="312" y="536"/>
                  </a:lnTo>
                  <a:lnTo>
                    <a:pt x="316" y="528"/>
                  </a:lnTo>
                  <a:lnTo>
                    <a:pt x="320" y="516"/>
                  </a:lnTo>
                  <a:lnTo>
                    <a:pt x="324" y="504"/>
                  </a:lnTo>
                  <a:lnTo>
                    <a:pt x="328" y="492"/>
                  </a:lnTo>
                  <a:lnTo>
                    <a:pt x="332" y="476"/>
                  </a:lnTo>
                  <a:lnTo>
                    <a:pt x="336" y="452"/>
                  </a:lnTo>
                  <a:lnTo>
                    <a:pt x="340" y="428"/>
                  </a:lnTo>
                  <a:lnTo>
                    <a:pt x="344" y="400"/>
                  </a:lnTo>
                  <a:lnTo>
                    <a:pt x="348" y="372"/>
                  </a:lnTo>
                  <a:lnTo>
                    <a:pt x="352" y="344"/>
                  </a:lnTo>
                  <a:lnTo>
                    <a:pt x="356" y="312"/>
                  </a:lnTo>
                  <a:lnTo>
                    <a:pt x="360" y="284"/>
                  </a:lnTo>
                  <a:lnTo>
                    <a:pt x="364" y="256"/>
                  </a:lnTo>
                  <a:lnTo>
                    <a:pt x="368" y="228"/>
                  </a:lnTo>
                  <a:lnTo>
                    <a:pt x="372" y="204"/>
                  </a:lnTo>
                  <a:lnTo>
                    <a:pt x="376" y="180"/>
                  </a:lnTo>
                  <a:lnTo>
                    <a:pt x="380" y="156"/>
                  </a:lnTo>
                  <a:lnTo>
                    <a:pt x="384" y="136"/>
                  </a:lnTo>
                  <a:lnTo>
                    <a:pt x="388" y="116"/>
                  </a:lnTo>
                  <a:lnTo>
                    <a:pt x="392" y="96"/>
                  </a:lnTo>
                  <a:lnTo>
                    <a:pt x="396" y="76"/>
                  </a:lnTo>
                  <a:lnTo>
                    <a:pt x="400" y="56"/>
                  </a:lnTo>
                  <a:lnTo>
                    <a:pt x="404" y="36"/>
                  </a:lnTo>
                  <a:lnTo>
                    <a:pt x="408" y="20"/>
                  </a:lnTo>
                  <a:lnTo>
                    <a:pt x="412" y="8"/>
                  </a:lnTo>
                  <a:lnTo>
                    <a:pt x="416" y="0"/>
                  </a:lnTo>
                  <a:lnTo>
                    <a:pt x="420" y="0"/>
                  </a:lnTo>
                  <a:lnTo>
                    <a:pt x="424" y="8"/>
                  </a:lnTo>
                  <a:lnTo>
                    <a:pt x="428" y="24"/>
                  </a:lnTo>
                  <a:lnTo>
                    <a:pt x="432" y="44"/>
                  </a:lnTo>
                  <a:lnTo>
                    <a:pt x="436" y="68"/>
                  </a:lnTo>
                  <a:lnTo>
                    <a:pt x="440" y="96"/>
                  </a:lnTo>
                  <a:lnTo>
                    <a:pt x="444" y="128"/>
                  </a:lnTo>
                  <a:lnTo>
                    <a:pt x="448" y="160"/>
                  </a:lnTo>
                  <a:lnTo>
                    <a:pt x="452" y="192"/>
                  </a:lnTo>
                  <a:lnTo>
                    <a:pt x="456" y="224"/>
                  </a:lnTo>
                  <a:lnTo>
                    <a:pt x="460" y="256"/>
                  </a:lnTo>
                  <a:lnTo>
                    <a:pt x="464" y="292"/>
                  </a:lnTo>
                  <a:lnTo>
                    <a:pt x="468" y="324"/>
                  </a:lnTo>
                  <a:lnTo>
                    <a:pt x="472" y="356"/>
                  </a:lnTo>
                  <a:lnTo>
                    <a:pt x="476" y="392"/>
                  </a:lnTo>
                  <a:lnTo>
                    <a:pt x="480" y="428"/>
                  </a:lnTo>
                  <a:lnTo>
                    <a:pt x="484" y="464"/>
                  </a:lnTo>
                  <a:lnTo>
                    <a:pt x="488" y="504"/>
                  </a:lnTo>
                  <a:lnTo>
                    <a:pt x="492" y="548"/>
                  </a:lnTo>
                  <a:lnTo>
                    <a:pt x="496" y="588"/>
                  </a:lnTo>
                  <a:lnTo>
                    <a:pt x="500" y="628"/>
                  </a:lnTo>
                  <a:lnTo>
                    <a:pt x="504" y="668"/>
                  </a:lnTo>
                  <a:lnTo>
                    <a:pt x="508" y="704"/>
                  </a:lnTo>
                </a:path>
              </a:pathLst>
            </a:custGeom>
            <a:noFill/>
            <a:ln w="0" cap="rnd">
              <a:solidFill>
                <a:srgbClr val="BF00BF"/>
              </a:solidFill>
              <a:prstDash val="sysDot"/>
              <a:round/>
              <a:headEnd/>
              <a:tailEnd/>
            </a:ln>
          </p:spPr>
          <p:txBody>
            <a:bodyPr/>
            <a:lstStyle/>
            <a:p>
              <a:endParaRPr lang="en-US">
                <a:solidFill>
                  <a:srgbClr val="000000"/>
                </a:solidFill>
              </a:endParaRPr>
            </a:p>
          </p:txBody>
        </p:sp>
        <p:sp>
          <p:nvSpPr>
            <p:cNvPr id="20653" name="Freeform 428"/>
            <p:cNvSpPr>
              <a:spLocks/>
            </p:cNvSpPr>
            <p:nvPr/>
          </p:nvSpPr>
          <p:spPr bwMode="auto">
            <a:xfrm>
              <a:off x="3552" y="584"/>
              <a:ext cx="513" cy="840"/>
            </a:xfrm>
            <a:custGeom>
              <a:avLst/>
              <a:gdLst>
                <a:gd name="T0" fmla="*/ 12 w 513"/>
                <a:gd name="T1" fmla="*/ 764 h 840"/>
                <a:gd name="T2" fmla="*/ 24 w 513"/>
                <a:gd name="T3" fmla="*/ 820 h 840"/>
                <a:gd name="T4" fmla="*/ 36 w 513"/>
                <a:gd name="T5" fmla="*/ 840 h 840"/>
                <a:gd name="T6" fmla="*/ 48 w 513"/>
                <a:gd name="T7" fmla="*/ 812 h 840"/>
                <a:gd name="T8" fmla="*/ 60 w 513"/>
                <a:gd name="T9" fmla="*/ 764 h 840"/>
                <a:gd name="T10" fmla="*/ 72 w 513"/>
                <a:gd name="T11" fmla="*/ 740 h 840"/>
                <a:gd name="T12" fmla="*/ 85 w 513"/>
                <a:gd name="T13" fmla="*/ 736 h 840"/>
                <a:gd name="T14" fmla="*/ 97 w 513"/>
                <a:gd name="T15" fmla="*/ 732 h 840"/>
                <a:gd name="T16" fmla="*/ 109 w 513"/>
                <a:gd name="T17" fmla="*/ 716 h 840"/>
                <a:gd name="T18" fmla="*/ 121 w 513"/>
                <a:gd name="T19" fmla="*/ 680 h 840"/>
                <a:gd name="T20" fmla="*/ 133 w 513"/>
                <a:gd name="T21" fmla="*/ 652 h 840"/>
                <a:gd name="T22" fmla="*/ 145 w 513"/>
                <a:gd name="T23" fmla="*/ 652 h 840"/>
                <a:gd name="T24" fmla="*/ 157 w 513"/>
                <a:gd name="T25" fmla="*/ 668 h 840"/>
                <a:gd name="T26" fmla="*/ 169 w 513"/>
                <a:gd name="T27" fmla="*/ 672 h 840"/>
                <a:gd name="T28" fmla="*/ 181 w 513"/>
                <a:gd name="T29" fmla="*/ 644 h 840"/>
                <a:gd name="T30" fmla="*/ 193 w 513"/>
                <a:gd name="T31" fmla="*/ 596 h 840"/>
                <a:gd name="T32" fmla="*/ 205 w 513"/>
                <a:gd name="T33" fmla="*/ 560 h 840"/>
                <a:gd name="T34" fmla="*/ 217 w 513"/>
                <a:gd name="T35" fmla="*/ 536 h 840"/>
                <a:gd name="T36" fmla="*/ 229 w 513"/>
                <a:gd name="T37" fmla="*/ 508 h 840"/>
                <a:gd name="T38" fmla="*/ 241 w 513"/>
                <a:gd name="T39" fmla="*/ 460 h 840"/>
                <a:gd name="T40" fmla="*/ 253 w 513"/>
                <a:gd name="T41" fmla="*/ 380 h 840"/>
                <a:gd name="T42" fmla="*/ 265 w 513"/>
                <a:gd name="T43" fmla="*/ 288 h 840"/>
                <a:gd name="T44" fmla="*/ 277 w 513"/>
                <a:gd name="T45" fmla="*/ 208 h 840"/>
                <a:gd name="T46" fmla="*/ 289 w 513"/>
                <a:gd name="T47" fmla="*/ 140 h 840"/>
                <a:gd name="T48" fmla="*/ 301 w 513"/>
                <a:gd name="T49" fmla="*/ 80 h 840"/>
                <a:gd name="T50" fmla="*/ 313 w 513"/>
                <a:gd name="T51" fmla="*/ 24 h 840"/>
                <a:gd name="T52" fmla="*/ 325 w 513"/>
                <a:gd name="T53" fmla="*/ 0 h 840"/>
                <a:gd name="T54" fmla="*/ 337 w 513"/>
                <a:gd name="T55" fmla="*/ 36 h 840"/>
                <a:gd name="T56" fmla="*/ 349 w 513"/>
                <a:gd name="T57" fmla="*/ 120 h 840"/>
                <a:gd name="T58" fmla="*/ 361 w 513"/>
                <a:gd name="T59" fmla="*/ 216 h 840"/>
                <a:gd name="T60" fmla="*/ 373 w 513"/>
                <a:gd name="T61" fmla="*/ 316 h 840"/>
                <a:gd name="T62" fmla="*/ 385 w 513"/>
                <a:gd name="T63" fmla="*/ 420 h 840"/>
                <a:gd name="T64" fmla="*/ 397 w 513"/>
                <a:gd name="T65" fmla="*/ 536 h 840"/>
                <a:gd name="T66" fmla="*/ 409 w 513"/>
                <a:gd name="T67" fmla="*/ 660 h 840"/>
                <a:gd name="T68" fmla="*/ 421 w 513"/>
                <a:gd name="T69" fmla="*/ 756 h 840"/>
                <a:gd name="T70" fmla="*/ 433 w 513"/>
                <a:gd name="T71" fmla="*/ 816 h 840"/>
                <a:gd name="T72" fmla="*/ 445 w 513"/>
                <a:gd name="T73" fmla="*/ 840 h 840"/>
                <a:gd name="T74" fmla="*/ 457 w 513"/>
                <a:gd name="T75" fmla="*/ 816 h 840"/>
                <a:gd name="T76" fmla="*/ 469 w 513"/>
                <a:gd name="T77" fmla="*/ 768 h 840"/>
                <a:gd name="T78" fmla="*/ 481 w 513"/>
                <a:gd name="T79" fmla="*/ 744 h 840"/>
                <a:gd name="T80" fmla="*/ 493 w 513"/>
                <a:gd name="T81" fmla="*/ 736 h 840"/>
                <a:gd name="T82" fmla="*/ 505 w 513"/>
                <a:gd name="T83" fmla="*/ 732 h 8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13"/>
                <a:gd name="T127" fmla="*/ 0 h 840"/>
                <a:gd name="T128" fmla="*/ 513 w 513"/>
                <a:gd name="T129" fmla="*/ 840 h 8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13" h="840">
                  <a:moveTo>
                    <a:pt x="0" y="704"/>
                  </a:moveTo>
                  <a:lnTo>
                    <a:pt x="8" y="736"/>
                  </a:lnTo>
                  <a:lnTo>
                    <a:pt x="12" y="764"/>
                  </a:lnTo>
                  <a:lnTo>
                    <a:pt x="16" y="784"/>
                  </a:lnTo>
                  <a:lnTo>
                    <a:pt x="20" y="804"/>
                  </a:lnTo>
                  <a:lnTo>
                    <a:pt x="24" y="820"/>
                  </a:lnTo>
                  <a:lnTo>
                    <a:pt x="28" y="832"/>
                  </a:lnTo>
                  <a:lnTo>
                    <a:pt x="32" y="836"/>
                  </a:lnTo>
                  <a:lnTo>
                    <a:pt x="36" y="840"/>
                  </a:lnTo>
                  <a:lnTo>
                    <a:pt x="40" y="836"/>
                  </a:lnTo>
                  <a:lnTo>
                    <a:pt x="44" y="824"/>
                  </a:lnTo>
                  <a:lnTo>
                    <a:pt x="48" y="812"/>
                  </a:lnTo>
                  <a:lnTo>
                    <a:pt x="52" y="796"/>
                  </a:lnTo>
                  <a:lnTo>
                    <a:pt x="56" y="780"/>
                  </a:lnTo>
                  <a:lnTo>
                    <a:pt x="60" y="764"/>
                  </a:lnTo>
                  <a:lnTo>
                    <a:pt x="64" y="752"/>
                  </a:lnTo>
                  <a:lnTo>
                    <a:pt x="68" y="744"/>
                  </a:lnTo>
                  <a:lnTo>
                    <a:pt x="72" y="740"/>
                  </a:lnTo>
                  <a:lnTo>
                    <a:pt x="76" y="740"/>
                  </a:lnTo>
                  <a:lnTo>
                    <a:pt x="81" y="740"/>
                  </a:lnTo>
                  <a:lnTo>
                    <a:pt x="85" y="736"/>
                  </a:lnTo>
                  <a:lnTo>
                    <a:pt x="89" y="736"/>
                  </a:lnTo>
                  <a:lnTo>
                    <a:pt x="93" y="736"/>
                  </a:lnTo>
                  <a:lnTo>
                    <a:pt x="97" y="732"/>
                  </a:lnTo>
                  <a:lnTo>
                    <a:pt x="101" y="728"/>
                  </a:lnTo>
                  <a:lnTo>
                    <a:pt x="105" y="724"/>
                  </a:lnTo>
                  <a:lnTo>
                    <a:pt x="109" y="716"/>
                  </a:lnTo>
                  <a:lnTo>
                    <a:pt x="113" y="704"/>
                  </a:lnTo>
                  <a:lnTo>
                    <a:pt x="117" y="692"/>
                  </a:lnTo>
                  <a:lnTo>
                    <a:pt x="121" y="680"/>
                  </a:lnTo>
                  <a:lnTo>
                    <a:pt x="125" y="668"/>
                  </a:lnTo>
                  <a:lnTo>
                    <a:pt x="129" y="660"/>
                  </a:lnTo>
                  <a:lnTo>
                    <a:pt x="133" y="652"/>
                  </a:lnTo>
                  <a:lnTo>
                    <a:pt x="137" y="648"/>
                  </a:lnTo>
                  <a:lnTo>
                    <a:pt x="141" y="648"/>
                  </a:lnTo>
                  <a:lnTo>
                    <a:pt x="145" y="652"/>
                  </a:lnTo>
                  <a:lnTo>
                    <a:pt x="149" y="656"/>
                  </a:lnTo>
                  <a:lnTo>
                    <a:pt x="153" y="664"/>
                  </a:lnTo>
                  <a:lnTo>
                    <a:pt x="157" y="668"/>
                  </a:lnTo>
                  <a:lnTo>
                    <a:pt x="161" y="672"/>
                  </a:lnTo>
                  <a:lnTo>
                    <a:pt x="165" y="672"/>
                  </a:lnTo>
                  <a:lnTo>
                    <a:pt x="169" y="672"/>
                  </a:lnTo>
                  <a:lnTo>
                    <a:pt x="173" y="664"/>
                  </a:lnTo>
                  <a:lnTo>
                    <a:pt x="177" y="656"/>
                  </a:lnTo>
                  <a:lnTo>
                    <a:pt x="181" y="644"/>
                  </a:lnTo>
                  <a:lnTo>
                    <a:pt x="185" y="628"/>
                  </a:lnTo>
                  <a:lnTo>
                    <a:pt x="189" y="612"/>
                  </a:lnTo>
                  <a:lnTo>
                    <a:pt x="193" y="596"/>
                  </a:lnTo>
                  <a:lnTo>
                    <a:pt x="197" y="584"/>
                  </a:lnTo>
                  <a:lnTo>
                    <a:pt x="201" y="572"/>
                  </a:lnTo>
                  <a:lnTo>
                    <a:pt x="205" y="560"/>
                  </a:lnTo>
                  <a:lnTo>
                    <a:pt x="209" y="552"/>
                  </a:lnTo>
                  <a:lnTo>
                    <a:pt x="213" y="544"/>
                  </a:lnTo>
                  <a:lnTo>
                    <a:pt x="217" y="536"/>
                  </a:lnTo>
                  <a:lnTo>
                    <a:pt x="221" y="528"/>
                  </a:lnTo>
                  <a:lnTo>
                    <a:pt x="225" y="520"/>
                  </a:lnTo>
                  <a:lnTo>
                    <a:pt x="229" y="508"/>
                  </a:lnTo>
                  <a:lnTo>
                    <a:pt x="233" y="496"/>
                  </a:lnTo>
                  <a:lnTo>
                    <a:pt x="237" y="480"/>
                  </a:lnTo>
                  <a:lnTo>
                    <a:pt x="241" y="460"/>
                  </a:lnTo>
                  <a:lnTo>
                    <a:pt x="245" y="436"/>
                  </a:lnTo>
                  <a:lnTo>
                    <a:pt x="249" y="408"/>
                  </a:lnTo>
                  <a:lnTo>
                    <a:pt x="253" y="380"/>
                  </a:lnTo>
                  <a:lnTo>
                    <a:pt x="257" y="348"/>
                  </a:lnTo>
                  <a:lnTo>
                    <a:pt x="261" y="320"/>
                  </a:lnTo>
                  <a:lnTo>
                    <a:pt x="265" y="288"/>
                  </a:lnTo>
                  <a:lnTo>
                    <a:pt x="269" y="260"/>
                  </a:lnTo>
                  <a:lnTo>
                    <a:pt x="273" y="236"/>
                  </a:lnTo>
                  <a:lnTo>
                    <a:pt x="277" y="208"/>
                  </a:lnTo>
                  <a:lnTo>
                    <a:pt x="281" y="184"/>
                  </a:lnTo>
                  <a:lnTo>
                    <a:pt x="285" y="164"/>
                  </a:lnTo>
                  <a:lnTo>
                    <a:pt x="289" y="140"/>
                  </a:lnTo>
                  <a:lnTo>
                    <a:pt x="293" y="120"/>
                  </a:lnTo>
                  <a:lnTo>
                    <a:pt x="297" y="100"/>
                  </a:lnTo>
                  <a:lnTo>
                    <a:pt x="301" y="80"/>
                  </a:lnTo>
                  <a:lnTo>
                    <a:pt x="305" y="60"/>
                  </a:lnTo>
                  <a:lnTo>
                    <a:pt x="309" y="40"/>
                  </a:lnTo>
                  <a:lnTo>
                    <a:pt x="313" y="24"/>
                  </a:lnTo>
                  <a:lnTo>
                    <a:pt x="317" y="8"/>
                  </a:lnTo>
                  <a:lnTo>
                    <a:pt x="321" y="0"/>
                  </a:lnTo>
                  <a:lnTo>
                    <a:pt x="325" y="0"/>
                  </a:lnTo>
                  <a:lnTo>
                    <a:pt x="329" y="4"/>
                  </a:lnTo>
                  <a:lnTo>
                    <a:pt x="333" y="16"/>
                  </a:lnTo>
                  <a:lnTo>
                    <a:pt x="337" y="36"/>
                  </a:lnTo>
                  <a:lnTo>
                    <a:pt x="341" y="60"/>
                  </a:lnTo>
                  <a:lnTo>
                    <a:pt x="345" y="88"/>
                  </a:lnTo>
                  <a:lnTo>
                    <a:pt x="349" y="120"/>
                  </a:lnTo>
                  <a:lnTo>
                    <a:pt x="353" y="152"/>
                  </a:lnTo>
                  <a:lnTo>
                    <a:pt x="357" y="184"/>
                  </a:lnTo>
                  <a:lnTo>
                    <a:pt x="361" y="216"/>
                  </a:lnTo>
                  <a:lnTo>
                    <a:pt x="365" y="248"/>
                  </a:lnTo>
                  <a:lnTo>
                    <a:pt x="369" y="284"/>
                  </a:lnTo>
                  <a:lnTo>
                    <a:pt x="373" y="316"/>
                  </a:lnTo>
                  <a:lnTo>
                    <a:pt x="377" y="348"/>
                  </a:lnTo>
                  <a:lnTo>
                    <a:pt x="381" y="384"/>
                  </a:lnTo>
                  <a:lnTo>
                    <a:pt x="385" y="420"/>
                  </a:lnTo>
                  <a:lnTo>
                    <a:pt x="389" y="456"/>
                  </a:lnTo>
                  <a:lnTo>
                    <a:pt x="393" y="496"/>
                  </a:lnTo>
                  <a:lnTo>
                    <a:pt x="397" y="536"/>
                  </a:lnTo>
                  <a:lnTo>
                    <a:pt x="401" y="580"/>
                  </a:lnTo>
                  <a:lnTo>
                    <a:pt x="405" y="620"/>
                  </a:lnTo>
                  <a:lnTo>
                    <a:pt x="409" y="660"/>
                  </a:lnTo>
                  <a:lnTo>
                    <a:pt x="413" y="696"/>
                  </a:lnTo>
                  <a:lnTo>
                    <a:pt x="417" y="728"/>
                  </a:lnTo>
                  <a:lnTo>
                    <a:pt x="421" y="756"/>
                  </a:lnTo>
                  <a:lnTo>
                    <a:pt x="425" y="780"/>
                  </a:lnTo>
                  <a:lnTo>
                    <a:pt x="429" y="800"/>
                  </a:lnTo>
                  <a:lnTo>
                    <a:pt x="433" y="816"/>
                  </a:lnTo>
                  <a:lnTo>
                    <a:pt x="437" y="828"/>
                  </a:lnTo>
                  <a:lnTo>
                    <a:pt x="441" y="836"/>
                  </a:lnTo>
                  <a:lnTo>
                    <a:pt x="445" y="840"/>
                  </a:lnTo>
                  <a:lnTo>
                    <a:pt x="449" y="836"/>
                  </a:lnTo>
                  <a:lnTo>
                    <a:pt x="453" y="828"/>
                  </a:lnTo>
                  <a:lnTo>
                    <a:pt x="457" y="816"/>
                  </a:lnTo>
                  <a:lnTo>
                    <a:pt x="461" y="800"/>
                  </a:lnTo>
                  <a:lnTo>
                    <a:pt x="465" y="784"/>
                  </a:lnTo>
                  <a:lnTo>
                    <a:pt x="469" y="768"/>
                  </a:lnTo>
                  <a:lnTo>
                    <a:pt x="473" y="756"/>
                  </a:lnTo>
                  <a:lnTo>
                    <a:pt x="477" y="748"/>
                  </a:lnTo>
                  <a:lnTo>
                    <a:pt x="481" y="744"/>
                  </a:lnTo>
                  <a:lnTo>
                    <a:pt x="485" y="740"/>
                  </a:lnTo>
                  <a:lnTo>
                    <a:pt x="489" y="740"/>
                  </a:lnTo>
                  <a:lnTo>
                    <a:pt x="493" y="736"/>
                  </a:lnTo>
                  <a:lnTo>
                    <a:pt x="497" y="736"/>
                  </a:lnTo>
                  <a:lnTo>
                    <a:pt x="501" y="736"/>
                  </a:lnTo>
                  <a:lnTo>
                    <a:pt x="505" y="732"/>
                  </a:lnTo>
                  <a:lnTo>
                    <a:pt x="509" y="728"/>
                  </a:lnTo>
                  <a:lnTo>
                    <a:pt x="513" y="724"/>
                  </a:lnTo>
                </a:path>
              </a:pathLst>
            </a:custGeom>
            <a:noFill/>
            <a:ln w="0" cap="rnd">
              <a:solidFill>
                <a:srgbClr val="BF00BF"/>
              </a:solidFill>
              <a:prstDash val="sysDot"/>
              <a:round/>
              <a:headEnd/>
              <a:tailEnd/>
            </a:ln>
          </p:spPr>
          <p:txBody>
            <a:bodyPr/>
            <a:lstStyle/>
            <a:p>
              <a:endParaRPr lang="en-US">
                <a:solidFill>
                  <a:srgbClr val="000000"/>
                </a:solidFill>
              </a:endParaRPr>
            </a:p>
          </p:txBody>
        </p:sp>
        <p:sp>
          <p:nvSpPr>
            <p:cNvPr id="20654" name="Freeform 430"/>
            <p:cNvSpPr>
              <a:spLocks/>
            </p:cNvSpPr>
            <p:nvPr/>
          </p:nvSpPr>
          <p:spPr bwMode="auto">
            <a:xfrm>
              <a:off x="3044" y="584"/>
              <a:ext cx="508" cy="784"/>
            </a:xfrm>
            <a:custGeom>
              <a:avLst/>
              <a:gdLst>
                <a:gd name="T0" fmla="*/ 8 w 508"/>
                <a:gd name="T1" fmla="*/ 476 h 784"/>
                <a:gd name="T2" fmla="*/ 20 w 508"/>
                <a:gd name="T3" fmla="*/ 372 h 784"/>
                <a:gd name="T4" fmla="*/ 32 w 508"/>
                <a:gd name="T5" fmla="*/ 304 h 784"/>
                <a:gd name="T6" fmla="*/ 44 w 508"/>
                <a:gd name="T7" fmla="*/ 244 h 784"/>
                <a:gd name="T8" fmla="*/ 56 w 508"/>
                <a:gd name="T9" fmla="*/ 188 h 784"/>
                <a:gd name="T10" fmla="*/ 68 w 508"/>
                <a:gd name="T11" fmla="*/ 136 h 784"/>
                <a:gd name="T12" fmla="*/ 80 w 508"/>
                <a:gd name="T13" fmla="*/ 104 h 784"/>
                <a:gd name="T14" fmla="*/ 92 w 508"/>
                <a:gd name="T15" fmla="*/ 116 h 784"/>
                <a:gd name="T16" fmla="*/ 104 w 508"/>
                <a:gd name="T17" fmla="*/ 156 h 784"/>
                <a:gd name="T18" fmla="*/ 116 w 508"/>
                <a:gd name="T19" fmla="*/ 180 h 784"/>
                <a:gd name="T20" fmla="*/ 128 w 508"/>
                <a:gd name="T21" fmla="*/ 212 h 784"/>
                <a:gd name="T22" fmla="*/ 140 w 508"/>
                <a:gd name="T23" fmla="*/ 280 h 784"/>
                <a:gd name="T24" fmla="*/ 152 w 508"/>
                <a:gd name="T25" fmla="*/ 380 h 784"/>
                <a:gd name="T26" fmla="*/ 164 w 508"/>
                <a:gd name="T27" fmla="*/ 496 h 784"/>
                <a:gd name="T28" fmla="*/ 176 w 508"/>
                <a:gd name="T29" fmla="*/ 616 h 784"/>
                <a:gd name="T30" fmla="*/ 188 w 508"/>
                <a:gd name="T31" fmla="*/ 708 h 784"/>
                <a:gd name="T32" fmla="*/ 200 w 508"/>
                <a:gd name="T33" fmla="*/ 768 h 784"/>
                <a:gd name="T34" fmla="*/ 212 w 508"/>
                <a:gd name="T35" fmla="*/ 784 h 784"/>
                <a:gd name="T36" fmla="*/ 224 w 508"/>
                <a:gd name="T37" fmla="*/ 756 h 784"/>
                <a:gd name="T38" fmla="*/ 236 w 508"/>
                <a:gd name="T39" fmla="*/ 728 h 784"/>
                <a:gd name="T40" fmla="*/ 248 w 508"/>
                <a:gd name="T41" fmla="*/ 720 h 784"/>
                <a:gd name="T42" fmla="*/ 260 w 508"/>
                <a:gd name="T43" fmla="*/ 716 h 784"/>
                <a:gd name="T44" fmla="*/ 272 w 508"/>
                <a:gd name="T45" fmla="*/ 696 h 784"/>
                <a:gd name="T46" fmla="*/ 284 w 508"/>
                <a:gd name="T47" fmla="*/ 660 h 784"/>
                <a:gd name="T48" fmla="*/ 296 w 508"/>
                <a:gd name="T49" fmla="*/ 640 h 784"/>
                <a:gd name="T50" fmla="*/ 308 w 508"/>
                <a:gd name="T51" fmla="*/ 652 h 784"/>
                <a:gd name="T52" fmla="*/ 320 w 508"/>
                <a:gd name="T53" fmla="*/ 668 h 784"/>
                <a:gd name="T54" fmla="*/ 332 w 508"/>
                <a:gd name="T55" fmla="*/ 668 h 784"/>
                <a:gd name="T56" fmla="*/ 344 w 508"/>
                <a:gd name="T57" fmla="*/ 636 h 784"/>
                <a:gd name="T58" fmla="*/ 356 w 508"/>
                <a:gd name="T59" fmla="*/ 592 h 784"/>
                <a:gd name="T60" fmla="*/ 368 w 508"/>
                <a:gd name="T61" fmla="*/ 556 h 784"/>
                <a:gd name="T62" fmla="*/ 380 w 508"/>
                <a:gd name="T63" fmla="*/ 532 h 784"/>
                <a:gd name="T64" fmla="*/ 392 w 508"/>
                <a:gd name="T65" fmla="*/ 500 h 784"/>
                <a:gd name="T66" fmla="*/ 404 w 508"/>
                <a:gd name="T67" fmla="*/ 432 h 784"/>
                <a:gd name="T68" fmla="*/ 416 w 508"/>
                <a:gd name="T69" fmla="*/ 344 h 784"/>
                <a:gd name="T70" fmla="*/ 428 w 508"/>
                <a:gd name="T71" fmla="*/ 256 h 784"/>
                <a:gd name="T72" fmla="*/ 440 w 508"/>
                <a:gd name="T73" fmla="*/ 184 h 784"/>
                <a:gd name="T74" fmla="*/ 452 w 508"/>
                <a:gd name="T75" fmla="*/ 116 h 784"/>
                <a:gd name="T76" fmla="*/ 464 w 508"/>
                <a:gd name="T77" fmla="*/ 56 h 784"/>
                <a:gd name="T78" fmla="*/ 476 w 508"/>
                <a:gd name="T79" fmla="*/ 8 h 784"/>
                <a:gd name="T80" fmla="*/ 488 w 508"/>
                <a:gd name="T81" fmla="*/ 8 h 784"/>
                <a:gd name="T82" fmla="*/ 500 w 508"/>
                <a:gd name="T83" fmla="*/ 64 h 78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08"/>
                <a:gd name="T127" fmla="*/ 0 h 784"/>
                <a:gd name="T128" fmla="*/ 508 w 508"/>
                <a:gd name="T129" fmla="*/ 784 h 78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08" h="784">
                  <a:moveTo>
                    <a:pt x="0" y="616"/>
                  </a:moveTo>
                  <a:lnTo>
                    <a:pt x="4" y="528"/>
                  </a:lnTo>
                  <a:lnTo>
                    <a:pt x="8" y="476"/>
                  </a:lnTo>
                  <a:lnTo>
                    <a:pt x="12" y="432"/>
                  </a:lnTo>
                  <a:lnTo>
                    <a:pt x="16" y="400"/>
                  </a:lnTo>
                  <a:lnTo>
                    <a:pt x="20" y="372"/>
                  </a:lnTo>
                  <a:lnTo>
                    <a:pt x="24" y="348"/>
                  </a:lnTo>
                  <a:lnTo>
                    <a:pt x="28" y="324"/>
                  </a:lnTo>
                  <a:lnTo>
                    <a:pt x="32" y="304"/>
                  </a:lnTo>
                  <a:lnTo>
                    <a:pt x="36" y="284"/>
                  </a:lnTo>
                  <a:lnTo>
                    <a:pt x="40" y="264"/>
                  </a:lnTo>
                  <a:lnTo>
                    <a:pt x="44" y="244"/>
                  </a:lnTo>
                  <a:lnTo>
                    <a:pt x="48" y="224"/>
                  </a:lnTo>
                  <a:lnTo>
                    <a:pt x="52" y="204"/>
                  </a:lnTo>
                  <a:lnTo>
                    <a:pt x="56" y="188"/>
                  </a:lnTo>
                  <a:lnTo>
                    <a:pt x="60" y="172"/>
                  </a:lnTo>
                  <a:lnTo>
                    <a:pt x="64" y="152"/>
                  </a:lnTo>
                  <a:lnTo>
                    <a:pt x="68" y="136"/>
                  </a:lnTo>
                  <a:lnTo>
                    <a:pt x="72" y="120"/>
                  </a:lnTo>
                  <a:lnTo>
                    <a:pt x="76" y="112"/>
                  </a:lnTo>
                  <a:lnTo>
                    <a:pt x="80" y="104"/>
                  </a:lnTo>
                  <a:lnTo>
                    <a:pt x="84" y="100"/>
                  </a:lnTo>
                  <a:lnTo>
                    <a:pt x="88" y="104"/>
                  </a:lnTo>
                  <a:lnTo>
                    <a:pt x="92" y="116"/>
                  </a:lnTo>
                  <a:lnTo>
                    <a:pt x="96" y="132"/>
                  </a:lnTo>
                  <a:lnTo>
                    <a:pt x="100" y="144"/>
                  </a:lnTo>
                  <a:lnTo>
                    <a:pt x="104" y="156"/>
                  </a:lnTo>
                  <a:lnTo>
                    <a:pt x="108" y="164"/>
                  </a:lnTo>
                  <a:lnTo>
                    <a:pt x="112" y="172"/>
                  </a:lnTo>
                  <a:lnTo>
                    <a:pt x="116" y="180"/>
                  </a:lnTo>
                  <a:lnTo>
                    <a:pt x="120" y="188"/>
                  </a:lnTo>
                  <a:lnTo>
                    <a:pt x="124" y="200"/>
                  </a:lnTo>
                  <a:lnTo>
                    <a:pt x="128" y="212"/>
                  </a:lnTo>
                  <a:lnTo>
                    <a:pt x="132" y="232"/>
                  </a:lnTo>
                  <a:lnTo>
                    <a:pt x="136" y="252"/>
                  </a:lnTo>
                  <a:lnTo>
                    <a:pt x="140" y="280"/>
                  </a:lnTo>
                  <a:lnTo>
                    <a:pt x="144" y="308"/>
                  </a:lnTo>
                  <a:lnTo>
                    <a:pt x="148" y="344"/>
                  </a:lnTo>
                  <a:lnTo>
                    <a:pt x="152" y="380"/>
                  </a:lnTo>
                  <a:lnTo>
                    <a:pt x="156" y="416"/>
                  </a:lnTo>
                  <a:lnTo>
                    <a:pt x="160" y="456"/>
                  </a:lnTo>
                  <a:lnTo>
                    <a:pt x="164" y="496"/>
                  </a:lnTo>
                  <a:lnTo>
                    <a:pt x="168" y="536"/>
                  </a:lnTo>
                  <a:lnTo>
                    <a:pt x="172" y="576"/>
                  </a:lnTo>
                  <a:lnTo>
                    <a:pt x="176" y="616"/>
                  </a:lnTo>
                  <a:lnTo>
                    <a:pt x="180" y="648"/>
                  </a:lnTo>
                  <a:lnTo>
                    <a:pt x="184" y="680"/>
                  </a:lnTo>
                  <a:lnTo>
                    <a:pt x="188" y="708"/>
                  </a:lnTo>
                  <a:lnTo>
                    <a:pt x="192" y="732"/>
                  </a:lnTo>
                  <a:lnTo>
                    <a:pt x="196" y="752"/>
                  </a:lnTo>
                  <a:lnTo>
                    <a:pt x="200" y="768"/>
                  </a:lnTo>
                  <a:lnTo>
                    <a:pt x="204" y="780"/>
                  </a:lnTo>
                  <a:lnTo>
                    <a:pt x="208" y="784"/>
                  </a:lnTo>
                  <a:lnTo>
                    <a:pt x="212" y="784"/>
                  </a:lnTo>
                  <a:lnTo>
                    <a:pt x="216" y="776"/>
                  </a:lnTo>
                  <a:lnTo>
                    <a:pt x="220" y="768"/>
                  </a:lnTo>
                  <a:lnTo>
                    <a:pt x="224" y="756"/>
                  </a:lnTo>
                  <a:lnTo>
                    <a:pt x="228" y="744"/>
                  </a:lnTo>
                  <a:lnTo>
                    <a:pt x="232" y="732"/>
                  </a:lnTo>
                  <a:lnTo>
                    <a:pt x="236" y="728"/>
                  </a:lnTo>
                  <a:lnTo>
                    <a:pt x="240" y="724"/>
                  </a:lnTo>
                  <a:lnTo>
                    <a:pt x="244" y="720"/>
                  </a:lnTo>
                  <a:lnTo>
                    <a:pt x="248" y="720"/>
                  </a:lnTo>
                  <a:lnTo>
                    <a:pt x="252" y="720"/>
                  </a:lnTo>
                  <a:lnTo>
                    <a:pt x="256" y="720"/>
                  </a:lnTo>
                  <a:lnTo>
                    <a:pt x="260" y="716"/>
                  </a:lnTo>
                  <a:lnTo>
                    <a:pt x="264" y="712"/>
                  </a:lnTo>
                  <a:lnTo>
                    <a:pt x="268" y="704"/>
                  </a:lnTo>
                  <a:lnTo>
                    <a:pt x="272" y="696"/>
                  </a:lnTo>
                  <a:lnTo>
                    <a:pt x="276" y="684"/>
                  </a:lnTo>
                  <a:lnTo>
                    <a:pt x="280" y="672"/>
                  </a:lnTo>
                  <a:lnTo>
                    <a:pt x="284" y="660"/>
                  </a:lnTo>
                  <a:lnTo>
                    <a:pt x="288" y="648"/>
                  </a:lnTo>
                  <a:lnTo>
                    <a:pt x="292" y="640"/>
                  </a:lnTo>
                  <a:lnTo>
                    <a:pt x="296" y="640"/>
                  </a:lnTo>
                  <a:lnTo>
                    <a:pt x="300" y="640"/>
                  </a:lnTo>
                  <a:lnTo>
                    <a:pt x="304" y="644"/>
                  </a:lnTo>
                  <a:lnTo>
                    <a:pt x="308" y="652"/>
                  </a:lnTo>
                  <a:lnTo>
                    <a:pt x="312" y="656"/>
                  </a:lnTo>
                  <a:lnTo>
                    <a:pt x="316" y="664"/>
                  </a:lnTo>
                  <a:lnTo>
                    <a:pt x="320" y="668"/>
                  </a:lnTo>
                  <a:lnTo>
                    <a:pt x="324" y="672"/>
                  </a:lnTo>
                  <a:lnTo>
                    <a:pt x="328" y="672"/>
                  </a:lnTo>
                  <a:lnTo>
                    <a:pt x="332" y="668"/>
                  </a:lnTo>
                  <a:lnTo>
                    <a:pt x="336" y="660"/>
                  </a:lnTo>
                  <a:lnTo>
                    <a:pt x="340" y="648"/>
                  </a:lnTo>
                  <a:lnTo>
                    <a:pt x="344" y="636"/>
                  </a:lnTo>
                  <a:lnTo>
                    <a:pt x="348" y="620"/>
                  </a:lnTo>
                  <a:lnTo>
                    <a:pt x="352" y="604"/>
                  </a:lnTo>
                  <a:lnTo>
                    <a:pt x="356" y="592"/>
                  </a:lnTo>
                  <a:lnTo>
                    <a:pt x="360" y="576"/>
                  </a:lnTo>
                  <a:lnTo>
                    <a:pt x="364" y="568"/>
                  </a:lnTo>
                  <a:lnTo>
                    <a:pt x="368" y="556"/>
                  </a:lnTo>
                  <a:lnTo>
                    <a:pt x="372" y="548"/>
                  </a:lnTo>
                  <a:lnTo>
                    <a:pt x="376" y="540"/>
                  </a:lnTo>
                  <a:lnTo>
                    <a:pt x="380" y="532"/>
                  </a:lnTo>
                  <a:lnTo>
                    <a:pt x="384" y="524"/>
                  </a:lnTo>
                  <a:lnTo>
                    <a:pt x="388" y="512"/>
                  </a:lnTo>
                  <a:lnTo>
                    <a:pt x="392" y="500"/>
                  </a:lnTo>
                  <a:lnTo>
                    <a:pt x="396" y="480"/>
                  </a:lnTo>
                  <a:lnTo>
                    <a:pt x="400" y="460"/>
                  </a:lnTo>
                  <a:lnTo>
                    <a:pt x="404" y="432"/>
                  </a:lnTo>
                  <a:lnTo>
                    <a:pt x="408" y="404"/>
                  </a:lnTo>
                  <a:lnTo>
                    <a:pt x="412" y="376"/>
                  </a:lnTo>
                  <a:lnTo>
                    <a:pt x="416" y="344"/>
                  </a:lnTo>
                  <a:lnTo>
                    <a:pt x="420" y="316"/>
                  </a:lnTo>
                  <a:lnTo>
                    <a:pt x="424" y="284"/>
                  </a:lnTo>
                  <a:lnTo>
                    <a:pt x="428" y="256"/>
                  </a:lnTo>
                  <a:lnTo>
                    <a:pt x="432" y="232"/>
                  </a:lnTo>
                  <a:lnTo>
                    <a:pt x="436" y="204"/>
                  </a:lnTo>
                  <a:lnTo>
                    <a:pt x="440" y="184"/>
                  </a:lnTo>
                  <a:lnTo>
                    <a:pt x="444" y="160"/>
                  </a:lnTo>
                  <a:lnTo>
                    <a:pt x="448" y="140"/>
                  </a:lnTo>
                  <a:lnTo>
                    <a:pt x="452" y="116"/>
                  </a:lnTo>
                  <a:lnTo>
                    <a:pt x="456" y="96"/>
                  </a:lnTo>
                  <a:lnTo>
                    <a:pt x="460" y="76"/>
                  </a:lnTo>
                  <a:lnTo>
                    <a:pt x="464" y="56"/>
                  </a:lnTo>
                  <a:lnTo>
                    <a:pt x="468" y="36"/>
                  </a:lnTo>
                  <a:lnTo>
                    <a:pt x="472" y="20"/>
                  </a:lnTo>
                  <a:lnTo>
                    <a:pt x="476" y="8"/>
                  </a:lnTo>
                  <a:lnTo>
                    <a:pt x="480" y="0"/>
                  </a:lnTo>
                  <a:lnTo>
                    <a:pt x="484" y="0"/>
                  </a:lnTo>
                  <a:lnTo>
                    <a:pt x="488" y="8"/>
                  </a:lnTo>
                  <a:lnTo>
                    <a:pt x="492" y="20"/>
                  </a:lnTo>
                  <a:lnTo>
                    <a:pt x="496" y="40"/>
                  </a:lnTo>
                  <a:lnTo>
                    <a:pt x="500" y="64"/>
                  </a:lnTo>
                  <a:lnTo>
                    <a:pt x="504" y="92"/>
                  </a:lnTo>
                  <a:lnTo>
                    <a:pt x="508" y="116"/>
                  </a:lnTo>
                </a:path>
              </a:pathLst>
            </a:custGeom>
            <a:noFill/>
            <a:ln w="0" cap="rnd">
              <a:solidFill>
                <a:srgbClr val="BFBF00"/>
              </a:solidFill>
              <a:prstDash val="sysDot"/>
              <a:round/>
              <a:headEnd/>
              <a:tailEnd/>
            </a:ln>
          </p:spPr>
          <p:txBody>
            <a:bodyPr/>
            <a:lstStyle/>
            <a:p>
              <a:endParaRPr lang="en-US">
                <a:solidFill>
                  <a:srgbClr val="000000"/>
                </a:solidFill>
              </a:endParaRPr>
            </a:p>
          </p:txBody>
        </p:sp>
        <p:sp>
          <p:nvSpPr>
            <p:cNvPr id="20655" name="Freeform 431"/>
            <p:cNvSpPr>
              <a:spLocks/>
            </p:cNvSpPr>
            <p:nvPr/>
          </p:nvSpPr>
          <p:spPr bwMode="auto">
            <a:xfrm>
              <a:off x="3552" y="584"/>
              <a:ext cx="513" cy="808"/>
            </a:xfrm>
            <a:custGeom>
              <a:avLst/>
              <a:gdLst>
                <a:gd name="T0" fmla="*/ 12 w 513"/>
                <a:gd name="T1" fmla="*/ 152 h 808"/>
                <a:gd name="T2" fmla="*/ 24 w 513"/>
                <a:gd name="T3" fmla="*/ 192 h 808"/>
                <a:gd name="T4" fmla="*/ 36 w 513"/>
                <a:gd name="T5" fmla="*/ 260 h 808"/>
                <a:gd name="T6" fmla="*/ 48 w 513"/>
                <a:gd name="T7" fmla="*/ 360 h 808"/>
                <a:gd name="T8" fmla="*/ 60 w 513"/>
                <a:gd name="T9" fmla="*/ 472 h 808"/>
                <a:gd name="T10" fmla="*/ 72 w 513"/>
                <a:gd name="T11" fmla="*/ 596 h 808"/>
                <a:gd name="T12" fmla="*/ 85 w 513"/>
                <a:gd name="T13" fmla="*/ 704 h 808"/>
                <a:gd name="T14" fmla="*/ 97 w 513"/>
                <a:gd name="T15" fmla="*/ 780 h 808"/>
                <a:gd name="T16" fmla="*/ 109 w 513"/>
                <a:gd name="T17" fmla="*/ 808 h 808"/>
                <a:gd name="T18" fmla="*/ 121 w 513"/>
                <a:gd name="T19" fmla="*/ 780 h 808"/>
                <a:gd name="T20" fmla="*/ 133 w 513"/>
                <a:gd name="T21" fmla="*/ 740 h 808"/>
                <a:gd name="T22" fmla="*/ 145 w 513"/>
                <a:gd name="T23" fmla="*/ 724 h 808"/>
                <a:gd name="T24" fmla="*/ 157 w 513"/>
                <a:gd name="T25" fmla="*/ 728 h 808"/>
                <a:gd name="T26" fmla="*/ 169 w 513"/>
                <a:gd name="T27" fmla="*/ 720 h 808"/>
                <a:gd name="T28" fmla="*/ 181 w 513"/>
                <a:gd name="T29" fmla="*/ 688 h 808"/>
                <a:gd name="T30" fmla="*/ 193 w 513"/>
                <a:gd name="T31" fmla="*/ 652 h 808"/>
                <a:gd name="T32" fmla="*/ 205 w 513"/>
                <a:gd name="T33" fmla="*/ 644 h 808"/>
                <a:gd name="T34" fmla="*/ 217 w 513"/>
                <a:gd name="T35" fmla="*/ 660 h 808"/>
                <a:gd name="T36" fmla="*/ 229 w 513"/>
                <a:gd name="T37" fmla="*/ 676 h 808"/>
                <a:gd name="T38" fmla="*/ 241 w 513"/>
                <a:gd name="T39" fmla="*/ 664 h 808"/>
                <a:gd name="T40" fmla="*/ 253 w 513"/>
                <a:gd name="T41" fmla="*/ 624 h 808"/>
                <a:gd name="T42" fmla="*/ 265 w 513"/>
                <a:gd name="T43" fmla="*/ 580 h 808"/>
                <a:gd name="T44" fmla="*/ 277 w 513"/>
                <a:gd name="T45" fmla="*/ 552 h 808"/>
                <a:gd name="T46" fmla="*/ 289 w 513"/>
                <a:gd name="T47" fmla="*/ 528 h 808"/>
                <a:gd name="T48" fmla="*/ 301 w 513"/>
                <a:gd name="T49" fmla="*/ 484 h 808"/>
                <a:gd name="T50" fmla="*/ 313 w 513"/>
                <a:gd name="T51" fmla="*/ 412 h 808"/>
                <a:gd name="T52" fmla="*/ 325 w 513"/>
                <a:gd name="T53" fmla="*/ 320 h 808"/>
                <a:gd name="T54" fmla="*/ 337 w 513"/>
                <a:gd name="T55" fmla="*/ 236 h 808"/>
                <a:gd name="T56" fmla="*/ 349 w 513"/>
                <a:gd name="T57" fmla="*/ 164 h 808"/>
                <a:gd name="T58" fmla="*/ 361 w 513"/>
                <a:gd name="T59" fmla="*/ 100 h 808"/>
                <a:gd name="T60" fmla="*/ 373 w 513"/>
                <a:gd name="T61" fmla="*/ 40 h 808"/>
                <a:gd name="T62" fmla="*/ 385 w 513"/>
                <a:gd name="T63" fmla="*/ 0 h 808"/>
                <a:gd name="T64" fmla="*/ 397 w 513"/>
                <a:gd name="T65" fmla="*/ 16 h 808"/>
                <a:gd name="T66" fmla="*/ 409 w 513"/>
                <a:gd name="T67" fmla="*/ 84 h 808"/>
                <a:gd name="T68" fmla="*/ 421 w 513"/>
                <a:gd name="T69" fmla="*/ 148 h 808"/>
                <a:gd name="T70" fmla="*/ 433 w 513"/>
                <a:gd name="T71" fmla="*/ 188 h 808"/>
                <a:gd name="T72" fmla="*/ 445 w 513"/>
                <a:gd name="T73" fmla="*/ 252 h 808"/>
                <a:gd name="T74" fmla="*/ 457 w 513"/>
                <a:gd name="T75" fmla="*/ 352 h 808"/>
                <a:gd name="T76" fmla="*/ 469 w 513"/>
                <a:gd name="T77" fmla="*/ 464 h 808"/>
                <a:gd name="T78" fmla="*/ 481 w 513"/>
                <a:gd name="T79" fmla="*/ 588 h 808"/>
                <a:gd name="T80" fmla="*/ 493 w 513"/>
                <a:gd name="T81" fmla="*/ 696 h 808"/>
                <a:gd name="T82" fmla="*/ 505 w 513"/>
                <a:gd name="T83" fmla="*/ 772 h 80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13"/>
                <a:gd name="T127" fmla="*/ 0 h 808"/>
                <a:gd name="T128" fmla="*/ 513 w 513"/>
                <a:gd name="T129" fmla="*/ 808 h 80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13" h="808">
                  <a:moveTo>
                    <a:pt x="0" y="116"/>
                  </a:moveTo>
                  <a:lnTo>
                    <a:pt x="8" y="136"/>
                  </a:lnTo>
                  <a:lnTo>
                    <a:pt x="12" y="152"/>
                  </a:lnTo>
                  <a:lnTo>
                    <a:pt x="16" y="164"/>
                  </a:lnTo>
                  <a:lnTo>
                    <a:pt x="20" y="176"/>
                  </a:lnTo>
                  <a:lnTo>
                    <a:pt x="24" y="192"/>
                  </a:lnTo>
                  <a:lnTo>
                    <a:pt x="28" y="208"/>
                  </a:lnTo>
                  <a:lnTo>
                    <a:pt x="32" y="232"/>
                  </a:lnTo>
                  <a:lnTo>
                    <a:pt x="36" y="260"/>
                  </a:lnTo>
                  <a:lnTo>
                    <a:pt x="40" y="292"/>
                  </a:lnTo>
                  <a:lnTo>
                    <a:pt x="44" y="324"/>
                  </a:lnTo>
                  <a:lnTo>
                    <a:pt x="48" y="360"/>
                  </a:lnTo>
                  <a:lnTo>
                    <a:pt x="52" y="396"/>
                  </a:lnTo>
                  <a:lnTo>
                    <a:pt x="56" y="432"/>
                  </a:lnTo>
                  <a:lnTo>
                    <a:pt x="60" y="472"/>
                  </a:lnTo>
                  <a:lnTo>
                    <a:pt x="64" y="512"/>
                  </a:lnTo>
                  <a:lnTo>
                    <a:pt x="68" y="556"/>
                  </a:lnTo>
                  <a:lnTo>
                    <a:pt x="72" y="596"/>
                  </a:lnTo>
                  <a:lnTo>
                    <a:pt x="76" y="636"/>
                  </a:lnTo>
                  <a:lnTo>
                    <a:pt x="81" y="672"/>
                  </a:lnTo>
                  <a:lnTo>
                    <a:pt x="85" y="704"/>
                  </a:lnTo>
                  <a:lnTo>
                    <a:pt x="89" y="732"/>
                  </a:lnTo>
                  <a:lnTo>
                    <a:pt x="93" y="760"/>
                  </a:lnTo>
                  <a:lnTo>
                    <a:pt x="97" y="780"/>
                  </a:lnTo>
                  <a:lnTo>
                    <a:pt x="101" y="792"/>
                  </a:lnTo>
                  <a:lnTo>
                    <a:pt x="105" y="804"/>
                  </a:lnTo>
                  <a:lnTo>
                    <a:pt x="109" y="808"/>
                  </a:lnTo>
                  <a:lnTo>
                    <a:pt x="113" y="804"/>
                  </a:lnTo>
                  <a:lnTo>
                    <a:pt x="117" y="796"/>
                  </a:lnTo>
                  <a:lnTo>
                    <a:pt x="121" y="780"/>
                  </a:lnTo>
                  <a:lnTo>
                    <a:pt x="125" y="768"/>
                  </a:lnTo>
                  <a:lnTo>
                    <a:pt x="129" y="752"/>
                  </a:lnTo>
                  <a:lnTo>
                    <a:pt x="133" y="740"/>
                  </a:lnTo>
                  <a:lnTo>
                    <a:pt x="137" y="732"/>
                  </a:lnTo>
                  <a:lnTo>
                    <a:pt x="141" y="728"/>
                  </a:lnTo>
                  <a:lnTo>
                    <a:pt x="145" y="724"/>
                  </a:lnTo>
                  <a:lnTo>
                    <a:pt x="149" y="724"/>
                  </a:lnTo>
                  <a:lnTo>
                    <a:pt x="153" y="724"/>
                  </a:lnTo>
                  <a:lnTo>
                    <a:pt x="157" y="728"/>
                  </a:lnTo>
                  <a:lnTo>
                    <a:pt x="161" y="724"/>
                  </a:lnTo>
                  <a:lnTo>
                    <a:pt x="165" y="724"/>
                  </a:lnTo>
                  <a:lnTo>
                    <a:pt x="169" y="720"/>
                  </a:lnTo>
                  <a:lnTo>
                    <a:pt x="173" y="712"/>
                  </a:lnTo>
                  <a:lnTo>
                    <a:pt x="177" y="700"/>
                  </a:lnTo>
                  <a:lnTo>
                    <a:pt x="181" y="688"/>
                  </a:lnTo>
                  <a:lnTo>
                    <a:pt x="185" y="672"/>
                  </a:lnTo>
                  <a:lnTo>
                    <a:pt x="189" y="660"/>
                  </a:lnTo>
                  <a:lnTo>
                    <a:pt x="193" y="652"/>
                  </a:lnTo>
                  <a:lnTo>
                    <a:pt x="197" y="644"/>
                  </a:lnTo>
                  <a:lnTo>
                    <a:pt x="201" y="640"/>
                  </a:lnTo>
                  <a:lnTo>
                    <a:pt x="205" y="644"/>
                  </a:lnTo>
                  <a:lnTo>
                    <a:pt x="209" y="648"/>
                  </a:lnTo>
                  <a:lnTo>
                    <a:pt x="213" y="652"/>
                  </a:lnTo>
                  <a:lnTo>
                    <a:pt x="217" y="660"/>
                  </a:lnTo>
                  <a:lnTo>
                    <a:pt x="221" y="668"/>
                  </a:lnTo>
                  <a:lnTo>
                    <a:pt x="225" y="672"/>
                  </a:lnTo>
                  <a:lnTo>
                    <a:pt x="229" y="676"/>
                  </a:lnTo>
                  <a:lnTo>
                    <a:pt x="233" y="676"/>
                  </a:lnTo>
                  <a:lnTo>
                    <a:pt x="237" y="672"/>
                  </a:lnTo>
                  <a:lnTo>
                    <a:pt x="241" y="664"/>
                  </a:lnTo>
                  <a:lnTo>
                    <a:pt x="245" y="652"/>
                  </a:lnTo>
                  <a:lnTo>
                    <a:pt x="249" y="640"/>
                  </a:lnTo>
                  <a:lnTo>
                    <a:pt x="253" y="624"/>
                  </a:lnTo>
                  <a:lnTo>
                    <a:pt x="257" y="608"/>
                  </a:lnTo>
                  <a:lnTo>
                    <a:pt x="261" y="596"/>
                  </a:lnTo>
                  <a:lnTo>
                    <a:pt x="265" y="580"/>
                  </a:lnTo>
                  <a:lnTo>
                    <a:pt x="269" y="568"/>
                  </a:lnTo>
                  <a:lnTo>
                    <a:pt x="273" y="560"/>
                  </a:lnTo>
                  <a:lnTo>
                    <a:pt x="277" y="552"/>
                  </a:lnTo>
                  <a:lnTo>
                    <a:pt x="281" y="544"/>
                  </a:lnTo>
                  <a:lnTo>
                    <a:pt x="285" y="536"/>
                  </a:lnTo>
                  <a:lnTo>
                    <a:pt x="289" y="528"/>
                  </a:lnTo>
                  <a:lnTo>
                    <a:pt x="293" y="516"/>
                  </a:lnTo>
                  <a:lnTo>
                    <a:pt x="297" y="504"/>
                  </a:lnTo>
                  <a:lnTo>
                    <a:pt x="301" y="484"/>
                  </a:lnTo>
                  <a:lnTo>
                    <a:pt x="305" y="464"/>
                  </a:lnTo>
                  <a:lnTo>
                    <a:pt x="309" y="440"/>
                  </a:lnTo>
                  <a:lnTo>
                    <a:pt x="313" y="412"/>
                  </a:lnTo>
                  <a:lnTo>
                    <a:pt x="317" y="384"/>
                  </a:lnTo>
                  <a:lnTo>
                    <a:pt x="321" y="352"/>
                  </a:lnTo>
                  <a:lnTo>
                    <a:pt x="325" y="320"/>
                  </a:lnTo>
                  <a:lnTo>
                    <a:pt x="329" y="292"/>
                  </a:lnTo>
                  <a:lnTo>
                    <a:pt x="333" y="264"/>
                  </a:lnTo>
                  <a:lnTo>
                    <a:pt x="337" y="236"/>
                  </a:lnTo>
                  <a:lnTo>
                    <a:pt x="341" y="212"/>
                  </a:lnTo>
                  <a:lnTo>
                    <a:pt x="345" y="188"/>
                  </a:lnTo>
                  <a:lnTo>
                    <a:pt x="349" y="164"/>
                  </a:lnTo>
                  <a:lnTo>
                    <a:pt x="353" y="144"/>
                  </a:lnTo>
                  <a:lnTo>
                    <a:pt x="357" y="120"/>
                  </a:lnTo>
                  <a:lnTo>
                    <a:pt x="361" y="100"/>
                  </a:lnTo>
                  <a:lnTo>
                    <a:pt x="365" y="80"/>
                  </a:lnTo>
                  <a:lnTo>
                    <a:pt x="369" y="60"/>
                  </a:lnTo>
                  <a:lnTo>
                    <a:pt x="373" y="40"/>
                  </a:lnTo>
                  <a:lnTo>
                    <a:pt x="377" y="24"/>
                  </a:lnTo>
                  <a:lnTo>
                    <a:pt x="381" y="8"/>
                  </a:lnTo>
                  <a:lnTo>
                    <a:pt x="385" y="0"/>
                  </a:lnTo>
                  <a:lnTo>
                    <a:pt x="389" y="0"/>
                  </a:lnTo>
                  <a:lnTo>
                    <a:pt x="393" y="4"/>
                  </a:lnTo>
                  <a:lnTo>
                    <a:pt x="397" y="16"/>
                  </a:lnTo>
                  <a:lnTo>
                    <a:pt x="401" y="32"/>
                  </a:lnTo>
                  <a:lnTo>
                    <a:pt x="405" y="56"/>
                  </a:lnTo>
                  <a:lnTo>
                    <a:pt x="409" y="84"/>
                  </a:lnTo>
                  <a:lnTo>
                    <a:pt x="413" y="112"/>
                  </a:lnTo>
                  <a:lnTo>
                    <a:pt x="417" y="132"/>
                  </a:lnTo>
                  <a:lnTo>
                    <a:pt x="421" y="148"/>
                  </a:lnTo>
                  <a:lnTo>
                    <a:pt x="425" y="160"/>
                  </a:lnTo>
                  <a:lnTo>
                    <a:pt x="429" y="172"/>
                  </a:lnTo>
                  <a:lnTo>
                    <a:pt x="433" y="188"/>
                  </a:lnTo>
                  <a:lnTo>
                    <a:pt x="437" y="204"/>
                  </a:lnTo>
                  <a:lnTo>
                    <a:pt x="441" y="224"/>
                  </a:lnTo>
                  <a:lnTo>
                    <a:pt x="445" y="252"/>
                  </a:lnTo>
                  <a:lnTo>
                    <a:pt x="449" y="284"/>
                  </a:lnTo>
                  <a:lnTo>
                    <a:pt x="453" y="316"/>
                  </a:lnTo>
                  <a:lnTo>
                    <a:pt x="457" y="352"/>
                  </a:lnTo>
                  <a:lnTo>
                    <a:pt x="461" y="388"/>
                  </a:lnTo>
                  <a:lnTo>
                    <a:pt x="465" y="424"/>
                  </a:lnTo>
                  <a:lnTo>
                    <a:pt x="469" y="464"/>
                  </a:lnTo>
                  <a:lnTo>
                    <a:pt x="473" y="504"/>
                  </a:lnTo>
                  <a:lnTo>
                    <a:pt x="477" y="544"/>
                  </a:lnTo>
                  <a:lnTo>
                    <a:pt x="481" y="588"/>
                  </a:lnTo>
                  <a:lnTo>
                    <a:pt x="485" y="628"/>
                  </a:lnTo>
                  <a:lnTo>
                    <a:pt x="489" y="664"/>
                  </a:lnTo>
                  <a:lnTo>
                    <a:pt x="493" y="696"/>
                  </a:lnTo>
                  <a:lnTo>
                    <a:pt x="497" y="728"/>
                  </a:lnTo>
                  <a:lnTo>
                    <a:pt x="501" y="752"/>
                  </a:lnTo>
                  <a:lnTo>
                    <a:pt x="505" y="772"/>
                  </a:lnTo>
                  <a:lnTo>
                    <a:pt x="509" y="792"/>
                  </a:lnTo>
                  <a:lnTo>
                    <a:pt x="513" y="800"/>
                  </a:lnTo>
                </a:path>
              </a:pathLst>
            </a:custGeom>
            <a:noFill/>
            <a:ln w="0" cap="rnd">
              <a:solidFill>
                <a:srgbClr val="BFBF00"/>
              </a:solidFill>
              <a:prstDash val="sysDot"/>
              <a:round/>
              <a:headEnd/>
              <a:tailEnd/>
            </a:ln>
          </p:spPr>
          <p:txBody>
            <a:bodyPr/>
            <a:lstStyle/>
            <a:p>
              <a:endParaRPr lang="en-US">
                <a:solidFill>
                  <a:srgbClr val="000000"/>
                </a:solidFill>
              </a:endParaRPr>
            </a:p>
          </p:txBody>
        </p:sp>
        <p:sp>
          <p:nvSpPr>
            <p:cNvPr id="20656" name="Freeform 433"/>
            <p:cNvSpPr>
              <a:spLocks/>
            </p:cNvSpPr>
            <p:nvPr/>
          </p:nvSpPr>
          <p:spPr bwMode="auto">
            <a:xfrm>
              <a:off x="3044" y="676"/>
              <a:ext cx="508" cy="660"/>
            </a:xfrm>
            <a:custGeom>
              <a:avLst/>
              <a:gdLst>
                <a:gd name="T0" fmla="*/ 8 w 508"/>
                <a:gd name="T1" fmla="*/ 416 h 660"/>
                <a:gd name="T2" fmla="*/ 20 w 508"/>
                <a:gd name="T3" fmla="*/ 376 h 660"/>
                <a:gd name="T4" fmla="*/ 32 w 508"/>
                <a:gd name="T5" fmla="*/ 368 h 660"/>
                <a:gd name="T6" fmla="*/ 44 w 508"/>
                <a:gd name="T7" fmla="*/ 364 h 660"/>
                <a:gd name="T8" fmla="*/ 56 w 508"/>
                <a:gd name="T9" fmla="*/ 344 h 660"/>
                <a:gd name="T10" fmla="*/ 68 w 508"/>
                <a:gd name="T11" fmla="*/ 304 h 660"/>
                <a:gd name="T12" fmla="*/ 80 w 508"/>
                <a:gd name="T13" fmla="*/ 236 h 660"/>
                <a:gd name="T14" fmla="*/ 92 w 508"/>
                <a:gd name="T15" fmla="*/ 160 h 660"/>
                <a:gd name="T16" fmla="*/ 104 w 508"/>
                <a:gd name="T17" fmla="*/ 104 h 660"/>
                <a:gd name="T18" fmla="*/ 116 w 508"/>
                <a:gd name="T19" fmla="*/ 88 h 660"/>
                <a:gd name="T20" fmla="*/ 128 w 508"/>
                <a:gd name="T21" fmla="*/ 72 h 660"/>
                <a:gd name="T22" fmla="*/ 140 w 508"/>
                <a:gd name="T23" fmla="*/ 40 h 660"/>
                <a:gd name="T24" fmla="*/ 152 w 508"/>
                <a:gd name="T25" fmla="*/ 4 h 660"/>
                <a:gd name="T26" fmla="*/ 164 w 508"/>
                <a:gd name="T27" fmla="*/ 8 h 660"/>
                <a:gd name="T28" fmla="*/ 176 w 508"/>
                <a:gd name="T29" fmla="*/ 48 h 660"/>
                <a:gd name="T30" fmla="*/ 188 w 508"/>
                <a:gd name="T31" fmla="*/ 76 h 660"/>
                <a:gd name="T32" fmla="*/ 200 w 508"/>
                <a:gd name="T33" fmla="*/ 124 h 660"/>
                <a:gd name="T34" fmla="*/ 212 w 508"/>
                <a:gd name="T35" fmla="*/ 212 h 660"/>
                <a:gd name="T36" fmla="*/ 224 w 508"/>
                <a:gd name="T37" fmla="*/ 320 h 660"/>
                <a:gd name="T38" fmla="*/ 236 w 508"/>
                <a:gd name="T39" fmla="*/ 440 h 660"/>
                <a:gd name="T40" fmla="*/ 248 w 508"/>
                <a:gd name="T41" fmla="*/ 556 h 660"/>
                <a:gd name="T42" fmla="*/ 260 w 508"/>
                <a:gd name="T43" fmla="*/ 640 h 660"/>
                <a:gd name="T44" fmla="*/ 272 w 508"/>
                <a:gd name="T45" fmla="*/ 660 h 660"/>
                <a:gd name="T46" fmla="*/ 284 w 508"/>
                <a:gd name="T47" fmla="*/ 636 h 660"/>
                <a:gd name="T48" fmla="*/ 296 w 508"/>
                <a:gd name="T49" fmla="*/ 608 h 660"/>
                <a:gd name="T50" fmla="*/ 308 w 508"/>
                <a:gd name="T51" fmla="*/ 608 h 660"/>
                <a:gd name="T52" fmla="*/ 320 w 508"/>
                <a:gd name="T53" fmla="*/ 616 h 660"/>
                <a:gd name="T54" fmla="*/ 332 w 508"/>
                <a:gd name="T55" fmla="*/ 612 h 660"/>
                <a:gd name="T56" fmla="*/ 344 w 508"/>
                <a:gd name="T57" fmla="*/ 580 h 660"/>
                <a:gd name="T58" fmla="*/ 356 w 508"/>
                <a:gd name="T59" fmla="*/ 548 h 660"/>
                <a:gd name="T60" fmla="*/ 368 w 508"/>
                <a:gd name="T61" fmla="*/ 548 h 660"/>
                <a:gd name="T62" fmla="*/ 380 w 508"/>
                <a:gd name="T63" fmla="*/ 568 h 660"/>
                <a:gd name="T64" fmla="*/ 392 w 508"/>
                <a:gd name="T65" fmla="*/ 576 h 660"/>
                <a:gd name="T66" fmla="*/ 404 w 508"/>
                <a:gd name="T67" fmla="*/ 556 h 660"/>
                <a:gd name="T68" fmla="*/ 416 w 508"/>
                <a:gd name="T69" fmla="*/ 512 h 660"/>
                <a:gd name="T70" fmla="*/ 428 w 508"/>
                <a:gd name="T71" fmla="*/ 472 h 660"/>
                <a:gd name="T72" fmla="*/ 440 w 508"/>
                <a:gd name="T73" fmla="*/ 448 h 660"/>
                <a:gd name="T74" fmla="*/ 452 w 508"/>
                <a:gd name="T75" fmla="*/ 420 h 660"/>
                <a:gd name="T76" fmla="*/ 464 w 508"/>
                <a:gd name="T77" fmla="*/ 368 h 660"/>
                <a:gd name="T78" fmla="*/ 476 w 508"/>
                <a:gd name="T79" fmla="*/ 288 h 660"/>
                <a:gd name="T80" fmla="*/ 488 w 508"/>
                <a:gd name="T81" fmla="*/ 196 h 660"/>
                <a:gd name="T82" fmla="*/ 500 w 508"/>
                <a:gd name="T83" fmla="*/ 116 h 66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08"/>
                <a:gd name="T127" fmla="*/ 0 h 660"/>
                <a:gd name="T128" fmla="*/ 508 w 508"/>
                <a:gd name="T129" fmla="*/ 660 h 66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08" h="660">
                  <a:moveTo>
                    <a:pt x="0" y="524"/>
                  </a:moveTo>
                  <a:lnTo>
                    <a:pt x="4" y="452"/>
                  </a:lnTo>
                  <a:lnTo>
                    <a:pt x="8" y="416"/>
                  </a:lnTo>
                  <a:lnTo>
                    <a:pt x="12" y="396"/>
                  </a:lnTo>
                  <a:lnTo>
                    <a:pt x="16" y="384"/>
                  </a:lnTo>
                  <a:lnTo>
                    <a:pt x="20" y="376"/>
                  </a:lnTo>
                  <a:lnTo>
                    <a:pt x="24" y="372"/>
                  </a:lnTo>
                  <a:lnTo>
                    <a:pt x="28" y="368"/>
                  </a:lnTo>
                  <a:lnTo>
                    <a:pt x="32" y="368"/>
                  </a:lnTo>
                  <a:lnTo>
                    <a:pt x="36" y="368"/>
                  </a:lnTo>
                  <a:lnTo>
                    <a:pt x="40" y="364"/>
                  </a:lnTo>
                  <a:lnTo>
                    <a:pt x="44" y="364"/>
                  </a:lnTo>
                  <a:lnTo>
                    <a:pt x="48" y="360"/>
                  </a:lnTo>
                  <a:lnTo>
                    <a:pt x="52" y="352"/>
                  </a:lnTo>
                  <a:lnTo>
                    <a:pt x="56" y="344"/>
                  </a:lnTo>
                  <a:lnTo>
                    <a:pt x="60" y="336"/>
                  </a:lnTo>
                  <a:lnTo>
                    <a:pt x="64" y="320"/>
                  </a:lnTo>
                  <a:lnTo>
                    <a:pt x="68" y="304"/>
                  </a:lnTo>
                  <a:lnTo>
                    <a:pt x="72" y="284"/>
                  </a:lnTo>
                  <a:lnTo>
                    <a:pt x="76" y="260"/>
                  </a:lnTo>
                  <a:lnTo>
                    <a:pt x="80" y="236"/>
                  </a:lnTo>
                  <a:lnTo>
                    <a:pt x="84" y="208"/>
                  </a:lnTo>
                  <a:lnTo>
                    <a:pt x="88" y="184"/>
                  </a:lnTo>
                  <a:lnTo>
                    <a:pt x="92" y="160"/>
                  </a:lnTo>
                  <a:lnTo>
                    <a:pt x="96" y="136"/>
                  </a:lnTo>
                  <a:lnTo>
                    <a:pt x="100" y="116"/>
                  </a:lnTo>
                  <a:lnTo>
                    <a:pt x="104" y="104"/>
                  </a:lnTo>
                  <a:lnTo>
                    <a:pt x="108" y="96"/>
                  </a:lnTo>
                  <a:lnTo>
                    <a:pt x="112" y="92"/>
                  </a:lnTo>
                  <a:lnTo>
                    <a:pt x="116" y="88"/>
                  </a:lnTo>
                  <a:lnTo>
                    <a:pt x="120" y="84"/>
                  </a:lnTo>
                  <a:lnTo>
                    <a:pt x="124" y="76"/>
                  </a:lnTo>
                  <a:lnTo>
                    <a:pt x="128" y="72"/>
                  </a:lnTo>
                  <a:lnTo>
                    <a:pt x="132" y="64"/>
                  </a:lnTo>
                  <a:lnTo>
                    <a:pt x="136" y="56"/>
                  </a:lnTo>
                  <a:lnTo>
                    <a:pt x="140" y="40"/>
                  </a:lnTo>
                  <a:lnTo>
                    <a:pt x="144" y="28"/>
                  </a:lnTo>
                  <a:lnTo>
                    <a:pt x="148" y="12"/>
                  </a:lnTo>
                  <a:lnTo>
                    <a:pt x="152" y="4"/>
                  </a:lnTo>
                  <a:lnTo>
                    <a:pt x="156" y="0"/>
                  </a:lnTo>
                  <a:lnTo>
                    <a:pt x="160" y="0"/>
                  </a:lnTo>
                  <a:lnTo>
                    <a:pt x="164" y="8"/>
                  </a:lnTo>
                  <a:lnTo>
                    <a:pt x="168" y="20"/>
                  </a:lnTo>
                  <a:lnTo>
                    <a:pt x="172" y="36"/>
                  </a:lnTo>
                  <a:lnTo>
                    <a:pt x="176" y="48"/>
                  </a:lnTo>
                  <a:lnTo>
                    <a:pt x="180" y="56"/>
                  </a:lnTo>
                  <a:lnTo>
                    <a:pt x="184" y="64"/>
                  </a:lnTo>
                  <a:lnTo>
                    <a:pt x="188" y="76"/>
                  </a:lnTo>
                  <a:lnTo>
                    <a:pt x="192" y="88"/>
                  </a:lnTo>
                  <a:lnTo>
                    <a:pt x="196" y="104"/>
                  </a:lnTo>
                  <a:lnTo>
                    <a:pt x="200" y="124"/>
                  </a:lnTo>
                  <a:lnTo>
                    <a:pt x="204" y="148"/>
                  </a:lnTo>
                  <a:lnTo>
                    <a:pt x="208" y="180"/>
                  </a:lnTo>
                  <a:lnTo>
                    <a:pt x="212" y="212"/>
                  </a:lnTo>
                  <a:lnTo>
                    <a:pt x="216" y="244"/>
                  </a:lnTo>
                  <a:lnTo>
                    <a:pt x="220" y="280"/>
                  </a:lnTo>
                  <a:lnTo>
                    <a:pt x="224" y="320"/>
                  </a:lnTo>
                  <a:lnTo>
                    <a:pt x="228" y="356"/>
                  </a:lnTo>
                  <a:lnTo>
                    <a:pt x="232" y="396"/>
                  </a:lnTo>
                  <a:lnTo>
                    <a:pt x="236" y="440"/>
                  </a:lnTo>
                  <a:lnTo>
                    <a:pt x="240" y="480"/>
                  </a:lnTo>
                  <a:lnTo>
                    <a:pt x="244" y="520"/>
                  </a:lnTo>
                  <a:lnTo>
                    <a:pt x="248" y="556"/>
                  </a:lnTo>
                  <a:lnTo>
                    <a:pt x="252" y="592"/>
                  </a:lnTo>
                  <a:lnTo>
                    <a:pt x="256" y="620"/>
                  </a:lnTo>
                  <a:lnTo>
                    <a:pt x="260" y="640"/>
                  </a:lnTo>
                  <a:lnTo>
                    <a:pt x="264" y="656"/>
                  </a:lnTo>
                  <a:lnTo>
                    <a:pt x="268" y="660"/>
                  </a:lnTo>
                  <a:lnTo>
                    <a:pt x="272" y="660"/>
                  </a:lnTo>
                  <a:lnTo>
                    <a:pt x="276" y="656"/>
                  </a:lnTo>
                  <a:lnTo>
                    <a:pt x="280" y="648"/>
                  </a:lnTo>
                  <a:lnTo>
                    <a:pt x="284" y="636"/>
                  </a:lnTo>
                  <a:lnTo>
                    <a:pt x="288" y="624"/>
                  </a:lnTo>
                  <a:lnTo>
                    <a:pt x="292" y="612"/>
                  </a:lnTo>
                  <a:lnTo>
                    <a:pt x="296" y="608"/>
                  </a:lnTo>
                  <a:lnTo>
                    <a:pt x="300" y="604"/>
                  </a:lnTo>
                  <a:lnTo>
                    <a:pt x="304" y="604"/>
                  </a:lnTo>
                  <a:lnTo>
                    <a:pt x="308" y="608"/>
                  </a:lnTo>
                  <a:lnTo>
                    <a:pt x="312" y="612"/>
                  </a:lnTo>
                  <a:lnTo>
                    <a:pt x="316" y="616"/>
                  </a:lnTo>
                  <a:lnTo>
                    <a:pt x="320" y="616"/>
                  </a:lnTo>
                  <a:lnTo>
                    <a:pt x="324" y="616"/>
                  </a:lnTo>
                  <a:lnTo>
                    <a:pt x="328" y="616"/>
                  </a:lnTo>
                  <a:lnTo>
                    <a:pt x="332" y="612"/>
                  </a:lnTo>
                  <a:lnTo>
                    <a:pt x="336" y="604"/>
                  </a:lnTo>
                  <a:lnTo>
                    <a:pt x="340" y="592"/>
                  </a:lnTo>
                  <a:lnTo>
                    <a:pt x="344" y="580"/>
                  </a:lnTo>
                  <a:lnTo>
                    <a:pt x="348" y="568"/>
                  </a:lnTo>
                  <a:lnTo>
                    <a:pt x="352" y="556"/>
                  </a:lnTo>
                  <a:lnTo>
                    <a:pt x="356" y="548"/>
                  </a:lnTo>
                  <a:lnTo>
                    <a:pt x="360" y="544"/>
                  </a:lnTo>
                  <a:lnTo>
                    <a:pt x="364" y="544"/>
                  </a:lnTo>
                  <a:lnTo>
                    <a:pt x="368" y="548"/>
                  </a:lnTo>
                  <a:lnTo>
                    <a:pt x="372" y="552"/>
                  </a:lnTo>
                  <a:lnTo>
                    <a:pt x="376" y="560"/>
                  </a:lnTo>
                  <a:lnTo>
                    <a:pt x="380" y="568"/>
                  </a:lnTo>
                  <a:lnTo>
                    <a:pt x="384" y="572"/>
                  </a:lnTo>
                  <a:lnTo>
                    <a:pt x="388" y="576"/>
                  </a:lnTo>
                  <a:lnTo>
                    <a:pt x="392" y="576"/>
                  </a:lnTo>
                  <a:lnTo>
                    <a:pt x="396" y="572"/>
                  </a:lnTo>
                  <a:lnTo>
                    <a:pt x="400" y="568"/>
                  </a:lnTo>
                  <a:lnTo>
                    <a:pt x="404" y="556"/>
                  </a:lnTo>
                  <a:lnTo>
                    <a:pt x="408" y="540"/>
                  </a:lnTo>
                  <a:lnTo>
                    <a:pt x="412" y="528"/>
                  </a:lnTo>
                  <a:lnTo>
                    <a:pt x="416" y="512"/>
                  </a:lnTo>
                  <a:lnTo>
                    <a:pt x="420" y="496"/>
                  </a:lnTo>
                  <a:lnTo>
                    <a:pt x="424" y="484"/>
                  </a:lnTo>
                  <a:lnTo>
                    <a:pt x="428" y="472"/>
                  </a:lnTo>
                  <a:lnTo>
                    <a:pt x="432" y="464"/>
                  </a:lnTo>
                  <a:lnTo>
                    <a:pt x="436" y="456"/>
                  </a:lnTo>
                  <a:lnTo>
                    <a:pt x="440" y="448"/>
                  </a:lnTo>
                  <a:lnTo>
                    <a:pt x="444" y="440"/>
                  </a:lnTo>
                  <a:lnTo>
                    <a:pt x="448" y="432"/>
                  </a:lnTo>
                  <a:lnTo>
                    <a:pt x="452" y="420"/>
                  </a:lnTo>
                  <a:lnTo>
                    <a:pt x="456" y="408"/>
                  </a:lnTo>
                  <a:lnTo>
                    <a:pt x="460" y="392"/>
                  </a:lnTo>
                  <a:lnTo>
                    <a:pt x="464" y="368"/>
                  </a:lnTo>
                  <a:lnTo>
                    <a:pt x="468" y="344"/>
                  </a:lnTo>
                  <a:lnTo>
                    <a:pt x="472" y="316"/>
                  </a:lnTo>
                  <a:lnTo>
                    <a:pt x="476" y="288"/>
                  </a:lnTo>
                  <a:lnTo>
                    <a:pt x="480" y="256"/>
                  </a:lnTo>
                  <a:lnTo>
                    <a:pt x="484" y="228"/>
                  </a:lnTo>
                  <a:lnTo>
                    <a:pt x="488" y="196"/>
                  </a:lnTo>
                  <a:lnTo>
                    <a:pt x="492" y="168"/>
                  </a:lnTo>
                  <a:lnTo>
                    <a:pt x="496" y="140"/>
                  </a:lnTo>
                  <a:lnTo>
                    <a:pt x="500" y="116"/>
                  </a:lnTo>
                  <a:lnTo>
                    <a:pt x="504" y="96"/>
                  </a:lnTo>
                  <a:lnTo>
                    <a:pt x="508" y="76"/>
                  </a:lnTo>
                </a:path>
              </a:pathLst>
            </a:custGeom>
            <a:noFill/>
            <a:ln w="0" cap="rnd">
              <a:solidFill>
                <a:srgbClr val="3F3F3F"/>
              </a:solidFill>
              <a:prstDash val="sysDot"/>
              <a:round/>
              <a:headEnd/>
              <a:tailEnd/>
            </a:ln>
          </p:spPr>
          <p:txBody>
            <a:bodyPr/>
            <a:lstStyle/>
            <a:p>
              <a:endParaRPr lang="en-US">
                <a:solidFill>
                  <a:srgbClr val="000000"/>
                </a:solidFill>
              </a:endParaRPr>
            </a:p>
          </p:txBody>
        </p:sp>
        <p:sp>
          <p:nvSpPr>
            <p:cNvPr id="20657" name="Freeform 434"/>
            <p:cNvSpPr>
              <a:spLocks/>
            </p:cNvSpPr>
            <p:nvPr/>
          </p:nvSpPr>
          <p:spPr bwMode="auto">
            <a:xfrm>
              <a:off x="3552" y="620"/>
              <a:ext cx="513" cy="740"/>
            </a:xfrm>
            <a:custGeom>
              <a:avLst/>
              <a:gdLst>
                <a:gd name="T0" fmla="*/ 12 w 513"/>
                <a:gd name="T1" fmla="*/ 116 h 740"/>
                <a:gd name="T2" fmla="*/ 24 w 513"/>
                <a:gd name="T3" fmla="*/ 104 h 740"/>
                <a:gd name="T4" fmla="*/ 36 w 513"/>
                <a:gd name="T5" fmla="*/ 68 h 740"/>
                <a:gd name="T6" fmla="*/ 48 w 513"/>
                <a:gd name="T7" fmla="*/ 16 h 740"/>
                <a:gd name="T8" fmla="*/ 60 w 513"/>
                <a:gd name="T9" fmla="*/ 4 h 740"/>
                <a:gd name="T10" fmla="*/ 72 w 513"/>
                <a:gd name="T11" fmla="*/ 48 h 740"/>
                <a:gd name="T12" fmla="*/ 85 w 513"/>
                <a:gd name="T13" fmla="*/ 104 h 740"/>
                <a:gd name="T14" fmla="*/ 97 w 513"/>
                <a:gd name="T15" fmla="*/ 152 h 740"/>
                <a:gd name="T16" fmla="*/ 109 w 513"/>
                <a:gd name="T17" fmla="*/ 232 h 740"/>
                <a:gd name="T18" fmla="*/ 121 w 513"/>
                <a:gd name="T19" fmla="*/ 332 h 740"/>
                <a:gd name="T20" fmla="*/ 133 w 513"/>
                <a:gd name="T21" fmla="*/ 448 h 740"/>
                <a:gd name="T22" fmla="*/ 145 w 513"/>
                <a:gd name="T23" fmla="*/ 572 h 740"/>
                <a:gd name="T24" fmla="*/ 157 w 513"/>
                <a:gd name="T25" fmla="*/ 680 h 740"/>
                <a:gd name="T26" fmla="*/ 169 w 513"/>
                <a:gd name="T27" fmla="*/ 736 h 740"/>
                <a:gd name="T28" fmla="*/ 181 w 513"/>
                <a:gd name="T29" fmla="*/ 732 h 740"/>
                <a:gd name="T30" fmla="*/ 193 w 513"/>
                <a:gd name="T31" fmla="*/ 692 h 740"/>
                <a:gd name="T32" fmla="*/ 205 w 513"/>
                <a:gd name="T33" fmla="*/ 672 h 740"/>
                <a:gd name="T34" fmla="*/ 217 w 513"/>
                <a:gd name="T35" fmla="*/ 676 h 740"/>
                <a:gd name="T36" fmla="*/ 229 w 513"/>
                <a:gd name="T37" fmla="*/ 680 h 740"/>
                <a:gd name="T38" fmla="*/ 241 w 513"/>
                <a:gd name="T39" fmla="*/ 664 h 740"/>
                <a:gd name="T40" fmla="*/ 253 w 513"/>
                <a:gd name="T41" fmla="*/ 632 h 740"/>
                <a:gd name="T42" fmla="*/ 265 w 513"/>
                <a:gd name="T43" fmla="*/ 604 h 740"/>
                <a:gd name="T44" fmla="*/ 277 w 513"/>
                <a:gd name="T45" fmla="*/ 612 h 740"/>
                <a:gd name="T46" fmla="*/ 289 w 513"/>
                <a:gd name="T47" fmla="*/ 632 h 740"/>
                <a:gd name="T48" fmla="*/ 301 w 513"/>
                <a:gd name="T49" fmla="*/ 632 h 740"/>
                <a:gd name="T50" fmla="*/ 313 w 513"/>
                <a:gd name="T51" fmla="*/ 600 h 740"/>
                <a:gd name="T52" fmla="*/ 325 w 513"/>
                <a:gd name="T53" fmla="*/ 556 h 740"/>
                <a:gd name="T54" fmla="*/ 337 w 513"/>
                <a:gd name="T55" fmla="*/ 520 h 740"/>
                <a:gd name="T56" fmla="*/ 349 w 513"/>
                <a:gd name="T57" fmla="*/ 500 h 740"/>
                <a:gd name="T58" fmla="*/ 361 w 513"/>
                <a:gd name="T59" fmla="*/ 468 h 740"/>
                <a:gd name="T60" fmla="*/ 373 w 513"/>
                <a:gd name="T61" fmla="*/ 408 h 740"/>
                <a:gd name="T62" fmla="*/ 385 w 513"/>
                <a:gd name="T63" fmla="*/ 320 h 740"/>
                <a:gd name="T64" fmla="*/ 397 w 513"/>
                <a:gd name="T65" fmla="*/ 232 h 740"/>
                <a:gd name="T66" fmla="*/ 409 w 513"/>
                <a:gd name="T67" fmla="*/ 156 h 740"/>
                <a:gd name="T68" fmla="*/ 421 w 513"/>
                <a:gd name="T69" fmla="*/ 116 h 740"/>
                <a:gd name="T70" fmla="*/ 433 w 513"/>
                <a:gd name="T71" fmla="*/ 104 h 740"/>
                <a:gd name="T72" fmla="*/ 445 w 513"/>
                <a:gd name="T73" fmla="*/ 72 h 740"/>
                <a:gd name="T74" fmla="*/ 457 w 513"/>
                <a:gd name="T75" fmla="*/ 20 h 740"/>
                <a:gd name="T76" fmla="*/ 469 w 513"/>
                <a:gd name="T77" fmla="*/ 0 h 740"/>
                <a:gd name="T78" fmla="*/ 481 w 513"/>
                <a:gd name="T79" fmla="*/ 40 h 740"/>
                <a:gd name="T80" fmla="*/ 493 w 513"/>
                <a:gd name="T81" fmla="*/ 100 h 740"/>
                <a:gd name="T82" fmla="*/ 505 w 513"/>
                <a:gd name="T83" fmla="*/ 148 h 7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13"/>
                <a:gd name="T127" fmla="*/ 0 h 740"/>
                <a:gd name="T128" fmla="*/ 513 w 513"/>
                <a:gd name="T129" fmla="*/ 740 h 7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13" h="740">
                  <a:moveTo>
                    <a:pt x="0" y="132"/>
                  </a:moveTo>
                  <a:lnTo>
                    <a:pt x="8" y="120"/>
                  </a:lnTo>
                  <a:lnTo>
                    <a:pt x="12" y="116"/>
                  </a:lnTo>
                  <a:lnTo>
                    <a:pt x="16" y="112"/>
                  </a:lnTo>
                  <a:lnTo>
                    <a:pt x="20" y="108"/>
                  </a:lnTo>
                  <a:lnTo>
                    <a:pt x="24" y="104"/>
                  </a:lnTo>
                  <a:lnTo>
                    <a:pt x="28" y="96"/>
                  </a:lnTo>
                  <a:lnTo>
                    <a:pt x="32" y="84"/>
                  </a:lnTo>
                  <a:lnTo>
                    <a:pt x="36" y="68"/>
                  </a:lnTo>
                  <a:lnTo>
                    <a:pt x="40" y="48"/>
                  </a:lnTo>
                  <a:lnTo>
                    <a:pt x="44" y="32"/>
                  </a:lnTo>
                  <a:lnTo>
                    <a:pt x="48" y="16"/>
                  </a:lnTo>
                  <a:lnTo>
                    <a:pt x="52" y="4"/>
                  </a:lnTo>
                  <a:lnTo>
                    <a:pt x="56" y="0"/>
                  </a:lnTo>
                  <a:lnTo>
                    <a:pt x="60" y="4"/>
                  </a:lnTo>
                  <a:lnTo>
                    <a:pt x="64" y="12"/>
                  </a:lnTo>
                  <a:lnTo>
                    <a:pt x="68" y="28"/>
                  </a:lnTo>
                  <a:lnTo>
                    <a:pt x="72" y="48"/>
                  </a:lnTo>
                  <a:lnTo>
                    <a:pt x="76" y="68"/>
                  </a:lnTo>
                  <a:lnTo>
                    <a:pt x="81" y="88"/>
                  </a:lnTo>
                  <a:lnTo>
                    <a:pt x="85" y="104"/>
                  </a:lnTo>
                  <a:lnTo>
                    <a:pt x="89" y="116"/>
                  </a:lnTo>
                  <a:lnTo>
                    <a:pt x="93" y="132"/>
                  </a:lnTo>
                  <a:lnTo>
                    <a:pt x="97" y="152"/>
                  </a:lnTo>
                  <a:lnTo>
                    <a:pt x="101" y="172"/>
                  </a:lnTo>
                  <a:lnTo>
                    <a:pt x="105" y="200"/>
                  </a:lnTo>
                  <a:lnTo>
                    <a:pt x="109" y="232"/>
                  </a:lnTo>
                  <a:lnTo>
                    <a:pt x="113" y="264"/>
                  </a:lnTo>
                  <a:lnTo>
                    <a:pt x="117" y="300"/>
                  </a:lnTo>
                  <a:lnTo>
                    <a:pt x="121" y="332"/>
                  </a:lnTo>
                  <a:lnTo>
                    <a:pt x="125" y="368"/>
                  </a:lnTo>
                  <a:lnTo>
                    <a:pt x="129" y="408"/>
                  </a:lnTo>
                  <a:lnTo>
                    <a:pt x="133" y="448"/>
                  </a:lnTo>
                  <a:lnTo>
                    <a:pt x="137" y="488"/>
                  </a:lnTo>
                  <a:lnTo>
                    <a:pt x="141" y="532"/>
                  </a:lnTo>
                  <a:lnTo>
                    <a:pt x="145" y="572"/>
                  </a:lnTo>
                  <a:lnTo>
                    <a:pt x="149" y="612"/>
                  </a:lnTo>
                  <a:lnTo>
                    <a:pt x="153" y="648"/>
                  </a:lnTo>
                  <a:lnTo>
                    <a:pt x="157" y="680"/>
                  </a:lnTo>
                  <a:lnTo>
                    <a:pt x="161" y="704"/>
                  </a:lnTo>
                  <a:lnTo>
                    <a:pt x="165" y="724"/>
                  </a:lnTo>
                  <a:lnTo>
                    <a:pt x="169" y="736"/>
                  </a:lnTo>
                  <a:lnTo>
                    <a:pt x="173" y="740"/>
                  </a:lnTo>
                  <a:lnTo>
                    <a:pt x="177" y="740"/>
                  </a:lnTo>
                  <a:lnTo>
                    <a:pt x="181" y="732"/>
                  </a:lnTo>
                  <a:lnTo>
                    <a:pt x="185" y="720"/>
                  </a:lnTo>
                  <a:lnTo>
                    <a:pt x="189" y="704"/>
                  </a:lnTo>
                  <a:lnTo>
                    <a:pt x="193" y="692"/>
                  </a:lnTo>
                  <a:lnTo>
                    <a:pt x="197" y="680"/>
                  </a:lnTo>
                  <a:lnTo>
                    <a:pt x="201" y="676"/>
                  </a:lnTo>
                  <a:lnTo>
                    <a:pt x="205" y="672"/>
                  </a:lnTo>
                  <a:lnTo>
                    <a:pt x="209" y="672"/>
                  </a:lnTo>
                  <a:lnTo>
                    <a:pt x="213" y="672"/>
                  </a:lnTo>
                  <a:lnTo>
                    <a:pt x="217" y="676"/>
                  </a:lnTo>
                  <a:lnTo>
                    <a:pt x="221" y="680"/>
                  </a:lnTo>
                  <a:lnTo>
                    <a:pt x="225" y="680"/>
                  </a:lnTo>
                  <a:lnTo>
                    <a:pt x="229" y="680"/>
                  </a:lnTo>
                  <a:lnTo>
                    <a:pt x="233" y="680"/>
                  </a:lnTo>
                  <a:lnTo>
                    <a:pt x="237" y="672"/>
                  </a:lnTo>
                  <a:lnTo>
                    <a:pt x="241" y="664"/>
                  </a:lnTo>
                  <a:lnTo>
                    <a:pt x="245" y="656"/>
                  </a:lnTo>
                  <a:lnTo>
                    <a:pt x="249" y="644"/>
                  </a:lnTo>
                  <a:lnTo>
                    <a:pt x="253" y="632"/>
                  </a:lnTo>
                  <a:lnTo>
                    <a:pt x="257" y="620"/>
                  </a:lnTo>
                  <a:lnTo>
                    <a:pt x="261" y="608"/>
                  </a:lnTo>
                  <a:lnTo>
                    <a:pt x="265" y="604"/>
                  </a:lnTo>
                  <a:lnTo>
                    <a:pt x="269" y="604"/>
                  </a:lnTo>
                  <a:lnTo>
                    <a:pt x="273" y="604"/>
                  </a:lnTo>
                  <a:lnTo>
                    <a:pt x="277" y="612"/>
                  </a:lnTo>
                  <a:lnTo>
                    <a:pt x="281" y="616"/>
                  </a:lnTo>
                  <a:lnTo>
                    <a:pt x="285" y="624"/>
                  </a:lnTo>
                  <a:lnTo>
                    <a:pt x="289" y="632"/>
                  </a:lnTo>
                  <a:lnTo>
                    <a:pt x="293" y="636"/>
                  </a:lnTo>
                  <a:lnTo>
                    <a:pt x="297" y="636"/>
                  </a:lnTo>
                  <a:lnTo>
                    <a:pt x="301" y="632"/>
                  </a:lnTo>
                  <a:lnTo>
                    <a:pt x="305" y="624"/>
                  </a:lnTo>
                  <a:lnTo>
                    <a:pt x="309" y="616"/>
                  </a:lnTo>
                  <a:lnTo>
                    <a:pt x="313" y="600"/>
                  </a:lnTo>
                  <a:lnTo>
                    <a:pt x="317" y="588"/>
                  </a:lnTo>
                  <a:lnTo>
                    <a:pt x="321" y="572"/>
                  </a:lnTo>
                  <a:lnTo>
                    <a:pt x="325" y="556"/>
                  </a:lnTo>
                  <a:lnTo>
                    <a:pt x="329" y="544"/>
                  </a:lnTo>
                  <a:lnTo>
                    <a:pt x="333" y="532"/>
                  </a:lnTo>
                  <a:lnTo>
                    <a:pt x="337" y="520"/>
                  </a:lnTo>
                  <a:lnTo>
                    <a:pt x="341" y="516"/>
                  </a:lnTo>
                  <a:lnTo>
                    <a:pt x="345" y="508"/>
                  </a:lnTo>
                  <a:lnTo>
                    <a:pt x="349" y="500"/>
                  </a:lnTo>
                  <a:lnTo>
                    <a:pt x="353" y="492"/>
                  </a:lnTo>
                  <a:lnTo>
                    <a:pt x="357" y="480"/>
                  </a:lnTo>
                  <a:lnTo>
                    <a:pt x="361" y="468"/>
                  </a:lnTo>
                  <a:lnTo>
                    <a:pt x="365" y="452"/>
                  </a:lnTo>
                  <a:lnTo>
                    <a:pt x="369" y="432"/>
                  </a:lnTo>
                  <a:lnTo>
                    <a:pt x="373" y="408"/>
                  </a:lnTo>
                  <a:lnTo>
                    <a:pt x="377" y="380"/>
                  </a:lnTo>
                  <a:lnTo>
                    <a:pt x="381" y="348"/>
                  </a:lnTo>
                  <a:lnTo>
                    <a:pt x="385" y="320"/>
                  </a:lnTo>
                  <a:lnTo>
                    <a:pt x="389" y="288"/>
                  </a:lnTo>
                  <a:lnTo>
                    <a:pt x="393" y="260"/>
                  </a:lnTo>
                  <a:lnTo>
                    <a:pt x="397" y="232"/>
                  </a:lnTo>
                  <a:lnTo>
                    <a:pt x="401" y="204"/>
                  </a:lnTo>
                  <a:lnTo>
                    <a:pt x="405" y="180"/>
                  </a:lnTo>
                  <a:lnTo>
                    <a:pt x="409" y="156"/>
                  </a:lnTo>
                  <a:lnTo>
                    <a:pt x="413" y="136"/>
                  </a:lnTo>
                  <a:lnTo>
                    <a:pt x="417" y="120"/>
                  </a:lnTo>
                  <a:lnTo>
                    <a:pt x="421" y="116"/>
                  </a:lnTo>
                  <a:lnTo>
                    <a:pt x="425" y="112"/>
                  </a:lnTo>
                  <a:lnTo>
                    <a:pt x="429" y="108"/>
                  </a:lnTo>
                  <a:lnTo>
                    <a:pt x="433" y="104"/>
                  </a:lnTo>
                  <a:lnTo>
                    <a:pt x="437" y="96"/>
                  </a:lnTo>
                  <a:lnTo>
                    <a:pt x="441" y="88"/>
                  </a:lnTo>
                  <a:lnTo>
                    <a:pt x="445" y="72"/>
                  </a:lnTo>
                  <a:lnTo>
                    <a:pt x="449" y="52"/>
                  </a:lnTo>
                  <a:lnTo>
                    <a:pt x="453" y="36"/>
                  </a:lnTo>
                  <a:lnTo>
                    <a:pt x="457" y="20"/>
                  </a:lnTo>
                  <a:lnTo>
                    <a:pt x="461" y="8"/>
                  </a:lnTo>
                  <a:lnTo>
                    <a:pt x="465" y="0"/>
                  </a:lnTo>
                  <a:lnTo>
                    <a:pt x="469" y="0"/>
                  </a:lnTo>
                  <a:lnTo>
                    <a:pt x="473" y="8"/>
                  </a:lnTo>
                  <a:lnTo>
                    <a:pt x="477" y="24"/>
                  </a:lnTo>
                  <a:lnTo>
                    <a:pt x="481" y="40"/>
                  </a:lnTo>
                  <a:lnTo>
                    <a:pt x="485" y="64"/>
                  </a:lnTo>
                  <a:lnTo>
                    <a:pt x="489" y="84"/>
                  </a:lnTo>
                  <a:lnTo>
                    <a:pt x="493" y="100"/>
                  </a:lnTo>
                  <a:lnTo>
                    <a:pt x="497" y="116"/>
                  </a:lnTo>
                  <a:lnTo>
                    <a:pt x="501" y="128"/>
                  </a:lnTo>
                  <a:lnTo>
                    <a:pt x="505" y="148"/>
                  </a:lnTo>
                  <a:lnTo>
                    <a:pt x="509" y="168"/>
                  </a:lnTo>
                  <a:lnTo>
                    <a:pt x="513" y="196"/>
                  </a:lnTo>
                </a:path>
              </a:pathLst>
            </a:custGeom>
            <a:noFill/>
            <a:ln w="0" cap="rnd">
              <a:solidFill>
                <a:srgbClr val="3F3F3F"/>
              </a:solidFill>
              <a:prstDash val="sysDot"/>
              <a:round/>
              <a:headEnd/>
              <a:tailEnd/>
            </a:ln>
          </p:spPr>
          <p:txBody>
            <a:bodyPr/>
            <a:lstStyle/>
            <a:p>
              <a:endParaRPr lang="en-US">
                <a:solidFill>
                  <a:srgbClr val="000000"/>
                </a:solidFill>
              </a:endParaRPr>
            </a:p>
          </p:txBody>
        </p:sp>
        <p:sp>
          <p:nvSpPr>
            <p:cNvPr id="20658" name="Freeform 436"/>
            <p:cNvSpPr>
              <a:spLocks/>
            </p:cNvSpPr>
            <p:nvPr/>
          </p:nvSpPr>
          <p:spPr bwMode="auto">
            <a:xfrm>
              <a:off x="3044" y="636"/>
              <a:ext cx="508" cy="736"/>
            </a:xfrm>
            <a:custGeom>
              <a:avLst/>
              <a:gdLst>
                <a:gd name="T0" fmla="*/ 8 w 508"/>
                <a:gd name="T1" fmla="*/ 456 h 736"/>
                <a:gd name="T2" fmla="*/ 20 w 508"/>
                <a:gd name="T3" fmla="*/ 424 h 736"/>
                <a:gd name="T4" fmla="*/ 32 w 508"/>
                <a:gd name="T5" fmla="*/ 440 h 736"/>
                <a:gd name="T6" fmla="*/ 44 w 508"/>
                <a:gd name="T7" fmla="*/ 468 h 736"/>
                <a:gd name="T8" fmla="*/ 56 w 508"/>
                <a:gd name="T9" fmla="*/ 496 h 736"/>
                <a:gd name="T10" fmla="*/ 68 w 508"/>
                <a:gd name="T11" fmla="*/ 504 h 736"/>
                <a:gd name="T12" fmla="*/ 80 w 508"/>
                <a:gd name="T13" fmla="*/ 484 h 736"/>
                <a:gd name="T14" fmla="*/ 92 w 508"/>
                <a:gd name="T15" fmla="*/ 460 h 736"/>
                <a:gd name="T16" fmla="*/ 104 w 508"/>
                <a:gd name="T17" fmla="*/ 440 h 736"/>
                <a:gd name="T18" fmla="*/ 116 w 508"/>
                <a:gd name="T19" fmla="*/ 416 h 736"/>
                <a:gd name="T20" fmla="*/ 128 w 508"/>
                <a:gd name="T21" fmla="*/ 388 h 736"/>
                <a:gd name="T22" fmla="*/ 140 w 508"/>
                <a:gd name="T23" fmla="*/ 348 h 736"/>
                <a:gd name="T24" fmla="*/ 152 w 508"/>
                <a:gd name="T25" fmla="*/ 284 h 736"/>
                <a:gd name="T26" fmla="*/ 164 w 508"/>
                <a:gd name="T27" fmla="*/ 204 h 736"/>
                <a:gd name="T28" fmla="*/ 176 w 508"/>
                <a:gd name="T29" fmla="*/ 140 h 736"/>
                <a:gd name="T30" fmla="*/ 188 w 508"/>
                <a:gd name="T31" fmla="*/ 116 h 736"/>
                <a:gd name="T32" fmla="*/ 200 w 508"/>
                <a:gd name="T33" fmla="*/ 88 h 736"/>
                <a:gd name="T34" fmla="*/ 212 w 508"/>
                <a:gd name="T35" fmla="*/ 36 h 736"/>
                <a:gd name="T36" fmla="*/ 224 w 508"/>
                <a:gd name="T37" fmla="*/ 0 h 736"/>
                <a:gd name="T38" fmla="*/ 236 w 508"/>
                <a:gd name="T39" fmla="*/ 16 h 736"/>
                <a:gd name="T40" fmla="*/ 248 w 508"/>
                <a:gd name="T41" fmla="*/ 84 h 736"/>
                <a:gd name="T42" fmla="*/ 260 w 508"/>
                <a:gd name="T43" fmla="*/ 160 h 736"/>
                <a:gd name="T44" fmla="*/ 272 w 508"/>
                <a:gd name="T45" fmla="*/ 256 h 736"/>
                <a:gd name="T46" fmla="*/ 284 w 508"/>
                <a:gd name="T47" fmla="*/ 356 h 736"/>
                <a:gd name="T48" fmla="*/ 296 w 508"/>
                <a:gd name="T49" fmla="*/ 476 h 736"/>
                <a:gd name="T50" fmla="*/ 308 w 508"/>
                <a:gd name="T51" fmla="*/ 596 h 736"/>
                <a:gd name="T52" fmla="*/ 320 w 508"/>
                <a:gd name="T53" fmla="*/ 692 h 736"/>
                <a:gd name="T54" fmla="*/ 332 w 508"/>
                <a:gd name="T55" fmla="*/ 736 h 736"/>
                <a:gd name="T56" fmla="*/ 344 w 508"/>
                <a:gd name="T57" fmla="*/ 720 h 736"/>
                <a:gd name="T58" fmla="*/ 356 w 508"/>
                <a:gd name="T59" fmla="*/ 680 h 736"/>
                <a:gd name="T60" fmla="*/ 368 w 508"/>
                <a:gd name="T61" fmla="*/ 660 h 736"/>
                <a:gd name="T62" fmla="*/ 380 w 508"/>
                <a:gd name="T63" fmla="*/ 664 h 736"/>
                <a:gd name="T64" fmla="*/ 392 w 508"/>
                <a:gd name="T65" fmla="*/ 664 h 736"/>
                <a:gd name="T66" fmla="*/ 404 w 508"/>
                <a:gd name="T67" fmla="*/ 640 h 736"/>
                <a:gd name="T68" fmla="*/ 416 w 508"/>
                <a:gd name="T69" fmla="*/ 600 h 736"/>
                <a:gd name="T70" fmla="*/ 428 w 508"/>
                <a:gd name="T71" fmla="*/ 588 h 736"/>
                <a:gd name="T72" fmla="*/ 440 w 508"/>
                <a:gd name="T73" fmla="*/ 604 h 736"/>
                <a:gd name="T74" fmla="*/ 452 w 508"/>
                <a:gd name="T75" fmla="*/ 620 h 736"/>
                <a:gd name="T76" fmla="*/ 464 w 508"/>
                <a:gd name="T77" fmla="*/ 612 h 736"/>
                <a:gd name="T78" fmla="*/ 476 w 508"/>
                <a:gd name="T79" fmla="*/ 572 h 736"/>
                <a:gd name="T80" fmla="*/ 488 w 508"/>
                <a:gd name="T81" fmla="*/ 528 h 736"/>
                <a:gd name="T82" fmla="*/ 500 w 508"/>
                <a:gd name="T83" fmla="*/ 500 h 7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08"/>
                <a:gd name="T127" fmla="*/ 0 h 736"/>
                <a:gd name="T128" fmla="*/ 508 w 508"/>
                <a:gd name="T129" fmla="*/ 736 h 7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08" h="736">
                  <a:moveTo>
                    <a:pt x="0" y="564"/>
                  </a:moveTo>
                  <a:lnTo>
                    <a:pt x="4" y="492"/>
                  </a:lnTo>
                  <a:lnTo>
                    <a:pt x="8" y="456"/>
                  </a:lnTo>
                  <a:lnTo>
                    <a:pt x="12" y="436"/>
                  </a:lnTo>
                  <a:lnTo>
                    <a:pt x="16" y="428"/>
                  </a:lnTo>
                  <a:lnTo>
                    <a:pt x="20" y="424"/>
                  </a:lnTo>
                  <a:lnTo>
                    <a:pt x="24" y="424"/>
                  </a:lnTo>
                  <a:lnTo>
                    <a:pt x="28" y="432"/>
                  </a:lnTo>
                  <a:lnTo>
                    <a:pt x="32" y="440"/>
                  </a:lnTo>
                  <a:lnTo>
                    <a:pt x="36" y="448"/>
                  </a:lnTo>
                  <a:lnTo>
                    <a:pt x="40" y="460"/>
                  </a:lnTo>
                  <a:lnTo>
                    <a:pt x="44" y="468"/>
                  </a:lnTo>
                  <a:lnTo>
                    <a:pt x="48" y="480"/>
                  </a:lnTo>
                  <a:lnTo>
                    <a:pt x="52" y="488"/>
                  </a:lnTo>
                  <a:lnTo>
                    <a:pt x="56" y="496"/>
                  </a:lnTo>
                  <a:lnTo>
                    <a:pt x="60" y="500"/>
                  </a:lnTo>
                  <a:lnTo>
                    <a:pt x="64" y="504"/>
                  </a:lnTo>
                  <a:lnTo>
                    <a:pt x="68" y="504"/>
                  </a:lnTo>
                  <a:lnTo>
                    <a:pt x="72" y="500"/>
                  </a:lnTo>
                  <a:lnTo>
                    <a:pt x="76" y="492"/>
                  </a:lnTo>
                  <a:lnTo>
                    <a:pt x="80" y="484"/>
                  </a:lnTo>
                  <a:lnTo>
                    <a:pt x="84" y="476"/>
                  </a:lnTo>
                  <a:lnTo>
                    <a:pt x="88" y="468"/>
                  </a:lnTo>
                  <a:lnTo>
                    <a:pt x="92" y="460"/>
                  </a:lnTo>
                  <a:lnTo>
                    <a:pt x="96" y="456"/>
                  </a:lnTo>
                  <a:lnTo>
                    <a:pt x="100" y="448"/>
                  </a:lnTo>
                  <a:lnTo>
                    <a:pt x="104" y="440"/>
                  </a:lnTo>
                  <a:lnTo>
                    <a:pt x="108" y="432"/>
                  </a:lnTo>
                  <a:lnTo>
                    <a:pt x="112" y="424"/>
                  </a:lnTo>
                  <a:lnTo>
                    <a:pt x="116" y="416"/>
                  </a:lnTo>
                  <a:lnTo>
                    <a:pt x="120" y="408"/>
                  </a:lnTo>
                  <a:lnTo>
                    <a:pt x="124" y="396"/>
                  </a:lnTo>
                  <a:lnTo>
                    <a:pt x="128" y="388"/>
                  </a:lnTo>
                  <a:lnTo>
                    <a:pt x="132" y="376"/>
                  </a:lnTo>
                  <a:lnTo>
                    <a:pt x="136" y="364"/>
                  </a:lnTo>
                  <a:lnTo>
                    <a:pt x="140" y="348"/>
                  </a:lnTo>
                  <a:lnTo>
                    <a:pt x="144" y="328"/>
                  </a:lnTo>
                  <a:lnTo>
                    <a:pt x="148" y="308"/>
                  </a:lnTo>
                  <a:lnTo>
                    <a:pt x="152" y="284"/>
                  </a:lnTo>
                  <a:lnTo>
                    <a:pt x="156" y="256"/>
                  </a:lnTo>
                  <a:lnTo>
                    <a:pt x="160" y="228"/>
                  </a:lnTo>
                  <a:lnTo>
                    <a:pt x="164" y="204"/>
                  </a:lnTo>
                  <a:lnTo>
                    <a:pt x="168" y="180"/>
                  </a:lnTo>
                  <a:lnTo>
                    <a:pt x="172" y="156"/>
                  </a:lnTo>
                  <a:lnTo>
                    <a:pt x="176" y="140"/>
                  </a:lnTo>
                  <a:lnTo>
                    <a:pt x="180" y="132"/>
                  </a:lnTo>
                  <a:lnTo>
                    <a:pt x="184" y="124"/>
                  </a:lnTo>
                  <a:lnTo>
                    <a:pt x="188" y="116"/>
                  </a:lnTo>
                  <a:lnTo>
                    <a:pt x="192" y="112"/>
                  </a:lnTo>
                  <a:lnTo>
                    <a:pt x="196" y="100"/>
                  </a:lnTo>
                  <a:lnTo>
                    <a:pt x="200" y="88"/>
                  </a:lnTo>
                  <a:lnTo>
                    <a:pt x="204" y="76"/>
                  </a:lnTo>
                  <a:lnTo>
                    <a:pt x="208" y="56"/>
                  </a:lnTo>
                  <a:lnTo>
                    <a:pt x="212" y="36"/>
                  </a:lnTo>
                  <a:lnTo>
                    <a:pt x="216" y="20"/>
                  </a:lnTo>
                  <a:lnTo>
                    <a:pt x="220" y="8"/>
                  </a:lnTo>
                  <a:lnTo>
                    <a:pt x="224" y="0"/>
                  </a:lnTo>
                  <a:lnTo>
                    <a:pt x="228" y="0"/>
                  </a:lnTo>
                  <a:lnTo>
                    <a:pt x="232" y="4"/>
                  </a:lnTo>
                  <a:lnTo>
                    <a:pt x="236" y="16"/>
                  </a:lnTo>
                  <a:lnTo>
                    <a:pt x="240" y="36"/>
                  </a:lnTo>
                  <a:lnTo>
                    <a:pt x="244" y="56"/>
                  </a:lnTo>
                  <a:lnTo>
                    <a:pt x="248" y="84"/>
                  </a:lnTo>
                  <a:lnTo>
                    <a:pt x="252" y="108"/>
                  </a:lnTo>
                  <a:lnTo>
                    <a:pt x="256" y="136"/>
                  </a:lnTo>
                  <a:lnTo>
                    <a:pt x="260" y="160"/>
                  </a:lnTo>
                  <a:lnTo>
                    <a:pt x="264" y="192"/>
                  </a:lnTo>
                  <a:lnTo>
                    <a:pt x="268" y="224"/>
                  </a:lnTo>
                  <a:lnTo>
                    <a:pt x="272" y="256"/>
                  </a:lnTo>
                  <a:lnTo>
                    <a:pt x="276" y="288"/>
                  </a:lnTo>
                  <a:lnTo>
                    <a:pt x="280" y="320"/>
                  </a:lnTo>
                  <a:lnTo>
                    <a:pt x="284" y="356"/>
                  </a:lnTo>
                  <a:lnTo>
                    <a:pt x="288" y="396"/>
                  </a:lnTo>
                  <a:lnTo>
                    <a:pt x="292" y="432"/>
                  </a:lnTo>
                  <a:lnTo>
                    <a:pt x="296" y="476"/>
                  </a:lnTo>
                  <a:lnTo>
                    <a:pt x="300" y="516"/>
                  </a:lnTo>
                  <a:lnTo>
                    <a:pt x="304" y="556"/>
                  </a:lnTo>
                  <a:lnTo>
                    <a:pt x="308" y="596"/>
                  </a:lnTo>
                  <a:lnTo>
                    <a:pt x="312" y="636"/>
                  </a:lnTo>
                  <a:lnTo>
                    <a:pt x="316" y="668"/>
                  </a:lnTo>
                  <a:lnTo>
                    <a:pt x="320" y="692"/>
                  </a:lnTo>
                  <a:lnTo>
                    <a:pt x="324" y="716"/>
                  </a:lnTo>
                  <a:lnTo>
                    <a:pt x="328" y="728"/>
                  </a:lnTo>
                  <a:lnTo>
                    <a:pt x="332" y="736"/>
                  </a:lnTo>
                  <a:lnTo>
                    <a:pt x="336" y="736"/>
                  </a:lnTo>
                  <a:lnTo>
                    <a:pt x="340" y="732"/>
                  </a:lnTo>
                  <a:lnTo>
                    <a:pt x="344" y="720"/>
                  </a:lnTo>
                  <a:lnTo>
                    <a:pt x="348" y="704"/>
                  </a:lnTo>
                  <a:lnTo>
                    <a:pt x="352" y="692"/>
                  </a:lnTo>
                  <a:lnTo>
                    <a:pt x="356" y="680"/>
                  </a:lnTo>
                  <a:lnTo>
                    <a:pt x="360" y="668"/>
                  </a:lnTo>
                  <a:lnTo>
                    <a:pt x="364" y="664"/>
                  </a:lnTo>
                  <a:lnTo>
                    <a:pt x="368" y="660"/>
                  </a:lnTo>
                  <a:lnTo>
                    <a:pt x="372" y="660"/>
                  </a:lnTo>
                  <a:lnTo>
                    <a:pt x="376" y="664"/>
                  </a:lnTo>
                  <a:lnTo>
                    <a:pt x="380" y="664"/>
                  </a:lnTo>
                  <a:lnTo>
                    <a:pt x="384" y="668"/>
                  </a:lnTo>
                  <a:lnTo>
                    <a:pt x="388" y="668"/>
                  </a:lnTo>
                  <a:lnTo>
                    <a:pt x="392" y="664"/>
                  </a:lnTo>
                  <a:lnTo>
                    <a:pt x="396" y="660"/>
                  </a:lnTo>
                  <a:lnTo>
                    <a:pt x="400" y="648"/>
                  </a:lnTo>
                  <a:lnTo>
                    <a:pt x="404" y="640"/>
                  </a:lnTo>
                  <a:lnTo>
                    <a:pt x="408" y="624"/>
                  </a:lnTo>
                  <a:lnTo>
                    <a:pt x="412" y="612"/>
                  </a:lnTo>
                  <a:lnTo>
                    <a:pt x="416" y="600"/>
                  </a:lnTo>
                  <a:lnTo>
                    <a:pt x="420" y="592"/>
                  </a:lnTo>
                  <a:lnTo>
                    <a:pt x="424" y="588"/>
                  </a:lnTo>
                  <a:lnTo>
                    <a:pt x="428" y="588"/>
                  </a:lnTo>
                  <a:lnTo>
                    <a:pt x="432" y="588"/>
                  </a:lnTo>
                  <a:lnTo>
                    <a:pt x="436" y="596"/>
                  </a:lnTo>
                  <a:lnTo>
                    <a:pt x="440" y="604"/>
                  </a:lnTo>
                  <a:lnTo>
                    <a:pt x="444" y="608"/>
                  </a:lnTo>
                  <a:lnTo>
                    <a:pt x="448" y="616"/>
                  </a:lnTo>
                  <a:lnTo>
                    <a:pt x="452" y="620"/>
                  </a:lnTo>
                  <a:lnTo>
                    <a:pt x="456" y="620"/>
                  </a:lnTo>
                  <a:lnTo>
                    <a:pt x="460" y="616"/>
                  </a:lnTo>
                  <a:lnTo>
                    <a:pt x="464" y="612"/>
                  </a:lnTo>
                  <a:lnTo>
                    <a:pt x="468" y="600"/>
                  </a:lnTo>
                  <a:lnTo>
                    <a:pt x="472" y="584"/>
                  </a:lnTo>
                  <a:lnTo>
                    <a:pt x="476" y="572"/>
                  </a:lnTo>
                  <a:lnTo>
                    <a:pt x="480" y="556"/>
                  </a:lnTo>
                  <a:lnTo>
                    <a:pt x="484" y="540"/>
                  </a:lnTo>
                  <a:lnTo>
                    <a:pt x="488" y="528"/>
                  </a:lnTo>
                  <a:lnTo>
                    <a:pt x="492" y="516"/>
                  </a:lnTo>
                  <a:lnTo>
                    <a:pt x="496" y="504"/>
                  </a:lnTo>
                  <a:lnTo>
                    <a:pt x="500" y="500"/>
                  </a:lnTo>
                  <a:lnTo>
                    <a:pt x="504" y="492"/>
                  </a:lnTo>
                  <a:lnTo>
                    <a:pt x="508" y="484"/>
                  </a:lnTo>
                </a:path>
              </a:pathLst>
            </a:custGeom>
            <a:noFill/>
            <a:ln w="0" cap="rnd">
              <a:solidFill>
                <a:srgbClr val="0000FF"/>
              </a:solidFill>
              <a:prstDash val="sysDot"/>
              <a:round/>
              <a:headEnd/>
              <a:tailEnd/>
            </a:ln>
          </p:spPr>
          <p:txBody>
            <a:bodyPr/>
            <a:lstStyle/>
            <a:p>
              <a:endParaRPr lang="en-US">
                <a:solidFill>
                  <a:srgbClr val="000000"/>
                </a:solidFill>
              </a:endParaRPr>
            </a:p>
          </p:txBody>
        </p:sp>
        <p:sp>
          <p:nvSpPr>
            <p:cNvPr id="20659" name="Freeform 437"/>
            <p:cNvSpPr>
              <a:spLocks/>
            </p:cNvSpPr>
            <p:nvPr/>
          </p:nvSpPr>
          <p:spPr bwMode="auto">
            <a:xfrm>
              <a:off x="3552" y="608"/>
              <a:ext cx="513" cy="772"/>
            </a:xfrm>
            <a:custGeom>
              <a:avLst/>
              <a:gdLst>
                <a:gd name="T0" fmla="*/ 12 w 513"/>
                <a:gd name="T1" fmla="*/ 496 h 772"/>
                <a:gd name="T2" fmla="*/ 24 w 513"/>
                <a:gd name="T3" fmla="*/ 464 h 772"/>
                <a:gd name="T4" fmla="*/ 36 w 513"/>
                <a:gd name="T5" fmla="*/ 424 h 772"/>
                <a:gd name="T6" fmla="*/ 48 w 513"/>
                <a:gd name="T7" fmla="*/ 356 h 772"/>
                <a:gd name="T8" fmla="*/ 60 w 513"/>
                <a:gd name="T9" fmla="*/ 268 h 772"/>
                <a:gd name="T10" fmla="*/ 72 w 513"/>
                <a:gd name="T11" fmla="*/ 188 h 772"/>
                <a:gd name="T12" fmla="*/ 85 w 513"/>
                <a:gd name="T13" fmla="*/ 140 h 772"/>
                <a:gd name="T14" fmla="*/ 97 w 513"/>
                <a:gd name="T15" fmla="*/ 116 h 772"/>
                <a:gd name="T16" fmla="*/ 109 w 513"/>
                <a:gd name="T17" fmla="*/ 64 h 772"/>
                <a:gd name="T18" fmla="*/ 121 w 513"/>
                <a:gd name="T19" fmla="*/ 12 h 772"/>
                <a:gd name="T20" fmla="*/ 133 w 513"/>
                <a:gd name="T21" fmla="*/ 4 h 772"/>
                <a:gd name="T22" fmla="*/ 145 w 513"/>
                <a:gd name="T23" fmla="*/ 52 h 772"/>
                <a:gd name="T24" fmla="*/ 157 w 513"/>
                <a:gd name="T25" fmla="*/ 132 h 772"/>
                <a:gd name="T26" fmla="*/ 169 w 513"/>
                <a:gd name="T27" fmla="*/ 220 h 772"/>
                <a:gd name="T28" fmla="*/ 181 w 513"/>
                <a:gd name="T29" fmla="*/ 320 h 772"/>
                <a:gd name="T30" fmla="*/ 193 w 513"/>
                <a:gd name="T31" fmla="*/ 424 h 772"/>
                <a:gd name="T32" fmla="*/ 205 w 513"/>
                <a:gd name="T33" fmla="*/ 548 h 772"/>
                <a:gd name="T34" fmla="*/ 217 w 513"/>
                <a:gd name="T35" fmla="*/ 664 h 772"/>
                <a:gd name="T36" fmla="*/ 229 w 513"/>
                <a:gd name="T37" fmla="*/ 748 h 772"/>
                <a:gd name="T38" fmla="*/ 241 w 513"/>
                <a:gd name="T39" fmla="*/ 772 h 772"/>
                <a:gd name="T40" fmla="*/ 253 w 513"/>
                <a:gd name="T41" fmla="*/ 740 h 772"/>
                <a:gd name="T42" fmla="*/ 265 w 513"/>
                <a:gd name="T43" fmla="*/ 704 h 772"/>
                <a:gd name="T44" fmla="*/ 277 w 513"/>
                <a:gd name="T45" fmla="*/ 692 h 772"/>
                <a:gd name="T46" fmla="*/ 289 w 513"/>
                <a:gd name="T47" fmla="*/ 696 h 772"/>
                <a:gd name="T48" fmla="*/ 301 w 513"/>
                <a:gd name="T49" fmla="*/ 692 h 772"/>
                <a:gd name="T50" fmla="*/ 313 w 513"/>
                <a:gd name="T51" fmla="*/ 656 h 772"/>
                <a:gd name="T52" fmla="*/ 325 w 513"/>
                <a:gd name="T53" fmla="*/ 624 h 772"/>
                <a:gd name="T54" fmla="*/ 337 w 513"/>
                <a:gd name="T55" fmla="*/ 616 h 772"/>
                <a:gd name="T56" fmla="*/ 349 w 513"/>
                <a:gd name="T57" fmla="*/ 636 h 772"/>
                <a:gd name="T58" fmla="*/ 361 w 513"/>
                <a:gd name="T59" fmla="*/ 648 h 772"/>
                <a:gd name="T60" fmla="*/ 373 w 513"/>
                <a:gd name="T61" fmla="*/ 632 h 772"/>
                <a:gd name="T62" fmla="*/ 385 w 513"/>
                <a:gd name="T63" fmla="*/ 588 h 772"/>
                <a:gd name="T64" fmla="*/ 397 w 513"/>
                <a:gd name="T65" fmla="*/ 544 h 772"/>
                <a:gd name="T66" fmla="*/ 409 w 513"/>
                <a:gd name="T67" fmla="*/ 520 h 772"/>
                <a:gd name="T68" fmla="*/ 421 w 513"/>
                <a:gd name="T69" fmla="*/ 496 h 772"/>
                <a:gd name="T70" fmla="*/ 433 w 513"/>
                <a:gd name="T71" fmla="*/ 468 h 772"/>
                <a:gd name="T72" fmla="*/ 445 w 513"/>
                <a:gd name="T73" fmla="*/ 428 h 772"/>
                <a:gd name="T74" fmla="*/ 457 w 513"/>
                <a:gd name="T75" fmla="*/ 364 h 772"/>
                <a:gd name="T76" fmla="*/ 469 w 513"/>
                <a:gd name="T77" fmla="*/ 276 h 772"/>
                <a:gd name="T78" fmla="*/ 481 w 513"/>
                <a:gd name="T79" fmla="*/ 196 h 772"/>
                <a:gd name="T80" fmla="*/ 493 w 513"/>
                <a:gd name="T81" fmla="*/ 144 h 772"/>
                <a:gd name="T82" fmla="*/ 505 w 513"/>
                <a:gd name="T83" fmla="*/ 116 h 77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13"/>
                <a:gd name="T127" fmla="*/ 0 h 772"/>
                <a:gd name="T128" fmla="*/ 513 w 513"/>
                <a:gd name="T129" fmla="*/ 772 h 77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13" h="772">
                  <a:moveTo>
                    <a:pt x="0" y="512"/>
                  </a:moveTo>
                  <a:lnTo>
                    <a:pt x="8" y="504"/>
                  </a:lnTo>
                  <a:lnTo>
                    <a:pt x="12" y="496"/>
                  </a:lnTo>
                  <a:lnTo>
                    <a:pt x="16" y="484"/>
                  </a:lnTo>
                  <a:lnTo>
                    <a:pt x="20" y="476"/>
                  </a:lnTo>
                  <a:lnTo>
                    <a:pt x="24" y="464"/>
                  </a:lnTo>
                  <a:lnTo>
                    <a:pt x="28" y="452"/>
                  </a:lnTo>
                  <a:lnTo>
                    <a:pt x="32" y="440"/>
                  </a:lnTo>
                  <a:lnTo>
                    <a:pt x="36" y="424"/>
                  </a:lnTo>
                  <a:lnTo>
                    <a:pt x="40" y="404"/>
                  </a:lnTo>
                  <a:lnTo>
                    <a:pt x="44" y="380"/>
                  </a:lnTo>
                  <a:lnTo>
                    <a:pt x="48" y="356"/>
                  </a:lnTo>
                  <a:lnTo>
                    <a:pt x="52" y="328"/>
                  </a:lnTo>
                  <a:lnTo>
                    <a:pt x="56" y="300"/>
                  </a:lnTo>
                  <a:lnTo>
                    <a:pt x="60" y="268"/>
                  </a:lnTo>
                  <a:lnTo>
                    <a:pt x="64" y="240"/>
                  </a:lnTo>
                  <a:lnTo>
                    <a:pt x="68" y="216"/>
                  </a:lnTo>
                  <a:lnTo>
                    <a:pt x="72" y="188"/>
                  </a:lnTo>
                  <a:lnTo>
                    <a:pt x="76" y="168"/>
                  </a:lnTo>
                  <a:lnTo>
                    <a:pt x="81" y="152"/>
                  </a:lnTo>
                  <a:lnTo>
                    <a:pt x="85" y="140"/>
                  </a:lnTo>
                  <a:lnTo>
                    <a:pt x="89" y="132"/>
                  </a:lnTo>
                  <a:lnTo>
                    <a:pt x="93" y="124"/>
                  </a:lnTo>
                  <a:lnTo>
                    <a:pt x="97" y="116"/>
                  </a:lnTo>
                  <a:lnTo>
                    <a:pt x="101" y="100"/>
                  </a:lnTo>
                  <a:lnTo>
                    <a:pt x="105" y="84"/>
                  </a:lnTo>
                  <a:lnTo>
                    <a:pt x="109" y="64"/>
                  </a:lnTo>
                  <a:lnTo>
                    <a:pt x="113" y="44"/>
                  </a:lnTo>
                  <a:lnTo>
                    <a:pt x="117" y="28"/>
                  </a:lnTo>
                  <a:lnTo>
                    <a:pt x="121" y="12"/>
                  </a:lnTo>
                  <a:lnTo>
                    <a:pt x="125" y="4"/>
                  </a:lnTo>
                  <a:lnTo>
                    <a:pt x="129" y="0"/>
                  </a:lnTo>
                  <a:lnTo>
                    <a:pt x="133" y="4"/>
                  </a:lnTo>
                  <a:lnTo>
                    <a:pt x="137" y="12"/>
                  </a:lnTo>
                  <a:lnTo>
                    <a:pt x="141" y="28"/>
                  </a:lnTo>
                  <a:lnTo>
                    <a:pt x="145" y="52"/>
                  </a:lnTo>
                  <a:lnTo>
                    <a:pt x="149" y="76"/>
                  </a:lnTo>
                  <a:lnTo>
                    <a:pt x="153" y="104"/>
                  </a:lnTo>
                  <a:lnTo>
                    <a:pt x="157" y="132"/>
                  </a:lnTo>
                  <a:lnTo>
                    <a:pt x="161" y="160"/>
                  </a:lnTo>
                  <a:lnTo>
                    <a:pt x="165" y="188"/>
                  </a:lnTo>
                  <a:lnTo>
                    <a:pt x="169" y="220"/>
                  </a:lnTo>
                  <a:lnTo>
                    <a:pt x="173" y="252"/>
                  </a:lnTo>
                  <a:lnTo>
                    <a:pt x="177" y="284"/>
                  </a:lnTo>
                  <a:lnTo>
                    <a:pt x="181" y="320"/>
                  </a:lnTo>
                  <a:lnTo>
                    <a:pt x="185" y="352"/>
                  </a:lnTo>
                  <a:lnTo>
                    <a:pt x="189" y="388"/>
                  </a:lnTo>
                  <a:lnTo>
                    <a:pt x="193" y="424"/>
                  </a:lnTo>
                  <a:lnTo>
                    <a:pt x="197" y="464"/>
                  </a:lnTo>
                  <a:lnTo>
                    <a:pt x="201" y="504"/>
                  </a:lnTo>
                  <a:lnTo>
                    <a:pt x="205" y="548"/>
                  </a:lnTo>
                  <a:lnTo>
                    <a:pt x="209" y="588"/>
                  </a:lnTo>
                  <a:lnTo>
                    <a:pt x="213" y="628"/>
                  </a:lnTo>
                  <a:lnTo>
                    <a:pt x="217" y="664"/>
                  </a:lnTo>
                  <a:lnTo>
                    <a:pt x="221" y="696"/>
                  </a:lnTo>
                  <a:lnTo>
                    <a:pt x="225" y="724"/>
                  </a:lnTo>
                  <a:lnTo>
                    <a:pt x="229" y="748"/>
                  </a:lnTo>
                  <a:lnTo>
                    <a:pt x="233" y="760"/>
                  </a:lnTo>
                  <a:lnTo>
                    <a:pt x="237" y="772"/>
                  </a:lnTo>
                  <a:lnTo>
                    <a:pt x="241" y="772"/>
                  </a:lnTo>
                  <a:lnTo>
                    <a:pt x="245" y="764"/>
                  </a:lnTo>
                  <a:lnTo>
                    <a:pt x="249" y="756"/>
                  </a:lnTo>
                  <a:lnTo>
                    <a:pt x="253" y="740"/>
                  </a:lnTo>
                  <a:lnTo>
                    <a:pt x="257" y="728"/>
                  </a:lnTo>
                  <a:lnTo>
                    <a:pt x="261" y="712"/>
                  </a:lnTo>
                  <a:lnTo>
                    <a:pt x="265" y="704"/>
                  </a:lnTo>
                  <a:lnTo>
                    <a:pt x="269" y="696"/>
                  </a:lnTo>
                  <a:lnTo>
                    <a:pt x="273" y="692"/>
                  </a:lnTo>
                  <a:lnTo>
                    <a:pt x="277" y="692"/>
                  </a:lnTo>
                  <a:lnTo>
                    <a:pt x="281" y="692"/>
                  </a:lnTo>
                  <a:lnTo>
                    <a:pt x="285" y="696"/>
                  </a:lnTo>
                  <a:lnTo>
                    <a:pt x="289" y="696"/>
                  </a:lnTo>
                  <a:lnTo>
                    <a:pt x="293" y="696"/>
                  </a:lnTo>
                  <a:lnTo>
                    <a:pt x="297" y="696"/>
                  </a:lnTo>
                  <a:lnTo>
                    <a:pt x="301" y="692"/>
                  </a:lnTo>
                  <a:lnTo>
                    <a:pt x="305" y="680"/>
                  </a:lnTo>
                  <a:lnTo>
                    <a:pt x="309" y="672"/>
                  </a:lnTo>
                  <a:lnTo>
                    <a:pt x="313" y="656"/>
                  </a:lnTo>
                  <a:lnTo>
                    <a:pt x="317" y="644"/>
                  </a:lnTo>
                  <a:lnTo>
                    <a:pt x="321" y="632"/>
                  </a:lnTo>
                  <a:lnTo>
                    <a:pt x="325" y="624"/>
                  </a:lnTo>
                  <a:lnTo>
                    <a:pt x="329" y="616"/>
                  </a:lnTo>
                  <a:lnTo>
                    <a:pt x="333" y="616"/>
                  </a:lnTo>
                  <a:lnTo>
                    <a:pt x="337" y="616"/>
                  </a:lnTo>
                  <a:lnTo>
                    <a:pt x="341" y="624"/>
                  </a:lnTo>
                  <a:lnTo>
                    <a:pt x="345" y="628"/>
                  </a:lnTo>
                  <a:lnTo>
                    <a:pt x="349" y="636"/>
                  </a:lnTo>
                  <a:lnTo>
                    <a:pt x="353" y="644"/>
                  </a:lnTo>
                  <a:lnTo>
                    <a:pt x="357" y="648"/>
                  </a:lnTo>
                  <a:lnTo>
                    <a:pt x="361" y="648"/>
                  </a:lnTo>
                  <a:lnTo>
                    <a:pt x="365" y="648"/>
                  </a:lnTo>
                  <a:lnTo>
                    <a:pt x="369" y="640"/>
                  </a:lnTo>
                  <a:lnTo>
                    <a:pt x="373" y="632"/>
                  </a:lnTo>
                  <a:lnTo>
                    <a:pt x="377" y="616"/>
                  </a:lnTo>
                  <a:lnTo>
                    <a:pt x="381" y="600"/>
                  </a:lnTo>
                  <a:lnTo>
                    <a:pt x="385" y="588"/>
                  </a:lnTo>
                  <a:lnTo>
                    <a:pt x="389" y="572"/>
                  </a:lnTo>
                  <a:lnTo>
                    <a:pt x="393" y="556"/>
                  </a:lnTo>
                  <a:lnTo>
                    <a:pt x="397" y="544"/>
                  </a:lnTo>
                  <a:lnTo>
                    <a:pt x="401" y="536"/>
                  </a:lnTo>
                  <a:lnTo>
                    <a:pt x="405" y="528"/>
                  </a:lnTo>
                  <a:lnTo>
                    <a:pt x="409" y="520"/>
                  </a:lnTo>
                  <a:lnTo>
                    <a:pt x="413" y="512"/>
                  </a:lnTo>
                  <a:lnTo>
                    <a:pt x="417" y="504"/>
                  </a:lnTo>
                  <a:lnTo>
                    <a:pt x="421" y="496"/>
                  </a:lnTo>
                  <a:lnTo>
                    <a:pt x="425" y="488"/>
                  </a:lnTo>
                  <a:lnTo>
                    <a:pt x="429" y="480"/>
                  </a:lnTo>
                  <a:lnTo>
                    <a:pt x="433" y="468"/>
                  </a:lnTo>
                  <a:lnTo>
                    <a:pt x="437" y="456"/>
                  </a:lnTo>
                  <a:lnTo>
                    <a:pt x="441" y="444"/>
                  </a:lnTo>
                  <a:lnTo>
                    <a:pt x="445" y="428"/>
                  </a:lnTo>
                  <a:lnTo>
                    <a:pt x="449" y="412"/>
                  </a:lnTo>
                  <a:lnTo>
                    <a:pt x="453" y="388"/>
                  </a:lnTo>
                  <a:lnTo>
                    <a:pt x="457" y="364"/>
                  </a:lnTo>
                  <a:lnTo>
                    <a:pt x="461" y="336"/>
                  </a:lnTo>
                  <a:lnTo>
                    <a:pt x="465" y="308"/>
                  </a:lnTo>
                  <a:lnTo>
                    <a:pt x="469" y="276"/>
                  </a:lnTo>
                  <a:lnTo>
                    <a:pt x="473" y="248"/>
                  </a:lnTo>
                  <a:lnTo>
                    <a:pt x="477" y="220"/>
                  </a:lnTo>
                  <a:lnTo>
                    <a:pt x="481" y="196"/>
                  </a:lnTo>
                  <a:lnTo>
                    <a:pt x="485" y="172"/>
                  </a:lnTo>
                  <a:lnTo>
                    <a:pt x="489" y="156"/>
                  </a:lnTo>
                  <a:lnTo>
                    <a:pt x="493" y="144"/>
                  </a:lnTo>
                  <a:lnTo>
                    <a:pt x="497" y="132"/>
                  </a:lnTo>
                  <a:lnTo>
                    <a:pt x="501" y="128"/>
                  </a:lnTo>
                  <a:lnTo>
                    <a:pt x="505" y="116"/>
                  </a:lnTo>
                  <a:lnTo>
                    <a:pt x="509" y="104"/>
                  </a:lnTo>
                  <a:lnTo>
                    <a:pt x="513" y="88"/>
                  </a:lnTo>
                </a:path>
              </a:pathLst>
            </a:custGeom>
            <a:noFill/>
            <a:ln w="0" cap="rnd">
              <a:solidFill>
                <a:srgbClr val="0000FF"/>
              </a:solidFill>
              <a:prstDash val="sysDot"/>
              <a:round/>
              <a:headEnd/>
              <a:tailEnd/>
            </a:ln>
          </p:spPr>
          <p:txBody>
            <a:bodyPr/>
            <a:lstStyle/>
            <a:p>
              <a:endParaRPr lang="en-US">
                <a:solidFill>
                  <a:srgbClr val="000000"/>
                </a:solidFill>
              </a:endParaRPr>
            </a:p>
          </p:txBody>
        </p:sp>
        <p:sp>
          <p:nvSpPr>
            <p:cNvPr id="20660" name="Freeform 439"/>
            <p:cNvSpPr>
              <a:spLocks/>
            </p:cNvSpPr>
            <p:nvPr/>
          </p:nvSpPr>
          <p:spPr bwMode="auto">
            <a:xfrm>
              <a:off x="3044" y="596"/>
              <a:ext cx="508" cy="768"/>
            </a:xfrm>
            <a:custGeom>
              <a:avLst/>
              <a:gdLst>
                <a:gd name="T0" fmla="*/ 8 w 508"/>
                <a:gd name="T1" fmla="*/ 496 h 768"/>
                <a:gd name="T2" fmla="*/ 20 w 508"/>
                <a:gd name="T3" fmla="*/ 460 h 768"/>
                <a:gd name="T4" fmla="*/ 32 w 508"/>
                <a:gd name="T5" fmla="*/ 472 h 768"/>
                <a:gd name="T6" fmla="*/ 44 w 508"/>
                <a:gd name="T7" fmla="*/ 500 h 768"/>
                <a:gd name="T8" fmla="*/ 56 w 508"/>
                <a:gd name="T9" fmla="*/ 532 h 768"/>
                <a:gd name="T10" fmla="*/ 68 w 508"/>
                <a:gd name="T11" fmla="*/ 548 h 768"/>
                <a:gd name="T12" fmla="*/ 80 w 508"/>
                <a:gd name="T13" fmla="*/ 548 h 768"/>
                <a:gd name="T14" fmla="*/ 92 w 508"/>
                <a:gd name="T15" fmla="*/ 552 h 768"/>
                <a:gd name="T16" fmla="*/ 104 w 508"/>
                <a:gd name="T17" fmla="*/ 576 h 768"/>
                <a:gd name="T18" fmla="*/ 116 w 508"/>
                <a:gd name="T19" fmla="*/ 592 h 768"/>
                <a:gd name="T20" fmla="*/ 128 w 508"/>
                <a:gd name="T21" fmla="*/ 604 h 768"/>
                <a:gd name="T22" fmla="*/ 140 w 508"/>
                <a:gd name="T23" fmla="*/ 600 h 768"/>
                <a:gd name="T24" fmla="*/ 152 w 508"/>
                <a:gd name="T25" fmla="*/ 572 h 768"/>
                <a:gd name="T26" fmla="*/ 164 w 508"/>
                <a:gd name="T27" fmla="*/ 536 h 768"/>
                <a:gd name="T28" fmla="*/ 176 w 508"/>
                <a:gd name="T29" fmla="*/ 508 h 768"/>
                <a:gd name="T30" fmla="*/ 188 w 508"/>
                <a:gd name="T31" fmla="*/ 480 h 768"/>
                <a:gd name="T32" fmla="*/ 200 w 508"/>
                <a:gd name="T33" fmla="*/ 448 h 768"/>
                <a:gd name="T34" fmla="*/ 212 w 508"/>
                <a:gd name="T35" fmla="*/ 400 h 768"/>
                <a:gd name="T36" fmla="*/ 224 w 508"/>
                <a:gd name="T37" fmla="*/ 320 h 768"/>
                <a:gd name="T38" fmla="*/ 236 w 508"/>
                <a:gd name="T39" fmla="*/ 236 h 768"/>
                <a:gd name="T40" fmla="*/ 248 w 508"/>
                <a:gd name="T41" fmla="*/ 164 h 768"/>
                <a:gd name="T42" fmla="*/ 260 w 508"/>
                <a:gd name="T43" fmla="*/ 108 h 768"/>
                <a:gd name="T44" fmla="*/ 272 w 508"/>
                <a:gd name="T45" fmla="*/ 44 h 768"/>
                <a:gd name="T46" fmla="*/ 284 w 508"/>
                <a:gd name="T47" fmla="*/ 4 h 768"/>
                <a:gd name="T48" fmla="*/ 296 w 508"/>
                <a:gd name="T49" fmla="*/ 12 h 768"/>
                <a:gd name="T50" fmla="*/ 308 w 508"/>
                <a:gd name="T51" fmla="*/ 76 h 768"/>
                <a:gd name="T52" fmla="*/ 320 w 508"/>
                <a:gd name="T53" fmla="*/ 164 h 768"/>
                <a:gd name="T54" fmla="*/ 332 w 508"/>
                <a:gd name="T55" fmla="*/ 248 h 768"/>
                <a:gd name="T56" fmla="*/ 344 w 508"/>
                <a:gd name="T57" fmla="*/ 348 h 768"/>
                <a:gd name="T58" fmla="*/ 356 w 508"/>
                <a:gd name="T59" fmla="*/ 456 h 768"/>
                <a:gd name="T60" fmla="*/ 368 w 508"/>
                <a:gd name="T61" fmla="*/ 580 h 768"/>
                <a:gd name="T62" fmla="*/ 380 w 508"/>
                <a:gd name="T63" fmla="*/ 692 h 768"/>
                <a:gd name="T64" fmla="*/ 392 w 508"/>
                <a:gd name="T65" fmla="*/ 760 h 768"/>
                <a:gd name="T66" fmla="*/ 404 w 508"/>
                <a:gd name="T67" fmla="*/ 764 h 768"/>
                <a:gd name="T68" fmla="*/ 416 w 508"/>
                <a:gd name="T69" fmla="*/ 724 h 768"/>
                <a:gd name="T70" fmla="*/ 428 w 508"/>
                <a:gd name="T71" fmla="*/ 696 h 768"/>
                <a:gd name="T72" fmla="*/ 440 w 508"/>
                <a:gd name="T73" fmla="*/ 700 h 768"/>
                <a:gd name="T74" fmla="*/ 452 w 508"/>
                <a:gd name="T75" fmla="*/ 704 h 768"/>
                <a:gd name="T76" fmla="*/ 464 w 508"/>
                <a:gd name="T77" fmla="*/ 692 h 768"/>
                <a:gd name="T78" fmla="*/ 476 w 508"/>
                <a:gd name="T79" fmla="*/ 652 h 768"/>
                <a:gd name="T80" fmla="*/ 488 w 508"/>
                <a:gd name="T81" fmla="*/ 628 h 768"/>
                <a:gd name="T82" fmla="*/ 500 w 508"/>
                <a:gd name="T83" fmla="*/ 632 h 76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08"/>
                <a:gd name="T127" fmla="*/ 0 h 768"/>
                <a:gd name="T128" fmla="*/ 508 w 508"/>
                <a:gd name="T129" fmla="*/ 768 h 76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08" h="768">
                  <a:moveTo>
                    <a:pt x="0" y="604"/>
                  </a:moveTo>
                  <a:lnTo>
                    <a:pt x="4" y="532"/>
                  </a:lnTo>
                  <a:lnTo>
                    <a:pt x="8" y="496"/>
                  </a:lnTo>
                  <a:lnTo>
                    <a:pt x="12" y="476"/>
                  </a:lnTo>
                  <a:lnTo>
                    <a:pt x="16" y="464"/>
                  </a:lnTo>
                  <a:lnTo>
                    <a:pt x="20" y="460"/>
                  </a:lnTo>
                  <a:lnTo>
                    <a:pt x="24" y="460"/>
                  </a:lnTo>
                  <a:lnTo>
                    <a:pt x="28" y="464"/>
                  </a:lnTo>
                  <a:lnTo>
                    <a:pt x="32" y="472"/>
                  </a:lnTo>
                  <a:lnTo>
                    <a:pt x="36" y="480"/>
                  </a:lnTo>
                  <a:lnTo>
                    <a:pt x="40" y="488"/>
                  </a:lnTo>
                  <a:lnTo>
                    <a:pt x="44" y="500"/>
                  </a:lnTo>
                  <a:lnTo>
                    <a:pt x="48" y="512"/>
                  </a:lnTo>
                  <a:lnTo>
                    <a:pt x="52" y="520"/>
                  </a:lnTo>
                  <a:lnTo>
                    <a:pt x="56" y="532"/>
                  </a:lnTo>
                  <a:lnTo>
                    <a:pt x="60" y="540"/>
                  </a:lnTo>
                  <a:lnTo>
                    <a:pt x="64" y="544"/>
                  </a:lnTo>
                  <a:lnTo>
                    <a:pt x="68" y="548"/>
                  </a:lnTo>
                  <a:lnTo>
                    <a:pt x="72" y="548"/>
                  </a:lnTo>
                  <a:lnTo>
                    <a:pt x="76" y="548"/>
                  </a:lnTo>
                  <a:lnTo>
                    <a:pt x="80" y="548"/>
                  </a:lnTo>
                  <a:lnTo>
                    <a:pt x="84" y="548"/>
                  </a:lnTo>
                  <a:lnTo>
                    <a:pt x="88" y="548"/>
                  </a:lnTo>
                  <a:lnTo>
                    <a:pt x="92" y="552"/>
                  </a:lnTo>
                  <a:lnTo>
                    <a:pt x="96" y="560"/>
                  </a:lnTo>
                  <a:lnTo>
                    <a:pt x="100" y="568"/>
                  </a:lnTo>
                  <a:lnTo>
                    <a:pt x="104" y="576"/>
                  </a:lnTo>
                  <a:lnTo>
                    <a:pt x="108" y="580"/>
                  </a:lnTo>
                  <a:lnTo>
                    <a:pt x="112" y="588"/>
                  </a:lnTo>
                  <a:lnTo>
                    <a:pt x="116" y="592"/>
                  </a:lnTo>
                  <a:lnTo>
                    <a:pt x="120" y="596"/>
                  </a:lnTo>
                  <a:lnTo>
                    <a:pt x="124" y="600"/>
                  </a:lnTo>
                  <a:lnTo>
                    <a:pt x="128" y="604"/>
                  </a:lnTo>
                  <a:lnTo>
                    <a:pt x="132" y="604"/>
                  </a:lnTo>
                  <a:lnTo>
                    <a:pt x="136" y="604"/>
                  </a:lnTo>
                  <a:lnTo>
                    <a:pt x="140" y="600"/>
                  </a:lnTo>
                  <a:lnTo>
                    <a:pt x="144" y="592"/>
                  </a:lnTo>
                  <a:lnTo>
                    <a:pt x="148" y="584"/>
                  </a:lnTo>
                  <a:lnTo>
                    <a:pt x="152" y="572"/>
                  </a:lnTo>
                  <a:lnTo>
                    <a:pt x="156" y="560"/>
                  </a:lnTo>
                  <a:lnTo>
                    <a:pt x="160" y="548"/>
                  </a:lnTo>
                  <a:lnTo>
                    <a:pt x="164" y="536"/>
                  </a:lnTo>
                  <a:lnTo>
                    <a:pt x="168" y="528"/>
                  </a:lnTo>
                  <a:lnTo>
                    <a:pt x="172" y="516"/>
                  </a:lnTo>
                  <a:lnTo>
                    <a:pt x="176" y="508"/>
                  </a:lnTo>
                  <a:lnTo>
                    <a:pt x="180" y="500"/>
                  </a:lnTo>
                  <a:lnTo>
                    <a:pt x="184" y="488"/>
                  </a:lnTo>
                  <a:lnTo>
                    <a:pt x="188" y="480"/>
                  </a:lnTo>
                  <a:lnTo>
                    <a:pt x="192" y="472"/>
                  </a:lnTo>
                  <a:lnTo>
                    <a:pt x="196" y="460"/>
                  </a:lnTo>
                  <a:lnTo>
                    <a:pt x="200" y="448"/>
                  </a:lnTo>
                  <a:lnTo>
                    <a:pt x="204" y="436"/>
                  </a:lnTo>
                  <a:lnTo>
                    <a:pt x="208" y="420"/>
                  </a:lnTo>
                  <a:lnTo>
                    <a:pt x="212" y="400"/>
                  </a:lnTo>
                  <a:lnTo>
                    <a:pt x="216" y="376"/>
                  </a:lnTo>
                  <a:lnTo>
                    <a:pt x="220" y="348"/>
                  </a:lnTo>
                  <a:lnTo>
                    <a:pt x="224" y="320"/>
                  </a:lnTo>
                  <a:lnTo>
                    <a:pt x="228" y="292"/>
                  </a:lnTo>
                  <a:lnTo>
                    <a:pt x="232" y="264"/>
                  </a:lnTo>
                  <a:lnTo>
                    <a:pt x="236" y="236"/>
                  </a:lnTo>
                  <a:lnTo>
                    <a:pt x="240" y="212"/>
                  </a:lnTo>
                  <a:lnTo>
                    <a:pt x="244" y="184"/>
                  </a:lnTo>
                  <a:lnTo>
                    <a:pt x="248" y="164"/>
                  </a:lnTo>
                  <a:lnTo>
                    <a:pt x="252" y="144"/>
                  </a:lnTo>
                  <a:lnTo>
                    <a:pt x="256" y="124"/>
                  </a:lnTo>
                  <a:lnTo>
                    <a:pt x="260" y="108"/>
                  </a:lnTo>
                  <a:lnTo>
                    <a:pt x="264" y="88"/>
                  </a:lnTo>
                  <a:lnTo>
                    <a:pt x="268" y="64"/>
                  </a:lnTo>
                  <a:lnTo>
                    <a:pt x="272" y="44"/>
                  </a:lnTo>
                  <a:lnTo>
                    <a:pt x="276" y="28"/>
                  </a:lnTo>
                  <a:lnTo>
                    <a:pt x="280" y="12"/>
                  </a:lnTo>
                  <a:lnTo>
                    <a:pt x="284" y="4"/>
                  </a:lnTo>
                  <a:lnTo>
                    <a:pt x="288" y="0"/>
                  </a:lnTo>
                  <a:lnTo>
                    <a:pt x="292" y="0"/>
                  </a:lnTo>
                  <a:lnTo>
                    <a:pt x="296" y="12"/>
                  </a:lnTo>
                  <a:lnTo>
                    <a:pt x="300" y="28"/>
                  </a:lnTo>
                  <a:lnTo>
                    <a:pt x="304" y="52"/>
                  </a:lnTo>
                  <a:lnTo>
                    <a:pt x="308" y="76"/>
                  </a:lnTo>
                  <a:lnTo>
                    <a:pt x="312" y="108"/>
                  </a:lnTo>
                  <a:lnTo>
                    <a:pt x="316" y="136"/>
                  </a:lnTo>
                  <a:lnTo>
                    <a:pt x="320" y="164"/>
                  </a:lnTo>
                  <a:lnTo>
                    <a:pt x="324" y="188"/>
                  </a:lnTo>
                  <a:lnTo>
                    <a:pt x="328" y="216"/>
                  </a:lnTo>
                  <a:lnTo>
                    <a:pt x="332" y="248"/>
                  </a:lnTo>
                  <a:lnTo>
                    <a:pt x="336" y="280"/>
                  </a:lnTo>
                  <a:lnTo>
                    <a:pt x="340" y="312"/>
                  </a:lnTo>
                  <a:lnTo>
                    <a:pt x="344" y="348"/>
                  </a:lnTo>
                  <a:lnTo>
                    <a:pt x="348" y="380"/>
                  </a:lnTo>
                  <a:lnTo>
                    <a:pt x="352" y="416"/>
                  </a:lnTo>
                  <a:lnTo>
                    <a:pt x="356" y="456"/>
                  </a:lnTo>
                  <a:lnTo>
                    <a:pt x="360" y="496"/>
                  </a:lnTo>
                  <a:lnTo>
                    <a:pt x="364" y="536"/>
                  </a:lnTo>
                  <a:lnTo>
                    <a:pt x="368" y="580"/>
                  </a:lnTo>
                  <a:lnTo>
                    <a:pt x="372" y="620"/>
                  </a:lnTo>
                  <a:lnTo>
                    <a:pt x="376" y="660"/>
                  </a:lnTo>
                  <a:lnTo>
                    <a:pt x="380" y="692"/>
                  </a:lnTo>
                  <a:lnTo>
                    <a:pt x="384" y="724"/>
                  </a:lnTo>
                  <a:lnTo>
                    <a:pt x="388" y="744"/>
                  </a:lnTo>
                  <a:lnTo>
                    <a:pt x="392" y="760"/>
                  </a:lnTo>
                  <a:lnTo>
                    <a:pt x="396" y="768"/>
                  </a:lnTo>
                  <a:lnTo>
                    <a:pt x="400" y="768"/>
                  </a:lnTo>
                  <a:lnTo>
                    <a:pt x="404" y="764"/>
                  </a:lnTo>
                  <a:lnTo>
                    <a:pt x="408" y="752"/>
                  </a:lnTo>
                  <a:lnTo>
                    <a:pt x="412" y="740"/>
                  </a:lnTo>
                  <a:lnTo>
                    <a:pt x="416" y="724"/>
                  </a:lnTo>
                  <a:lnTo>
                    <a:pt x="420" y="712"/>
                  </a:lnTo>
                  <a:lnTo>
                    <a:pt x="424" y="704"/>
                  </a:lnTo>
                  <a:lnTo>
                    <a:pt x="428" y="696"/>
                  </a:lnTo>
                  <a:lnTo>
                    <a:pt x="432" y="696"/>
                  </a:lnTo>
                  <a:lnTo>
                    <a:pt x="436" y="696"/>
                  </a:lnTo>
                  <a:lnTo>
                    <a:pt x="440" y="700"/>
                  </a:lnTo>
                  <a:lnTo>
                    <a:pt x="444" y="704"/>
                  </a:lnTo>
                  <a:lnTo>
                    <a:pt x="448" y="704"/>
                  </a:lnTo>
                  <a:lnTo>
                    <a:pt x="452" y="704"/>
                  </a:lnTo>
                  <a:lnTo>
                    <a:pt x="456" y="704"/>
                  </a:lnTo>
                  <a:lnTo>
                    <a:pt x="460" y="700"/>
                  </a:lnTo>
                  <a:lnTo>
                    <a:pt x="464" y="692"/>
                  </a:lnTo>
                  <a:lnTo>
                    <a:pt x="468" y="680"/>
                  </a:lnTo>
                  <a:lnTo>
                    <a:pt x="472" y="664"/>
                  </a:lnTo>
                  <a:lnTo>
                    <a:pt x="476" y="652"/>
                  </a:lnTo>
                  <a:lnTo>
                    <a:pt x="480" y="640"/>
                  </a:lnTo>
                  <a:lnTo>
                    <a:pt x="484" y="632"/>
                  </a:lnTo>
                  <a:lnTo>
                    <a:pt x="488" y="628"/>
                  </a:lnTo>
                  <a:lnTo>
                    <a:pt x="492" y="624"/>
                  </a:lnTo>
                  <a:lnTo>
                    <a:pt x="496" y="628"/>
                  </a:lnTo>
                  <a:lnTo>
                    <a:pt x="500" y="632"/>
                  </a:lnTo>
                  <a:lnTo>
                    <a:pt x="504" y="640"/>
                  </a:lnTo>
                  <a:lnTo>
                    <a:pt x="508" y="648"/>
                  </a:lnTo>
                </a:path>
              </a:pathLst>
            </a:custGeom>
            <a:noFill/>
            <a:ln w="0" cap="rnd">
              <a:solidFill>
                <a:srgbClr val="007F00"/>
              </a:solidFill>
              <a:prstDash val="sysDot"/>
              <a:round/>
              <a:headEnd/>
              <a:tailEnd/>
            </a:ln>
          </p:spPr>
          <p:txBody>
            <a:bodyPr/>
            <a:lstStyle/>
            <a:p>
              <a:endParaRPr lang="en-US">
                <a:solidFill>
                  <a:srgbClr val="000000"/>
                </a:solidFill>
              </a:endParaRPr>
            </a:p>
          </p:txBody>
        </p:sp>
        <p:sp>
          <p:nvSpPr>
            <p:cNvPr id="20661" name="Freeform 440"/>
            <p:cNvSpPr>
              <a:spLocks/>
            </p:cNvSpPr>
            <p:nvPr/>
          </p:nvSpPr>
          <p:spPr bwMode="auto">
            <a:xfrm>
              <a:off x="3552" y="588"/>
              <a:ext cx="513" cy="780"/>
            </a:xfrm>
            <a:custGeom>
              <a:avLst/>
              <a:gdLst>
                <a:gd name="T0" fmla="*/ 12 w 513"/>
                <a:gd name="T1" fmla="*/ 668 h 780"/>
                <a:gd name="T2" fmla="*/ 24 w 513"/>
                <a:gd name="T3" fmla="*/ 676 h 780"/>
                <a:gd name="T4" fmla="*/ 36 w 513"/>
                <a:gd name="T5" fmla="*/ 664 h 780"/>
                <a:gd name="T6" fmla="*/ 48 w 513"/>
                <a:gd name="T7" fmla="*/ 632 h 780"/>
                <a:gd name="T8" fmla="*/ 60 w 513"/>
                <a:gd name="T9" fmla="*/ 588 h 780"/>
                <a:gd name="T10" fmla="*/ 72 w 513"/>
                <a:gd name="T11" fmla="*/ 552 h 780"/>
                <a:gd name="T12" fmla="*/ 85 w 513"/>
                <a:gd name="T13" fmla="*/ 524 h 780"/>
                <a:gd name="T14" fmla="*/ 97 w 513"/>
                <a:gd name="T15" fmla="*/ 496 h 780"/>
                <a:gd name="T16" fmla="*/ 109 w 513"/>
                <a:gd name="T17" fmla="*/ 452 h 780"/>
                <a:gd name="T18" fmla="*/ 121 w 513"/>
                <a:gd name="T19" fmla="*/ 376 h 780"/>
                <a:gd name="T20" fmla="*/ 133 w 513"/>
                <a:gd name="T21" fmla="*/ 288 h 780"/>
                <a:gd name="T22" fmla="*/ 145 w 513"/>
                <a:gd name="T23" fmla="*/ 208 h 780"/>
                <a:gd name="T24" fmla="*/ 157 w 513"/>
                <a:gd name="T25" fmla="*/ 140 h 780"/>
                <a:gd name="T26" fmla="*/ 169 w 513"/>
                <a:gd name="T27" fmla="*/ 88 h 780"/>
                <a:gd name="T28" fmla="*/ 181 w 513"/>
                <a:gd name="T29" fmla="*/ 28 h 780"/>
                <a:gd name="T30" fmla="*/ 193 w 513"/>
                <a:gd name="T31" fmla="*/ 0 h 780"/>
                <a:gd name="T32" fmla="*/ 205 w 513"/>
                <a:gd name="T33" fmla="*/ 32 h 780"/>
                <a:gd name="T34" fmla="*/ 217 w 513"/>
                <a:gd name="T35" fmla="*/ 112 h 780"/>
                <a:gd name="T36" fmla="*/ 229 w 513"/>
                <a:gd name="T37" fmla="*/ 188 h 780"/>
                <a:gd name="T38" fmla="*/ 241 w 513"/>
                <a:gd name="T39" fmla="*/ 280 h 780"/>
                <a:gd name="T40" fmla="*/ 253 w 513"/>
                <a:gd name="T41" fmla="*/ 380 h 780"/>
                <a:gd name="T42" fmla="*/ 265 w 513"/>
                <a:gd name="T43" fmla="*/ 496 h 780"/>
                <a:gd name="T44" fmla="*/ 277 w 513"/>
                <a:gd name="T45" fmla="*/ 620 h 780"/>
                <a:gd name="T46" fmla="*/ 289 w 513"/>
                <a:gd name="T47" fmla="*/ 724 h 780"/>
                <a:gd name="T48" fmla="*/ 301 w 513"/>
                <a:gd name="T49" fmla="*/ 776 h 780"/>
                <a:gd name="T50" fmla="*/ 313 w 513"/>
                <a:gd name="T51" fmla="*/ 764 h 780"/>
                <a:gd name="T52" fmla="*/ 325 w 513"/>
                <a:gd name="T53" fmla="*/ 724 h 780"/>
                <a:gd name="T54" fmla="*/ 337 w 513"/>
                <a:gd name="T55" fmla="*/ 704 h 780"/>
                <a:gd name="T56" fmla="*/ 349 w 513"/>
                <a:gd name="T57" fmla="*/ 708 h 780"/>
                <a:gd name="T58" fmla="*/ 361 w 513"/>
                <a:gd name="T59" fmla="*/ 712 h 780"/>
                <a:gd name="T60" fmla="*/ 373 w 513"/>
                <a:gd name="T61" fmla="*/ 688 h 780"/>
                <a:gd name="T62" fmla="*/ 385 w 513"/>
                <a:gd name="T63" fmla="*/ 652 h 780"/>
                <a:gd name="T64" fmla="*/ 397 w 513"/>
                <a:gd name="T65" fmla="*/ 632 h 780"/>
                <a:gd name="T66" fmla="*/ 409 w 513"/>
                <a:gd name="T67" fmla="*/ 648 h 780"/>
                <a:gd name="T68" fmla="*/ 421 w 513"/>
                <a:gd name="T69" fmla="*/ 668 h 780"/>
                <a:gd name="T70" fmla="*/ 433 w 513"/>
                <a:gd name="T71" fmla="*/ 676 h 780"/>
                <a:gd name="T72" fmla="*/ 445 w 513"/>
                <a:gd name="T73" fmla="*/ 668 h 780"/>
                <a:gd name="T74" fmla="*/ 457 w 513"/>
                <a:gd name="T75" fmla="*/ 636 h 780"/>
                <a:gd name="T76" fmla="*/ 469 w 513"/>
                <a:gd name="T77" fmla="*/ 592 h 780"/>
                <a:gd name="T78" fmla="*/ 481 w 513"/>
                <a:gd name="T79" fmla="*/ 556 h 780"/>
                <a:gd name="T80" fmla="*/ 493 w 513"/>
                <a:gd name="T81" fmla="*/ 528 h 780"/>
                <a:gd name="T82" fmla="*/ 505 w 513"/>
                <a:gd name="T83" fmla="*/ 500 h 78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13"/>
                <a:gd name="T127" fmla="*/ 0 h 780"/>
                <a:gd name="T128" fmla="*/ 513 w 513"/>
                <a:gd name="T129" fmla="*/ 780 h 78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13" h="780">
                  <a:moveTo>
                    <a:pt x="0" y="656"/>
                  </a:moveTo>
                  <a:lnTo>
                    <a:pt x="8" y="664"/>
                  </a:lnTo>
                  <a:lnTo>
                    <a:pt x="12" y="668"/>
                  </a:lnTo>
                  <a:lnTo>
                    <a:pt x="16" y="672"/>
                  </a:lnTo>
                  <a:lnTo>
                    <a:pt x="20" y="672"/>
                  </a:lnTo>
                  <a:lnTo>
                    <a:pt x="24" y="676"/>
                  </a:lnTo>
                  <a:lnTo>
                    <a:pt x="28" y="672"/>
                  </a:lnTo>
                  <a:lnTo>
                    <a:pt x="32" y="672"/>
                  </a:lnTo>
                  <a:lnTo>
                    <a:pt x="36" y="664"/>
                  </a:lnTo>
                  <a:lnTo>
                    <a:pt x="40" y="656"/>
                  </a:lnTo>
                  <a:lnTo>
                    <a:pt x="44" y="644"/>
                  </a:lnTo>
                  <a:lnTo>
                    <a:pt x="48" y="632"/>
                  </a:lnTo>
                  <a:lnTo>
                    <a:pt x="52" y="616"/>
                  </a:lnTo>
                  <a:lnTo>
                    <a:pt x="56" y="600"/>
                  </a:lnTo>
                  <a:lnTo>
                    <a:pt x="60" y="588"/>
                  </a:lnTo>
                  <a:lnTo>
                    <a:pt x="64" y="572"/>
                  </a:lnTo>
                  <a:lnTo>
                    <a:pt x="68" y="564"/>
                  </a:lnTo>
                  <a:lnTo>
                    <a:pt x="72" y="552"/>
                  </a:lnTo>
                  <a:lnTo>
                    <a:pt x="76" y="544"/>
                  </a:lnTo>
                  <a:lnTo>
                    <a:pt x="81" y="536"/>
                  </a:lnTo>
                  <a:lnTo>
                    <a:pt x="85" y="524"/>
                  </a:lnTo>
                  <a:lnTo>
                    <a:pt x="89" y="516"/>
                  </a:lnTo>
                  <a:lnTo>
                    <a:pt x="93" y="508"/>
                  </a:lnTo>
                  <a:lnTo>
                    <a:pt x="97" y="496"/>
                  </a:lnTo>
                  <a:lnTo>
                    <a:pt x="101" y="484"/>
                  </a:lnTo>
                  <a:lnTo>
                    <a:pt x="105" y="468"/>
                  </a:lnTo>
                  <a:lnTo>
                    <a:pt x="109" y="452"/>
                  </a:lnTo>
                  <a:lnTo>
                    <a:pt x="113" y="428"/>
                  </a:lnTo>
                  <a:lnTo>
                    <a:pt x="117" y="404"/>
                  </a:lnTo>
                  <a:lnTo>
                    <a:pt x="121" y="376"/>
                  </a:lnTo>
                  <a:lnTo>
                    <a:pt x="125" y="348"/>
                  </a:lnTo>
                  <a:lnTo>
                    <a:pt x="129" y="320"/>
                  </a:lnTo>
                  <a:lnTo>
                    <a:pt x="133" y="288"/>
                  </a:lnTo>
                  <a:lnTo>
                    <a:pt x="137" y="260"/>
                  </a:lnTo>
                  <a:lnTo>
                    <a:pt x="141" y="232"/>
                  </a:lnTo>
                  <a:lnTo>
                    <a:pt x="145" y="208"/>
                  </a:lnTo>
                  <a:lnTo>
                    <a:pt x="149" y="184"/>
                  </a:lnTo>
                  <a:lnTo>
                    <a:pt x="153" y="160"/>
                  </a:lnTo>
                  <a:lnTo>
                    <a:pt x="157" y="140"/>
                  </a:lnTo>
                  <a:lnTo>
                    <a:pt x="161" y="124"/>
                  </a:lnTo>
                  <a:lnTo>
                    <a:pt x="165" y="108"/>
                  </a:lnTo>
                  <a:lnTo>
                    <a:pt x="169" y="88"/>
                  </a:lnTo>
                  <a:lnTo>
                    <a:pt x="173" y="68"/>
                  </a:lnTo>
                  <a:lnTo>
                    <a:pt x="177" y="48"/>
                  </a:lnTo>
                  <a:lnTo>
                    <a:pt x="181" y="28"/>
                  </a:lnTo>
                  <a:lnTo>
                    <a:pt x="185" y="16"/>
                  </a:lnTo>
                  <a:lnTo>
                    <a:pt x="189" y="4"/>
                  </a:lnTo>
                  <a:lnTo>
                    <a:pt x="193" y="0"/>
                  </a:lnTo>
                  <a:lnTo>
                    <a:pt x="197" y="4"/>
                  </a:lnTo>
                  <a:lnTo>
                    <a:pt x="201" y="16"/>
                  </a:lnTo>
                  <a:lnTo>
                    <a:pt x="205" y="32"/>
                  </a:lnTo>
                  <a:lnTo>
                    <a:pt x="209" y="56"/>
                  </a:lnTo>
                  <a:lnTo>
                    <a:pt x="213" y="80"/>
                  </a:lnTo>
                  <a:lnTo>
                    <a:pt x="217" y="112"/>
                  </a:lnTo>
                  <a:lnTo>
                    <a:pt x="221" y="140"/>
                  </a:lnTo>
                  <a:lnTo>
                    <a:pt x="225" y="164"/>
                  </a:lnTo>
                  <a:lnTo>
                    <a:pt x="229" y="188"/>
                  </a:lnTo>
                  <a:lnTo>
                    <a:pt x="233" y="216"/>
                  </a:lnTo>
                  <a:lnTo>
                    <a:pt x="237" y="248"/>
                  </a:lnTo>
                  <a:lnTo>
                    <a:pt x="241" y="280"/>
                  </a:lnTo>
                  <a:lnTo>
                    <a:pt x="245" y="312"/>
                  </a:lnTo>
                  <a:lnTo>
                    <a:pt x="249" y="348"/>
                  </a:lnTo>
                  <a:lnTo>
                    <a:pt x="253" y="380"/>
                  </a:lnTo>
                  <a:lnTo>
                    <a:pt x="257" y="416"/>
                  </a:lnTo>
                  <a:lnTo>
                    <a:pt x="261" y="456"/>
                  </a:lnTo>
                  <a:lnTo>
                    <a:pt x="265" y="496"/>
                  </a:lnTo>
                  <a:lnTo>
                    <a:pt x="269" y="536"/>
                  </a:lnTo>
                  <a:lnTo>
                    <a:pt x="273" y="576"/>
                  </a:lnTo>
                  <a:lnTo>
                    <a:pt x="277" y="620"/>
                  </a:lnTo>
                  <a:lnTo>
                    <a:pt x="281" y="660"/>
                  </a:lnTo>
                  <a:lnTo>
                    <a:pt x="285" y="692"/>
                  </a:lnTo>
                  <a:lnTo>
                    <a:pt x="289" y="724"/>
                  </a:lnTo>
                  <a:lnTo>
                    <a:pt x="293" y="748"/>
                  </a:lnTo>
                  <a:lnTo>
                    <a:pt x="297" y="768"/>
                  </a:lnTo>
                  <a:lnTo>
                    <a:pt x="301" y="776"/>
                  </a:lnTo>
                  <a:lnTo>
                    <a:pt x="305" y="780"/>
                  </a:lnTo>
                  <a:lnTo>
                    <a:pt x="309" y="772"/>
                  </a:lnTo>
                  <a:lnTo>
                    <a:pt x="313" y="764"/>
                  </a:lnTo>
                  <a:lnTo>
                    <a:pt x="317" y="748"/>
                  </a:lnTo>
                  <a:lnTo>
                    <a:pt x="321" y="736"/>
                  </a:lnTo>
                  <a:lnTo>
                    <a:pt x="325" y="724"/>
                  </a:lnTo>
                  <a:lnTo>
                    <a:pt x="329" y="712"/>
                  </a:lnTo>
                  <a:lnTo>
                    <a:pt x="333" y="708"/>
                  </a:lnTo>
                  <a:lnTo>
                    <a:pt x="337" y="704"/>
                  </a:lnTo>
                  <a:lnTo>
                    <a:pt x="341" y="704"/>
                  </a:lnTo>
                  <a:lnTo>
                    <a:pt x="345" y="708"/>
                  </a:lnTo>
                  <a:lnTo>
                    <a:pt x="349" y="708"/>
                  </a:lnTo>
                  <a:lnTo>
                    <a:pt x="353" y="712"/>
                  </a:lnTo>
                  <a:lnTo>
                    <a:pt x="357" y="716"/>
                  </a:lnTo>
                  <a:lnTo>
                    <a:pt x="361" y="712"/>
                  </a:lnTo>
                  <a:lnTo>
                    <a:pt x="365" y="708"/>
                  </a:lnTo>
                  <a:lnTo>
                    <a:pt x="369" y="700"/>
                  </a:lnTo>
                  <a:lnTo>
                    <a:pt x="373" y="688"/>
                  </a:lnTo>
                  <a:lnTo>
                    <a:pt x="377" y="676"/>
                  </a:lnTo>
                  <a:lnTo>
                    <a:pt x="381" y="664"/>
                  </a:lnTo>
                  <a:lnTo>
                    <a:pt x="385" y="652"/>
                  </a:lnTo>
                  <a:lnTo>
                    <a:pt x="389" y="640"/>
                  </a:lnTo>
                  <a:lnTo>
                    <a:pt x="393" y="636"/>
                  </a:lnTo>
                  <a:lnTo>
                    <a:pt x="397" y="632"/>
                  </a:lnTo>
                  <a:lnTo>
                    <a:pt x="401" y="636"/>
                  </a:lnTo>
                  <a:lnTo>
                    <a:pt x="405" y="640"/>
                  </a:lnTo>
                  <a:lnTo>
                    <a:pt x="409" y="648"/>
                  </a:lnTo>
                  <a:lnTo>
                    <a:pt x="413" y="656"/>
                  </a:lnTo>
                  <a:lnTo>
                    <a:pt x="417" y="660"/>
                  </a:lnTo>
                  <a:lnTo>
                    <a:pt x="421" y="668"/>
                  </a:lnTo>
                  <a:lnTo>
                    <a:pt x="425" y="672"/>
                  </a:lnTo>
                  <a:lnTo>
                    <a:pt x="429" y="672"/>
                  </a:lnTo>
                  <a:lnTo>
                    <a:pt x="433" y="676"/>
                  </a:lnTo>
                  <a:lnTo>
                    <a:pt x="437" y="676"/>
                  </a:lnTo>
                  <a:lnTo>
                    <a:pt x="441" y="672"/>
                  </a:lnTo>
                  <a:lnTo>
                    <a:pt x="445" y="668"/>
                  </a:lnTo>
                  <a:lnTo>
                    <a:pt x="449" y="660"/>
                  </a:lnTo>
                  <a:lnTo>
                    <a:pt x="453" y="648"/>
                  </a:lnTo>
                  <a:lnTo>
                    <a:pt x="457" y="636"/>
                  </a:lnTo>
                  <a:lnTo>
                    <a:pt x="461" y="620"/>
                  </a:lnTo>
                  <a:lnTo>
                    <a:pt x="465" y="604"/>
                  </a:lnTo>
                  <a:lnTo>
                    <a:pt x="469" y="592"/>
                  </a:lnTo>
                  <a:lnTo>
                    <a:pt x="473" y="576"/>
                  </a:lnTo>
                  <a:lnTo>
                    <a:pt x="477" y="564"/>
                  </a:lnTo>
                  <a:lnTo>
                    <a:pt x="481" y="556"/>
                  </a:lnTo>
                  <a:lnTo>
                    <a:pt x="485" y="544"/>
                  </a:lnTo>
                  <a:lnTo>
                    <a:pt x="489" y="536"/>
                  </a:lnTo>
                  <a:lnTo>
                    <a:pt x="493" y="528"/>
                  </a:lnTo>
                  <a:lnTo>
                    <a:pt x="497" y="520"/>
                  </a:lnTo>
                  <a:lnTo>
                    <a:pt x="501" y="508"/>
                  </a:lnTo>
                  <a:lnTo>
                    <a:pt x="505" y="500"/>
                  </a:lnTo>
                  <a:lnTo>
                    <a:pt x="509" y="488"/>
                  </a:lnTo>
                  <a:lnTo>
                    <a:pt x="513" y="472"/>
                  </a:lnTo>
                </a:path>
              </a:pathLst>
            </a:custGeom>
            <a:noFill/>
            <a:ln w="0" cap="rnd">
              <a:solidFill>
                <a:srgbClr val="007F00"/>
              </a:solidFill>
              <a:prstDash val="sysDot"/>
              <a:round/>
              <a:headEnd/>
              <a:tailEnd/>
            </a:ln>
          </p:spPr>
          <p:txBody>
            <a:bodyPr/>
            <a:lstStyle/>
            <a:p>
              <a:endParaRPr lang="en-US">
                <a:solidFill>
                  <a:srgbClr val="000000"/>
                </a:solidFill>
              </a:endParaRPr>
            </a:p>
          </p:txBody>
        </p:sp>
        <p:sp>
          <p:nvSpPr>
            <p:cNvPr id="20662" name="Freeform 442"/>
            <p:cNvSpPr>
              <a:spLocks/>
            </p:cNvSpPr>
            <p:nvPr/>
          </p:nvSpPr>
          <p:spPr bwMode="auto">
            <a:xfrm>
              <a:off x="3044" y="592"/>
              <a:ext cx="508" cy="780"/>
            </a:xfrm>
            <a:custGeom>
              <a:avLst/>
              <a:gdLst>
                <a:gd name="T0" fmla="*/ 8 w 508"/>
                <a:gd name="T1" fmla="*/ 536 h 780"/>
                <a:gd name="T2" fmla="*/ 20 w 508"/>
                <a:gd name="T3" fmla="*/ 564 h 780"/>
                <a:gd name="T4" fmla="*/ 32 w 508"/>
                <a:gd name="T5" fmla="*/ 636 h 780"/>
                <a:gd name="T6" fmla="*/ 44 w 508"/>
                <a:gd name="T7" fmla="*/ 704 h 780"/>
                <a:gd name="T8" fmla="*/ 56 w 508"/>
                <a:gd name="T9" fmla="*/ 752 h 780"/>
                <a:gd name="T10" fmla="*/ 68 w 508"/>
                <a:gd name="T11" fmla="*/ 764 h 780"/>
                <a:gd name="T12" fmla="*/ 80 w 508"/>
                <a:gd name="T13" fmla="*/ 740 h 780"/>
                <a:gd name="T14" fmla="*/ 92 w 508"/>
                <a:gd name="T15" fmla="*/ 712 h 780"/>
                <a:gd name="T16" fmla="*/ 104 w 508"/>
                <a:gd name="T17" fmla="*/ 700 h 780"/>
                <a:gd name="T18" fmla="*/ 116 w 508"/>
                <a:gd name="T19" fmla="*/ 696 h 780"/>
                <a:gd name="T20" fmla="*/ 128 w 508"/>
                <a:gd name="T21" fmla="*/ 688 h 780"/>
                <a:gd name="T22" fmla="*/ 140 w 508"/>
                <a:gd name="T23" fmla="*/ 676 h 780"/>
                <a:gd name="T24" fmla="*/ 152 w 508"/>
                <a:gd name="T25" fmla="*/ 652 h 780"/>
                <a:gd name="T26" fmla="*/ 164 w 508"/>
                <a:gd name="T27" fmla="*/ 636 h 780"/>
                <a:gd name="T28" fmla="*/ 176 w 508"/>
                <a:gd name="T29" fmla="*/ 640 h 780"/>
                <a:gd name="T30" fmla="*/ 188 w 508"/>
                <a:gd name="T31" fmla="*/ 648 h 780"/>
                <a:gd name="T32" fmla="*/ 200 w 508"/>
                <a:gd name="T33" fmla="*/ 652 h 780"/>
                <a:gd name="T34" fmla="*/ 212 w 508"/>
                <a:gd name="T35" fmla="*/ 636 h 780"/>
                <a:gd name="T36" fmla="*/ 224 w 508"/>
                <a:gd name="T37" fmla="*/ 596 h 780"/>
                <a:gd name="T38" fmla="*/ 236 w 508"/>
                <a:gd name="T39" fmla="*/ 556 h 780"/>
                <a:gd name="T40" fmla="*/ 248 w 508"/>
                <a:gd name="T41" fmla="*/ 528 h 780"/>
                <a:gd name="T42" fmla="*/ 260 w 508"/>
                <a:gd name="T43" fmla="*/ 492 h 780"/>
                <a:gd name="T44" fmla="*/ 272 w 508"/>
                <a:gd name="T45" fmla="*/ 436 h 780"/>
                <a:gd name="T46" fmla="*/ 284 w 508"/>
                <a:gd name="T47" fmla="*/ 352 h 780"/>
                <a:gd name="T48" fmla="*/ 296 w 508"/>
                <a:gd name="T49" fmla="*/ 264 h 780"/>
                <a:gd name="T50" fmla="*/ 308 w 508"/>
                <a:gd name="T51" fmla="*/ 184 h 780"/>
                <a:gd name="T52" fmla="*/ 320 w 508"/>
                <a:gd name="T53" fmla="*/ 128 h 780"/>
                <a:gd name="T54" fmla="*/ 332 w 508"/>
                <a:gd name="T55" fmla="*/ 76 h 780"/>
                <a:gd name="T56" fmla="*/ 344 w 508"/>
                <a:gd name="T57" fmla="*/ 20 h 780"/>
                <a:gd name="T58" fmla="*/ 356 w 508"/>
                <a:gd name="T59" fmla="*/ 0 h 780"/>
                <a:gd name="T60" fmla="*/ 368 w 508"/>
                <a:gd name="T61" fmla="*/ 44 h 780"/>
                <a:gd name="T62" fmla="*/ 380 w 508"/>
                <a:gd name="T63" fmla="*/ 124 h 780"/>
                <a:gd name="T64" fmla="*/ 392 w 508"/>
                <a:gd name="T65" fmla="*/ 220 h 780"/>
                <a:gd name="T66" fmla="*/ 404 w 508"/>
                <a:gd name="T67" fmla="*/ 320 h 780"/>
                <a:gd name="T68" fmla="*/ 416 w 508"/>
                <a:gd name="T69" fmla="*/ 424 h 780"/>
                <a:gd name="T70" fmla="*/ 428 w 508"/>
                <a:gd name="T71" fmla="*/ 544 h 780"/>
                <a:gd name="T72" fmla="*/ 440 w 508"/>
                <a:gd name="T73" fmla="*/ 664 h 780"/>
                <a:gd name="T74" fmla="*/ 452 w 508"/>
                <a:gd name="T75" fmla="*/ 752 h 780"/>
                <a:gd name="T76" fmla="*/ 464 w 508"/>
                <a:gd name="T77" fmla="*/ 780 h 780"/>
                <a:gd name="T78" fmla="*/ 476 w 508"/>
                <a:gd name="T79" fmla="*/ 748 h 780"/>
                <a:gd name="T80" fmla="*/ 488 w 508"/>
                <a:gd name="T81" fmla="*/ 712 h 780"/>
                <a:gd name="T82" fmla="*/ 500 w 508"/>
                <a:gd name="T83" fmla="*/ 704 h 78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08"/>
                <a:gd name="T127" fmla="*/ 0 h 780"/>
                <a:gd name="T128" fmla="*/ 508 w 508"/>
                <a:gd name="T129" fmla="*/ 780 h 78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08" h="780">
                  <a:moveTo>
                    <a:pt x="0" y="608"/>
                  </a:moveTo>
                  <a:lnTo>
                    <a:pt x="4" y="552"/>
                  </a:lnTo>
                  <a:lnTo>
                    <a:pt x="8" y="536"/>
                  </a:lnTo>
                  <a:lnTo>
                    <a:pt x="12" y="536"/>
                  </a:lnTo>
                  <a:lnTo>
                    <a:pt x="16" y="548"/>
                  </a:lnTo>
                  <a:lnTo>
                    <a:pt x="20" y="564"/>
                  </a:lnTo>
                  <a:lnTo>
                    <a:pt x="24" y="588"/>
                  </a:lnTo>
                  <a:lnTo>
                    <a:pt x="28" y="612"/>
                  </a:lnTo>
                  <a:lnTo>
                    <a:pt x="32" y="636"/>
                  </a:lnTo>
                  <a:lnTo>
                    <a:pt x="36" y="660"/>
                  </a:lnTo>
                  <a:lnTo>
                    <a:pt x="40" y="684"/>
                  </a:lnTo>
                  <a:lnTo>
                    <a:pt x="44" y="704"/>
                  </a:lnTo>
                  <a:lnTo>
                    <a:pt x="48" y="724"/>
                  </a:lnTo>
                  <a:lnTo>
                    <a:pt x="52" y="740"/>
                  </a:lnTo>
                  <a:lnTo>
                    <a:pt x="56" y="752"/>
                  </a:lnTo>
                  <a:lnTo>
                    <a:pt x="60" y="764"/>
                  </a:lnTo>
                  <a:lnTo>
                    <a:pt x="64" y="764"/>
                  </a:lnTo>
                  <a:lnTo>
                    <a:pt x="68" y="764"/>
                  </a:lnTo>
                  <a:lnTo>
                    <a:pt x="72" y="760"/>
                  </a:lnTo>
                  <a:lnTo>
                    <a:pt x="76" y="748"/>
                  </a:lnTo>
                  <a:lnTo>
                    <a:pt x="80" y="740"/>
                  </a:lnTo>
                  <a:lnTo>
                    <a:pt x="84" y="728"/>
                  </a:lnTo>
                  <a:lnTo>
                    <a:pt x="88" y="720"/>
                  </a:lnTo>
                  <a:lnTo>
                    <a:pt x="92" y="712"/>
                  </a:lnTo>
                  <a:lnTo>
                    <a:pt x="96" y="708"/>
                  </a:lnTo>
                  <a:lnTo>
                    <a:pt x="100" y="704"/>
                  </a:lnTo>
                  <a:lnTo>
                    <a:pt x="104" y="700"/>
                  </a:lnTo>
                  <a:lnTo>
                    <a:pt x="108" y="700"/>
                  </a:lnTo>
                  <a:lnTo>
                    <a:pt x="112" y="696"/>
                  </a:lnTo>
                  <a:lnTo>
                    <a:pt x="116" y="696"/>
                  </a:lnTo>
                  <a:lnTo>
                    <a:pt x="120" y="696"/>
                  </a:lnTo>
                  <a:lnTo>
                    <a:pt x="124" y="692"/>
                  </a:lnTo>
                  <a:lnTo>
                    <a:pt x="128" y="688"/>
                  </a:lnTo>
                  <a:lnTo>
                    <a:pt x="132" y="688"/>
                  </a:lnTo>
                  <a:lnTo>
                    <a:pt x="136" y="684"/>
                  </a:lnTo>
                  <a:lnTo>
                    <a:pt x="140" y="676"/>
                  </a:lnTo>
                  <a:lnTo>
                    <a:pt x="144" y="672"/>
                  </a:lnTo>
                  <a:lnTo>
                    <a:pt x="148" y="664"/>
                  </a:lnTo>
                  <a:lnTo>
                    <a:pt x="152" y="652"/>
                  </a:lnTo>
                  <a:lnTo>
                    <a:pt x="156" y="648"/>
                  </a:lnTo>
                  <a:lnTo>
                    <a:pt x="160" y="640"/>
                  </a:lnTo>
                  <a:lnTo>
                    <a:pt x="164" y="636"/>
                  </a:lnTo>
                  <a:lnTo>
                    <a:pt x="168" y="636"/>
                  </a:lnTo>
                  <a:lnTo>
                    <a:pt x="172" y="640"/>
                  </a:lnTo>
                  <a:lnTo>
                    <a:pt x="176" y="640"/>
                  </a:lnTo>
                  <a:lnTo>
                    <a:pt x="180" y="644"/>
                  </a:lnTo>
                  <a:lnTo>
                    <a:pt x="184" y="648"/>
                  </a:lnTo>
                  <a:lnTo>
                    <a:pt x="188" y="648"/>
                  </a:lnTo>
                  <a:lnTo>
                    <a:pt x="192" y="652"/>
                  </a:lnTo>
                  <a:lnTo>
                    <a:pt x="196" y="652"/>
                  </a:lnTo>
                  <a:lnTo>
                    <a:pt x="200" y="652"/>
                  </a:lnTo>
                  <a:lnTo>
                    <a:pt x="204" y="648"/>
                  </a:lnTo>
                  <a:lnTo>
                    <a:pt x="208" y="644"/>
                  </a:lnTo>
                  <a:lnTo>
                    <a:pt x="212" y="636"/>
                  </a:lnTo>
                  <a:lnTo>
                    <a:pt x="216" y="624"/>
                  </a:lnTo>
                  <a:lnTo>
                    <a:pt x="220" y="612"/>
                  </a:lnTo>
                  <a:lnTo>
                    <a:pt x="224" y="596"/>
                  </a:lnTo>
                  <a:lnTo>
                    <a:pt x="228" y="580"/>
                  </a:lnTo>
                  <a:lnTo>
                    <a:pt x="232" y="568"/>
                  </a:lnTo>
                  <a:lnTo>
                    <a:pt x="236" y="556"/>
                  </a:lnTo>
                  <a:lnTo>
                    <a:pt x="240" y="548"/>
                  </a:lnTo>
                  <a:lnTo>
                    <a:pt x="244" y="536"/>
                  </a:lnTo>
                  <a:lnTo>
                    <a:pt x="248" y="528"/>
                  </a:lnTo>
                  <a:lnTo>
                    <a:pt x="252" y="516"/>
                  </a:lnTo>
                  <a:lnTo>
                    <a:pt x="256" y="508"/>
                  </a:lnTo>
                  <a:lnTo>
                    <a:pt x="260" y="492"/>
                  </a:lnTo>
                  <a:lnTo>
                    <a:pt x="264" y="476"/>
                  </a:lnTo>
                  <a:lnTo>
                    <a:pt x="268" y="456"/>
                  </a:lnTo>
                  <a:lnTo>
                    <a:pt x="272" y="436"/>
                  </a:lnTo>
                  <a:lnTo>
                    <a:pt x="276" y="408"/>
                  </a:lnTo>
                  <a:lnTo>
                    <a:pt x="280" y="380"/>
                  </a:lnTo>
                  <a:lnTo>
                    <a:pt x="284" y="352"/>
                  </a:lnTo>
                  <a:lnTo>
                    <a:pt x="288" y="320"/>
                  </a:lnTo>
                  <a:lnTo>
                    <a:pt x="292" y="292"/>
                  </a:lnTo>
                  <a:lnTo>
                    <a:pt x="296" y="264"/>
                  </a:lnTo>
                  <a:lnTo>
                    <a:pt x="300" y="236"/>
                  </a:lnTo>
                  <a:lnTo>
                    <a:pt x="304" y="208"/>
                  </a:lnTo>
                  <a:lnTo>
                    <a:pt x="308" y="184"/>
                  </a:lnTo>
                  <a:lnTo>
                    <a:pt x="312" y="164"/>
                  </a:lnTo>
                  <a:lnTo>
                    <a:pt x="316" y="144"/>
                  </a:lnTo>
                  <a:lnTo>
                    <a:pt x="320" y="128"/>
                  </a:lnTo>
                  <a:lnTo>
                    <a:pt x="324" y="112"/>
                  </a:lnTo>
                  <a:lnTo>
                    <a:pt x="328" y="96"/>
                  </a:lnTo>
                  <a:lnTo>
                    <a:pt x="332" y="76"/>
                  </a:lnTo>
                  <a:lnTo>
                    <a:pt x="336" y="56"/>
                  </a:lnTo>
                  <a:lnTo>
                    <a:pt x="340" y="36"/>
                  </a:lnTo>
                  <a:lnTo>
                    <a:pt x="344" y="20"/>
                  </a:lnTo>
                  <a:lnTo>
                    <a:pt x="348" y="8"/>
                  </a:lnTo>
                  <a:lnTo>
                    <a:pt x="352" y="0"/>
                  </a:lnTo>
                  <a:lnTo>
                    <a:pt x="356" y="0"/>
                  </a:lnTo>
                  <a:lnTo>
                    <a:pt x="360" y="8"/>
                  </a:lnTo>
                  <a:lnTo>
                    <a:pt x="364" y="24"/>
                  </a:lnTo>
                  <a:lnTo>
                    <a:pt x="368" y="44"/>
                  </a:lnTo>
                  <a:lnTo>
                    <a:pt x="372" y="68"/>
                  </a:lnTo>
                  <a:lnTo>
                    <a:pt x="376" y="96"/>
                  </a:lnTo>
                  <a:lnTo>
                    <a:pt x="380" y="124"/>
                  </a:lnTo>
                  <a:lnTo>
                    <a:pt x="384" y="156"/>
                  </a:lnTo>
                  <a:lnTo>
                    <a:pt x="388" y="188"/>
                  </a:lnTo>
                  <a:lnTo>
                    <a:pt x="392" y="220"/>
                  </a:lnTo>
                  <a:lnTo>
                    <a:pt x="396" y="252"/>
                  </a:lnTo>
                  <a:lnTo>
                    <a:pt x="400" y="288"/>
                  </a:lnTo>
                  <a:lnTo>
                    <a:pt x="404" y="320"/>
                  </a:lnTo>
                  <a:lnTo>
                    <a:pt x="408" y="352"/>
                  </a:lnTo>
                  <a:lnTo>
                    <a:pt x="412" y="388"/>
                  </a:lnTo>
                  <a:lnTo>
                    <a:pt x="416" y="424"/>
                  </a:lnTo>
                  <a:lnTo>
                    <a:pt x="420" y="464"/>
                  </a:lnTo>
                  <a:lnTo>
                    <a:pt x="424" y="504"/>
                  </a:lnTo>
                  <a:lnTo>
                    <a:pt x="428" y="544"/>
                  </a:lnTo>
                  <a:lnTo>
                    <a:pt x="432" y="584"/>
                  </a:lnTo>
                  <a:lnTo>
                    <a:pt x="436" y="628"/>
                  </a:lnTo>
                  <a:lnTo>
                    <a:pt x="440" y="664"/>
                  </a:lnTo>
                  <a:lnTo>
                    <a:pt x="444" y="700"/>
                  </a:lnTo>
                  <a:lnTo>
                    <a:pt x="448" y="732"/>
                  </a:lnTo>
                  <a:lnTo>
                    <a:pt x="452" y="752"/>
                  </a:lnTo>
                  <a:lnTo>
                    <a:pt x="456" y="772"/>
                  </a:lnTo>
                  <a:lnTo>
                    <a:pt x="460" y="780"/>
                  </a:lnTo>
                  <a:lnTo>
                    <a:pt x="464" y="780"/>
                  </a:lnTo>
                  <a:lnTo>
                    <a:pt x="468" y="772"/>
                  </a:lnTo>
                  <a:lnTo>
                    <a:pt x="472" y="764"/>
                  </a:lnTo>
                  <a:lnTo>
                    <a:pt x="476" y="748"/>
                  </a:lnTo>
                  <a:lnTo>
                    <a:pt x="480" y="732"/>
                  </a:lnTo>
                  <a:lnTo>
                    <a:pt x="484" y="720"/>
                  </a:lnTo>
                  <a:lnTo>
                    <a:pt x="488" y="712"/>
                  </a:lnTo>
                  <a:lnTo>
                    <a:pt x="492" y="704"/>
                  </a:lnTo>
                  <a:lnTo>
                    <a:pt x="496" y="700"/>
                  </a:lnTo>
                  <a:lnTo>
                    <a:pt x="500" y="704"/>
                  </a:lnTo>
                  <a:lnTo>
                    <a:pt x="504" y="704"/>
                  </a:lnTo>
                  <a:lnTo>
                    <a:pt x="508" y="708"/>
                  </a:lnTo>
                </a:path>
              </a:pathLst>
            </a:custGeom>
            <a:noFill/>
            <a:ln w="0" cap="rnd">
              <a:solidFill>
                <a:srgbClr val="FF0000"/>
              </a:solidFill>
              <a:prstDash val="sysDot"/>
              <a:round/>
              <a:headEnd/>
              <a:tailEnd/>
            </a:ln>
          </p:spPr>
          <p:txBody>
            <a:bodyPr/>
            <a:lstStyle/>
            <a:p>
              <a:endParaRPr lang="en-US">
                <a:solidFill>
                  <a:srgbClr val="000000"/>
                </a:solidFill>
              </a:endParaRPr>
            </a:p>
          </p:txBody>
        </p:sp>
        <p:sp>
          <p:nvSpPr>
            <p:cNvPr id="20663" name="Freeform 443"/>
            <p:cNvSpPr>
              <a:spLocks/>
            </p:cNvSpPr>
            <p:nvPr/>
          </p:nvSpPr>
          <p:spPr bwMode="auto">
            <a:xfrm>
              <a:off x="3552" y="592"/>
              <a:ext cx="513" cy="780"/>
            </a:xfrm>
            <a:custGeom>
              <a:avLst/>
              <a:gdLst>
                <a:gd name="T0" fmla="*/ 12 w 513"/>
                <a:gd name="T1" fmla="*/ 712 h 780"/>
                <a:gd name="T2" fmla="*/ 24 w 513"/>
                <a:gd name="T3" fmla="*/ 712 h 780"/>
                <a:gd name="T4" fmla="*/ 36 w 513"/>
                <a:gd name="T5" fmla="*/ 700 h 780"/>
                <a:gd name="T6" fmla="*/ 48 w 513"/>
                <a:gd name="T7" fmla="*/ 668 h 780"/>
                <a:gd name="T8" fmla="*/ 60 w 513"/>
                <a:gd name="T9" fmla="*/ 640 h 780"/>
                <a:gd name="T10" fmla="*/ 72 w 513"/>
                <a:gd name="T11" fmla="*/ 640 h 780"/>
                <a:gd name="T12" fmla="*/ 85 w 513"/>
                <a:gd name="T13" fmla="*/ 656 h 780"/>
                <a:gd name="T14" fmla="*/ 97 w 513"/>
                <a:gd name="T15" fmla="*/ 664 h 780"/>
                <a:gd name="T16" fmla="*/ 109 w 513"/>
                <a:gd name="T17" fmla="*/ 656 h 780"/>
                <a:gd name="T18" fmla="*/ 121 w 513"/>
                <a:gd name="T19" fmla="*/ 624 h 780"/>
                <a:gd name="T20" fmla="*/ 133 w 513"/>
                <a:gd name="T21" fmla="*/ 576 h 780"/>
                <a:gd name="T22" fmla="*/ 145 w 513"/>
                <a:gd name="T23" fmla="*/ 544 h 780"/>
                <a:gd name="T24" fmla="*/ 157 w 513"/>
                <a:gd name="T25" fmla="*/ 520 h 780"/>
                <a:gd name="T26" fmla="*/ 169 w 513"/>
                <a:gd name="T27" fmla="*/ 480 h 780"/>
                <a:gd name="T28" fmla="*/ 181 w 513"/>
                <a:gd name="T29" fmla="*/ 408 h 780"/>
                <a:gd name="T30" fmla="*/ 193 w 513"/>
                <a:gd name="T31" fmla="*/ 320 h 780"/>
                <a:gd name="T32" fmla="*/ 205 w 513"/>
                <a:gd name="T33" fmla="*/ 236 h 780"/>
                <a:gd name="T34" fmla="*/ 217 w 513"/>
                <a:gd name="T35" fmla="*/ 164 h 780"/>
                <a:gd name="T36" fmla="*/ 229 w 513"/>
                <a:gd name="T37" fmla="*/ 112 h 780"/>
                <a:gd name="T38" fmla="*/ 241 w 513"/>
                <a:gd name="T39" fmla="*/ 60 h 780"/>
                <a:gd name="T40" fmla="*/ 253 w 513"/>
                <a:gd name="T41" fmla="*/ 8 h 780"/>
                <a:gd name="T42" fmla="*/ 265 w 513"/>
                <a:gd name="T43" fmla="*/ 4 h 780"/>
                <a:gd name="T44" fmla="*/ 277 w 513"/>
                <a:gd name="T45" fmla="*/ 60 h 780"/>
                <a:gd name="T46" fmla="*/ 289 w 513"/>
                <a:gd name="T47" fmla="*/ 148 h 780"/>
                <a:gd name="T48" fmla="*/ 301 w 513"/>
                <a:gd name="T49" fmla="*/ 244 h 780"/>
                <a:gd name="T50" fmla="*/ 313 w 513"/>
                <a:gd name="T51" fmla="*/ 344 h 780"/>
                <a:gd name="T52" fmla="*/ 325 w 513"/>
                <a:gd name="T53" fmla="*/ 452 h 780"/>
                <a:gd name="T54" fmla="*/ 337 w 513"/>
                <a:gd name="T55" fmla="*/ 576 h 780"/>
                <a:gd name="T56" fmla="*/ 349 w 513"/>
                <a:gd name="T57" fmla="*/ 692 h 780"/>
                <a:gd name="T58" fmla="*/ 361 w 513"/>
                <a:gd name="T59" fmla="*/ 768 h 780"/>
                <a:gd name="T60" fmla="*/ 373 w 513"/>
                <a:gd name="T61" fmla="*/ 776 h 780"/>
                <a:gd name="T62" fmla="*/ 385 w 513"/>
                <a:gd name="T63" fmla="*/ 736 h 780"/>
                <a:gd name="T64" fmla="*/ 397 w 513"/>
                <a:gd name="T65" fmla="*/ 704 h 780"/>
                <a:gd name="T66" fmla="*/ 409 w 513"/>
                <a:gd name="T67" fmla="*/ 704 h 780"/>
                <a:gd name="T68" fmla="*/ 421 w 513"/>
                <a:gd name="T69" fmla="*/ 712 h 780"/>
                <a:gd name="T70" fmla="*/ 433 w 513"/>
                <a:gd name="T71" fmla="*/ 712 h 780"/>
                <a:gd name="T72" fmla="*/ 445 w 513"/>
                <a:gd name="T73" fmla="*/ 700 h 780"/>
                <a:gd name="T74" fmla="*/ 457 w 513"/>
                <a:gd name="T75" fmla="*/ 672 h 780"/>
                <a:gd name="T76" fmla="*/ 469 w 513"/>
                <a:gd name="T77" fmla="*/ 644 h 780"/>
                <a:gd name="T78" fmla="*/ 481 w 513"/>
                <a:gd name="T79" fmla="*/ 640 h 780"/>
                <a:gd name="T80" fmla="*/ 493 w 513"/>
                <a:gd name="T81" fmla="*/ 656 h 780"/>
                <a:gd name="T82" fmla="*/ 505 w 513"/>
                <a:gd name="T83" fmla="*/ 664 h 78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13"/>
                <a:gd name="T127" fmla="*/ 0 h 780"/>
                <a:gd name="T128" fmla="*/ 513 w 513"/>
                <a:gd name="T129" fmla="*/ 780 h 78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13" h="780">
                  <a:moveTo>
                    <a:pt x="0" y="708"/>
                  </a:moveTo>
                  <a:lnTo>
                    <a:pt x="8" y="712"/>
                  </a:lnTo>
                  <a:lnTo>
                    <a:pt x="12" y="712"/>
                  </a:lnTo>
                  <a:lnTo>
                    <a:pt x="16" y="712"/>
                  </a:lnTo>
                  <a:lnTo>
                    <a:pt x="20" y="712"/>
                  </a:lnTo>
                  <a:lnTo>
                    <a:pt x="24" y="712"/>
                  </a:lnTo>
                  <a:lnTo>
                    <a:pt x="28" y="708"/>
                  </a:lnTo>
                  <a:lnTo>
                    <a:pt x="32" y="704"/>
                  </a:lnTo>
                  <a:lnTo>
                    <a:pt x="36" y="700"/>
                  </a:lnTo>
                  <a:lnTo>
                    <a:pt x="40" y="692"/>
                  </a:lnTo>
                  <a:lnTo>
                    <a:pt x="44" y="680"/>
                  </a:lnTo>
                  <a:lnTo>
                    <a:pt x="48" y="668"/>
                  </a:lnTo>
                  <a:lnTo>
                    <a:pt x="52" y="660"/>
                  </a:lnTo>
                  <a:lnTo>
                    <a:pt x="56" y="648"/>
                  </a:lnTo>
                  <a:lnTo>
                    <a:pt x="60" y="640"/>
                  </a:lnTo>
                  <a:lnTo>
                    <a:pt x="64" y="640"/>
                  </a:lnTo>
                  <a:lnTo>
                    <a:pt x="68" y="640"/>
                  </a:lnTo>
                  <a:lnTo>
                    <a:pt x="72" y="640"/>
                  </a:lnTo>
                  <a:lnTo>
                    <a:pt x="76" y="648"/>
                  </a:lnTo>
                  <a:lnTo>
                    <a:pt x="81" y="652"/>
                  </a:lnTo>
                  <a:lnTo>
                    <a:pt x="85" y="656"/>
                  </a:lnTo>
                  <a:lnTo>
                    <a:pt x="89" y="660"/>
                  </a:lnTo>
                  <a:lnTo>
                    <a:pt x="93" y="664"/>
                  </a:lnTo>
                  <a:lnTo>
                    <a:pt x="97" y="664"/>
                  </a:lnTo>
                  <a:lnTo>
                    <a:pt x="101" y="664"/>
                  </a:lnTo>
                  <a:lnTo>
                    <a:pt x="105" y="664"/>
                  </a:lnTo>
                  <a:lnTo>
                    <a:pt x="109" y="656"/>
                  </a:lnTo>
                  <a:lnTo>
                    <a:pt x="113" y="648"/>
                  </a:lnTo>
                  <a:lnTo>
                    <a:pt x="117" y="636"/>
                  </a:lnTo>
                  <a:lnTo>
                    <a:pt x="121" y="624"/>
                  </a:lnTo>
                  <a:lnTo>
                    <a:pt x="125" y="608"/>
                  </a:lnTo>
                  <a:lnTo>
                    <a:pt x="129" y="592"/>
                  </a:lnTo>
                  <a:lnTo>
                    <a:pt x="133" y="576"/>
                  </a:lnTo>
                  <a:lnTo>
                    <a:pt x="137" y="564"/>
                  </a:lnTo>
                  <a:lnTo>
                    <a:pt x="141" y="556"/>
                  </a:lnTo>
                  <a:lnTo>
                    <a:pt x="145" y="544"/>
                  </a:lnTo>
                  <a:lnTo>
                    <a:pt x="149" y="536"/>
                  </a:lnTo>
                  <a:lnTo>
                    <a:pt x="153" y="528"/>
                  </a:lnTo>
                  <a:lnTo>
                    <a:pt x="157" y="520"/>
                  </a:lnTo>
                  <a:lnTo>
                    <a:pt x="161" y="508"/>
                  </a:lnTo>
                  <a:lnTo>
                    <a:pt x="165" y="496"/>
                  </a:lnTo>
                  <a:lnTo>
                    <a:pt x="169" y="480"/>
                  </a:lnTo>
                  <a:lnTo>
                    <a:pt x="173" y="460"/>
                  </a:lnTo>
                  <a:lnTo>
                    <a:pt x="177" y="436"/>
                  </a:lnTo>
                  <a:lnTo>
                    <a:pt x="181" y="408"/>
                  </a:lnTo>
                  <a:lnTo>
                    <a:pt x="185" y="380"/>
                  </a:lnTo>
                  <a:lnTo>
                    <a:pt x="189" y="352"/>
                  </a:lnTo>
                  <a:lnTo>
                    <a:pt x="193" y="320"/>
                  </a:lnTo>
                  <a:lnTo>
                    <a:pt x="197" y="292"/>
                  </a:lnTo>
                  <a:lnTo>
                    <a:pt x="201" y="264"/>
                  </a:lnTo>
                  <a:lnTo>
                    <a:pt x="205" y="236"/>
                  </a:lnTo>
                  <a:lnTo>
                    <a:pt x="209" y="208"/>
                  </a:lnTo>
                  <a:lnTo>
                    <a:pt x="213" y="184"/>
                  </a:lnTo>
                  <a:lnTo>
                    <a:pt x="217" y="164"/>
                  </a:lnTo>
                  <a:lnTo>
                    <a:pt x="221" y="144"/>
                  </a:lnTo>
                  <a:lnTo>
                    <a:pt x="225" y="128"/>
                  </a:lnTo>
                  <a:lnTo>
                    <a:pt x="229" y="112"/>
                  </a:lnTo>
                  <a:lnTo>
                    <a:pt x="233" y="96"/>
                  </a:lnTo>
                  <a:lnTo>
                    <a:pt x="237" y="80"/>
                  </a:lnTo>
                  <a:lnTo>
                    <a:pt x="241" y="60"/>
                  </a:lnTo>
                  <a:lnTo>
                    <a:pt x="245" y="40"/>
                  </a:lnTo>
                  <a:lnTo>
                    <a:pt x="249" y="24"/>
                  </a:lnTo>
                  <a:lnTo>
                    <a:pt x="253" y="8"/>
                  </a:lnTo>
                  <a:lnTo>
                    <a:pt x="257" y="0"/>
                  </a:lnTo>
                  <a:lnTo>
                    <a:pt x="261" y="0"/>
                  </a:lnTo>
                  <a:lnTo>
                    <a:pt x="265" y="4"/>
                  </a:lnTo>
                  <a:lnTo>
                    <a:pt x="269" y="20"/>
                  </a:lnTo>
                  <a:lnTo>
                    <a:pt x="273" y="36"/>
                  </a:lnTo>
                  <a:lnTo>
                    <a:pt x="277" y="60"/>
                  </a:lnTo>
                  <a:lnTo>
                    <a:pt x="281" y="88"/>
                  </a:lnTo>
                  <a:lnTo>
                    <a:pt x="285" y="120"/>
                  </a:lnTo>
                  <a:lnTo>
                    <a:pt x="289" y="148"/>
                  </a:lnTo>
                  <a:lnTo>
                    <a:pt x="293" y="180"/>
                  </a:lnTo>
                  <a:lnTo>
                    <a:pt x="297" y="212"/>
                  </a:lnTo>
                  <a:lnTo>
                    <a:pt x="301" y="244"/>
                  </a:lnTo>
                  <a:lnTo>
                    <a:pt x="305" y="280"/>
                  </a:lnTo>
                  <a:lnTo>
                    <a:pt x="309" y="312"/>
                  </a:lnTo>
                  <a:lnTo>
                    <a:pt x="313" y="344"/>
                  </a:lnTo>
                  <a:lnTo>
                    <a:pt x="317" y="380"/>
                  </a:lnTo>
                  <a:lnTo>
                    <a:pt x="321" y="416"/>
                  </a:lnTo>
                  <a:lnTo>
                    <a:pt x="325" y="452"/>
                  </a:lnTo>
                  <a:lnTo>
                    <a:pt x="329" y="492"/>
                  </a:lnTo>
                  <a:lnTo>
                    <a:pt x="333" y="532"/>
                  </a:lnTo>
                  <a:lnTo>
                    <a:pt x="337" y="576"/>
                  </a:lnTo>
                  <a:lnTo>
                    <a:pt x="341" y="616"/>
                  </a:lnTo>
                  <a:lnTo>
                    <a:pt x="345" y="656"/>
                  </a:lnTo>
                  <a:lnTo>
                    <a:pt x="349" y="692"/>
                  </a:lnTo>
                  <a:lnTo>
                    <a:pt x="353" y="724"/>
                  </a:lnTo>
                  <a:lnTo>
                    <a:pt x="357" y="748"/>
                  </a:lnTo>
                  <a:lnTo>
                    <a:pt x="361" y="768"/>
                  </a:lnTo>
                  <a:lnTo>
                    <a:pt x="365" y="776"/>
                  </a:lnTo>
                  <a:lnTo>
                    <a:pt x="369" y="780"/>
                  </a:lnTo>
                  <a:lnTo>
                    <a:pt x="373" y="776"/>
                  </a:lnTo>
                  <a:lnTo>
                    <a:pt x="377" y="764"/>
                  </a:lnTo>
                  <a:lnTo>
                    <a:pt x="381" y="752"/>
                  </a:lnTo>
                  <a:lnTo>
                    <a:pt x="385" y="736"/>
                  </a:lnTo>
                  <a:lnTo>
                    <a:pt x="389" y="724"/>
                  </a:lnTo>
                  <a:lnTo>
                    <a:pt x="393" y="712"/>
                  </a:lnTo>
                  <a:lnTo>
                    <a:pt x="397" y="704"/>
                  </a:lnTo>
                  <a:lnTo>
                    <a:pt x="401" y="700"/>
                  </a:lnTo>
                  <a:lnTo>
                    <a:pt x="405" y="700"/>
                  </a:lnTo>
                  <a:lnTo>
                    <a:pt x="409" y="704"/>
                  </a:lnTo>
                  <a:lnTo>
                    <a:pt x="413" y="708"/>
                  </a:lnTo>
                  <a:lnTo>
                    <a:pt x="417" y="708"/>
                  </a:lnTo>
                  <a:lnTo>
                    <a:pt x="421" y="712"/>
                  </a:lnTo>
                  <a:lnTo>
                    <a:pt x="425" y="712"/>
                  </a:lnTo>
                  <a:lnTo>
                    <a:pt x="429" y="712"/>
                  </a:lnTo>
                  <a:lnTo>
                    <a:pt x="433" y="712"/>
                  </a:lnTo>
                  <a:lnTo>
                    <a:pt x="437" y="708"/>
                  </a:lnTo>
                  <a:lnTo>
                    <a:pt x="441" y="708"/>
                  </a:lnTo>
                  <a:lnTo>
                    <a:pt x="445" y="700"/>
                  </a:lnTo>
                  <a:lnTo>
                    <a:pt x="449" y="692"/>
                  </a:lnTo>
                  <a:lnTo>
                    <a:pt x="453" y="684"/>
                  </a:lnTo>
                  <a:lnTo>
                    <a:pt x="457" y="672"/>
                  </a:lnTo>
                  <a:lnTo>
                    <a:pt x="461" y="660"/>
                  </a:lnTo>
                  <a:lnTo>
                    <a:pt x="465" y="652"/>
                  </a:lnTo>
                  <a:lnTo>
                    <a:pt x="469" y="644"/>
                  </a:lnTo>
                  <a:lnTo>
                    <a:pt x="473" y="640"/>
                  </a:lnTo>
                  <a:lnTo>
                    <a:pt x="477" y="640"/>
                  </a:lnTo>
                  <a:lnTo>
                    <a:pt x="481" y="640"/>
                  </a:lnTo>
                  <a:lnTo>
                    <a:pt x="485" y="644"/>
                  </a:lnTo>
                  <a:lnTo>
                    <a:pt x="489" y="652"/>
                  </a:lnTo>
                  <a:lnTo>
                    <a:pt x="493" y="656"/>
                  </a:lnTo>
                  <a:lnTo>
                    <a:pt x="497" y="660"/>
                  </a:lnTo>
                  <a:lnTo>
                    <a:pt x="501" y="664"/>
                  </a:lnTo>
                  <a:lnTo>
                    <a:pt x="505" y="664"/>
                  </a:lnTo>
                  <a:lnTo>
                    <a:pt x="509" y="664"/>
                  </a:lnTo>
                  <a:lnTo>
                    <a:pt x="513" y="664"/>
                  </a:lnTo>
                </a:path>
              </a:pathLst>
            </a:custGeom>
            <a:noFill/>
            <a:ln w="0" cap="rnd">
              <a:solidFill>
                <a:srgbClr val="FF0000"/>
              </a:solidFill>
              <a:prstDash val="sysDot"/>
              <a:round/>
              <a:headEnd/>
              <a:tailEnd/>
            </a:ln>
          </p:spPr>
          <p:txBody>
            <a:bodyPr/>
            <a:lstStyle/>
            <a:p>
              <a:endParaRPr lang="en-US">
                <a:solidFill>
                  <a:srgbClr val="000000"/>
                </a:solidFill>
              </a:endParaRPr>
            </a:p>
          </p:txBody>
        </p:sp>
        <p:sp>
          <p:nvSpPr>
            <p:cNvPr id="20664" name="Freeform 477"/>
            <p:cNvSpPr>
              <a:spLocks/>
            </p:cNvSpPr>
            <p:nvPr/>
          </p:nvSpPr>
          <p:spPr bwMode="auto">
            <a:xfrm>
              <a:off x="3044" y="584"/>
              <a:ext cx="508" cy="796"/>
            </a:xfrm>
            <a:custGeom>
              <a:avLst/>
              <a:gdLst>
                <a:gd name="T0" fmla="*/ 8 w 508"/>
                <a:gd name="T1" fmla="*/ 196 h 796"/>
                <a:gd name="T2" fmla="*/ 20 w 508"/>
                <a:gd name="T3" fmla="*/ 128 h 796"/>
                <a:gd name="T4" fmla="*/ 32 w 508"/>
                <a:gd name="T5" fmla="*/ 124 h 796"/>
                <a:gd name="T6" fmla="*/ 44 w 508"/>
                <a:gd name="T7" fmla="*/ 160 h 796"/>
                <a:gd name="T8" fmla="*/ 56 w 508"/>
                <a:gd name="T9" fmla="*/ 224 h 796"/>
                <a:gd name="T10" fmla="*/ 68 w 508"/>
                <a:gd name="T11" fmla="*/ 308 h 796"/>
                <a:gd name="T12" fmla="*/ 80 w 508"/>
                <a:gd name="T13" fmla="*/ 408 h 796"/>
                <a:gd name="T14" fmla="*/ 92 w 508"/>
                <a:gd name="T15" fmla="*/ 528 h 796"/>
                <a:gd name="T16" fmla="*/ 104 w 508"/>
                <a:gd name="T17" fmla="*/ 636 h 796"/>
                <a:gd name="T18" fmla="*/ 116 w 508"/>
                <a:gd name="T19" fmla="*/ 720 h 796"/>
                <a:gd name="T20" fmla="*/ 128 w 508"/>
                <a:gd name="T21" fmla="*/ 772 h 796"/>
                <a:gd name="T22" fmla="*/ 140 w 508"/>
                <a:gd name="T23" fmla="*/ 796 h 796"/>
                <a:gd name="T24" fmla="*/ 152 w 508"/>
                <a:gd name="T25" fmla="*/ 776 h 796"/>
                <a:gd name="T26" fmla="*/ 164 w 508"/>
                <a:gd name="T27" fmla="*/ 744 h 796"/>
                <a:gd name="T28" fmla="*/ 176 w 508"/>
                <a:gd name="T29" fmla="*/ 728 h 796"/>
                <a:gd name="T30" fmla="*/ 188 w 508"/>
                <a:gd name="T31" fmla="*/ 720 h 796"/>
                <a:gd name="T32" fmla="*/ 200 w 508"/>
                <a:gd name="T33" fmla="*/ 716 h 796"/>
                <a:gd name="T34" fmla="*/ 212 w 508"/>
                <a:gd name="T35" fmla="*/ 696 h 796"/>
                <a:gd name="T36" fmla="*/ 224 w 508"/>
                <a:gd name="T37" fmla="*/ 664 h 796"/>
                <a:gd name="T38" fmla="*/ 236 w 508"/>
                <a:gd name="T39" fmla="*/ 648 h 796"/>
                <a:gd name="T40" fmla="*/ 248 w 508"/>
                <a:gd name="T41" fmla="*/ 660 h 796"/>
                <a:gd name="T42" fmla="*/ 260 w 508"/>
                <a:gd name="T43" fmla="*/ 668 h 796"/>
                <a:gd name="T44" fmla="*/ 272 w 508"/>
                <a:gd name="T45" fmla="*/ 652 h 796"/>
                <a:gd name="T46" fmla="*/ 284 w 508"/>
                <a:gd name="T47" fmla="*/ 608 h 796"/>
                <a:gd name="T48" fmla="*/ 296 w 508"/>
                <a:gd name="T49" fmla="*/ 568 h 796"/>
                <a:gd name="T50" fmla="*/ 308 w 508"/>
                <a:gd name="T51" fmla="*/ 544 h 796"/>
                <a:gd name="T52" fmla="*/ 320 w 508"/>
                <a:gd name="T53" fmla="*/ 516 h 796"/>
                <a:gd name="T54" fmla="*/ 332 w 508"/>
                <a:gd name="T55" fmla="*/ 476 h 796"/>
                <a:gd name="T56" fmla="*/ 344 w 508"/>
                <a:gd name="T57" fmla="*/ 400 h 796"/>
                <a:gd name="T58" fmla="*/ 356 w 508"/>
                <a:gd name="T59" fmla="*/ 312 h 796"/>
                <a:gd name="T60" fmla="*/ 368 w 508"/>
                <a:gd name="T61" fmla="*/ 228 h 796"/>
                <a:gd name="T62" fmla="*/ 380 w 508"/>
                <a:gd name="T63" fmla="*/ 156 h 796"/>
                <a:gd name="T64" fmla="*/ 392 w 508"/>
                <a:gd name="T65" fmla="*/ 96 h 796"/>
                <a:gd name="T66" fmla="*/ 404 w 508"/>
                <a:gd name="T67" fmla="*/ 36 h 796"/>
                <a:gd name="T68" fmla="*/ 416 w 508"/>
                <a:gd name="T69" fmla="*/ 0 h 796"/>
                <a:gd name="T70" fmla="*/ 428 w 508"/>
                <a:gd name="T71" fmla="*/ 24 h 796"/>
                <a:gd name="T72" fmla="*/ 440 w 508"/>
                <a:gd name="T73" fmla="*/ 96 h 796"/>
                <a:gd name="T74" fmla="*/ 452 w 508"/>
                <a:gd name="T75" fmla="*/ 192 h 796"/>
                <a:gd name="T76" fmla="*/ 464 w 508"/>
                <a:gd name="T77" fmla="*/ 292 h 796"/>
                <a:gd name="T78" fmla="*/ 476 w 508"/>
                <a:gd name="T79" fmla="*/ 392 h 796"/>
                <a:gd name="T80" fmla="*/ 488 w 508"/>
                <a:gd name="T81" fmla="*/ 504 h 796"/>
                <a:gd name="T82" fmla="*/ 500 w 508"/>
                <a:gd name="T83" fmla="*/ 628 h 79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08"/>
                <a:gd name="T127" fmla="*/ 0 h 796"/>
                <a:gd name="T128" fmla="*/ 508 w 508"/>
                <a:gd name="T129" fmla="*/ 796 h 79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08" h="796">
                  <a:moveTo>
                    <a:pt x="0" y="360"/>
                  </a:moveTo>
                  <a:lnTo>
                    <a:pt x="4" y="236"/>
                  </a:lnTo>
                  <a:lnTo>
                    <a:pt x="8" y="196"/>
                  </a:lnTo>
                  <a:lnTo>
                    <a:pt x="12" y="164"/>
                  </a:lnTo>
                  <a:lnTo>
                    <a:pt x="16" y="140"/>
                  </a:lnTo>
                  <a:lnTo>
                    <a:pt x="20" y="128"/>
                  </a:lnTo>
                  <a:lnTo>
                    <a:pt x="24" y="120"/>
                  </a:lnTo>
                  <a:lnTo>
                    <a:pt x="28" y="120"/>
                  </a:lnTo>
                  <a:lnTo>
                    <a:pt x="32" y="124"/>
                  </a:lnTo>
                  <a:lnTo>
                    <a:pt x="36" y="132"/>
                  </a:lnTo>
                  <a:lnTo>
                    <a:pt x="40" y="144"/>
                  </a:lnTo>
                  <a:lnTo>
                    <a:pt x="44" y="160"/>
                  </a:lnTo>
                  <a:lnTo>
                    <a:pt x="48" y="180"/>
                  </a:lnTo>
                  <a:lnTo>
                    <a:pt x="52" y="204"/>
                  </a:lnTo>
                  <a:lnTo>
                    <a:pt x="56" y="224"/>
                  </a:lnTo>
                  <a:lnTo>
                    <a:pt x="60" y="248"/>
                  </a:lnTo>
                  <a:lnTo>
                    <a:pt x="64" y="276"/>
                  </a:lnTo>
                  <a:lnTo>
                    <a:pt x="68" y="308"/>
                  </a:lnTo>
                  <a:lnTo>
                    <a:pt x="72" y="340"/>
                  </a:lnTo>
                  <a:lnTo>
                    <a:pt x="76" y="372"/>
                  </a:lnTo>
                  <a:lnTo>
                    <a:pt x="80" y="408"/>
                  </a:lnTo>
                  <a:lnTo>
                    <a:pt x="84" y="448"/>
                  </a:lnTo>
                  <a:lnTo>
                    <a:pt x="88" y="488"/>
                  </a:lnTo>
                  <a:lnTo>
                    <a:pt x="92" y="528"/>
                  </a:lnTo>
                  <a:lnTo>
                    <a:pt x="96" y="564"/>
                  </a:lnTo>
                  <a:lnTo>
                    <a:pt x="100" y="604"/>
                  </a:lnTo>
                  <a:lnTo>
                    <a:pt x="104" y="636"/>
                  </a:lnTo>
                  <a:lnTo>
                    <a:pt x="108" y="668"/>
                  </a:lnTo>
                  <a:lnTo>
                    <a:pt x="112" y="696"/>
                  </a:lnTo>
                  <a:lnTo>
                    <a:pt x="116" y="720"/>
                  </a:lnTo>
                  <a:lnTo>
                    <a:pt x="120" y="740"/>
                  </a:lnTo>
                  <a:lnTo>
                    <a:pt x="124" y="760"/>
                  </a:lnTo>
                  <a:lnTo>
                    <a:pt x="128" y="772"/>
                  </a:lnTo>
                  <a:lnTo>
                    <a:pt x="132" y="784"/>
                  </a:lnTo>
                  <a:lnTo>
                    <a:pt x="136" y="792"/>
                  </a:lnTo>
                  <a:lnTo>
                    <a:pt x="140" y="796"/>
                  </a:lnTo>
                  <a:lnTo>
                    <a:pt x="144" y="792"/>
                  </a:lnTo>
                  <a:lnTo>
                    <a:pt x="148" y="784"/>
                  </a:lnTo>
                  <a:lnTo>
                    <a:pt x="152" y="776"/>
                  </a:lnTo>
                  <a:lnTo>
                    <a:pt x="156" y="764"/>
                  </a:lnTo>
                  <a:lnTo>
                    <a:pt x="160" y="752"/>
                  </a:lnTo>
                  <a:lnTo>
                    <a:pt x="164" y="744"/>
                  </a:lnTo>
                  <a:lnTo>
                    <a:pt x="168" y="736"/>
                  </a:lnTo>
                  <a:lnTo>
                    <a:pt x="172" y="732"/>
                  </a:lnTo>
                  <a:lnTo>
                    <a:pt x="176" y="728"/>
                  </a:lnTo>
                  <a:lnTo>
                    <a:pt x="180" y="728"/>
                  </a:lnTo>
                  <a:lnTo>
                    <a:pt x="184" y="724"/>
                  </a:lnTo>
                  <a:lnTo>
                    <a:pt x="188" y="720"/>
                  </a:lnTo>
                  <a:lnTo>
                    <a:pt x="192" y="720"/>
                  </a:lnTo>
                  <a:lnTo>
                    <a:pt x="196" y="716"/>
                  </a:lnTo>
                  <a:lnTo>
                    <a:pt x="200" y="716"/>
                  </a:lnTo>
                  <a:lnTo>
                    <a:pt x="204" y="708"/>
                  </a:lnTo>
                  <a:lnTo>
                    <a:pt x="208" y="704"/>
                  </a:lnTo>
                  <a:lnTo>
                    <a:pt x="212" y="696"/>
                  </a:lnTo>
                  <a:lnTo>
                    <a:pt x="216" y="684"/>
                  </a:lnTo>
                  <a:lnTo>
                    <a:pt x="220" y="672"/>
                  </a:lnTo>
                  <a:lnTo>
                    <a:pt x="224" y="664"/>
                  </a:lnTo>
                  <a:lnTo>
                    <a:pt x="228" y="656"/>
                  </a:lnTo>
                  <a:lnTo>
                    <a:pt x="232" y="648"/>
                  </a:lnTo>
                  <a:lnTo>
                    <a:pt x="236" y="648"/>
                  </a:lnTo>
                  <a:lnTo>
                    <a:pt x="240" y="648"/>
                  </a:lnTo>
                  <a:lnTo>
                    <a:pt x="244" y="652"/>
                  </a:lnTo>
                  <a:lnTo>
                    <a:pt x="248" y="660"/>
                  </a:lnTo>
                  <a:lnTo>
                    <a:pt x="252" y="664"/>
                  </a:lnTo>
                  <a:lnTo>
                    <a:pt x="256" y="664"/>
                  </a:lnTo>
                  <a:lnTo>
                    <a:pt x="260" y="668"/>
                  </a:lnTo>
                  <a:lnTo>
                    <a:pt x="264" y="664"/>
                  </a:lnTo>
                  <a:lnTo>
                    <a:pt x="268" y="660"/>
                  </a:lnTo>
                  <a:lnTo>
                    <a:pt x="272" y="652"/>
                  </a:lnTo>
                  <a:lnTo>
                    <a:pt x="276" y="640"/>
                  </a:lnTo>
                  <a:lnTo>
                    <a:pt x="280" y="624"/>
                  </a:lnTo>
                  <a:lnTo>
                    <a:pt x="284" y="608"/>
                  </a:lnTo>
                  <a:lnTo>
                    <a:pt x="288" y="596"/>
                  </a:lnTo>
                  <a:lnTo>
                    <a:pt x="292" y="580"/>
                  </a:lnTo>
                  <a:lnTo>
                    <a:pt x="296" y="568"/>
                  </a:lnTo>
                  <a:lnTo>
                    <a:pt x="300" y="560"/>
                  </a:lnTo>
                  <a:lnTo>
                    <a:pt x="304" y="552"/>
                  </a:lnTo>
                  <a:lnTo>
                    <a:pt x="308" y="544"/>
                  </a:lnTo>
                  <a:lnTo>
                    <a:pt x="312" y="536"/>
                  </a:lnTo>
                  <a:lnTo>
                    <a:pt x="316" y="528"/>
                  </a:lnTo>
                  <a:lnTo>
                    <a:pt x="320" y="516"/>
                  </a:lnTo>
                  <a:lnTo>
                    <a:pt x="324" y="504"/>
                  </a:lnTo>
                  <a:lnTo>
                    <a:pt x="328" y="492"/>
                  </a:lnTo>
                  <a:lnTo>
                    <a:pt x="332" y="476"/>
                  </a:lnTo>
                  <a:lnTo>
                    <a:pt x="336" y="452"/>
                  </a:lnTo>
                  <a:lnTo>
                    <a:pt x="340" y="428"/>
                  </a:lnTo>
                  <a:lnTo>
                    <a:pt x="344" y="400"/>
                  </a:lnTo>
                  <a:lnTo>
                    <a:pt x="348" y="372"/>
                  </a:lnTo>
                  <a:lnTo>
                    <a:pt x="352" y="344"/>
                  </a:lnTo>
                  <a:lnTo>
                    <a:pt x="356" y="312"/>
                  </a:lnTo>
                  <a:lnTo>
                    <a:pt x="360" y="284"/>
                  </a:lnTo>
                  <a:lnTo>
                    <a:pt x="364" y="256"/>
                  </a:lnTo>
                  <a:lnTo>
                    <a:pt x="368" y="228"/>
                  </a:lnTo>
                  <a:lnTo>
                    <a:pt x="372" y="204"/>
                  </a:lnTo>
                  <a:lnTo>
                    <a:pt x="376" y="180"/>
                  </a:lnTo>
                  <a:lnTo>
                    <a:pt x="380" y="156"/>
                  </a:lnTo>
                  <a:lnTo>
                    <a:pt x="384" y="136"/>
                  </a:lnTo>
                  <a:lnTo>
                    <a:pt x="388" y="116"/>
                  </a:lnTo>
                  <a:lnTo>
                    <a:pt x="392" y="96"/>
                  </a:lnTo>
                  <a:lnTo>
                    <a:pt x="396" y="76"/>
                  </a:lnTo>
                  <a:lnTo>
                    <a:pt x="400" y="56"/>
                  </a:lnTo>
                  <a:lnTo>
                    <a:pt x="404" y="36"/>
                  </a:lnTo>
                  <a:lnTo>
                    <a:pt x="408" y="20"/>
                  </a:lnTo>
                  <a:lnTo>
                    <a:pt x="412" y="8"/>
                  </a:lnTo>
                  <a:lnTo>
                    <a:pt x="416" y="0"/>
                  </a:lnTo>
                  <a:lnTo>
                    <a:pt x="420" y="0"/>
                  </a:lnTo>
                  <a:lnTo>
                    <a:pt x="424" y="8"/>
                  </a:lnTo>
                  <a:lnTo>
                    <a:pt x="428" y="24"/>
                  </a:lnTo>
                  <a:lnTo>
                    <a:pt x="432" y="44"/>
                  </a:lnTo>
                  <a:lnTo>
                    <a:pt x="436" y="68"/>
                  </a:lnTo>
                  <a:lnTo>
                    <a:pt x="440" y="96"/>
                  </a:lnTo>
                  <a:lnTo>
                    <a:pt x="444" y="128"/>
                  </a:lnTo>
                  <a:lnTo>
                    <a:pt x="448" y="160"/>
                  </a:lnTo>
                  <a:lnTo>
                    <a:pt x="452" y="192"/>
                  </a:lnTo>
                  <a:lnTo>
                    <a:pt x="456" y="224"/>
                  </a:lnTo>
                  <a:lnTo>
                    <a:pt x="460" y="256"/>
                  </a:lnTo>
                  <a:lnTo>
                    <a:pt x="464" y="292"/>
                  </a:lnTo>
                  <a:lnTo>
                    <a:pt x="468" y="324"/>
                  </a:lnTo>
                  <a:lnTo>
                    <a:pt x="472" y="356"/>
                  </a:lnTo>
                  <a:lnTo>
                    <a:pt x="476" y="392"/>
                  </a:lnTo>
                  <a:lnTo>
                    <a:pt x="480" y="428"/>
                  </a:lnTo>
                  <a:lnTo>
                    <a:pt x="484" y="464"/>
                  </a:lnTo>
                  <a:lnTo>
                    <a:pt x="488" y="504"/>
                  </a:lnTo>
                  <a:lnTo>
                    <a:pt x="492" y="548"/>
                  </a:lnTo>
                  <a:lnTo>
                    <a:pt x="496" y="588"/>
                  </a:lnTo>
                  <a:lnTo>
                    <a:pt x="500" y="628"/>
                  </a:lnTo>
                  <a:lnTo>
                    <a:pt x="504" y="668"/>
                  </a:lnTo>
                  <a:lnTo>
                    <a:pt x="508" y="704"/>
                  </a:lnTo>
                </a:path>
              </a:pathLst>
            </a:custGeom>
            <a:noFill/>
            <a:ln w="0" cap="rnd">
              <a:solidFill>
                <a:srgbClr val="BF00BF"/>
              </a:solidFill>
              <a:prstDash val="sysDot"/>
              <a:round/>
              <a:headEnd/>
              <a:tailEnd/>
            </a:ln>
          </p:spPr>
          <p:txBody>
            <a:bodyPr/>
            <a:lstStyle/>
            <a:p>
              <a:endParaRPr lang="en-US">
                <a:solidFill>
                  <a:srgbClr val="000000"/>
                </a:solidFill>
              </a:endParaRPr>
            </a:p>
          </p:txBody>
        </p:sp>
        <p:sp>
          <p:nvSpPr>
            <p:cNvPr id="20665" name="Freeform 478"/>
            <p:cNvSpPr>
              <a:spLocks/>
            </p:cNvSpPr>
            <p:nvPr/>
          </p:nvSpPr>
          <p:spPr bwMode="auto">
            <a:xfrm>
              <a:off x="3552" y="584"/>
              <a:ext cx="513" cy="840"/>
            </a:xfrm>
            <a:custGeom>
              <a:avLst/>
              <a:gdLst>
                <a:gd name="T0" fmla="*/ 12 w 513"/>
                <a:gd name="T1" fmla="*/ 764 h 840"/>
                <a:gd name="T2" fmla="*/ 24 w 513"/>
                <a:gd name="T3" fmla="*/ 820 h 840"/>
                <a:gd name="T4" fmla="*/ 36 w 513"/>
                <a:gd name="T5" fmla="*/ 840 h 840"/>
                <a:gd name="T6" fmla="*/ 48 w 513"/>
                <a:gd name="T7" fmla="*/ 812 h 840"/>
                <a:gd name="T8" fmla="*/ 60 w 513"/>
                <a:gd name="T9" fmla="*/ 764 h 840"/>
                <a:gd name="T10" fmla="*/ 72 w 513"/>
                <a:gd name="T11" fmla="*/ 740 h 840"/>
                <a:gd name="T12" fmla="*/ 85 w 513"/>
                <a:gd name="T13" fmla="*/ 736 h 840"/>
                <a:gd name="T14" fmla="*/ 97 w 513"/>
                <a:gd name="T15" fmla="*/ 732 h 840"/>
                <a:gd name="T16" fmla="*/ 109 w 513"/>
                <a:gd name="T17" fmla="*/ 716 h 840"/>
                <a:gd name="T18" fmla="*/ 121 w 513"/>
                <a:gd name="T19" fmla="*/ 680 h 840"/>
                <a:gd name="T20" fmla="*/ 133 w 513"/>
                <a:gd name="T21" fmla="*/ 652 h 840"/>
                <a:gd name="T22" fmla="*/ 145 w 513"/>
                <a:gd name="T23" fmla="*/ 652 h 840"/>
                <a:gd name="T24" fmla="*/ 157 w 513"/>
                <a:gd name="T25" fmla="*/ 668 h 840"/>
                <a:gd name="T26" fmla="*/ 169 w 513"/>
                <a:gd name="T27" fmla="*/ 672 h 840"/>
                <a:gd name="T28" fmla="*/ 181 w 513"/>
                <a:gd name="T29" fmla="*/ 644 h 840"/>
                <a:gd name="T30" fmla="*/ 193 w 513"/>
                <a:gd name="T31" fmla="*/ 596 h 840"/>
                <a:gd name="T32" fmla="*/ 205 w 513"/>
                <a:gd name="T33" fmla="*/ 560 h 840"/>
                <a:gd name="T34" fmla="*/ 217 w 513"/>
                <a:gd name="T35" fmla="*/ 536 h 840"/>
                <a:gd name="T36" fmla="*/ 229 w 513"/>
                <a:gd name="T37" fmla="*/ 508 h 840"/>
                <a:gd name="T38" fmla="*/ 241 w 513"/>
                <a:gd name="T39" fmla="*/ 460 h 840"/>
                <a:gd name="T40" fmla="*/ 253 w 513"/>
                <a:gd name="T41" fmla="*/ 380 h 840"/>
                <a:gd name="T42" fmla="*/ 265 w 513"/>
                <a:gd name="T43" fmla="*/ 288 h 840"/>
                <a:gd name="T44" fmla="*/ 277 w 513"/>
                <a:gd name="T45" fmla="*/ 208 h 840"/>
                <a:gd name="T46" fmla="*/ 289 w 513"/>
                <a:gd name="T47" fmla="*/ 140 h 840"/>
                <a:gd name="T48" fmla="*/ 301 w 513"/>
                <a:gd name="T49" fmla="*/ 80 h 840"/>
                <a:gd name="T50" fmla="*/ 313 w 513"/>
                <a:gd name="T51" fmla="*/ 24 h 840"/>
                <a:gd name="T52" fmla="*/ 325 w 513"/>
                <a:gd name="T53" fmla="*/ 0 h 840"/>
                <a:gd name="T54" fmla="*/ 337 w 513"/>
                <a:gd name="T55" fmla="*/ 36 h 840"/>
                <a:gd name="T56" fmla="*/ 349 w 513"/>
                <a:gd name="T57" fmla="*/ 120 h 840"/>
                <a:gd name="T58" fmla="*/ 361 w 513"/>
                <a:gd name="T59" fmla="*/ 216 h 840"/>
                <a:gd name="T60" fmla="*/ 373 w 513"/>
                <a:gd name="T61" fmla="*/ 316 h 840"/>
                <a:gd name="T62" fmla="*/ 385 w 513"/>
                <a:gd name="T63" fmla="*/ 420 h 840"/>
                <a:gd name="T64" fmla="*/ 397 w 513"/>
                <a:gd name="T65" fmla="*/ 536 h 840"/>
                <a:gd name="T66" fmla="*/ 409 w 513"/>
                <a:gd name="T67" fmla="*/ 660 h 840"/>
                <a:gd name="T68" fmla="*/ 421 w 513"/>
                <a:gd name="T69" fmla="*/ 756 h 840"/>
                <a:gd name="T70" fmla="*/ 433 w 513"/>
                <a:gd name="T71" fmla="*/ 816 h 840"/>
                <a:gd name="T72" fmla="*/ 445 w 513"/>
                <a:gd name="T73" fmla="*/ 840 h 840"/>
                <a:gd name="T74" fmla="*/ 457 w 513"/>
                <a:gd name="T75" fmla="*/ 816 h 840"/>
                <a:gd name="T76" fmla="*/ 469 w 513"/>
                <a:gd name="T77" fmla="*/ 768 h 840"/>
                <a:gd name="T78" fmla="*/ 481 w 513"/>
                <a:gd name="T79" fmla="*/ 744 h 840"/>
                <a:gd name="T80" fmla="*/ 493 w 513"/>
                <a:gd name="T81" fmla="*/ 736 h 840"/>
                <a:gd name="T82" fmla="*/ 505 w 513"/>
                <a:gd name="T83" fmla="*/ 732 h 8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13"/>
                <a:gd name="T127" fmla="*/ 0 h 840"/>
                <a:gd name="T128" fmla="*/ 513 w 513"/>
                <a:gd name="T129" fmla="*/ 840 h 8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13" h="840">
                  <a:moveTo>
                    <a:pt x="0" y="704"/>
                  </a:moveTo>
                  <a:lnTo>
                    <a:pt x="8" y="736"/>
                  </a:lnTo>
                  <a:lnTo>
                    <a:pt x="12" y="764"/>
                  </a:lnTo>
                  <a:lnTo>
                    <a:pt x="16" y="784"/>
                  </a:lnTo>
                  <a:lnTo>
                    <a:pt x="20" y="804"/>
                  </a:lnTo>
                  <a:lnTo>
                    <a:pt x="24" y="820"/>
                  </a:lnTo>
                  <a:lnTo>
                    <a:pt x="28" y="832"/>
                  </a:lnTo>
                  <a:lnTo>
                    <a:pt x="32" y="836"/>
                  </a:lnTo>
                  <a:lnTo>
                    <a:pt x="36" y="840"/>
                  </a:lnTo>
                  <a:lnTo>
                    <a:pt x="40" y="836"/>
                  </a:lnTo>
                  <a:lnTo>
                    <a:pt x="44" y="824"/>
                  </a:lnTo>
                  <a:lnTo>
                    <a:pt x="48" y="812"/>
                  </a:lnTo>
                  <a:lnTo>
                    <a:pt x="52" y="796"/>
                  </a:lnTo>
                  <a:lnTo>
                    <a:pt x="56" y="780"/>
                  </a:lnTo>
                  <a:lnTo>
                    <a:pt x="60" y="764"/>
                  </a:lnTo>
                  <a:lnTo>
                    <a:pt x="64" y="752"/>
                  </a:lnTo>
                  <a:lnTo>
                    <a:pt x="68" y="744"/>
                  </a:lnTo>
                  <a:lnTo>
                    <a:pt x="72" y="740"/>
                  </a:lnTo>
                  <a:lnTo>
                    <a:pt x="76" y="740"/>
                  </a:lnTo>
                  <a:lnTo>
                    <a:pt x="81" y="740"/>
                  </a:lnTo>
                  <a:lnTo>
                    <a:pt x="85" y="736"/>
                  </a:lnTo>
                  <a:lnTo>
                    <a:pt x="89" y="736"/>
                  </a:lnTo>
                  <a:lnTo>
                    <a:pt x="93" y="736"/>
                  </a:lnTo>
                  <a:lnTo>
                    <a:pt x="97" y="732"/>
                  </a:lnTo>
                  <a:lnTo>
                    <a:pt x="101" y="728"/>
                  </a:lnTo>
                  <a:lnTo>
                    <a:pt x="105" y="724"/>
                  </a:lnTo>
                  <a:lnTo>
                    <a:pt x="109" y="716"/>
                  </a:lnTo>
                  <a:lnTo>
                    <a:pt x="113" y="704"/>
                  </a:lnTo>
                  <a:lnTo>
                    <a:pt x="117" y="692"/>
                  </a:lnTo>
                  <a:lnTo>
                    <a:pt x="121" y="680"/>
                  </a:lnTo>
                  <a:lnTo>
                    <a:pt x="125" y="668"/>
                  </a:lnTo>
                  <a:lnTo>
                    <a:pt x="129" y="660"/>
                  </a:lnTo>
                  <a:lnTo>
                    <a:pt x="133" y="652"/>
                  </a:lnTo>
                  <a:lnTo>
                    <a:pt x="137" y="648"/>
                  </a:lnTo>
                  <a:lnTo>
                    <a:pt x="141" y="648"/>
                  </a:lnTo>
                  <a:lnTo>
                    <a:pt x="145" y="652"/>
                  </a:lnTo>
                  <a:lnTo>
                    <a:pt x="149" y="656"/>
                  </a:lnTo>
                  <a:lnTo>
                    <a:pt x="153" y="664"/>
                  </a:lnTo>
                  <a:lnTo>
                    <a:pt x="157" y="668"/>
                  </a:lnTo>
                  <a:lnTo>
                    <a:pt x="161" y="672"/>
                  </a:lnTo>
                  <a:lnTo>
                    <a:pt x="165" y="672"/>
                  </a:lnTo>
                  <a:lnTo>
                    <a:pt x="169" y="672"/>
                  </a:lnTo>
                  <a:lnTo>
                    <a:pt x="173" y="664"/>
                  </a:lnTo>
                  <a:lnTo>
                    <a:pt x="177" y="656"/>
                  </a:lnTo>
                  <a:lnTo>
                    <a:pt x="181" y="644"/>
                  </a:lnTo>
                  <a:lnTo>
                    <a:pt x="185" y="628"/>
                  </a:lnTo>
                  <a:lnTo>
                    <a:pt x="189" y="612"/>
                  </a:lnTo>
                  <a:lnTo>
                    <a:pt x="193" y="596"/>
                  </a:lnTo>
                  <a:lnTo>
                    <a:pt x="197" y="584"/>
                  </a:lnTo>
                  <a:lnTo>
                    <a:pt x="201" y="572"/>
                  </a:lnTo>
                  <a:lnTo>
                    <a:pt x="205" y="560"/>
                  </a:lnTo>
                  <a:lnTo>
                    <a:pt x="209" y="552"/>
                  </a:lnTo>
                  <a:lnTo>
                    <a:pt x="213" y="544"/>
                  </a:lnTo>
                  <a:lnTo>
                    <a:pt x="217" y="536"/>
                  </a:lnTo>
                  <a:lnTo>
                    <a:pt x="221" y="528"/>
                  </a:lnTo>
                  <a:lnTo>
                    <a:pt x="225" y="520"/>
                  </a:lnTo>
                  <a:lnTo>
                    <a:pt x="229" y="508"/>
                  </a:lnTo>
                  <a:lnTo>
                    <a:pt x="233" y="496"/>
                  </a:lnTo>
                  <a:lnTo>
                    <a:pt x="237" y="480"/>
                  </a:lnTo>
                  <a:lnTo>
                    <a:pt x="241" y="460"/>
                  </a:lnTo>
                  <a:lnTo>
                    <a:pt x="245" y="436"/>
                  </a:lnTo>
                  <a:lnTo>
                    <a:pt x="249" y="408"/>
                  </a:lnTo>
                  <a:lnTo>
                    <a:pt x="253" y="380"/>
                  </a:lnTo>
                  <a:lnTo>
                    <a:pt x="257" y="348"/>
                  </a:lnTo>
                  <a:lnTo>
                    <a:pt x="261" y="320"/>
                  </a:lnTo>
                  <a:lnTo>
                    <a:pt x="265" y="288"/>
                  </a:lnTo>
                  <a:lnTo>
                    <a:pt x="269" y="260"/>
                  </a:lnTo>
                  <a:lnTo>
                    <a:pt x="273" y="236"/>
                  </a:lnTo>
                  <a:lnTo>
                    <a:pt x="277" y="208"/>
                  </a:lnTo>
                  <a:lnTo>
                    <a:pt x="281" y="184"/>
                  </a:lnTo>
                  <a:lnTo>
                    <a:pt x="285" y="164"/>
                  </a:lnTo>
                  <a:lnTo>
                    <a:pt x="289" y="140"/>
                  </a:lnTo>
                  <a:lnTo>
                    <a:pt x="293" y="120"/>
                  </a:lnTo>
                  <a:lnTo>
                    <a:pt x="297" y="100"/>
                  </a:lnTo>
                  <a:lnTo>
                    <a:pt x="301" y="80"/>
                  </a:lnTo>
                  <a:lnTo>
                    <a:pt x="305" y="60"/>
                  </a:lnTo>
                  <a:lnTo>
                    <a:pt x="309" y="40"/>
                  </a:lnTo>
                  <a:lnTo>
                    <a:pt x="313" y="24"/>
                  </a:lnTo>
                  <a:lnTo>
                    <a:pt x="317" y="8"/>
                  </a:lnTo>
                  <a:lnTo>
                    <a:pt x="321" y="0"/>
                  </a:lnTo>
                  <a:lnTo>
                    <a:pt x="325" y="0"/>
                  </a:lnTo>
                  <a:lnTo>
                    <a:pt x="329" y="4"/>
                  </a:lnTo>
                  <a:lnTo>
                    <a:pt x="333" y="16"/>
                  </a:lnTo>
                  <a:lnTo>
                    <a:pt x="337" y="36"/>
                  </a:lnTo>
                  <a:lnTo>
                    <a:pt x="341" y="60"/>
                  </a:lnTo>
                  <a:lnTo>
                    <a:pt x="345" y="88"/>
                  </a:lnTo>
                  <a:lnTo>
                    <a:pt x="349" y="120"/>
                  </a:lnTo>
                  <a:lnTo>
                    <a:pt x="353" y="152"/>
                  </a:lnTo>
                  <a:lnTo>
                    <a:pt x="357" y="184"/>
                  </a:lnTo>
                  <a:lnTo>
                    <a:pt x="361" y="216"/>
                  </a:lnTo>
                  <a:lnTo>
                    <a:pt x="365" y="248"/>
                  </a:lnTo>
                  <a:lnTo>
                    <a:pt x="369" y="284"/>
                  </a:lnTo>
                  <a:lnTo>
                    <a:pt x="373" y="316"/>
                  </a:lnTo>
                  <a:lnTo>
                    <a:pt x="377" y="348"/>
                  </a:lnTo>
                  <a:lnTo>
                    <a:pt x="381" y="384"/>
                  </a:lnTo>
                  <a:lnTo>
                    <a:pt x="385" y="420"/>
                  </a:lnTo>
                  <a:lnTo>
                    <a:pt x="389" y="456"/>
                  </a:lnTo>
                  <a:lnTo>
                    <a:pt x="393" y="496"/>
                  </a:lnTo>
                  <a:lnTo>
                    <a:pt x="397" y="536"/>
                  </a:lnTo>
                  <a:lnTo>
                    <a:pt x="401" y="580"/>
                  </a:lnTo>
                  <a:lnTo>
                    <a:pt x="405" y="620"/>
                  </a:lnTo>
                  <a:lnTo>
                    <a:pt x="409" y="660"/>
                  </a:lnTo>
                  <a:lnTo>
                    <a:pt x="413" y="696"/>
                  </a:lnTo>
                  <a:lnTo>
                    <a:pt x="417" y="728"/>
                  </a:lnTo>
                  <a:lnTo>
                    <a:pt x="421" y="756"/>
                  </a:lnTo>
                  <a:lnTo>
                    <a:pt x="425" y="780"/>
                  </a:lnTo>
                  <a:lnTo>
                    <a:pt x="429" y="800"/>
                  </a:lnTo>
                  <a:lnTo>
                    <a:pt x="433" y="816"/>
                  </a:lnTo>
                  <a:lnTo>
                    <a:pt x="437" y="828"/>
                  </a:lnTo>
                  <a:lnTo>
                    <a:pt x="441" y="836"/>
                  </a:lnTo>
                  <a:lnTo>
                    <a:pt x="445" y="840"/>
                  </a:lnTo>
                  <a:lnTo>
                    <a:pt x="449" y="836"/>
                  </a:lnTo>
                  <a:lnTo>
                    <a:pt x="453" y="828"/>
                  </a:lnTo>
                  <a:lnTo>
                    <a:pt x="457" y="816"/>
                  </a:lnTo>
                  <a:lnTo>
                    <a:pt x="461" y="800"/>
                  </a:lnTo>
                  <a:lnTo>
                    <a:pt x="465" y="784"/>
                  </a:lnTo>
                  <a:lnTo>
                    <a:pt x="469" y="768"/>
                  </a:lnTo>
                  <a:lnTo>
                    <a:pt x="473" y="756"/>
                  </a:lnTo>
                  <a:lnTo>
                    <a:pt x="477" y="748"/>
                  </a:lnTo>
                  <a:lnTo>
                    <a:pt x="481" y="744"/>
                  </a:lnTo>
                  <a:lnTo>
                    <a:pt x="485" y="740"/>
                  </a:lnTo>
                  <a:lnTo>
                    <a:pt x="489" y="740"/>
                  </a:lnTo>
                  <a:lnTo>
                    <a:pt x="493" y="736"/>
                  </a:lnTo>
                  <a:lnTo>
                    <a:pt x="497" y="736"/>
                  </a:lnTo>
                  <a:lnTo>
                    <a:pt x="501" y="736"/>
                  </a:lnTo>
                  <a:lnTo>
                    <a:pt x="505" y="732"/>
                  </a:lnTo>
                  <a:lnTo>
                    <a:pt x="509" y="728"/>
                  </a:lnTo>
                  <a:lnTo>
                    <a:pt x="513" y="724"/>
                  </a:lnTo>
                </a:path>
              </a:pathLst>
            </a:custGeom>
            <a:noFill/>
            <a:ln w="0" cap="rnd">
              <a:solidFill>
                <a:srgbClr val="BF00BF"/>
              </a:solidFill>
              <a:prstDash val="sysDot"/>
              <a:round/>
              <a:headEnd/>
              <a:tailEnd/>
            </a:ln>
          </p:spPr>
          <p:txBody>
            <a:bodyPr/>
            <a:lstStyle/>
            <a:p>
              <a:endParaRPr lang="en-US">
                <a:solidFill>
                  <a:srgbClr val="000000"/>
                </a:solidFill>
              </a:endParaRPr>
            </a:p>
          </p:txBody>
        </p:sp>
        <p:sp>
          <p:nvSpPr>
            <p:cNvPr id="20666" name="Freeform 481"/>
            <p:cNvSpPr>
              <a:spLocks/>
            </p:cNvSpPr>
            <p:nvPr/>
          </p:nvSpPr>
          <p:spPr bwMode="auto">
            <a:xfrm>
              <a:off x="3552" y="584"/>
              <a:ext cx="513" cy="808"/>
            </a:xfrm>
            <a:custGeom>
              <a:avLst/>
              <a:gdLst>
                <a:gd name="T0" fmla="*/ 12 w 513"/>
                <a:gd name="T1" fmla="*/ 152 h 808"/>
                <a:gd name="T2" fmla="*/ 24 w 513"/>
                <a:gd name="T3" fmla="*/ 192 h 808"/>
                <a:gd name="T4" fmla="*/ 36 w 513"/>
                <a:gd name="T5" fmla="*/ 260 h 808"/>
                <a:gd name="T6" fmla="*/ 48 w 513"/>
                <a:gd name="T7" fmla="*/ 360 h 808"/>
                <a:gd name="T8" fmla="*/ 60 w 513"/>
                <a:gd name="T9" fmla="*/ 472 h 808"/>
                <a:gd name="T10" fmla="*/ 72 w 513"/>
                <a:gd name="T11" fmla="*/ 596 h 808"/>
                <a:gd name="T12" fmla="*/ 85 w 513"/>
                <a:gd name="T13" fmla="*/ 704 h 808"/>
                <a:gd name="T14" fmla="*/ 97 w 513"/>
                <a:gd name="T15" fmla="*/ 780 h 808"/>
                <a:gd name="T16" fmla="*/ 109 w 513"/>
                <a:gd name="T17" fmla="*/ 808 h 808"/>
                <a:gd name="T18" fmla="*/ 121 w 513"/>
                <a:gd name="T19" fmla="*/ 780 h 808"/>
                <a:gd name="T20" fmla="*/ 133 w 513"/>
                <a:gd name="T21" fmla="*/ 740 h 808"/>
                <a:gd name="T22" fmla="*/ 145 w 513"/>
                <a:gd name="T23" fmla="*/ 724 h 808"/>
                <a:gd name="T24" fmla="*/ 157 w 513"/>
                <a:gd name="T25" fmla="*/ 728 h 808"/>
                <a:gd name="T26" fmla="*/ 169 w 513"/>
                <a:gd name="T27" fmla="*/ 720 h 808"/>
                <a:gd name="T28" fmla="*/ 181 w 513"/>
                <a:gd name="T29" fmla="*/ 688 h 808"/>
                <a:gd name="T30" fmla="*/ 193 w 513"/>
                <a:gd name="T31" fmla="*/ 652 h 808"/>
                <a:gd name="T32" fmla="*/ 205 w 513"/>
                <a:gd name="T33" fmla="*/ 644 h 808"/>
                <a:gd name="T34" fmla="*/ 217 w 513"/>
                <a:gd name="T35" fmla="*/ 660 h 808"/>
                <a:gd name="T36" fmla="*/ 229 w 513"/>
                <a:gd name="T37" fmla="*/ 676 h 808"/>
                <a:gd name="T38" fmla="*/ 241 w 513"/>
                <a:gd name="T39" fmla="*/ 664 h 808"/>
                <a:gd name="T40" fmla="*/ 253 w 513"/>
                <a:gd name="T41" fmla="*/ 624 h 808"/>
                <a:gd name="T42" fmla="*/ 265 w 513"/>
                <a:gd name="T43" fmla="*/ 580 h 808"/>
                <a:gd name="T44" fmla="*/ 277 w 513"/>
                <a:gd name="T45" fmla="*/ 552 h 808"/>
                <a:gd name="T46" fmla="*/ 289 w 513"/>
                <a:gd name="T47" fmla="*/ 528 h 808"/>
                <a:gd name="T48" fmla="*/ 301 w 513"/>
                <a:gd name="T49" fmla="*/ 484 h 808"/>
                <a:gd name="T50" fmla="*/ 313 w 513"/>
                <a:gd name="T51" fmla="*/ 412 h 808"/>
                <a:gd name="T52" fmla="*/ 325 w 513"/>
                <a:gd name="T53" fmla="*/ 320 h 808"/>
                <a:gd name="T54" fmla="*/ 337 w 513"/>
                <a:gd name="T55" fmla="*/ 236 h 808"/>
                <a:gd name="T56" fmla="*/ 349 w 513"/>
                <a:gd name="T57" fmla="*/ 164 h 808"/>
                <a:gd name="T58" fmla="*/ 361 w 513"/>
                <a:gd name="T59" fmla="*/ 100 h 808"/>
                <a:gd name="T60" fmla="*/ 373 w 513"/>
                <a:gd name="T61" fmla="*/ 40 h 808"/>
                <a:gd name="T62" fmla="*/ 385 w 513"/>
                <a:gd name="T63" fmla="*/ 0 h 808"/>
                <a:gd name="T64" fmla="*/ 397 w 513"/>
                <a:gd name="T65" fmla="*/ 16 h 808"/>
                <a:gd name="T66" fmla="*/ 409 w 513"/>
                <a:gd name="T67" fmla="*/ 84 h 808"/>
                <a:gd name="T68" fmla="*/ 421 w 513"/>
                <a:gd name="T69" fmla="*/ 148 h 808"/>
                <a:gd name="T70" fmla="*/ 433 w 513"/>
                <a:gd name="T71" fmla="*/ 188 h 808"/>
                <a:gd name="T72" fmla="*/ 445 w 513"/>
                <a:gd name="T73" fmla="*/ 252 h 808"/>
                <a:gd name="T74" fmla="*/ 457 w 513"/>
                <a:gd name="T75" fmla="*/ 352 h 808"/>
                <a:gd name="T76" fmla="*/ 469 w 513"/>
                <a:gd name="T77" fmla="*/ 464 h 808"/>
                <a:gd name="T78" fmla="*/ 481 w 513"/>
                <a:gd name="T79" fmla="*/ 588 h 808"/>
                <a:gd name="T80" fmla="*/ 493 w 513"/>
                <a:gd name="T81" fmla="*/ 696 h 808"/>
                <a:gd name="T82" fmla="*/ 505 w 513"/>
                <a:gd name="T83" fmla="*/ 772 h 80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13"/>
                <a:gd name="T127" fmla="*/ 0 h 808"/>
                <a:gd name="T128" fmla="*/ 513 w 513"/>
                <a:gd name="T129" fmla="*/ 808 h 80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13" h="808">
                  <a:moveTo>
                    <a:pt x="0" y="116"/>
                  </a:moveTo>
                  <a:lnTo>
                    <a:pt x="8" y="136"/>
                  </a:lnTo>
                  <a:lnTo>
                    <a:pt x="12" y="152"/>
                  </a:lnTo>
                  <a:lnTo>
                    <a:pt x="16" y="164"/>
                  </a:lnTo>
                  <a:lnTo>
                    <a:pt x="20" y="176"/>
                  </a:lnTo>
                  <a:lnTo>
                    <a:pt x="24" y="192"/>
                  </a:lnTo>
                  <a:lnTo>
                    <a:pt x="28" y="208"/>
                  </a:lnTo>
                  <a:lnTo>
                    <a:pt x="32" y="232"/>
                  </a:lnTo>
                  <a:lnTo>
                    <a:pt x="36" y="260"/>
                  </a:lnTo>
                  <a:lnTo>
                    <a:pt x="40" y="292"/>
                  </a:lnTo>
                  <a:lnTo>
                    <a:pt x="44" y="324"/>
                  </a:lnTo>
                  <a:lnTo>
                    <a:pt x="48" y="360"/>
                  </a:lnTo>
                  <a:lnTo>
                    <a:pt x="52" y="396"/>
                  </a:lnTo>
                  <a:lnTo>
                    <a:pt x="56" y="432"/>
                  </a:lnTo>
                  <a:lnTo>
                    <a:pt x="60" y="472"/>
                  </a:lnTo>
                  <a:lnTo>
                    <a:pt x="64" y="512"/>
                  </a:lnTo>
                  <a:lnTo>
                    <a:pt x="68" y="556"/>
                  </a:lnTo>
                  <a:lnTo>
                    <a:pt x="72" y="596"/>
                  </a:lnTo>
                  <a:lnTo>
                    <a:pt x="76" y="636"/>
                  </a:lnTo>
                  <a:lnTo>
                    <a:pt x="81" y="672"/>
                  </a:lnTo>
                  <a:lnTo>
                    <a:pt x="85" y="704"/>
                  </a:lnTo>
                  <a:lnTo>
                    <a:pt x="89" y="732"/>
                  </a:lnTo>
                  <a:lnTo>
                    <a:pt x="93" y="760"/>
                  </a:lnTo>
                  <a:lnTo>
                    <a:pt x="97" y="780"/>
                  </a:lnTo>
                  <a:lnTo>
                    <a:pt x="101" y="792"/>
                  </a:lnTo>
                  <a:lnTo>
                    <a:pt x="105" y="804"/>
                  </a:lnTo>
                  <a:lnTo>
                    <a:pt x="109" y="808"/>
                  </a:lnTo>
                  <a:lnTo>
                    <a:pt x="113" y="804"/>
                  </a:lnTo>
                  <a:lnTo>
                    <a:pt x="117" y="796"/>
                  </a:lnTo>
                  <a:lnTo>
                    <a:pt x="121" y="780"/>
                  </a:lnTo>
                  <a:lnTo>
                    <a:pt x="125" y="768"/>
                  </a:lnTo>
                  <a:lnTo>
                    <a:pt x="129" y="752"/>
                  </a:lnTo>
                  <a:lnTo>
                    <a:pt x="133" y="740"/>
                  </a:lnTo>
                  <a:lnTo>
                    <a:pt x="137" y="732"/>
                  </a:lnTo>
                  <a:lnTo>
                    <a:pt x="141" y="728"/>
                  </a:lnTo>
                  <a:lnTo>
                    <a:pt x="145" y="724"/>
                  </a:lnTo>
                  <a:lnTo>
                    <a:pt x="149" y="724"/>
                  </a:lnTo>
                  <a:lnTo>
                    <a:pt x="153" y="724"/>
                  </a:lnTo>
                  <a:lnTo>
                    <a:pt x="157" y="728"/>
                  </a:lnTo>
                  <a:lnTo>
                    <a:pt x="161" y="724"/>
                  </a:lnTo>
                  <a:lnTo>
                    <a:pt x="165" y="724"/>
                  </a:lnTo>
                  <a:lnTo>
                    <a:pt x="169" y="720"/>
                  </a:lnTo>
                  <a:lnTo>
                    <a:pt x="173" y="712"/>
                  </a:lnTo>
                  <a:lnTo>
                    <a:pt x="177" y="700"/>
                  </a:lnTo>
                  <a:lnTo>
                    <a:pt x="181" y="688"/>
                  </a:lnTo>
                  <a:lnTo>
                    <a:pt x="185" y="672"/>
                  </a:lnTo>
                  <a:lnTo>
                    <a:pt x="189" y="660"/>
                  </a:lnTo>
                  <a:lnTo>
                    <a:pt x="193" y="652"/>
                  </a:lnTo>
                  <a:lnTo>
                    <a:pt x="197" y="644"/>
                  </a:lnTo>
                  <a:lnTo>
                    <a:pt x="201" y="640"/>
                  </a:lnTo>
                  <a:lnTo>
                    <a:pt x="205" y="644"/>
                  </a:lnTo>
                  <a:lnTo>
                    <a:pt x="209" y="648"/>
                  </a:lnTo>
                  <a:lnTo>
                    <a:pt x="213" y="652"/>
                  </a:lnTo>
                  <a:lnTo>
                    <a:pt x="217" y="660"/>
                  </a:lnTo>
                  <a:lnTo>
                    <a:pt x="221" y="668"/>
                  </a:lnTo>
                  <a:lnTo>
                    <a:pt x="225" y="672"/>
                  </a:lnTo>
                  <a:lnTo>
                    <a:pt x="229" y="676"/>
                  </a:lnTo>
                  <a:lnTo>
                    <a:pt x="233" y="676"/>
                  </a:lnTo>
                  <a:lnTo>
                    <a:pt x="237" y="672"/>
                  </a:lnTo>
                  <a:lnTo>
                    <a:pt x="241" y="664"/>
                  </a:lnTo>
                  <a:lnTo>
                    <a:pt x="245" y="652"/>
                  </a:lnTo>
                  <a:lnTo>
                    <a:pt x="249" y="640"/>
                  </a:lnTo>
                  <a:lnTo>
                    <a:pt x="253" y="624"/>
                  </a:lnTo>
                  <a:lnTo>
                    <a:pt x="257" y="608"/>
                  </a:lnTo>
                  <a:lnTo>
                    <a:pt x="261" y="596"/>
                  </a:lnTo>
                  <a:lnTo>
                    <a:pt x="265" y="580"/>
                  </a:lnTo>
                  <a:lnTo>
                    <a:pt x="269" y="568"/>
                  </a:lnTo>
                  <a:lnTo>
                    <a:pt x="273" y="560"/>
                  </a:lnTo>
                  <a:lnTo>
                    <a:pt x="277" y="552"/>
                  </a:lnTo>
                  <a:lnTo>
                    <a:pt x="281" y="544"/>
                  </a:lnTo>
                  <a:lnTo>
                    <a:pt x="285" y="536"/>
                  </a:lnTo>
                  <a:lnTo>
                    <a:pt x="289" y="528"/>
                  </a:lnTo>
                  <a:lnTo>
                    <a:pt x="293" y="516"/>
                  </a:lnTo>
                  <a:lnTo>
                    <a:pt x="297" y="504"/>
                  </a:lnTo>
                  <a:lnTo>
                    <a:pt x="301" y="484"/>
                  </a:lnTo>
                  <a:lnTo>
                    <a:pt x="305" y="464"/>
                  </a:lnTo>
                  <a:lnTo>
                    <a:pt x="309" y="440"/>
                  </a:lnTo>
                  <a:lnTo>
                    <a:pt x="313" y="412"/>
                  </a:lnTo>
                  <a:lnTo>
                    <a:pt x="317" y="384"/>
                  </a:lnTo>
                  <a:lnTo>
                    <a:pt x="321" y="352"/>
                  </a:lnTo>
                  <a:lnTo>
                    <a:pt x="325" y="320"/>
                  </a:lnTo>
                  <a:lnTo>
                    <a:pt x="329" y="292"/>
                  </a:lnTo>
                  <a:lnTo>
                    <a:pt x="333" y="264"/>
                  </a:lnTo>
                  <a:lnTo>
                    <a:pt x="337" y="236"/>
                  </a:lnTo>
                  <a:lnTo>
                    <a:pt x="341" y="212"/>
                  </a:lnTo>
                  <a:lnTo>
                    <a:pt x="345" y="188"/>
                  </a:lnTo>
                  <a:lnTo>
                    <a:pt x="349" y="164"/>
                  </a:lnTo>
                  <a:lnTo>
                    <a:pt x="353" y="144"/>
                  </a:lnTo>
                  <a:lnTo>
                    <a:pt x="357" y="120"/>
                  </a:lnTo>
                  <a:lnTo>
                    <a:pt x="361" y="100"/>
                  </a:lnTo>
                  <a:lnTo>
                    <a:pt x="365" y="80"/>
                  </a:lnTo>
                  <a:lnTo>
                    <a:pt x="369" y="60"/>
                  </a:lnTo>
                  <a:lnTo>
                    <a:pt x="373" y="40"/>
                  </a:lnTo>
                  <a:lnTo>
                    <a:pt x="377" y="24"/>
                  </a:lnTo>
                  <a:lnTo>
                    <a:pt x="381" y="8"/>
                  </a:lnTo>
                  <a:lnTo>
                    <a:pt x="385" y="0"/>
                  </a:lnTo>
                  <a:lnTo>
                    <a:pt x="389" y="0"/>
                  </a:lnTo>
                  <a:lnTo>
                    <a:pt x="393" y="4"/>
                  </a:lnTo>
                  <a:lnTo>
                    <a:pt x="397" y="16"/>
                  </a:lnTo>
                  <a:lnTo>
                    <a:pt x="401" y="32"/>
                  </a:lnTo>
                  <a:lnTo>
                    <a:pt x="405" y="56"/>
                  </a:lnTo>
                  <a:lnTo>
                    <a:pt x="409" y="84"/>
                  </a:lnTo>
                  <a:lnTo>
                    <a:pt x="413" y="112"/>
                  </a:lnTo>
                  <a:lnTo>
                    <a:pt x="417" y="132"/>
                  </a:lnTo>
                  <a:lnTo>
                    <a:pt x="421" y="148"/>
                  </a:lnTo>
                  <a:lnTo>
                    <a:pt x="425" y="160"/>
                  </a:lnTo>
                  <a:lnTo>
                    <a:pt x="429" y="172"/>
                  </a:lnTo>
                  <a:lnTo>
                    <a:pt x="433" y="188"/>
                  </a:lnTo>
                  <a:lnTo>
                    <a:pt x="437" y="204"/>
                  </a:lnTo>
                  <a:lnTo>
                    <a:pt x="441" y="224"/>
                  </a:lnTo>
                  <a:lnTo>
                    <a:pt x="445" y="252"/>
                  </a:lnTo>
                  <a:lnTo>
                    <a:pt x="449" y="284"/>
                  </a:lnTo>
                  <a:lnTo>
                    <a:pt x="453" y="316"/>
                  </a:lnTo>
                  <a:lnTo>
                    <a:pt x="457" y="352"/>
                  </a:lnTo>
                  <a:lnTo>
                    <a:pt x="461" y="388"/>
                  </a:lnTo>
                  <a:lnTo>
                    <a:pt x="465" y="424"/>
                  </a:lnTo>
                  <a:lnTo>
                    <a:pt x="469" y="464"/>
                  </a:lnTo>
                  <a:lnTo>
                    <a:pt x="473" y="504"/>
                  </a:lnTo>
                  <a:lnTo>
                    <a:pt x="477" y="544"/>
                  </a:lnTo>
                  <a:lnTo>
                    <a:pt x="481" y="588"/>
                  </a:lnTo>
                  <a:lnTo>
                    <a:pt x="485" y="628"/>
                  </a:lnTo>
                  <a:lnTo>
                    <a:pt x="489" y="664"/>
                  </a:lnTo>
                  <a:lnTo>
                    <a:pt x="493" y="696"/>
                  </a:lnTo>
                  <a:lnTo>
                    <a:pt x="497" y="728"/>
                  </a:lnTo>
                  <a:lnTo>
                    <a:pt x="501" y="752"/>
                  </a:lnTo>
                  <a:lnTo>
                    <a:pt x="505" y="772"/>
                  </a:lnTo>
                  <a:lnTo>
                    <a:pt x="509" y="792"/>
                  </a:lnTo>
                  <a:lnTo>
                    <a:pt x="513" y="800"/>
                  </a:lnTo>
                </a:path>
              </a:pathLst>
            </a:custGeom>
            <a:noFill/>
            <a:ln w="0" cap="rnd">
              <a:solidFill>
                <a:srgbClr val="BFBF00"/>
              </a:solidFill>
              <a:prstDash val="sysDot"/>
              <a:round/>
              <a:headEnd/>
              <a:tailEnd/>
            </a:ln>
          </p:spPr>
          <p:txBody>
            <a:bodyPr/>
            <a:lstStyle/>
            <a:p>
              <a:endParaRPr lang="en-US">
                <a:solidFill>
                  <a:srgbClr val="000000"/>
                </a:solidFill>
              </a:endParaRPr>
            </a:p>
          </p:txBody>
        </p:sp>
        <p:sp>
          <p:nvSpPr>
            <p:cNvPr id="20667" name="Freeform 484"/>
            <p:cNvSpPr>
              <a:spLocks/>
            </p:cNvSpPr>
            <p:nvPr/>
          </p:nvSpPr>
          <p:spPr bwMode="auto">
            <a:xfrm>
              <a:off x="3552" y="620"/>
              <a:ext cx="513" cy="740"/>
            </a:xfrm>
            <a:custGeom>
              <a:avLst/>
              <a:gdLst>
                <a:gd name="T0" fmla="*/ 12 w 513"/>
                <a:gd name="T1" fmla="*/ 116 h 740"/>
                <a:gd name="T2" fmla="*/ 24 w 513"/>
                <a:gd name="T3" fmla="*/ 104 h 740"/>
                <a:gd name="T4" fmla="*/ 36 w 513"/>
                <a:gd name="T5" fmla="*/ 68 h 740"/>
                <a:gd name="T6" fmla="*/ 48 w 513"/>
                <a:gd name="T7" fmla="*/ 16 h 740"/>
                <a:gd name="T8" fmla="*/ 60 w 513"/>
                <a:gd name="T9" fmla="*/ 4 h 740"/>
                <a:gd name="T10" fmla="*/ 72 w 513"/>
                <a:gd name="T11" fmla="*/ 48 h 740"/>
                <a:gd name="T12" fmla="*/ 85 w 513"/>
                <a:gd name="T13" fmla="*/ 104 h 740"/>
                <a:gd name="T14" fmla="*/ 97 w 513"/>
                <a:gd name="T15" fmla="*/ 152 h 740"/>
                <a:gd name="T16" fmla="*/ 109 w 513"/>
                <a:gd name="T17" fmla="*/ 232 h 740"/>
                <a:gd name="T18" fmla="*/ 121 w 513"/>
                <a:gd name="T19" fmla="*/ 332 h 740"/>
                <a:gd name="T20" fmla="*/ 133 w 513"/>
                <a:gd name="T21" fmla="*/ 448 h 740"/>
                <a:gd name="T22" fmla="*/ 145 w 513"/>
                <a:gd name="T23" fmla="*/ 572 h 740"/>
                <a:gd name="T24" fmla="*/ 157 w 513"/>
                <a:gd name="T25" fmla="*/ 680 h 740"/>
                <a:gd name="T26" fmla="*/ 169 w 513"/>
                <a:gd name="T27" fmla="*/ 736 h 740"/>
                <a:gd name="T28" fmla="*/ 181 w 513"/>
                <a:gd name="T29" fmla="*/ 732 h 740"/>
                <a:gd name="T30" fmla="*/ 193 w 513"/>
                <a:gd name="T31" fmla="*/ 692 h 740"/>
                <a:gd name="T32" fmla="*/ 205 w 513"/>
                <a:gd name="T33" fmla="*/ 672 h 740"/>
                <a:gd name="T34" fmla="*/ 217 w 513"/>
                <a:gd name="T35" fmla="*/ 676 h 740"/>
                <a:gd name="T36" fmla="*/ 229 w 513"/>
                <a:gd name="T37" fmla="*/ 680 h 740"/>
                <a:gd name="T38" fmla="*/ 241 w 513"/>
                <a:gd name="T39" fmla="*/ 664 h 740"/>
                <a:gd name="T40" fmla="*/ 253 w 513"/>
                <a:gd name="T41" fmla="*/ 632 h 740"/>
                <a:gd name="T42" fmla="*/ 265 w 513"/>
                <a:gd name="T43" fmla="*/ 604 h 740"/>
                <a:gd name="T44" fmla="*/ 277 w 513"/>
                <a:gd name="T45" fmla="*/ 612 h 740"/>
                <a:gd name="T46" fmla="*/ 289 w 513"/>
                <a:gd name="T47" fmla="*/ 632 h 740"/>
                <a:gd name="T48" fmla="*/ 301 w 513"/>
                <a:gd name="T49" fmla="*/ 632 h 740"/>
                <a:gd name="T50" fmla="*/ 313 w 513"/>
                <a:gd name="T51" fmla="*/ 600 h 740"/>
                <a:gd name="T52" fmla="*/ 325 w 513"/>
                <a:gd name="T53" fmla="*/ 556 h 740"/>
                <a:gd name="T54" fmla="*/ 337 w 513"/>
                <a:gd name="T55" fmla="*/ 520 h 740"/>
                <a:gd name="T56" fmla="*/ 349 w 513"/>
                <a:gd name="T57" fmla="*/ 500 h 740"/>
                <a:gd name="T58" fmla="*/ 361 w 513"/>
                <a:gd name="T59" fmla="*/ 468 h 740"/>
                <a:gd name="T60" fmla="*/ 373 w 513"/>
                <a:gd name="T61" fmla="*/ 408 h 740"/>
                <a:gd name="T62" fmla="*/ 385 w 513"/>
                <a:gd name="T63" fmla="*/ 320 h 740"/>
                <a:gd name="T64" fmla="*/ 397 w 513"/>
                <a:gd name="T65" fmla="*/ 232 h 740"/>
                <a:gd name="T66" fmla="*/ 409 w 513"/>
                <a:gd name="T67" fmla="*/ 156 h 740"/>
                <a:gd name="T68" fmla="*/ 421 w 513"/>
                <a:gd name="T69" fmla="*/ 116 h 740"/>
                <a:gd name="T70" fmla="*/ 433 w 513"/>
                <a:gd name="T71" fmla="*/ 104 h 740"/>
                <a:gd name="T72" fmla="*/ 445 w 513"/>
                <a:gd name="T73" fmla="*/ 72 h 740"/>
                <a:gd name="T74" fmla="*/ 457 w 513"/>
                <a:gd name="T75" fmla="*/ 20 h 740"/>
                <a:gd name="T76" fmla="*/ 469 w 513"/>
                <a:gd name="T77" fmla="*/ 0 h 740"/>
                <a:gd name="T78" fmla="*/ 481 w 513"/>
                <a:gd name="T79" fmla="*/ 40 h 740"/>
                <a:gd name="T80" fmla="*/ 493 w 513"/>
                <a:gd name="T81" fmla="*/ 100 h 740"/>
                <a:gd name="T82" fmla="*/ 505 w 513"/>
                <a:gd name="T83" fmla="*/ 148 h 7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13"/>
                <a:gd name="T127" fmla="*/ 0 h 740"/>
                <a:gd name="T128" fmla="*/ 513 w 513"/>
                <a:gd name="T129" fmla="*/ 740 h 7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13" h="740">
                  <a:moveTo>
                    <a:pt x="0" y="132"/>
                  </a:moveTo>
                  <a:lnTo>
                    <a:pt x="8" y="120"/>
                  </a:lnTo>
                  <a:lnTo>
                    <a:pt x="12" y="116"/>
                  </a:lnTo>
                  <a:lnTo>
                    <a:pt x="16" y="112"/>
                  </a:lnTo>
                  <a:lnTo>
                    <a:pt x="20" y="108"/>
                  </a:lnTo>
                  <a:lnTo>
                    <a:pt x="24" y="104"/>
                  </a:lnTo>
                  <a:lnTo>
                    <a:pt x="28" y="96"/>
                  </a:lnTo>
                  <a:lnTo>
                    <a:pt x="32" y="84"/>
                  </a:lnTo>
                  <a:lnTo>
                    <a:pt x="36" y="68"/>
                  </a:lnTo>
                  <a:lnTo>
                    <a:pt x="40" y="48"/>
                  </a:lnTo>
                  <a:lnTo>
                    <a:pt x="44" y="32"/>
                  </a:lnTo>
                  <a:lnTo>
                    <a:pt x="48" y="16"/>
                  </a:lnTo>
                  <a:lnTo>
                    <a:pt x="52" y="4"/>
                  </a:lnTo>
                  <a:lnTo>
                    <a:pt x="56" y="0"/>
                  </a:lnTo>
                  <a:lnTo>
                    <a:pt x="60" y="4"/>
                  </a:lnTo>
                  <a:lnTo>
                    <a:pt x="64" y="12"/>
                  </a:lnTo>
                  <a:lnTo>
                    <a:pt x="68" y="28"/>
                  </a:lnTo>
                  <a:lnTo>
                    <a:pt x="72" y="48"/>
                  </a:lnTo>
                  <a:lnTo>
                    <a:pt x="76" y="68"/>
                  </a:lnTo>
                  <a:lnTo>
                    <a:pt x="81" y="88"/>
                  </a:lnTo>
                  <a:lnTo>
                    <a:pt x="85" y="104"/>
                  </a:lnTo>
                  <a:lnTo>
                    <a:pt x="89" y="116"/>
                  </a:lnTo>
                  <a:lnTo>
                    <a:pt x="93" y="132"/>
                  </a:lnTo>
                  <a:lnTo>
                    <a:pt x="97" y="152"/>
                  </a:lnTo>
                  <a:lnTo>
                    <a:pt x="101" y="172"/>
                  </a:lnTo>
                  <a:lnTo>
                    <a:pt x="105" y="200"/>
                  </a:lnTo>
                  <a:lnTo>
                    <a:pt x="109" y="232"/>
                  </a:lnTo>
                  <a:lnTo>
                    <a:pt x="113" y="264"/>
                  </a:lnTo>
                  <a:lnTo>
                    <a:pt x="117" y="300"/>
                  </a:lnTo>
                  <a:lnTo>
                    <a:pt x="121" y="332"/>
                  </a:lnTo>
                  <a:lnTo>
                    <a:pt x="125" y="368"/>
                  </a:lnTo>
                  <a:lnTo>
                    <a:pt x="129" y="408"/>
                  </a:lnTo>
                  <a:lnTo>
                    <a:pt x="133" y="448"/>
                  </a:lnTo>
                  <a:lnTo>
                    <a:pt x="137" y="488"/>
                  </a:lnTo>
                  <a:lnTo>
                    <a:pt x="141" y="532"/>
                  </a:lnTo>
                  <a:lnTo>
                    <a:pt x="145" y="572"/>
                  </a:lnTo>
                  <a:lnTo>
                    <a:pt x="149" y="612"/>
                  </a:lnTo>
                  <a:lnTo>
                    <a:pt x="153" y="648"/>
                  </a:lnTo>
                  <a:lnTo>
                    <a:pt x="157" y="680"/>
                  </a:lnTo>
                  <a:lnTo>
                    <a:pt x="161" y="704"/>
                  </a:lnTo>
                  <a:lnTo>
                    <a:pt x="165" y="724"/>
                  </a:lnTo>
                  <a:lnTo>
                    <a:pt x="169" y="736"/>
                  </a:lnTo>
                  <a:lnTo>
                    <a:pt x="173" y="740"/>
                  </a:lnTo>
                  <a:lnTo>
                    <a:pt x="177" y="740"/>
                  </a:lnTo>
                  <a:lnTo>
                    <a:pt x="181" y="732"/>
                  </a:lnTo>
                  <a:lnTo>
                    <a:pt x="185" y="720"/>
                  </a:lnTo>
                  <a:lnTo>
                    <a:pt x="189" y="704"/>
                  </a:lnTo>
                  <a:lnTo>
                    <a:pt x="193" y="692"/>
                  </a:lnTo>
                  <a:lnTo>
                    <a:pt x="197" y="680"/>
                  </a:lnTo>
                  <a:lnTo>
                    <a:pt x="201" y="676"/>
                  </a:lnTo>
                  <a:lnTo>
                    <a:pt x="205" y="672"/>
                  </a:lnTo>
                  <a:lnTo>
                    <a:pt x="209" y="672"/>
                  </a:lnTo>
                  <a:lnTo>
                    <a:pt x="213" y="672"/>
                  </a:lnTo>
                  <a:lnTo>
                    <a:pt x="217" y="676"/>
                  </a:lnTo>
                  <a:lnTo>
                    <a:pt x="221" y="680"/>
                  </a:lnTo>
                  <a:lnTo>
                    <a:pt x="225" y="680"/>
                  </a:lnTo>
                  <a:lnTo>
                    <a:pt x="229" y="680"/>
                  </a:lnTo>
                  <a:lnTo>
                    <a:pt x="233" y="680"/>
                  </a:lnTo>
                  <a:lnTo>
                    <a:pt x="237" y="672"/>
                  </a:lnTo>
                  <a:lnTo>
                    <a:pt x="241" y="664"/>
                  </a:lnTo>
                  <a:lnTo>
                    <a:pt x="245" y="656"/>
                  </a:lnTo>
                  <a:lnTo>
                    <a:pt x="249" y="644"/>
                  </a:lnTo>
                  <a:lnTo>
                    <a:pt x="253" y="632"/>
                  </a:lnTo>
                  <a:lnTo>
                    <a:pt x="257" y="620"/>
                  </a:lnTo>
                  <a:lnTo>
                    <a:pt x="261" y="608"/>
                  </a:lnTo>
                  <a:lnTo>
                    <a:pt x="265" y="604"/>
                  </a:lnTo>
                  <a:lnTo>
                    <a:pt x="269" y="604"/>
                  </a:lnTo>
                  <a:lnTo>
                    <a:pt x="273" y="604"/>
                  </a:lnTo>
                  <a:lnTo>
                    <a:pt x="277" y="612"/>
                  </a:lnTo>
                  <a:lnTo>
                    <a:pt x="281" y="616"/>
                  </a:lnTo>
                  <a:lnTo>
                    <a:pt x="285" y="624"/>
                  </a:lnTo>
                  <a:lnTo>
                    <a:pt x="289" y="632"/>
                  </a:lnTo>
                  <a:lnTo>
                    <a:pt x="293" y="636"/>
                  </a:lnTo>
                  <a:lnTo>
                    <a:pt x="297" y="636"/>
                  </a:lnTo>
                  <a:lnTo>
                    <a:pt x="301" y="632"/>
                  </a:lnTo>
                  <a:lnTo>
                    <a:pt x="305" y="624"/>
                  </a:lnTo>
                  <a:lnTo>
                    <a:pt x="309" y="616"/>
                  </a:lnTo>
                  <a:lnTo>
                    <a:pt x="313" y="600"/>
                  </a:lnTo>
                  <a:lnTo>
                    <a:pt x="317" y="588"/>
                  </a:lnTo>
                  <a:lnTo>
                    <a:pt x="321" y="572"/>
                  </a:lnTo>
                  <a:lnTo>
                    <a:pt x="325" y="556"/>
                  </a:lnTo>
                  <a:lnTo>
                    <a:pt x="329" y="544"/>
                  </a:lnTo>
                  <a:lnTo>
                    <a:pt x="333" y="532"/>
                  </a:lnTo>
                  <a:lnTo>
                    <a:pt x="337" y="520"/>
                  </a:lnTo>
                  <a:lnTo>
                    <a:pt x="341" y="516"/>
                  </a:lnTo>
                  <a:lnTo>
                    <a:pt x="345" y="508"/>
                  </a:lnTo>
                  <a:lnTo>
                    <a:pt x="349" y="500"/>
                  </a:lnTo>
                  <a:lnTo>
                    <a:pt x="353" y="492"/>
                  </a:lnTo>
                  <a:lnTo>
                    <a:pt x="357" y="480"/>
                  </a:lnTo>
                  <a:lnTo>
                    <a:pt x="361" y="468"/>
                  </a:lnTo>
                  <a:lnTo>
                    <a:pt x="365" y="452"/>
                  </a:lnTo>
                  <a:lnTo>
                    <a:pt x="369" y="432"/>
                  </a:lnTo>
                  <a:lnTo>
                    <a:pt x="373" y="408"/>
                  </a:lnTo>
                  <a:lnTo>
                    <a:pt x="377" y="380"/>
                  </a:lnTo>
                  <a:lnTo>
                    <a:pt x="381" y="348"/>
                  </a:lnTo>
                  <a:lnTo>
                    <a:pt x="385" y="320"/>
                  </a:lnTo>
                  <a:lnTo>
                    <a:pt x="389" y="288"/>
                  </a:lnTo>
                  <a:lnTo>
                    <a:pt x="393" y="260"/>
                  </a:lnTo>
                  <a:lnTo>
                    <a:pt x="397" y="232"/>
                  </a:lnTo>
                  <a:lnTo>
                    <a:pt x="401" y="204"/>
                  </a:lnTo>
                  <a:lnTo>
                    <a:pt x="405" y="180"/>
                  </a:lnTo>
                  <a:lnTo>
                    <a:pt x="409" y="156"/>
                  </a:lnTo>
                  <a:lnTo>
                    <a:pt x="413" y="136"/>
                  </a:lnTo>
                  <a:lnTo>
                    <a:pt x="417" y="120"/>
                  </a:lnTo>
                  <a:lnTo>
                    <a:pt x="421" y="116"/>
                  </a:lnTo>
                  <a:lnTo>
                    <a:pt x="425" y="112"/>
                  </a:lnTo>
                  <a:lnTo>
                    <a:pt x="429" y="108"/>
                  </a:lnTo>
                  <a:lnTo>
                    <a:pt x="433" y="104"/>
                  </a:lnTo>
                  <a:lnTo>
                    <a:pt x="437" y="96"/>
                  </a:lnTo>
                  <a:lnTo>
                    <a:pt x="441" y="88"/>
                  </a:lnTo>
                  <a:lnTo>
                    <a:pt x="445" y="72"/>
                  </a:lnTo>
                  <a:lnTo>
                    <a:pt x="449" y="52"/>
                  </a:lnTo>
                  <a:lnTo>
                    <a:pt x="453" y="36"/>
                  </a:lnTo>
                  <a:lnTo>
                    <a:pt x="457" y="20"/>
                  </a:lnTo>
                  <a:lnTo>
                    <a:pt x="461" y="8"/>
                  </a:lnTo>
                  <a:lnTo>
                    <a:pt x="465" y="0"/>
                  </a:lnTo>
                  <a:lnTo>
                    <a:pt x="469" y="0"/>
                  </a:lnTo>
                  <a:lnTo>
                    <a:pt x="473" y="8"/>
                  </a:lnTo>
                  <a:lnTo>
                    <a:pt x="477" y="24"/>
                  </a:lnTo>
                  <a:lnTo>
                    <a:pt x="481" y="40"/>
                  </a:lnTo>
                  <a:lnTo>
                    <a:pt x="485" y="64"/>
                  </a:lnTo>
                  <a:lnTo>
                    <a:pt x="489" y="84"/>
                  </a:lnTo>
                  <a:lnTo>
                    <a:pt x="493" y="100"/>
                  </a:lnTo>
                  <a:lnTo>
                    <a:pt x="497" y="116"/>
                  </a:lnTo>
                  <a:lnTo>
                    <a:pt x="501" y="128"/>
                  </a:lnTo>
                  <a:lnTo>
                    <a:pt x="505" y="148"/>
                  </a:lnTo>
                  <a:lnTo>
                    <a:pt x="509" y="168"/>
                  </a:lnTo>
                  <a:lnTo>
                    <a:pt x="513" y="196"/>
                  </a:lnTo>
                </a:path>
              </a:pathLst>
            </a:custGeom>
            <a:noFill/>
            <a:ln w="0" cap="rnd">
              <a:solidFill>
                <a:srgbClr val="3F3F3F"/>
              </a:solidFill>
              <a:prstDash val="sysDot"/>
              <a:round/>
              <a:headEnd/>
              <a:tailEnd/>
            </a:ln>
          </p:spPr>
          <p:txBody>
            <a:bodyPr/>
            <a:lstStyle/>
            <a:p>
              <a:endParaRPr lang="en-US">
                <a:solidFill>
                  <a:srgbClr val="000000"/>
                </a:solidFill>
              </a:endParaRPr>
            </a:p>
          </p:txBody>
        </p:sp>
        <p:sp>
          <p:nvSpPr>
            <p:cNvPr id="20668" name="Freeform 486"/>
            <p:cNvSpPr>
              <a:spLocks/>
            </p:cNvSpPr>
            <p:nvPr/>
          </p:nvSpPr>
          <p:spPr bwMode="auto">
            <a:xfrm>
              <a:off x="3044" y="636"/>
              <a:ext cx="508" cy="736"/>
            </a:xfrm>
            <a:custGeom>
              <a:avLst/>
              <a:gdLst>
                <a:gd name="T0" fmla="*/ 8 w 508"/>
                <a:gd name="T1" fmla="*/ 456 h 736"/>
                <a:gd name="T2" fmla="*/ 20 w 508"/>
                <a:gd name="T3" fmla="*/ 424 h 736"/>
                <a:gd name="T4" fmla="*/ 32 w 508"/>
                <a:gd name="T5" fmla="*/ 440 h 736"/>
                <a:gd name="T6" fmla="*/ 44 w 508"/>
                <a:gd name="T7" fmla="*/ 468 h 736"/>
                <a:gd name="T8" fmla="*/ 56 w 508"/>
                <a:gd name="T9" fmla="*/ 496 h 736"/>
                <a:gd name="T10" fmla="*/ 68 w 508"/>
                <a:gd name="T11" fmla="*/ 504 h 736"/>
                <a:gd name="T12" fmla="*/ 80 w 508"/>
                <a:gd name="T13" fmla="*/ 484 h 736"/>
                <a:gd name="T14" fmla="*/ 92 w 508"/>
                <a:gd name="T15" fmla="*/ 460 h 736"/>
                <a:gd name="T16" fmla="*/ 104 w 508"/>
                <a:gd name="T17" fmla="*/ 440 h 736"/>
                <a:gd name="T18" fmla="*/ 116 w 508"/>
                <a:gd name="T19" fmla="*/ 416 h 736"/>
                <a:gd name="T20" fmla="*/ 128 w 508"/>
                <a:gd name="T21" fmla="*/ 388 h 736"/>
                <a:gd name="T22" fmla="*/ 140 w 508"/>
                <a:gd name="T23" fmla="*/ 348 h 736"/>
                <a:gd name="T24" fmla="*/ 152 w 508"/>
                <a:gd name="T25" fmla="*/ 284 h 736"/>
                <a:gd name="T26" fmla="*/ 164 w 508"/>
                <a:gd name="T27" fmla="*/ 204 h 736"/>
                <a:gd name="T28" fmla="*/ 176 w 508"/>
                <a:gd name="T29" fmla="*/ 140 h 736"/>
                <a:gd name="T30" fmla="*/ 188 w 508"/>
                <a:gd name="T31" fmla="*/ 116 h 736"/>
                <a:gd name="T32" fmla="*/ 200 w 508"/>
                <a:gd name="T33" fmla="*/ 88 h 736"/>
                <a:gd name="T34" fmla="*/ 212 w 508"/>
                <a:gd name="T35" fmla="*/ 36 h 736"/>
                <a:gd name="T36" fmla="*/ 224 w 508"/>
                <a:gd name="T37" fmla="*/ 0 h 736"/>
                <a:gd name="T38" fmla="*/ 236 w 508"/>
                <a:gd name="T39" fmla="*/ 16 h 736"/>
                <a:gd name="T40" fmla="*/ 248 w 508"/>
                <a:gd name="T41" fmla="*/ 84 h 736"/>
                <a:gd name="T42" fmla="*/ 260 w 508"/>
                <a:gd name="T43" fmla="*/ 160 h 736"/>
                <a:gd name="T44" fmla="*/ 272 w 508"/>
                <a:gd name="T45" fmla="*/ 256 h 736"/>
                <a:gd name="T46" fmla="*/ 284 w 508"/>
                <a:gd name="T47" fmla="*/ 356 h 736"/>
                <a:gd name="T48" fmla="*/ 296 w 508"/>
                <a:gd name="T49" fmla="*/ 476 h 736"/>
                <a:gd name="T50" fmla="*/ 308 w 508"/>
                <a:gd name="T51" fmla="*/ 596 h 736"/>
                <a:gd name="T52" fmla="*/ 320 w 508"/>
                <a:gd name="T53" fmla="*/ 692 h 736"/>
                <a:gd name="T54" fmla="*/ 332 w 508"/>
                <a:gd name="T55" fmla="*/ 736 h 736"/>
                <a:gd name="T56" fmla="*/ 344 w 508"/>
                <a:gd name="T57" fmla="*/ 720 h 736"/>
                <a:gd name="T58" fmla="*/ 356 w 508"/>
                <a:gd name="T59" fmla="*/ 680 h 736"/>
                <a:gd name="T60" fmla="*/ 368 w 508"/>
                <a:gd name="T61" fmla="*/ 660 h 736"/>
                <a:gd name="T62" fmla="*/ 380 w 508"/>
                <a:gd name="T63" fmla="*/ 664 h 736"/>
                <a:gd name="T64" fmla="*/ 392 w 508"/>
                <a:gd name="T65" fmla="*/ 664 h 736"/>
                <a:gd name="T66" fmla="*/ 404 w 508"/>
                <a:gd name="T67" fmla="*/ 640 h 736"/>
                <a:gd name="T68" fmla="*/ 416 w 508"/>
                <a:gd name="T69" fmla="*/ 600 h 736"/>
                <a:gd name="T70" fmla="*/ 428 w 508"/>
                <a:gd name="T71" fmla="*/ 588 h 736"/>
                <a:gd name="T72" fmla="*/ 440 w 508"/>
                <a:gd name="T73" fmla="*/ 604 h 736"/>
                <a:gd name="T74" fmla="*/ 452 w 508"/>
                <a:gd name="T75" fmla="*/ 620 h 736"/>
                <a:gd name="T76" fmla="*/ 464 w 508"/>
                <a:gd name="T77" fmla="*/ 612 h 736"/>
                <a:gd name="T78" fmla="*/ 476 w 508"/>
                <a:gd name="T79" fmla="*/ 572 h 736"/>
                <a:gd name="T80" fmla="*/ 488 w 508"/>
                <a:gd name="T81" fmla="*/ 528 h 736"/>
                <a:gd name="T82" fmla="*/ 500 w 508"/>
                <a:gd name="T83" fmla="*/ 500 h 7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08"/>
                <a:gd name="T127" fmla="*/ 0 h 736"/>
                <a:gd name="T128" fmla="*/ 508 w 508"/>
                <a:gd name="T129" fmla="*/ 736 h 7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08" h="736">
                  <a:moveTo>
                    <a:pt x="0" y="564"/>
                  </a:moveTo>
                  <a:lnTo>
                    <a:pt x="4" y="492"/>
                  </a:lnTo>
                  <a:lnTo>
                    <a:pt x="8" y="456"/>
                  </a:lnTo>
                  <a:lnTo>
                    <a:pt x="12" y="436"/>
                  </a:lnTo>
                  <a:lnTo>
                    <a:pt x="16" y="428"/>
                  </a:lnTo>
                  <a:lnTo>
                    <a:pt x="20" y="424"/>
                  </a:lnTo>
                  <a:lnTo>
                    <a:pt x="24" y="424"/>
                  </a:lnTo>
                  <a:lnTo>
                    <a:pt x="28" y="432"/>
                  </a:lnTo>
                  <a:lnTo>
                    <a:pt x="32" y="440"/>
                  </a:lnTo>
                  <a:lnTo>
                    <a:pt x="36" y="448"/>
                  </a:lnTo>
                  <a:lnTo>
                    <a:pt x="40" y="460"/>
                  </a:lnTo>
                  <a:lnTo>
                    <a:pt x="44" y="468"/>
                  </a:lnTo>
                  <a:lnTo>
                    <a:pt x="48" y="480"/>
                  </a:lnTo>
                  <a:lnTo>
                    <a:pt x="52" y="488"/>
                  </a:lnTo>
                  <a:lnTo>
                    <a:pt x="56" y="496"/>
                  </a:lnTo>
                  <a:lnTo>
                    <a:pt x="60" y="500"/>
                  </a:lnTo>
                  <a:lnTo>
                    <a:pt x="64" y="504"/>
                  </a:lnTo>
                  <a:lnTo>
                    <a:pt x="68" y="504"/>
                  </a:lnTo>
                  <a:lnTo>
                    <a:pt x="72" y="500"/>
                  </a:lnTo>
                  <a:lnTo>
                    <a:pt x="76" y="492"/>
                  </a:lnTo>
                  <a:lnTo>
                    <a:pt x="80" y="484"/>
                  </a:lnTo>
                  <a:lnTo>
                    <a:pt x="84" y="476"/>
                  </a:lnTo>
                  <a:lnTo>
                    <a:pt x="88" y="468"/>
                  </a:lnTo>
                  <a:lnTo>
                    <a:pt x="92" y="460"/>
                  </a:lnTo>
                  <a:lnTo>
                    <a:pt x="96" y="456"/>
                  </a:lnTo>
                  <a:lnTo>
                    <a:pt x="100" y="448"/>
                  </a:lnTo>
                  <a:lnTo>
                    <a:pt x="104" y="440"/>
                  </a:lnTo>
                  <a:lnTo>
                    <a:pt x="108" y="432"/>
                  </a:lnTo>
                  <a:lnTo>
                    <a:pt x="112" y="424"/>
                  </a:lnTo>
                  <a:lnTo>
                    <a:pt x="116" y="416"/>
                  </a:lnTo>
                  <a:lnTo>
                    <a:pt x="120" y="408"/>
                  </a:lnTo>
                  <a:lnTo>
                    <a:pt x="124" y="396"/>
                  </a:lnTo>
                  <a:lnTo>
                    <a:pt x="128" y="388"/>
                  </a:lnTo>
                  <a:lnTo>
                    <a:pt x="132" y="376"/>
                  </a:lnTo>
                  <a:lnTo>
                    <a:pt x="136" y="364"/>
                  </a:lnTo>
                  <a:lnTo>
                    <a:pt x="140" y="348"/>
                  </a:lnTo>
                  <a:lnTo>
                    <a:pt x="144" y="328"/>
                  </a:lnTo>
                  <a:lnTo>
                    <a:pt x="148" y="308"/>
                  </a:lnTo>
                  <a:lnTo>
                    <a:pt x="152" y="284"/>
                  </a:lnTo>
                  <a:lnTo>
                    <a:pt x="156" y="256"/>
                  </a:lnTo>
                  <a:lnTo>
                    <a:pt x="160" y="228"/>
                  </a:lnTo>
                  <a:lnTo>
                    <a:pt x="164" y="204"/>
                  </a:lnTo>
                  <a:lnTo>
                    <a:pt x="168" y="180"/>
                  </a:lnTo>
                  <a:lnTo>
                    <a:pt x="172" y="156"/>
                  </a:lnTo>
                  <a:lnTo>
                    <a:pt x="176" y="140"/>
                  </a:lnTo>
                  <a:lnTo>
                    <a:pt x="180" y="132"/>
                  </a:lnTo>
                  <a:lnTo>
                    <a:pt x="184" y="124"/>
                  </a:lnTo>
                  <a:lnTo>
                    <a:pt x="188" y="116"/>
                  </a:lnTo>
                  <a:lnTo>
                    <a:pt x="192" y="112"/>
                  </a:lnTo>
                  <a:lnTo>
                    <a:pt x="196" y="100"/>
                  </a:lnTo>
                  <a:lnTo>
                    <a:pt x="200" y="88"/>
                  </a:lnTo>
                  <a:lnTo>
                    <a:pt x="204" y="76"/>
                  </a:lnTo>
                  <a:lnTo>
                    <a:pt x="208" y="56"/>
                  </a:lnTo>
                  <a:lnTo>
                    <a:pt x="212" y="36"/>
                  </a:lnTo>
                  <a:lnTo>
                    <a:pt x="216" y="20"/>
                  </a:lnTo>
                  <a:lnTo>
                    <a:pt x="220" y="8"/>
                  </a:lnTo>
                  <a:lnTo>
                    <a:pt x="224" y="0"/>
                  </a:lnTo>
                  <a:lnTo>
                    <a:pt x="228" y="0"/>
                  </a:lnTo>
                  <a:lnTo>
                    <a:pt x="232" y="4"/>
                  </a:lnTo>
                  <a:lnTo>
                    <a:pt x="236" y="16"/>
                  </a:lnTo>
                  <a:lnTo>
                    <a:pt x="240" y="36"/>
                  </a:lnTo>
                  <a:lnTo>
                    <a:pt x="244" y="56"/>
                  </a:lnTo>
                  <a:lnTo>
                    <a:pt x="248" y="84"/>
                  </a:lnTo>
                  <a:lnTo>
                    <a:pt x="252" y="108"/>
                  </a:lnTo>
                  <a:lnTo>
                    <a:pt x="256" y="136"/>
                  </a:lnTo>
                  <a:lnTo>
                    <a:pt x="260" y="160"/>
                  </a:lnTo>
                  <a:lnTo>
                    <a:pt x="264" y="192"/>
                  </a:lnTo>
                  <a:lnTo>
                    <a:pt x="268" y="224"/>
                  </a:lnTo>
                  <a:lnTo>
                    <a:pt x="272" y="256"/>
                  </a:lnTo>
                  <a:lnTo>
                    <a:pt x="276" y="288"/>
                  </a:lnTo>
                  <a:lnTo>
                    <a:pt x="280" y="320"/>
                  </a:lnTo>
                  <a:lnTo>
                    <a:pt x="284" y="356"/>
                  </a:lnTo>
                  <a:lnTo>
                    <a:pt x="288" y="396"/>
                  </a:lnTo>
                  <a:lnTo>
                    <a:pt x="292" y="432"/>
                  </a:lnTo>
                  <a:lnTo>
                    <a:pt x="296" y="476"/>
                  </a:lnTo>
                  <a:lnTo>
                    <a:pt x="300" y="516"/>
                  </a:lnTo>
                  <a:lnTo>
                    <a:pt x="304" y="556"/>
                  </a:lnTo>
                  <a:lnTo>
                    <a:pt x="308" y="596"/>
                  </a:lnTo>
                  <a:lnTo>
                    <a:pt x="312" y="636"/>
                  </a:lnTo>
                  <a:lnTo>
                    <a:pt x="316" y="668"/>
                  </a:lnTo>
                  <a:lnTo>
                    <a:pt x="320" y="692"/>
                  </a:lnTo>
                  <a:lnTo>
                    <a:pt x="324" y="716"/>
                  </a:lnTo>
                  <a:lnTo>
                    <a:pt x="328" y="728"/>
                  </a:lnTo>
                  <a:lnTo>
                    <a:pt x="332" y="736"/>
                  </a:lnTo>
                  <a:lnTo>
                    <a:pt x="336" y="736"/>
                  </a:lnTo>
                  <a:lnTo>
                    <a:pt x="340" y="732"/>
                  </a:lnTo>
                  <a:lnTo>
                    <a:pt x="344" y="720"/>
                  </a:lnTo>
                  <a:lnTo>
                    <a:pt x="348" y="704"/>
                  </a:lnTo>
                  <a:lnTo>
                    <a:pt x="352" y="692"/>
                  </a:lnTo>
                  <a:lnTo>
                    <a:pt x="356" y="680"/>
                  </a:lnTo>
                  <a:lnTo>
                    <a:pt x="360" y="668"/>
                  </a:lnTo>
                  <a:lnTo>
                    <a:pt x="364" y="664"/>
                  </a:lnTo>
                  <a:lnTo>
                    <a:pt x="368" y="660"/>
                  </a:lnTo>
                  <a:lnTo>
                    <a:pt x="372" y="660"/>
                  </a:lnTo>
                  <a:lnTo>
                    <a:pt x="376" y="664"/>
                  </a:lnTo>
                  <a:lnTo>
                    <a:pt x="380" y="664"/>
                  </a:lnTo>
                  <a:lnTo>
                    <a:pt x="384" y="668"/>
                  </a:lnTo>
                  <a:lnTo>
                    <a:pt x="388" y="668"/>
                  </a:lnTo>
                  <a:lnTo>
                    <a:pt x="392" y="664"/>
                  </a:lnTo>
                  <a:lnTo>
                    <a:pt x="396" y="660"/>
                  </a:lnTo>
                  <a:lnTo>
                    <a:pt x="400" y="648"/>
                  </a:lnTo>
                  <a:lnTo>
                    <a:pt x="404" y="640"/>
                  </a:lnTo>
                  <a:lnTo>
                    <a:pt x="408" y="624"/>
                  </a:lnTo>
                  <a:lnTo>
                    <a:pt x="412" y="612"/>
                  </a:lnTo>
                  <a:lnTo>
                    <a:pt x="416" y="600"/>
                  </a:lnTo>
                  <a:lnTo>
                    <a:pt x="420" y="592"/>
                  </a:lnTo>
                  <a:lnTo>
                    <a:pt x="424" y="588"/>
                  </a:lnTo>
                  <a:lnTo>
                    <a:pt x="428" y="588"/>
                  </a:lnTo>
                  <a:lnTo>
                    <a:pt x="432" y="588"/>
                  </a:lnTo>
                  <a:lnTo>
                    <a:pt x="436" y="596"/>
                  </a:lnTo>
                  <a:lnTo>
                    <a:pt x="440" y="604"/>
                  </a:lnTo>
                  <a:lnTo>
                    <a:pt x="444" y="608"/>
                  </a:lnTo>
                  <a:lnTo>
                    <a:pt x="448" y="616"/>
                  </a:lnTo>
                  <a:lnTo>
                    <a:pt x="452" y="620"/>
                  </a:lnTo>
                  <a:lnTo>
                    <a:pt x="456" y="620"/>
                  </a:lnTo>
                  <a:lnTo>
                    <a:pt x="460" y="616"/>
                  </a:lnTo>
                  <a:lnTo>
                    <a:pt x="464" y="612"/>
                  </a:lnTo>
                  <a:lnTo>
                    <a:pt x="468" y="600"/>
                  </a:lnTo>
                  <a:lnTo>
                    <a:pt x="472" y="584"/>
                  </a:lnTo>
                  <a:lnTo>
                    <a:pt x="476" y="572"/>
                  </a:lnTo>
                  <a:lnTo>
                    <a:pt x="480" y="556"/>
                  </a:lnTo>
                  <a:lnTo>
                    <a:pt x="484" y="540"/>
                  </a:lnTo>
                  <a:lnTo>
                    <a:pt x="488" y="528"/>
                  </a:lnTo>
                  <a:lnTo>
                    <a:pt x="492" y="516"/>
                  </a:lnTo>
                  <a:lnTo>
                    <a:pt x="496" y="504"/>
                  </a:lnTo>
                  <a:lnTo>
                    <a:pt x="500" y="500"/>
                  </a:lnTo>
                  <a:lnTo>
                    <a:pt x="504" y="492"/>
                  </a:lnTo>
                  <a:lnTo>
                    <a:pt x="508" y="484"/>
                  </a:lnTo>
                </a:path>
              </a:pathLst>
            </a:custGeom>
            <a:noFill/>
            <a:ln w="0" cap="rnd">
              <a:solidFill>
                <a:srgbClr val="0000FF"/>
              </a:solidFill>
              <a:prstDash val="sysDot"/>
              <a:round/>
              <a:headEnd/>
              <a:tailEnd/>
            </a:ln>
          </p:spPr>
          <p:txBody>
            <a:bodyPr/>
            <a:lstStyle/>
            <a:p>
              <a:endParaRPr lang="en-US">
                <a:solidFill>
                  <a:srgbClr val="000000"/>
                </a:solidFill>
              </a:endParaRPr>
            </a:p>
          </p:txBody>
        </p:sp>
        <p:sp>
          <p:nvSpPr>
            <p:cNvPr id="20669" name="Freeform 489"/>
            <p:cNvSpPr>
              <a:spLocks/>
            </p:cNvSpPr>
            <p:nvPr/>
          </p:nvSpPr>
          <p:spPr bwMode="auto">
            <a:xfrm>
              <a:off x="3044" y="596"/>
              <a:ext cx="508" cy="768"/>
            </a:xfrm>
            <a:custGeom>
              <a:avLst/>
              <a:gdLst>
                <a:gd name="T0" fmla="*/ 8 w 508"/>
                <a:gd name="T1" fmla="*/ 496 h 768"/>
                <a:gd name="T2" fmla="*/ 20 w 508"/>
                <a:gd name="T3" fmla="*/ 460 h 768"/>
                <a:gd name="T4" fmla="*/ 32 w 508"/>
                <a:gd name="T5" fmla="*/ 472 h 768"/>
                <a:gd name="T6" fmla="*/ 44 w 508"/>
                <a:gd name="T7" fmla="*/ 500 h 768"/>
                <a:gd name="T8" fmla="*/ 56 w 508"/>
                <a:gd name="T9" fmla="*/ 532 h 768"/>
                <a:gd name="T10" fmla="*/ 68 w 508"/>
                <a:gd name="T11" fmla="*/ 548 h 768"/>
                <a:gd name="T12" fmla="*/ 80 w 508"/>
                <a:gd name="T13" fmla="*/ 548 h 768"/>
                <a:gd name="T14" fmla="*/ 92 w 508"/>
                <a:gd name="T15" fmla="*/ 552 h 768"/>
                <a:gd name="T16" fmla="*/ 104 w 508"/>
                <a:gd name="T17" fmla="*/ 576 h 768"/>
                <a:gd name="T18" fmla="*/ 116 w 508"/>
                <a:gd name="T19" fmla="*/ 592 h 768"/>
                <a:gd name="T20" fmla="*/ 128 w 508"/>
                <a:gd name="T21" fmla="*/ 604 h 768"/>
                <a:gd name="T22" fmla="*/ 140 w 508"/>
                <a:gd name="T23" fmla="*/ 600 h 768"/>
                <a:gd name="T24" fmla="*/ 152 w 508"/>
                <a:gd name="T25" fmla="*/ 572 h 768"/>
                <a:gd name="T26" fmla="*/ 164 w 508"/>
                <a:gd name="T27" fmla="*/ 536 h 768"/>
                <a:gd name="T28" fmla="*/ 176 w 508"/>
                <a:gd name="T29" fmla="*/ 508 h 768"/>
                <a:gd name="T30" fmla="*/ 188 w 508"/>
                <a:gd name="T31" fmla="*/ 480 h 768"/>
                <a:gd name="T32" fmla="*/ 200 w 508"/>
                <a:gd name="T33" fmla="*/ 448 h 768"/>
                <a:gd name="T34" fmla="*/ 212 w 508"/>
                <a:gd name="T35" fmla="*/ 400 h 768"/>
                <a:gd name="T36" fmla="*/ 224 w 508"/>
                <a:gd name="T37" fmla="*/ 320 h 768"/>
                <a:gd name="T38" fmla="*/ 236 w 508"/>
                <a:gd name="T39" fmla="*/ 236 h 768"/>
                <a:gd name="T40" fmla="*/ 248 w 508"/>
                <a:gd name="T41" fmla="*/ 164 h 768"/>
                <a:gd name="T42" fmla="*/ 260 w 508"/>
                <a:gd name="T43" fmla="*/ 108 h 768"/>
                <a:gd name="T44" fmla="*/ 272 w 508"/>
                <a:gd name="T45" fmla="*/ 44 h 768"/>
                <a:gd name="T46" fmla="*/ 284 w 508"/>
                <a:gd name="T47" fmla="*/ 4 h 768"/>
                <a:gd name="T48" fmla="*/ 296 w 508"/>
                <a:gd name="T49" fmla="*/ 12 h 768"/>
                <a:gd name="T50" fmla="*/ 308 w 508"/>
                <a:gd name="T51" fmla="*/ 76 h 768"/>
                <a:gd name="T52" fmla="*/ 320 w 508"/>
                <a:gd name="T53" fmla="*/ 164 h 768"/>
                <a:gd name="T54" fmla="*/ 332 w 508"/>
                <a:gd name="T55" fmla="*/ 248 h 768"/>
                <a:gd name="T56" fmla="*/ 344 w 508"/>
                <a:gd name="T57" fmla="*/ 348 h 768"/>
                <a:gd name="T58" fmla="*/ 356 w 508"/>
                <a:gd name="T59" fmla="*/ 456 h 768"/>
                <a:gd name="T60" fmla="*/ 368 w 508"/>
                <a:gd name="T61" fmla="*/ 580 h 768"/>
                <a:gd name="T62" fmla="*/ 380 w 508"/>
                <a:gd name="T63" fmla="*/ 692 h 768"/>
                <a:gd name="T64" fmla="*/ 392 w 508"/>
                <a:gd name="T65" fmla="*/ 760 h 768"/>
                <a:gd name="T66" fmla="*/ 404 w 508"/>
                <a:gd name="T67" fmla="*/ 764 h 768"/>
                <a:gd name="T68" fmla="*/ 416 w 508"/>
                <a:gd name="T69" fmla="*/ 724 h 768"/>
                <a:gd name="T70" fmla="*/ 428 w 508"/>
                <a:gd name="T71" fmla="*/ 696 h 768"/>
                <a:gd name="T72" fmla="*/ 440 w 508"/>
                <a:gd name="T73" fmla="*/ 700 h 768"/>
                <a:gd name="T74" fmla="*/ 452 w 508"/>
                <a:gd name="T75" fmla="*/ 704 h 768"/>
                <a:gd name="T76" fmla="*/ 464 w 508"/>
                <a:gd name="T77" fmla="*/ 692 h 768"/>
                <a:gd name="T78" fmla="*/ 476 w 508"/>
                <a:gd name="T79" fmla="*/ 652 h 768"/>
                <a:gd name="T80" fmla="*/ 488 w 508"/>
                <a:gd name="T81" fmla="*/ 628 h 768"/>
                <a:gd name="T82" fmla="*/ 500 w 508"/>
                <a:gd name="T83" fmla="*/ 632 h 76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08"/>
                <a:gd name="T127" fmla="*/ 0 h 768"/>
                <a:gd name="T128" fmla="*/ 508 w 508"/>
                <a:gd name="T129" fmla="*/ 768 h 76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08" h="768">
                  <a:moveTo>
                    <a:pt x="0" y="604"/>
                  </a:moveTo>
                  <a:lnTo>
                    <a:pt x="4" y="532"/>
                  </a:lnTo>
                  <a:lnTo>
                    <a:pt x="8" y="496"/>
                  </a:lnTo>
                  <a:lnTo>
                    <a:pt x="12" y="476"/>
                  </a:lnTo>
                  <a:lnTo>
                    <a:pt x="16" y="464"/>
                  </a:lnTo>
                  <a:lnTo>
                    <a:pt x="20" y="460"/>
                  </a:lnTo>
                  <a:lnTo>
                    <a:pt x="24" y="460"/>
                  </a:lnTo>
                  <a:lnTo>
                    <a:pt x="28" y="464"/>
                  </a:lnTo>
                  <a:lnTo>
                    <a:pt x="32" y="472"/>
                  </a:lnTo>
                  <a:lnTo>
                    <a:pt x="36" y="480"/>
                  </a:lnTo>
                  <a:lnTo>
                    <a:pt x="40" y="488"/>
                  </a:lnTo>
                  <a:lnTo>
                    <a:pt x="44" y="500"/>
                  </a:lnTo>
                  <a:lnTo>
                    <a:pt x="48" y="512"/>
                  </a:lnTo>
                  <a:lnTo>
                    <a:pt x="52" y="520"/>
                  </a:lnTo>
                  <a:lnTo>
                    <a:pt x="56" y="532"/>
                  </a:lnTo>
                  <a:lnTo>
                    <a:pt x="60" y="540"/>
                  </a:lnTo>
                  <a:lnTo>
                    <a:pt x="64" y="544"/>
                  </a:lnTo>
                  <a:lnTo>
                    <a:pt x="68" y="548"/>
                  </a:lnTo>
                  <a:lnTo>
                    <a:pt x="72" y="548"/>
                  </a:lnTo>
                  <a:lnTo>
                    <a:pt x="76" y="548"/>
                  </a:lnTo>
                  <a:lnTo>
                    <a:pt x="80" y="548"/>
                  </a:lnTo>
                  <a:lnTo>
                    <a:pt x="84" y="548"/>
                  </a:lnTo>
                  <a:lnTo>
                    <a:pt x="88" y="548"/>
                  </a:lnTo>
                  <a:lnTo>
                    <a:pt x="92" y="552"/>
                  </a:lnTo>
                  <a:lnTo>
                    <a:pt x="96" y="560"/>
                  </a:lnTo>
                  <a:lnTo>
                    <a:pt x="100" y="568"/>
                  </a:lnTo>
                  <a:lnTo>
                    <a:pt x="104" y="576"/>
                  </a:lnTo>
                  <a:lnTo>
                    <a:pt x="108" y="580"/>
                  </a:lnTo>
                  <a:lnTo>
                    <a:pt x="112" y="588"/>
                  </a:lnTo>
                  <a:lnTo>
                    <a:pt x="116" y="592"/>
                  </a:lnTo>
                  <a:lnTo>
                    <a:pt x="120" y="596"/>
                  </a:lnTo>
                  <a:lnTo>
                    <a:pt x="124" y="600"/>
                  </a:lnTo>
                  <a:lnTo>
                    <a:pt x="128" y="604"/>
                  </a:lnTo>
                  <a:lnTo>
                    <a:pt x="132" y="604"/>
                  </a:lnTo>
                  <a:lnTo>
                    <a:pt x="136" y="604"/>
                  </a:lnTo>
                  <a:lnTo>
                    <a:pt x="140" y="600"/>
                  </a:lnTo>
                  <a:lnTo>
                    <a:pt x="144" y="592"/>
                  </a:lnTo>
                  <a:lnTo>
                    <a:pt x="148" y="584"/>
                  </a:lnTo>
                  <a:lnTo>
                    <a:pt x="152" y="572"/>
                  </a:lnTo>
                  <a:lnTo>
                    <a:pt x="156" y="560"/>
                  </a:lnTo>
                  <a:lnTo>
                    <a:pt x="160" y="548"/>
                  </a:lnTo>
                  <a:lnTo>
                    <a:pt x="164" y="536"/>
                  </a:lnTo>
                  <a:lnTo>
                    <a:pt x="168" y="528"/>
                  </a:lnTo>
                  <a:lnTo>
                    <a:pt x="172" y="516"/>
                  </a:lnTo>
                  <a:lnTo>
                    <a:pt x="176" y="508"/>
                  </a:lnTo>
                  <a:lnTo>
                    <a:pt x="180" y="500"/>
                  </a:lnTo>
                  <a:lnTo>
                    <a:pt x="184" y="488"/>
                  </a:lnTo>
                  <a:lnTo>
                    <a:pt x="188" y="480"/>
                  </a:lnTo>
                  <a:lnTo>
                    <a:pt x="192" y="472"/>
                  </a:lnTo>
                  <a:lnTo>
                    <a:pt x="196" y="460"/>
                  </a:lnTo>
                  <a:lnTo>
                    <a:pt x="200" y="448"/>
                  </a:lnTo>
                  <a:lnTo>
                    <a:pt x="204" y="436"/>
                  </a:lnTo>
                  <a:lnTo>
                    <a:pt x="208" y="420"/>
                  </a:lnTo>
                  <a:lnTo>
                    <a:pt x="212" y="400"/>
                  </a:lnTo>
                  <a:lnTo>
                    <a:pt x="216" y="376"/>
                  </a:lnTo>
                  <a:lnTo>
                    <a:pt x="220" y="348"/>
                  </a:lnTo>
                  <a:lnTo>
                    <a:pt x="224" y="320"/>
                  </a:lnTo>
                  <a:lnTo>
                    <a:pt x="228" y="292"/>
                  </a:lnTo>
                  <a:lnTo>
                    <a:pt x="232" y="264"/>
                  </a:lnTo>
                  <a:lnTo>
                    <a:pt x="236" y="236"/>
                  </a:lnTo>
                  <a:lnTo>
                    <a:pt x="240" y="212"/>
                  </a:lnTo>
                  <a:lnTo>
                    <a:pt x="244" y="184"/>
                  </a:lnTo>
                  <a:lnTo>
                    <a:pt x="248" y="164"/>
                  </a:lnTo>
                  <a:lnTo>
                    <a:pt x="252" y="144"/>
                  </a:lnTo>
                  <a:lnTo>
                    <a:pt x="256" y="124"/>
                  </a:lnTo>
                  <a:lnTo>
                    <a:pt x="260" y="108"/>
                  </a:lnTo>
                  <a:lnTo>
                    <a:pt x="264" y="88"/>
                  </a:lnTo>
                  <a:lnTo>
                    <a:pt x="268" y="64"/>
                  </a:lnTo>
                  <a:lnTo>
                    <a:pt x="272" y="44"/>
                  </a:lnTo>
                  <a:lnTo>
                    <a:pt x="276" y="28"/>
                  </a:lnTo>
                  <a:lnTo>
                    <a:pt x="280" y="12"/>
                  </a:lnTo>
                  <a:lnTo>
                    <a:pt x="284" y="4"/>
                  </a:lnTo>
                  <a:lnTo>
                    <a:pt x="288" y="0"/>
                  </a:lnTo>
                  <a:lnTo>
                    <a:pt x="292" y="0"/>
                  </a:lnTo>
                  <a:lnTo>
                    <a:pt x="296" y="12"/>
                  </a:lnTo>
                  <a:lnTo>
                    <a:pt x="300" y="28"/>
                  </a:lnTo>
                  <a:lnTo>
                    <a:pt x="304" y="52"/>
                  </a:lnTo>
                  <a:lnTo>
                    <a:pt x="308" y="76"/>
                  </a:lnTo>
                  <a:lnTo>
                    <a:pt x="312" y="108"/>
                  </a:lnTo>
                  <a:lnTo>
                    <a:pt x="316" y="136"/>
                  </a:lnTo>
                  <a:lnTo>
                    <a:pt x="320" y="164"/>
                  </a:lnTo>
                  <a:lnTo>
                    <a:pt x="324" y="188"/>
                  </a:lnTo>
                  <a:lnTo>
                    <a:pt x="328" y="216"/>
                  </a:lnTo>
                  <a:lnTo>
                    <a:pt x="332" y="248"/>
                  </a:lnTo>
                  <a:lnTo>
                    <a:pt x="336" y="280"/>
                  </a:lnTo>
                  <a:lnTo>
                    <a:pt x="340" y="312"/>
                  </a:lnTo>
                  <a:lnTo>
                    <a:pt x="344" y="348"/>
                  </a:lnTo>
                  <a:lnTo>
                    <a:pt x="348" y="380"/>
                  </a:lnTo>
                  <a:lnTo>
                    <a:pt x="352" y="416"/>
                  </a:lnTo>
                  <a:lnTo>
                    <a:pt x="356" y="456"/>
                  </a:lnTo>
                  <a:lnTo>
                    <a:pt x="360" y="496"/>
                  </a:lnTo>
                  <a:lnTo>
                    <a:pt x="364" y="536"/>
                  </a:lnTo>
                  <a:lnTo>
                    <a:pt x="368" y="580"/>
                  </a:lnTo>
                  <a:lnTo>
                    <a:pt x="372" y="620"/>
                  </a:lnTo>
                  <a:lnTo>
                    <a:pt x="376" y="660"/>
                  </a:lnTo>
                  <a:lnTo>
                    <a:pt x="380" y="692"/>
                  </a:lnTo>
                  <a:lnTo>
                    <a:pt x="384" y="724"/>
                  </a:lnTo>
                  <a:lnTo>
                    <a:pt x="388" y="744"/>
                  </a:lnTo>
                  <a:lnTo>
                    <a:pt x="392" y="760"/>
                  </a:lnTo>
                  <a:lnTo>
                    <a:pt x="396" y="768"/>
                  </a:lnTo>
                  <a:lnTo>
                    <a:pt x="400" y="768"/>
                  </a:lnTo>
                  <a:lnTo>
                    <a:pt x="404" y="764"/>
                  </a:lnTo>
                  <a:lnTo>
                    <a:pt x="408" y="752"/>
                  </a:lnTo>
                  <a:lnTo>
                    <a:pt x="412" y="740"/>
                  </a:lnTo>
                  <a:lnTo>
                    <a:pt x="416" y="724"/>
                  </a:lnTo>
                  <a:lnTo>
                    <a:pt x="420" y="712"/>
                  </a:lnTo>
                  <a:lnTo>
                    <a:pt x="424" y="704"/>
                  </a:lnTo>
                  <a:lnTo>
                    <a:pt x="428" y="696"/>
                  </a:lnTo>
                  <a:lnTo>
                    <a:pt x="432" y="696"/>
                  </a:lnTo>
                  <a:lnTo>
                    <a:pt x="436" y="696"/>
                  </a:lnTo>
                  <a:lnTo>
                    <a:pt x="440" y="700"/>
                  </a:lnTo>
                  <a:lnTo>
                    <a:pt x="444" y="704"/>
                  </a:lnTo>
                  <a:lnTo>
                    <a:pt x="448" y="704"/>
                  </a:lnTo>
                  <a:lnTo>
                    <a:pt x="452" y="704"/>
                  </a:lnTo>
                  <a:lnTo>
                    <a:pt x="456" y="704"/>
                  </a:lnTo>
                  <a:lnTo>
                    <a:pt x="460" y="700"/>
                  </a:lnTo>
                  <a:lnTo>
                    <a:pt x="464" y="692"/>
                  </a:lnTo>
                  <a:lnTo>
                    <a:pt x="468" y="680"/>
                  </a:lnTo>
                  <a:lnTo>
                    <a:pt x="472" y="664"/>
                  </a:lnTo>
                  <a:lnTo>
                    <a:pt x="476" y="652"/>
                  </a:lnTo>
                  <a:lnTo>
                    <a:pt x="480" y="640"/>
                  </a:lnTo>
                  <a:lnTo>
                    <a:pt x="484" y="632"/>
                  </a:lnTo>
                  <a:lnTo>
                    <a:pt x="488" y="628"/>
                  </a:lnTo>
                  <a:lnTo>
                    <a:pt x="492" y="624"/>
                  </a:lnTo>
                  <a:lnTo>
                    <a:pt x="496" y="628"/>
                  </a:lnTo>
                  <a:lnTo>
                    <a:pt x="500" y="632"/>
                  </a:lnTo>
                  <a:lnTo>
                    <a:pt x="504" y="640"/>
                  </a:lnTo>
                  <a:lnTo>
                    <a:pt x="508" y="648"/>
                  </a:lnTo>
                </a:path>
              </a:pathLst>
            </a:custGeom>
            <a:noFill/>
            <a:ln w="0" cap="rnd">
              <a:solidFill>
                <a:srgbClr val="007F00"/>
              </a:solidFill>
              <a:prstDash val="sysDot"/>
              <a:round/>
              <a:headEnd/>
              <a:tailEnd/>
            </a:ln>
          </p:spPr>
          <p:txBody>
            <a:bodyPr/>
            <a:lstStyle/>
            <a:p>
              <a:endParaRPr lang="en-US">
                <a:solidFill>
                  <a:srgbClr val="000000"/>
                </a:solidFill>
              </a:endParaRPr>
            </a:p>
          </p:txBody>
        </p:sp>
        <p:sp>
          <p:nvSpPr>
            <p:cNvPr id="20670" name="Freeform 490"/>
            <p:cNvSpPr>
              <a:spLocks/>
            </p:cNvSpPr>
            <p:nvPr/>
          </p:nvSpPr>
          <p:spPr bwMode="auto">
            <a:xfrm>
              <a:off x="3552" y="588"/>
              <a:ext cx="513" cy="780"/>
            </a:xfrm>
            <a:custGeom>
              <a:avLst/>
              <a:gdLst>
                <a:gd name="T0" fmla="*/ 12 w 513"/>
                <a:gd name="T1" fmla="*/ 668 h 780"/>
                <a:gd name="T2" fmla="*/ 24 w 513"/>
                <a:gd name="T3" fmla="*/ 676 h 780"/>
                <a:gd name="T4" fmla="*/ 36 w 513"/>
                <a:gd name="T5" fmla="*/ 664 h 780"/>
                <a:gd name="T6" fmla="*/ 48 w 513"/>
                <a:gd name="T7" fmla="*/ 632 h 780"/>
                <a:gd name="T8" fmla="*/ 60 w 513"/>
                <a:gd name="T9" fmla="*/ 588 h 780"/>
                <a:gd name="T10" fmla="*/ 72 w 513"/>
                <a:gd name="T11" fmla="*/ 552 h 780"/>
                <a:gd name="T12" fmla="*/ 85 w 513"/>
                <a:gd name="T13" fmla="*/ 524 h 780"/>
                <a:gd name="T14" fmla="*/ 97 w 513"/>
                <a:gd name="T15" fmla="*/ 496 h 780"/>
                <a:gd name="T16" fmla="*/ 109 w 513"/>
                <a:gd name="T17" fmla="*/ 452 h 780"/>
                <a:gd name="T18" fmla="*/ 121 w 513"/>
                <a:gd name="T19" fmla="*/ 376 h 780"/>
                <a:gd name="T20" fmla="*/ 133 w 513"/>
                <a:gd name="T21" fmla="*/ 288 h 780"/>
                <a:gd name="T22" fmla="*/ 145 w 513"/>
                <a:gd name="T23" fmla="*/ 208 h 780"/>
                <a:gd name="T24" fmla="*/ 157 w 513"/>
                <a:gd name="T25" fmla="*/ 140 h 780"/>
                <a:gd name="T26" fmla="*/ 169 w 513"/>
                <a:gd name="T27" fmla="*/ 88 h 780"/>
                <a:gd name="T28" fmla="*/ 181 w 513"/>
                <a:gd name="T29" fmla="*/ 28 h 780"/>
                <a:gd name="T30" fmla="*/ 193 w 513"/>
                <a:gd name="T31" fmla="*/ 0 h 780"/>
                <a:gd name="T32" fmla="*/ 205 w 513"/>
                <a:gd name="T33" fmla="*/ 32 h 780"/>
                <a:gd name="T34" fmla="*/ 217 w 513"/>
                <a:gd name="T35" fmla="*/ 112 h 780"/>
                <a:gd name="T36" fmla="*/ 229 w 513"/>
                <a:gd name="T37" fmla="*/ 188 h 780"/>
                <a:gd name="T38" fmla="*/ 241 w 513"/>
                <a:gd name="T39" fmla="*/ 280 h 780"/>
                <a:gd name="T40" fmla="*/ 253 w 513"/>
                <a:gd name="T41" fmla="*/ 380 h 780"/>
                <a:gd name="T42" fmla="*/ 265 w 513"/>
                <a:gd name="T43" fmla="*/ 496 h 780"/>
                <a:gd name="T44" fmla="*/ 277 w 513"/>
                <a:gd name="T45" fmla="*/ 620 h 780"/>
                <a:gd name="T46" fmla="*/ 289 w 513"/>
                <a:gd name="T47" fmla="*/ 724 h 780"/>
                <a:gd name="T48" fmla="*/ 301 w 513"/>
                <a:gd name="T49" fmla="*/ 776 h 780"/>
                <a:gd name="T50" fmla="*/ 313 w 513"/>
                <a:gd name="T51" fmla="*/ 764 h 780"/>
                <a:gd name="T52" fmla="*/ 325 w 513"/>
                <a:gd name="T53" fmla="*/ 724 h 780"/>
                <a:gd name="T54" fmla="*/ 337 w 513"/>
                <a:gd name="T55" fmla="*/ 704 h 780"/>
                <a:gd name="T56" fmla="*/ 349 w 513"/>
                <a:gd name="T57" fmla="*/ 708 h 780"/>
                <a:gd name="T58" fmla="*/ 361 w 513"/>
                <a:gd name="T59" fmla="*/ 712 h 780"/>
                <a:gd name="T60" fmla="*/ 373 w 513"/>
                <a:gd name="T61" fmla="*/ 688 h 780"/>
                <a:gd name="T62" fmla="*/ 385 w 513"/>
                <a:gd name="T63" fmla="*/ 652 h 780"/>
                <a:gd name="T64" fmla="*/ 397 w 513"/>
                <a:gd name="T65" fmla="*/ 632 h 780"/>
                <a:gd name="T66" fmla="*/ 409 w 513"/>
                <a:gd name="T67" fmla="*/ 648 h 780"/>
                <a:gd name="T68" fmla="*/ 421 w 513"/>
                <a:gd name="T69" fmla="*/ 668 h 780"/>
                <a:gd name="T70" fmla="*/ 433 w 513"/>
                <a:gd name="T71" fmla="*/ 676 h 780"/>
                <a:gd name="T72" fmla="*/ 445 w 513"/>
                <a:gd name="T73" fmla="*/ 668 h 780"/>
                <a:gd name="T74" fmla="*/ 457 w 513"/>
                <a:gd name="T75" fmla="*/ 636 h 780"/>
                <a:gd name="T76" fmla="*/ 469 w 513"/>
                <a:gd name="T77" fmla="*/ 592 h 780"/>
                <a:gd name="T78" fmla="*/ 481 w 513"/>
                <a:gd name="T79" fmla="*/ 556 h 780"/>
                <a:gd name="T80" fmla="*/ 493 w 513"/>
                <a:gd name="T81" fmla="*/ 528 h 780"/>
                <a:gd name="T82" fmla="*/ 505 w 513"/>
                <a:gd name="T83" fmla="*/ 500 h 78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13"/>
                <a:gd name="T127" fmla="*/ 0 h 780"/>
                <a:gd name="T128" fmla="*/ 513 w 513"/>
                <a:gd name="T129" fmla="*/ 780 h 78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13" h="780">
                  <a:moveTo>
                    <a:pt x="0" y="656"/>
                  </a:moveTo>
                  <a:lnTo>
                    <a:pt x="8" y="664"/>
                  </a:lnTo>
                  <a:lnTo>
                    <a:pt x="12" y="668"/>
                  </a:lnTo>
                  <a:lnTo>
                    <a:pt x="16" y="672"/>
                  </a:lnTo>
                  <a:lnTo>
                    <a:pt x="20" y="672"/>
                  </a:lnTo>
                  <a:lnTo>
                    <a:pt x="24" y="676"/>
                  </a:lnTo>
                  <a:lnTo>
                    <a:pt x="28" y="672"/>
                  </a:lnTo>
                  <a:lnTo>
                    <a:pt x="32" y="672"/>
                  </a:lnTo>
                  <a:lnTo>
                    <a:pt x="36" y="664"/>
                  </a:lnTo>
                  <a:lnTo>
                    <a:pt x="40" y="656"/>
                  </a:lnTo>
                  <a:lnTo>
                    <a:pt x="44" y="644"/>
                  </a:lnTo>
                  <a:lnTo>
                    <a:pt x="48" y="632"/>
                  </a:lnTo>
                  <a:lnTo>
                    <a:pt x="52" y="616"/>
                  </a:lnTo>
                  <a:lnTo>
                    <a:pt x="56" y="600"/>
                  </a:lnTo>
                  <a:lnTo>
                    <a:pt x="60" y="588"/>
                  </a:lnTo>
                  <a:lnTo>
                    <a:pt x="64" y="572"/>
                  </a:lnTo>
                  <a:lnTo>
                    <a:pt x="68" y="564"/>
                  </a:lnTo>
                  <a:lnTo>
                    <a:pt x="72" y="552"/>
                  </a:lnTo>
                  <a:lnTo>
                    <a:pt x="76" y="544"/>
                  </a:lnTo>
                  <a:lnTo>
                    <a:pt x="81" y="536"/>
                  </a:lnTo>
                  <a:lnTo>
                    <a:pt x="85" y="524"/>
                  </a:lnTo>
                  <a:lnTo>
                    <a:pt x="89" y="516"/>
                  </a:lnTo>
                  <a:lnTo>
                    <a:pt x="93" y="508"/>
                  </a:lnTo>
                  <a:lnTo>
                    <a:pt x="97" y="496"/>
                  </a:lnTo>
                  <a:lnTo>
                    <a:pt x="101" y="484"/>
                  </a:lnTo>
                  <a:lnTo>
                    <a:pt x="105" y="468"/>
                  </a:lnTo>
                  <a:lnTo>
                    <a:pt x="109" y="452"/>
                  </a:lnTo>
                  <a:lnTo>
                    <a:pt x="113" y="428"/>
                  </a:lnTo>
                  <a:lnTo>
                    <a:pt x="117" y="404"/>
                  </a:lnTo>
                  <a:lnTo>
                    <a:pt x="121" y="376"/>
                  </a:lnTo>
                  <a:lnTo>
                    <a:pt x="125" y="348"/>
                  </a:lnTo>
                  <a:lnTo>
                    <a:pt x="129" y="320"/>
                  </a:lnTo>
                  <a:lnTo>
                    <a:pt x="133" y="288"/>
                  </a:lnTo>
                  <a:lnTo>
                    <a:pt x="137" y="260"/>
                  </a:lnTo>
                  <a:lnTo>
                    <a:pt x="141" y="232"/>
                  </a:lnTo>
                  <a:lnTo>
                    <a:pt x="145" y="208"/>
                  </a:lnTo>
                  <a:lnTo>
                    <a:pt x="149" y="184"/>
                  </a:lnTo>
                  <a:lnTo>
                    <a:pt x="153" y="160"/>
                  </a:lnTo>
                  <a:lnTo>
                    <a:pt x="157" y="140"/>
                  </a:lnTo>
                  <a:lnTo>
                    <a:pt x="161" y="124"/>
                  </a:lnTo>
                  <a:lnTo>
                    <a:pt x="165" y="108"/>
                  </a:lnTo>
                  <a:lnTo>
                    <a:pt x="169" y="88"/>
                  </a:lnTo>
                  <a:lnTo>
                    <a:pt x="173" y="68"/>
                  </a:lnTo>
                  <a:lnTo>
                    <a:pt x="177" y="48"/>
                  </a:lnTo>
                  <a:lnTo>
                    <a:pt x="181" y="28"/>
                  </a:lnTo>
                  <a:lnTo>
                    <a:pt x="185" y="16"/>
                  </a:lnTo>
                  <a:lnTo>
                    <a:pt x="189" y="4"/>
                  </a:lnTo>
                  <a:lnTo>
                    <a:pt x="193" y="0"/>
                  </a:lnTo>
                  <a:lnTo>
                    <a:pt x="197" y="4"/>
                  </a:lnTo>
                  <a:lnTo>
                    <a:pt x="201" y="16"/>
                  </a:lnTo>
                  <a:lnTo>
                    <a:pt x="205" y="32"/>
                  </a:lnTo>
                  <a:lnTo>
                    <a:pt x="209" y="56"/>
                  </a:lnTo>
                  <a:lnTo>
                    <a:pt x="213" y="80"/>
                  </a:lnTo>
                  <a:lnTo>
                    <a:pt x="217" y="112"/>
                  </a:lnTo>
                  <a:lnTo>
                    <a:pt x="221" y="140"/>
                  </a:lnTo>
                  <a:lnTo>
                    <a:pt x="225" y="164"/>
                  </a:lnTo>
                  <a:lnTo>
                    <a:pt x="229" y="188"/>
                  </a:lnTo>
                  <a:lnTo>
                    <a:pt x="233" y="216"/>
                  </a:lnTo>
                  <a:lnTo>
                    <a:pt x="237" y="248"/>
                  </a:lnTo>
                  <a:lnTo>
                    <a:pt x="241" y="280"/>
                  </a:lnTo>
                  <a:lnTo>
                    <a:pt x="245" y="312"/>
                  </a:lnTo>
                  <a:lnTo>
                    <a:pt x="249" y="348"/>
                  </a:lnTo>
                  <a:lnTo>
                    <a:pt x="253" y="380"/>
                  </a:lnTo>
                  <a:lnTo>
                    <a:pt x="257" y="416"/>
                  </a:lnTo>
                  <a:lnTo>
                    <a:pt x="261" y="456"/>
                  </a:lnTo>
                  <a:lnTo>
                    <a:pt x="265" y="496"/>
                  </a:lnTo>
                  <a:lnTo>
                    <a:pt x="269" y="536"/>
                  </a:lnTo>
                  <a:lnTo>
                    <a:pt x="273" y="576"/>
                  </a:lnTo>
                  <a:lnTo>
                    <a:pt x="277" y="620"/>
                  </a:lnTo>
                  <a:lnTo>
                    <a:pt x="281" y="660"/>
                  </a:lnTo>
                  <a:lnTo>
                    <a:pt x="285" y="692"/>
                  </a:lnTo>
                  <a:lnTo>
                    <a:pt x="289" y="724"/>
                  </a:lnTo>
                  <a:lnTo>
                    <a:pt x="293" y="748"/>
                  </a:lnTo>
                  <a:lnTo>
                    <a:pt x="297" y="768"/>
                  </a:lnTo>
                  <a:lnTo>
                    <a:pt x="301" y="776"/>
                  </a:lnTo>
                  <a:lnTo>
                    <a:pt x="305" y="780"/>
                  </a:lnTo>
                  <a:lnTo>
                    <a:pt x="309" y="772"/>
                  </a:lnTo>
                  <a:lnTo>
                    <a:pt x="313" y="764"/>
                  </a:lnTo>
                  <a:lnTo>
                    <a:pt x="317" y="748"/>
                  </a:lnTo>
                  <a:lnTo>
                    <a:pt x="321" y="736"/>
                  </a:lnTo>
                  <a:lnTo>
                    <a:pt x="325" y="724"/>
                  </a:lnTo>
                  <a:lnTo>
                    <a:pt x="329" y="712"/>
                  </a:lnTo>
                  <a:lnTo>
                    <a:pt x="333" y="708"/>
                  </a:lnTo>
                  <a:lnTo>
                    <a:pt x="337" y="704"/>
                  </a:lnTo>
                  <a:lnTo>
                    <a:pt x="341" y="704"/>
                  </a:lnTo>
                  <a:lnTo>
                    <a:pt x="345" y="708"/>
                  </a:lnTo>
                  <a:lnTo>
                    <a:pt x="349" y="708"/>
                  </a:lnTo>
                  <a:lnTo>
                    <a:pt x="353" y="712"/>
                  </a:lnTo>
                  <a:lnTo>
                    <a:pt x="357" y="716"/>
                  </a:lnTo>
                  <a:lnTo>
                    <a:pt x="361" y="712"/>
                  </a:lnTo>
                  <a:lnTo>
                    <a:pt x="365" y="708"/>
                  </a:lnTo>
                  <a:lnTo>
                    <a:pt x="369" y="700"/>
                  </a:lnTo>
                  <a:lnTo>
                    <a:pt x="373" y="688"/>
                  </a:lnTo>
                  <a:lnTo>
                    <a:pt x="377" y="676"/>
                  </a:lnTo>
                  <a:lnTo>
                    <a:pt x="381" y="664"/>
                  </a:lnTo>
                  <a:lnTo>
                    <a:pt x="385" y="652"/>
                  </a:lnTo>
                  <a:lnTo>
                    <a:pt x="389" y="640"/>
                  </a:lnTo>
                  <a:lnTo>
                    <a:pt x="393" y="636"/>
                  </a:lnTo>
                  <a:lnTo>
                    <a:pt x="397" y="632"/>
                  </a:lnTo>
                  <a:lnTo>
                    <a:pt x="401" y="636"/>
                  </a:lnTo>
                  <a:lnTo>
                    <a:pt x="405" y="640"/>
                  </a:lnTo>
                  <a:lnTo>
                    <a:pt x="409" y="648"/>
                  </a:lnTo>
                  <a:lnTo>
                    <a:pt x="413" y="656"/>
                  </a:lnTo>
                  <a:lnTo>
                    <a:pt x="417" y="660"/>
                  </a:lnTo>
                  <a:lnTo>
                    <a:pt x="421" y="668"/>
                  </a:lnTo>
                  <a:lnTo>
                    <a:pt x="425" y="672"/>
                  </a:lnTo>
                  <a:lnTo>
                    <a:pt x="429" y="672"/>
                  </a:lnTo>
                  <a:lnTo>
                    <a:pt x="433" y="676"/>
                  </a:lnTo>
                  <a:lnTo>
                    <a:pt x="437" y="676"/>
                  </a:lnTo>
                  <a:lnTo>
                    <a:pt x="441" y="672"/>
                  </a:lnTo>
                  <a:lnTo>
                    <a:pt x="445" y="668"/>
                  </a:lnTo>
                  <a:lnTo>
                    <a:pt x="449" y="660"/>
                  </a:lnTo>
                  <a:lnTo>
                    <a:pt x="453" y="648"/>
                  </a:lnTo>
                  <a:lnTo>
                    <a:pt x="457" y="636"/>
                  </a:lnTo>
                  <a:lnTo>
                    <a:pt x="461" y="620"/>
                  </a:lnTo>
                  <a:lnTo>
                    <a:pt x="465" y="604"/>
                  </a:lnTo>
                  <a:lnTo>
                    <a:pt x="469" y="592"/>
                  </a:lnTo>
                  <a:lnTo>
                    <a:pt x="473" y="576"/>
                  </a:lnTo>
                  <a:lnTo>
                    <a:pt x="477" y="564"/>
                  </a:lnTo>
                  <a:lnTo>
                    <a:pt x="481" y="556"/>
                  </a:lnTo>
                  <a:lnTo>
                    <a:pt x="485" y="544"/>
                  </a:lnTo>
                  <a:lnTo>
                    <a:pt x="489" y="536"/>
                  </a:lnTo>
                  <a:lnTo>
                    <a:pt x="493" y="528"/>
                  </a:lnTo>
                  <a:lnTo>
                    <a:pt x="497" y="520"/>
                  </a:lnTo>
                  <a:lnTo>
                    <a:pt x="501" y="508"/>
                  </a:lnTo>
                  <a:lnTo>
                    <a:pt x="505" y="500"/>
                  </a:lnTo>
                  <a:lnTo>
                    <a:pt x="509" y="488"/>
                  </a:lnTo>
                  <a:lnTo>
                    <a:pt x="513" y="472"/>
                  </a:lnTo>
                </a:path>
              </a:pathLst>
            </a:custGeom>
            <a:noFill/>
            <a:ln w="0" cap="rnd">
              <a:solidFill>
                <a:srgbClr val="007F00"/>
              </a:solidFill>
              <a:prstDash val="sysDot"/>
              <a:round/>
              <a:headEnd/>
              <a:tailEnd/>
            </a:ln>
          </p:spPr>
          <p:txBody>
            <a:bodyPr/>
            <a:lstStyle/>
            <a:p>
              <a:endParaRPr lang="en-US">
                <a:solidFill>
                  <a:srgbClr val="000000"/>
                </a:solidFill>
              </a:endParaRPr>
            </a:p>
          </p:txBody>
        </p:sp>
        <p:sp>
          <p:nvSpPr>
            <p:cNvPr id="20671" name="Freeform 492"/>
            <p:cNvSpPr>
              <a:spLocks/>
            </p:cNvSpPr>
            <p:nvPr/>
          </p:nvSpPr>
          <p:spPr bwMode="auto">
            <a:xfrm>
              <a:off x="3044" y="592"/>
              <a:ext cx="508" cy="780"/>
            </a:xfrm>
            <a:custGeom>
              <a:avLst/>
              <a:gdLst>
                <a:gd name="T0" fmla="*/ 8 w 508"/>
                <a:gd name="T1" fmla="*/ 536 h 780"/>
                <a:gd name="T2" fmla="*/ 20 w 508"/>
                <a:gd name="T3" fmla="*/ 564 h 780"/>
                <a:gd name="T4" fmla="*/ 32 w 508"/>
                <a:gd name="T5" fmla="*/ 636 h 780"/>
                <a:gd name="T6" fmla="*/ 44 w 508"/>
                <a:gd name="T7" fmla="*/ 704 h 780"/>
                <a:gd name="T8" fmla="*/ 56 w 508"/>
                <a:gd name="T9" fmla="*/ 752 h 780"/>
                <a:gd name="T10" fmla="*/ 68 w 508"/>
                <a:gd name="T11" fmla="*/ 764 h 780"/>
                <a:gd name="T12" fmla="*/ 80 w 508"/>
                <a:gd name="T13" fmla="*/ 740 h 780"/>
                <a:gd name="T14" fmla="*/ 92 w 508"/>
                <a:gd name="T15" fmla="*/ 712 h 780"/>
                <a:gd name="T16" fmla="*/ 104 w 508"/>
                <a:gd name="T17" fmla="*/ 700 h 780"/>
                <a:gd name="T18" fmla="*/ 116 w 508"/>
                <a:gd name="T19" fmla="*/ 696 h 780"/>
                <a:gd name="T20" fmla="*/ 128 w 508"/>
                <a:gd name="T21" fmla="*/ 688 h 780"/>
                <a:gd name="T22" fmla="*/ 140 w 508"/>
                <a:gd name="T23" fmla="*/ 676 h 780"/>
                <a:gd name="T24" fmla="*/ 152 w 508"/>
                <a:gd name="T25" fmla="*/ 652 h 780"/>
                <a:gd name="T26" fmla="*/ 164 w 508"/>
                <a:gd name="T27" fmla="*/ 636 h 780"/>
                <a:gd name="T28" fmla="*/ 176 w 508"/>
                <a:gd name="T29" fmla="*/ 640 h 780"/>
                <a:gd name="T30" fmla="*/ 188 w 508"/>
                <a:gd name="T31" fmla="*/ 648 h 780"/>
                <a:gd name="T32" fmla="*/ 200 w 508"/>
                <a:gd name="T33" fmla="*/ 652 h 780"/>
                <a:gd name="T34" fmla="*/ 212 w 508"/>
                <a:gd name="T35" fmla="*/ 636 h 780"/>
                <a:gd name="T36" fmla="*/ 224 w 508"/>
                <a:gd name="T37" fmla="*/ 596 h 780"/>
                <a:gd name="T38" fmla="*/ 236 w 508"/>
                <a:gd name="T39" fmla="*/ 556 h 780"/>
                <a:gd name="T40" fmla="*/ 248 w 508"/>
                <a:gd name="T41" fmla="*/ 528 h 780"/>
                <a:gd name="T42" fmla="*/ 260 w 508"/>
                <a:gd name="T43" fmla="*/ 492 h 780"/>
                <a:gd name="T44" fmla="*/ 272 w 508"/>
                <a:gd name="T45" fmla="*/ 436 h 780"/>
                <a:gd name="T46" fmla="*/ 284 w 508"/>
                <a:gd name="T47" fmla="*/ 352 h 780"/>
                <a:gd name="T48" fmla="*/ 296 w 508"/>
                <a:gd name="T49" fmla="*/ 264 h 780"/>
                <a:gd name="T50" fmla="*/ 308 w 508"/>
                <a:gd name="T51" fmla="*/ 184 h 780"/>
                <a:gd name="T52" fmla="*/ 320 w 508"/>
                <a:gd name="T53" fmla="*/ 128 h 780"/>
                <a:gd name="T54" fmla="*/ 332 w 508"/>
                <a:gd name="T55" fmla="*/ 76 h 780"/>
                <a:gd name="T56" fmla="*/ 344 w 508"/>
                <a:gd name="T57" fmla="*/ 20 h 780"/>
                <a:gd name="T58" fmla="*/ 356 w 508"/>
                <a:gd name="T59" fmla="*/ 0 h 780"/>
                <a:gd name="T60" fmla="*/ 368 w 508"/>
                <a:gd name="T61" fmla="*/ 44 h 780"/>
                <a:gd name="T62" fmla="*/ 380 w 508"/>
                <a:gd name="T63" fmla="*/ 124 h 780"/>
                <a:gd name="T64" fmla="*/ 392 w 508"/>
                <a:gd name="T65" fmla="*/ 220 h 780"/>
                <a:gd name="T66" fmla="*/ 404 w 508"/>
                <a:gd name="T67" fmla="*/ 320 h 780"/>
                <a:gd name="T68" fmla="*/ 416 w 508"/>
                <a:gd name="T69" fmla="*/ 424 h 780"/>
                <a:gd name="T70" fmla="*/ 428 w 508"/>
                <a:gd name="T71" fmla="*/ 544 h 780"/>
                <a:gd name="T72" fmla="*/ 440 w 508"/>
                <a:gd name="T73" fmla="*/ 664 h 780"/>
                <a:gd name="T74" fmla="*/ 452 w 508"/>
                <a:gd name="T75" fmla="*/ 752 h 780"/>
                <a:gd name="T76" fmla="*/ 464 w 508"/>
                <a:gd name="T77" fmla="*/ 780 h 780"/>
                <a:gd name="T78" fmla="*/ 476 w 508"/>
                <a:gd name="T79" fmla="*/ 748 h 780"/>
                <a:gd name="T80" fmla="*/ 488 w 508"/>
                <a:gd name="T81" fmla="*/ 712 h 780"/>
                <a:gd name="T82" fmla="*/ 500 w 508"/>
                <a:gd name="T83" fmla="*/ 704 h 78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08"/>
                <a:gd name="T127" fmla="*/ 0 h 780"/>
                <a:gd name="T128" fmla="*/ 508 w 508"/>
                <a:gd name="T129" fmla="*/ 780 h 78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08" h="780">
                  <a:moveTo>
                    <a:pt x="0" y="608"/>
                  </a:moveTo>
                  <a:lnTo>
                    <a:pt x="4" y="552"/>
                  </a:lnTo>
                  <a:lnTo>
                    <a:pt x="8" y="536"/>
                  </a:lnTo>
                  <a:lnTo>
                    <a:pt x="12" y="536"/>
                  </a:lnTo>
                  <a:lnTo>
                    <a:pt x="16" y="548"/>
                  </a:lnTo>
                  <a:lnTo>
                    <a:pt x="20" y="564"/>
                  </a:lnTo>
                  <a:lnTo>
                    <a:pt x="24" y="588"/>
                  </a:lnTo>
                  <a:lnTo>
                    <a:pt x="28" y="612"/>
                  </a:lnTo>
                  <a:lnTo>
                    <a:pt x="32" y="636"/>
                  </a:lnTo>
                  <a:lnTo>
                    <a:pt x="36" y="660"/>
                  </a:lnTo>
                  <a:lnTo>
                    <a:pt x="40" y="684"/>
                  </a:lnTo>
                  <a:lnTo>
                    <a:pt x="44" y="704"/>
                  </a:lnTo>
                  <a:lnTo>
                    <a:pt x="48" y="724"/>
                  </a:lnTo>
                  <a:lnTo>
                    <a:pt x="52" y="740"/>
                  </a:lnTo>
                  <a:lnTo>
                    <a:pt x="56" y="752"/>
                  </a:lnTo>
                  <a:lnTo>
                    <a:pt x="60" y="764"/>
                  </a:lnTo>
                  <a:lnTo>
                    <a:pt x="64" y="764"/>
                  </a:lnTo>
                  <a:lnTo>
                    <a:pt x="68" y="764"/>
                  </a:lnTo>
                  <a:lnTo>
                    <a:pt x="72" y="760"/>
                  </a:lnTo>
                  <a:lnTo>
                    <a:pt x="76" y="748"/>
                  </a:lnTo>
                  <a:lnTo>
                    <a:pt x="80" y="740"/>
                  </a:lnTo>
                  <a:lnTo>
                    <a:pt x="84" y="728"/>
                  </a:lnTo>
                  <a:lnTo>
                    <a:pt x="88" y="720"/>
                  </a:lnTo>
                  <a:lnTo>
                    <a:pt x="92" y="712"/>
                  </a:lnTo>
                  <a:lnTo>
                    <a:pt x="96" y="708"/>
                  </a:lnTo>
                  <a:lnTo>
                    <a:pt x="100" y="704"/>
                  </a:lnTo>
                  <a:lnTo>
                    <a:pt x="104" y="700"/>
                  </a:lnTo>
                  <a:lnTo>
                    <a:pt x="108" y="700"/>
                  </a:lnTo>
                  <a:lnTo>
                    <a:pt x="112" y="696"/>
                  </a:lnTo>
                  <a:lnTo>
                    <a:pt x="116" y="696"/>
                  </a:lnTo>
                  <a:lnTo>
                    <a:pt x="120" y="696"/>
                  </a:lnTo>
                  <a:lnTo>
                    <a:pt x="124" y="692"/>
                  </a:lnTo>
                  <a:lnTo>
                    <a:pt x="128" y="688"/>
                  </a:lnTo>
                  <a:lnTo>
                    <a:pt x="132" y="688"/>
                  </a:lnTo>
                  <a:lnTo>
                    <a:pt x="136" y="684"/>
                  </a:lnTo>
                  <a:lnTo>
                    <a:pt x="140" y="676"/>
                  </a:lnTo>
                  <a:lnTo>
                    <a:pt x="144" y="672"/>
                  </a:lnTo>
                  <a:lnTo>
                    <a:pt x="148" y="664"/>
                  </a:lnTo>
                  <a:lnTo>
                    <a:pt x="152" y="652"/>
                  </a:lnTo>
                  <a:lnTo>
                    <a:pt x="156" y="648"/>
                  </a:lnTo>
                  <a:lnTo>
                    <a:pt x="160" y="640"/>
                  </a:lnTo>
                  <a:lnTo>
                    <a:pt x="164" y="636"/>
                  </a:lnTo>
                  <a:lnTo>
                    <a:pt x="168" y="636"/>
                  </a:lnTo>
                  <a:lnTo>
                    <a:pt x="172" y="640"/>
                  </a:lnTo>
                  <a:lnTo>
                    <a:pt x="176" y="640"/>
                  </a:lnTo>
                  <a:lnTo>
                    <a:pt x="180" y="644"/>
                  </a:lnTo>
                  <a:lnTo>
                    <a:pt x="184" y="648"/>
                  </a:lnTo>
                  <a:lnTo>
                    <a:pt x="188" y="648"/>
                  </a:lnTo>
                  <a:lnTo>
                    <a:pt x="192" y="652"/>
                  </a:lnTo>
                  <a:lnTo>
                    <a:pt x="196" y="652"/>
                  </a:lnTo>
                  <a:lnTo>
                    <a:pt x="200" y="652"/>
                  </a:lnTo>
                  <a:lnTo>
                    <a:pt x="204" y="648"/>
                  </a:lnTo>
                  <a:lnTo>
                    <a:pt x="208" y="644"/>
                  </a:lnTo>
                  <a:lnTo>
                    <a:pt x="212" y="636"/>
                  </a:lnTo>
                  <a:lnTo>
                    <a:pt x="216" y="624"/>
                  </a:lnTo>
                  <a:lnTo>
                    <a:pt x="220" y="612"/>
                  </a:lnTo>
                  <a:lnTo>
                    <a:pt x="224" y="596"/>
                  </a:lnTo>
                  <a:lnTo>
                    <a:pt x="228" y="580"/>
                  </a:lnTo>
                  <a:lnTo>
                    <a:pt x="232" y="568"/>
                  </a:lnTo>
                  <a:lnTo>
                    <a:pt x="236" y="556"/>
                  </a:lnTo>
                  <a:lnTo>
                    <a:pt x="240" y="548"/>
                  </a:lnTo>
                  <a:lnTo>
                    <a:pt x="244" y="536"/>
                  </a:lnTo>
                  <a:lnTo>
                    <a:pt x="248" y="528"/>
                  </a:lnTo>
                  <a:lnTo>
                    <a:pt x="252" y="516"/>
                  </a:lnTo>
                  <a:lnTo>
                    <a:pt x="256" y="508"/>
                  </a:lnTo>
                  <a:lnTo>
                    <a:pt x="260" y="492"/>
                  </a:lnTo>
                  <a:lnTo>
                    <a:pt x="264" y="476"/>
                  </a:lnTo>
                  <a:lnTo>
                    <a:pt x="268" y="456"/>
                  </a:lnTo>
                  <a:lnTo>
                    <a:pt x="272" y="436"/>
                  </a:lnTo>
                  <a:lnTo>
                    <a:pt x="276" y="408"/>
                  </a:lnTo>
                  <a:lnTo>
                    <a:pt x="280" y="380"/>
                  </a:lnTo>
                  <a:lnTo>
                    <a:pt x="284" y="352"/>
                  </a:lnTo>
                  <a:lnTo>
                    <a:pt x="288" y="320"/>
                  </a:lnTo>
                  <a:lnTo>
                    <a:pt x="292" y="292"/>
                  </a:lnTo>
                  <a:lnTo>
                    <a:pt x="296" y="264"/>
                  </a:lnTo>
                  <a:lnTo>
                    <a:pt x="300" y="236"/>
                  </a:lnTo>
                  <a:lnTo>
                    <a:pt x="304" y="208"/>
                  </a:lnTo>
                  <a:lnTo>
                    <a:pt x="308" y="184"/>
                  </a:lnTo>
                  <a:lnTo>
                    <a:pt x="312" y="164"/>
                  </a:lnTo>
                  <a:lnTo>
                    <a:pt x="316" y="144"/>
                  </a:lnTo>
                  <a:lnTo>
                    <a:pt x="320" y="128"/>
                  </a:lnTo>
                  <a:lnTo>
                    <a:pt x="324" y="112"/>
                  </a:lnTo>
                  <a:lnTo>
                    <a:pt x="328" y="96"/>
                  </a:lnTo>
                  <a:lnTo>
                    <a:pt x="332" y="76"/>
                  </a:lnTo>
                  <a:lnTo>
                    <a:pt x="336" y="56"/>
                  </a:lnTo>
                  <a:lnTo>
                    <a:pt x="340" y="36"/>
                  </a:lnTo>
                  <a:lnTo>
                    <a:pt x="344" y="20"/>
                  </a:lnTo>
                  <a:lnTo>
                    <a:pt x="348" y="8"/>
                  </a:lnTo>
                  <a:lnTo>
                    <a:pt x="352" y="0"/>
                  </a:lnTo>
                  <a:lnTo>
                    <a:pt x="356" y="0"/>
                  </a:lnTo>
                  <a:lnTo>
                    <a:pt x="360" y="8"/>
                  </a:lnTo>
                  <a:lnTo>
                    <a:pt x="364" y="24"/>
                  </a:lnTo>
                  <a:lnTo>
                    <a:pt x="368" y="44"/>
                  </a:lnTo>
                  <a:lnTo>
                    <a:pt x="372" y="68"/>
                  </a:lnTo>
                  <a:lnTo>
                    <a:pt x="376" y="96"/>
                  </a:lnTo>
                  <a:lnTo>
                    <a:pt x="380" y="124"/>
                  </a:lnTo>
                  <a:lnTo>
                    <a:pt x="384" y="156"/>
                  </a:lnTo>
                  <a:lnTo>
                    <a:pt x="388" y="188"/>
                  </a:lnTo>
                  <a:lnTo>
                    <a:pt x="392" y="220"/>
                  </a:lnTo>
                  <a:lnTo>
                    <a:pt x="396" y="252"/>
                  </a:lnTo>
                  <a:lnTo>
                    <a:pt x="400" y="288"/>
                  </a:lnTo>
                  <a:lnTo>
                    <a:pt x="404" y="320"/>
                  </a:lnTo>
                  <a:lnTo>
                    <a:pt x="408" y="352"/>
                  </a:lnTo>
                  <a:lnTo>
                    <a:pt x="412" y="388"/>
                  </a:lnTo>
                  <a:lnTo>
                    <a:pt x="416" y="424"/>
                  </a:lnTo>
                  <a:lnTo>
                    <a:pt x="420" y="464"/>
                  </a:lnTo>
                  <a:lnTo>
                    <a:pt x="424" y="504"/>
                  </a:lnTo>
                  <a:lnTo>
                    <a:pt x="428" y="544"/>
                  </a:lnTo>
                  <a:lnTo>
                    <a:pt x="432" y="584"/>
                  </a:lnTo>
                  <a:lnTo>
                    <a:pt x="436" y="628"/>
                  </a:lnTo>
                  <a:lnTo>
                    <a:pt x="440" y="664"/>
                  </a:lnTo>
                  <a:lnTo>
                    <a:pt x="444" y="700"/>
                  </a:lnTo>
                  <a:lnTo>
                    <a:pt x="448" y="732"/>
                  </a:lnTo>
                  <a:lnTo>
                    <a:pt x="452" y="752"/>
                  </a:lnTo>
                  <a:lnTo>
                    <a:pt x="456" y="772"/>
                  </a:lnTo>
                  <a:lnTo>
                    <a:pt x="460" y="780"/>
                  </a:lnTo>
                  <a:lnTo>
                    <a:pt x="464" y="780"/>
                  </a:lnTo>
                  <a:lnTo>
                    <a:pt x="468" y="772"/>
                  </a:lnTo>
                  <a:lnTo>
                    <a:pt x="472" y="764"/>
                  </a:lnTo>
                  <a:lnTo>
                    <a:pt x="476" y="748"/>
                  </a:lnTo>
                  <a:lnTo>
                    <a:pt x="480" y="732"/>
                  </a:lnTo>
                  <a:lnTo>
                    <a:pt x="484" y="720"/>
                  </a:lnTo>
                  <a:lnTo>
                    <a:pt x="488" y="712"/>
                  </a:lnTo>
                  <a:lnTo>
                    <a:pt x="492" y="704"/>
                  </a:lnTo>
                  <a:lnTo>
                    <a:pt x="496" y="700"/>
                  </a:lnTo>
                  <a:lnTo>
                    <a:pt x="500" y="704"/>
                  </a:lnTo>
                  <a:lnTo>
                    <a:pt x="504" y="704"/>
                  </a:lnTo>
                  <a:lnTo>
                    <a:pt x="508" y="708"/>
                  </a:lnTo>
                </a:path>
              </a:pathLst>
            </a:custGeom>
            <a:noFill/>
            <a:ln w="28575" cap="rnd">
              <a:solidFill>
                <a:srgbClr val="FF0000"/>
              </a:solidFill>
              <a:prstDash val="sysDot"/>
              <a:round/>
              <a:headEnd/>
              <a:tailEnd/>
            </a:ln>
          </p:spPr>
          <p:txBody>
            <a:bodyPr/>
            <a:lstStyle/>
            <a:p>
              <a:endParaRPr lang="en-US">
                <a:solidFill>
                  <a:srgbClr val="000000"/>
                </a:solidFill>
              </a:endParaRPr>
            </a:p>
          </p:txBody>
        </p:sp>
        <p:sp>
          <p:nvSpPr>
            <p:cNvPr id="20672" name="Freeform 493"/>
            <p:cNvSpPr>
              <a:spLocks/>
            </p:cNvSpPr>
            <p:nvPr/>
          </p:nvSpPr>
          <p:spPr bwMode="auto">
            <a:xfrm>
              <a:off x="3552" y="592"/>
              <a:ext cx="513" cy="780"/>
            </a:xfrm>
            <a:custGeom>
              <a:avLst/>
              <a:gdLst>
                <a:gd name="T0" fmla="*/ 12 w 513"/>
                <a:gd name="T1" fmla="*/ 712 h 780"/>
                <a:gd name="T2" fmla="*/ 24 w 513"/>
                <a:gd name="T3" fmla="*/ 712 h 780"/>
                <a:gd name="T4" fmla="*/ 36 w 513"/>
                <a:gd name="T5" fmla="*/ 700 h 780"/>
                <a:gd name="T6" fmla="*/ 48 w 513"/>
                <a:gd name="T7" fmla="*/ 668 h 780"/>
                <a:gd name="T8" fmla="*/ 60 w 513"/>
                <a:gd name="T9" fmla="*/ 640 h 780"/>
                <a:gd name="T10" fmla="*/ 72 w 513"/>
                <a:gd name="T11" fmla="*/ 640 h 780"/>
                <a:gd name="T12" fmla="*/ 85 w 513"/>
                <a:gd name="T13" fmla="*/ 656 h 780"/>
                <a:gd name="T14" fmla="*/ 97 w 513"/>
                <a:gd name="T15" fmla="*/ 664 h 780"/>
                <a:gd name="T16" fmla="*/ 109 w 513"/>
                <a:gd name="T17" fmla="*/ 656 h 780"/>
                <a:gd name="T18" fmla="*/ 121 w 513"/>
                <a:gd name="T19" fmla="*/ 624 h 780"/>
                <a:gd name="T20" fmla="*/ 133 w 513"/>
                <a:gd name="T21" fmla="*/ 576 h 780"/>
                <a:gd name="T22" fmla="*/ 145 w 513"/>
                <a:gd name="T23" fmla="*/ 544 h 780"/>
                <a:gd name="T24" fmla="*/ 157 w 513"/>
                <a:gd name="T25" fmla="*/ 520 h 780"/>
                <a:gd name="T26" fmla="*/ 169 w 513"/>
                <a:gd name="T27" fmla="*/ 480 h 780"/>
                <a:gd name="T28" fmla="*/ 181 w 513"/>
                <a:gd name="T29" fmla="*/ 408 h 780"/>
                <a:gd name="T30" fmla="*/ 193 w 513"/>
                <a:gd name="T31" fmla="*/ 320 h 780"/>
                <a:gd name="T32" fmla="*/ 205 w 513"/>
                <a:gd name="T33" fmla="*/ 236 h 780"/>
                <a:gd name="T34" fmla="*/ 217 w 513"/>
                <a:gd name="T35" fmla="*/ 164 h 780"/>
                <a:gd name="T36" fmla="*/ 229 w 513"/>
                <a:gd name="T37" fmla="*/ 112 h 780"/>
                <a:gd name="T38" fmla="*/ 241 w 513"/>
                <a:gd name="T39" fmla="*/ 60 h 780"/>
                <a:gd name="T40" fmla="*/ 253 w 513"/>
                <a:gd name="T41" fmla="*/ 8 h 780"/>
                <a:gd name="T42" fmla="*/ 265 w 513"/>
                <a:gd name="T43" fmla="*/ 4 h 780"/>
                <a:gd name="T44" fmla="*/ 277 w 513"/>
                <a:gd name="T45" fmla="*/ 60 h 780"/>
                <a:gd name="T46" fmla="*/ 289 w 513"/>
                <a:gd name="T47" fmla="*/ 148 h 780"/>
                <a:gd name="T48" fmla="*/ 301 w 513"/>
                <a:gd name="T49" fmla="*/ 244 h 780"/>
                <a:gd name="T50" fmla="*/ 313 w 513"/>
                <a:gd name="T51" fmla="*/ 344 h 780"/>
                <a:gd name="T52" fmla="*/ 325 w 513"/>
                <a:gd name="T53" fmla="*/ 452 h 780"/>
                <a:gd name="T54" fmla="*/ 337 w 513"/>
                <a:gd name="T55" fmla="*/ 576 h 780"/>
                <a:gd name="T56" fmla="*/ 349 w 513"/>
                <a:gd name="T57" fmla="*/ 692 h 780"/>
                <a:gd name="T58" fmla="*/ 361 w 513"/>
                <a:gd name="T59" fmla="*/ 768 h 780"/>
                <a:gd name="T60" fmla="*/ 373 w 513"/>
                <a:gd name="T61" fmla="*/ 776 h 780"/>
                <a:gd name="T62" fmla="*/ 385 w 513"/>
                <a:gd name="T63" fmla="*/ 736 h 780"/>
                <a:gd name="T64" fmla="*/ 397 w 513"/>
                <a:gd name="T65" fmla="*/ 704 h 780"/>
                <a:gd name="T66" fmla="*/ 409 w 513"/>
                <a:gd name="T67" fmla="*/ 704 h 780"/>
                <a:gd name="T68" fmla="*/ 421 w 513"/>
                <a:gd name="T69" fmla="*/ 712 h 780"/>
                <a:gd name="T70" fmla="*/ 433 w 513"/>
                <a:gd name="T71" fmla="*/ 712 h 780"/>
                <a:gd name="T72" fmla="*/ 445 w 513"/>
                <a:gd name="T73" fmla="*/ 700 h 780"/>
                <a:gd name="T74" fmla="*/ 457 w 513"/>
                <a:gd name="T75" fmla="*/ 672 h 780"/>
                <a:gd name="T76" fmla="*/ 469 w 513"/>
                <a:gd name="T77" fmla="*/ 644 h 780"/>
                <a:gd name="T78" fmla="*/ 481 w 513"/>
                <a:gd name="T79" fmla="*/ 640 h 780"/>
                <a:gd name="T80" fmla="*/ 493 w 513"/>
                <a:gd name="T81" fmla="*/ 656 h 780"/>
                <a:gd name="T82" fmla="*/ 505 w 513"/>
                <a:gd name="T83" fmla="*/ 664 h 78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13"/>
                <a:gd name="T127" fmla="*/ 0 h 780"/>
                <a:gd name="T128" fmla="*/ 513 w 513"/>
                <a:gd name="T129" fmla="*/ 780 h 78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13" h="780">
                  <a:moveTo>
                    <a:pt x="0" y="708"/>
                  </a:moveTo>
                  <a:lnTo>
                    <a:pt x="8" y="712"/>
                  </a:lnTo>
                  <a:lnTo>
                    <a:pt x="12" y="712"/>
                  </a:lnTo>
                  <a:lnTo>
                    <a:pt x="16" y="712"/>
                  </a:lnTo>
                  <a:lnTo>
                    <a:pt x="20" y="712"/>
                  </a:lnTo>
                  <a:lnTo>
                    <a:pt x="24" y="712"/>
                  </a:lnTo>
                  <a:lnTo>
                    <a:pt x="28" y="708"/>
                  </a:lnTo>
                  <a:lnTo>
                    <a:pt x="32" y="704"/>
                  </a:lnTo>
                  <a:lnTo>
                    <a:pt x="36" y="700"/>
                  </a:lnTo>
                  <a:lnTo>
                    <a:pt x="40" y="692"/>
                  </a:lnTo>
                  <a:lnTo>
                    <a:pt x="44" y="680"/>
                  </a:lnTo>
                  <a:lnTo>
                    <a:pt x="48" y="668"/>
                  </a:lnTo>
                  <a:lnTo>
                    <a:pt x="52" y="660"/>
                  </a:lnTo>
                  <a:lnTo>
                    <a:pt x="56" y="648"/>
                  </a:lnTo>
                  <a:lnTo>
                    <a:pt x="60" y="640"/>
                  </a:lnTo>
                  <a:lnTo>
                    <a:pt x="64" y="640"/>
                  </a:lnTo>
                  <a:lnTo>
                    <a:pt x="68" y="640"/>
                  </a:lnTo>
                  <a:lnTo>
                    <a:pt x="72" y="640"/>
                  </a:lnTo>
                  <a:lnTo>
                    <a:pt x="76" y="648"/>
                  </a:lnTo>
                  <a:lnTo>
                    <a:pt x="81" y="652"/>
                  </a:lnTo>
                  <a:lnTo>
                    <a:pt x="85" y="656"/>
                  </a:lnTo>
                  <a:lnTo>
                    <a:pt x="89" y="660"/>
                  </a:lnTo>
                  <a:lnTo>
                    <a:pt x="93" y="664"/>
                  </a:lnTo>
                  <a:lnTo>
                    <a:pt x="97" y="664"/>
                  </a:lnTo>
                  <a:lnTo>
                    <a:pt x="101" y="664"/>
                  </a:lnTo>
                  <a:lnTo>
                    <a:pt x="105" y="664"/>
                  </a:lnTo>
                  <a:lnTo>
                    <a:pt x="109" y="656"/>
                  </a:lnTo>
                  <a:lnTo>
                    <a:pt x="113" y="648"/>
                  </a:lnTo>
                  <a:lnTo>
                    <a:pt x="117" y="636"/>
                  </a:lnTo>
                  <a:lnTo>
                    <a:pt x="121" y="624"/>
                  </a:lnTo>
                  <a:lnTo>
                    <a:pt x="125" y="608"/>
                  </a:lnTo>
                  <a:lnTo>
                    <a:pt x="129" y="592"/>
                  </a:lnTo>
                  <a:lnTo>
                    <a:pt x="133" y="576"/>
                  </a:lnTo>
                  <a:lnTo>
                    <a:pt x="137" y="564"/>
                  </a:lnTo>
                  <a:lnTo>
                    <a:pt x="141" y="556"/>
                  </a:lnTo>
                  <a:lnTo>
                    <a:pt x="145" y="544"/>
                  </a:lnTo>
                  <a:lnTo>
                    <a:pt x="149" y="536"/>
                  </a:lnTo>
                  <a:lnTo>
                    <a:pt x="153" y="528"/>
                  </a:lnTo>
                  <a:lnTo>
                    <a:pt x="157" y="520"/>
                  </a:lnTo>
                  <a:lnTo>
                    <a:pt x="161" y="508"/>
                  </a:lnTo>
                  <a:lnTo>
                    <a:pt x="165" y="496"/>
                  </a:lnTo>
                  <a:lnTo>
                    <a:pt x="169" y="480"/>
                  </a:lnTo>
                  <a:lnTo>
                    <a:pt x="173" y="460"/>
                  </a:lnTo>
                  <a:lnTo>
                    <a:pt x="177" y="436"/>
                  </a:lnTo>
                  <a:lnTo>
                    <a:pt x="181" y="408"/>
                  </a:lnTo>
                  <a:lnTo>
                    <a:pt x="185" y="380"/>
                  </a:lnTo>
                  <a:lnTo>
                    <a:pt x="189" y="352"/>
                  </a:lnTo>
                  <a:lnTo>
                    <a:pt x="193" y="320"/>
                  </a:lnTo>
                  <a:lnTo>
                    <a:pt x="197" y="292"/>
                  </a:lnTo>
                  <a:lnTo>
                    <a:pt x="201" y="264"/>
                  </a:lnTo>
                  <a:lnTo>
                    <a:pt x="205" y="236"/>
                  </a:lnTo>
                  <a:lnTo>
                    <a:pt x="209" y="208"/>
                  </a:lnTo>
                  <a:lnTo>
                    <a:pt x="213" y="184"/>
                  </a:lnTo>
                  <a:lnTo>
                    <a:pt x="217" y="164"/>
                  </a:lnTo>
                  <a:lnTo>
                    <a:pt x="221" y="144"/>
                  </a:lnTo>
                  <a:lnTo>
                    <a:pt x="225" y="128"/>
                  </a:lnTo>
                  <a:lnTo>
                    <a:pt x="229" y="112"/>
                  </a:lnTo>
                  <a:lnTo>
                    <a:pt x="233" y="96"/>
                  </a:lnTo>
                  <a:lnTo>
                    <a:pt x="237" y="80"/>
                  </a:lnTo>
                  <a:lnTo>
                    <a:pt x="241" y="60"/>
                  </a:lnTo>
                  <a:lnTo>
                    <a:pt x="245" y="40"/>
                  </a:lnTo>
                  <a:lnTo>
                    <a:pt x="249" y="24"/>
                  </a:lnTo>
                  <a:lnTo>
                    <a:pt x="253" y="8"/>
                  </a:lnTo>
                  <a:lnTo>
                    <a:pt x="257" y="0"/>
                  </a:lnTo>
                  <a:lnTo>
                    <a:pt x="261" y="0"/>
                  </a:lnTo>
                  <a:lnTo>
                    <a:pt x="265" y="4"/>
                  </a:lnTo>
                  <a:lnTo>
                    <a:pt x="269" y="20"/>
                  </a:lnTo>
                  <a:lnTo>
                    <a:pt x="273" y="36"/>
                  </a:lnTo>
                  <a:lnTo>
                    <a:pt x="277" y="60"/>
                  </a:lnTo>
                  <a:lnTo>
                    <a:pt x="281" y="88"/>
                  </a:lnTo>
                  <a:lnTo>
                    <a:pt x="285" y="120"/>
                  </a:lnTo>
                  <a:lnTo>
                    <a:pt x="289" y="148"/>
                  </a:lnTo>
                  <a:lnTo>
                    <a:pt x="293" y="180"/>
                  </a:lnTo>
                  <a:lnTo>
                    <a:pt x="297" y="212"/>
                  </a:lnTo>
                  <a:lnTo>
                    <a:pt x="301" y="244"/>
                  </a:lnTo>
                  <a:lnTo>
                    <a:pt x="305" y="280"/>
                  </a:lnTo>
                  <a:lnTo>
                    <a:pt x="309" y="312"/>
                  </a:lnTo>
                  <a:lnTo>
                    <a:pt x="313" y="344"/>
                  </a:lnTo>
                  <a:lnTo>
                    <a:pt x="317" y="380"/>
                  </a:lnTo>
                  <a:lnTo>
                    <a:pt x="321" y="416"/>
                  </a:lnTo>
                  <a:lnTo>
                    <a:pt x="325" y="452"/>
                  </a:lnTo>
                  <a:lnTo>
                    <a:pt x="329" y="492"/>
                  </a:lnTo>
                  <a:lnTo>
                    <a:pt x="333" y="532"/>
                  </a:lnTo>
                  <a:lnTo>
                    <a:pt x="337" y="576"/>
                  </a:lnTo>
                  <a:lnTo>
                    <a:pt x="341" y="616"/>
                  </a:lnTo>
                  <a:lnTo>
                    <a:pt x="345" y="656"/>
                  </a:lnTo>
                  <a:lnTo>
                    <a:pt x="349" y="692"/>
                  </a:lnTo>
                  <a:lnTo>
                    <a:pt x="353" y="724"/>
                  </a:lnTo>
                  <a:lnTo>
                    <a:pt x="357" y="748"/>
                  </a:lnTo>
                  <a:lnTo>
                    <a:pt x="361" y="768"/>
                  </a:lnTo>
                  <a:lnTo>
                    <a:pt x="365" y="776"/>
                  </a:lnTo>
                  <a:lnTo>
                    <a:pt x="369" y="780"/>
                  </a:lnTo>
                  <a:lnTo>
                    <a:pt x="373" y="776"/>
                  </a:lnTo>
                  <a:lnTo>
                    <a:pt x="377" y="764"/>
                  </a:lnTo>
                  <a:lnTo>
                    <a:pt x="381" y="752"/>
                  </a:lnTo>
                  <a:lnTo>
                    <a:pt x="385" y="736"/>
                  </a:lnTo>
                  <a:lnTo>
                    <a:pt x="389" y="724"/>
                  </a:lnTo>
                  <a:lnTo>
                    <a:pt x="393" y="712"/>
                  </a:lnTo>
                  <a:lnTo>
                    <a:pt x="397" y="704"/>
                  </a:lnTo>
                  <a:lnTo>
                    <a:pt x="401" y="700"/>
                  </a:lnTo>
                  <a:lnTo>
                    <a:pt x="405" y="700"/>
                  </a:lnTo>
                  <a:lnTo>
                    <a:pt x="409" y="704"/>
                  </a:lnTo>
                  <a:lnTo>
                    <a:pt x="413" y="708"/>
                  </a:lnTo>
                  <a:lnTo>
                    <a:pt x="417" y="708"/>
                  </a:lnTo>
                  <a:lnTo>
                    <a:pt x="421" y="712"/>
                  </a:lnTo>
                  <a:lnTo>
                    <a:pt x="425" y="712"/>
                  </a:lnTo>
                  <a:lnTo>
                    <a:pt x="429" y="712"/>
                  </a:lnTo>
                  <a:lnTo>
                    <a:pt x="433" y="712"/>
                  </a:lnTo>
                  <a:lnTo>
                    <a:pt x="437" y="708"/>
                  </a:lnTo>
                  <a:lnTo>
                    <a:pt x="441" y="708"/>
                  </a:lnTo>
                  <a:lnTo>
                    <a:pt x="445" y="700"/>
                  </a:lnTo>
                  <a:lnTo>
                    <a:pt x="449" y="692"/>
                  </a:lnTo>
                  <a:lnTo>
                    <a:pt x="453" y="684"/>
                  </a:lnTo>
                  <a:lnTo>
                    <a:pt x="457" y="672"/>
                  </a:lnTo>
                  <a:lnTo>
                    <a:pt x="461" y="660"/>
                  </a:lnTo>
                  <a:lnTo>
                    <a:pt x="465" y="652"/>
                  </a:lnTo>
                  <a:lnTo>
                    <a:pt x="469" y="644"/>
                  </a:lnTo>
                  <a:lnTo>
                    <a:pt x="473" y="640"/>
                  </a:lnTo>
                  <a:lnTo>
                    <a:pt x="477" y="640"/>
                  </a:lnTo>
                  <a:lnTo>
                    <a:pt x="481" y="640"/>
                  </a:lnTo>
                  <a:lnTo>
                    <a:pt x="485" y="644"/>
                  </a:lnTo>
                  <a:lnTo>
                    <a:pt x="489" y="652"/>
                  </a:lnTo>
                  <a:lnTo>
                    <a:pt x="493" y="656"/>
                  </a:lnTo>
                  <a:lnTo>
                    <a:pt x="497" y="660"/>
                  </a:lnTo>
                  <a:lnTo>
                    <a:pt x="501" y="664"/>
                  </a:lnTo>
                  <a:lnTo>
                    <a:pt x="505" y="664"/>
                  </a:lnTo>
                  <a:lnTo>
                    <a:pt x="509" y="664"/>
                  </a:lnTo>
                  <a:lnTo>
                    <a:pt x="513" y="664"/>
                  </a:lnTo>
                </a:path>
              </a:pathLst>
            </a:custGeom>
            <a:noFill/>
            <a:ln w="28575" cap="rnd">
              <a:solidFill>
                <a:srgbClr val="FF0000"/>
              </a:solidFill>
              <a:prstDash val="sysDot"/>
              <a:round/>
              <a:headEnd/>
              <a:tailEnd/>
            </a:ln>
          </p:spPr>
          <p:txBody>
            <a:bodyPr/>
            <a:lstStyle/>
            <a:p>
              <a:endParaRPr lang="en-US">
                <a:solidFill>
                  <a:srgbClr val="000000"/>
                </a:solidFill>
              </a:endParaRPr>
            </a:p>
          </p:txBody>
        </p:sp>
      </p:grpSp>
      <p:sp>
        <p:nvSpPr>
          <p:cNvPr id="20644" name="Rectangle 495"/>
          <p:cNvSpPr>
            <a:spLocks noChangeArrowheads="1"/>
          </p:cNvSpPr>
          <p:nvPr/>
        </p:nvSpPr>
        <p:spPr bwMode="auto">
          <a:xfrm>
            <a:off x="5763090" y="285908"/>
            <a:ext cx="2710678" cy="307777"/>
          </a:xfrm>
          <a:prstGeom prst="rect">
            <a:avLst/>
          </a:prstGeom>
          <a:noFill/>
          <a:ln w="9525">
            <a:noFill/>
            <a:miter lim="800000"/>
            <a:headEnd/>
            <a:tailEnd/>
          </a:ln>
        </p:spPr>
        <p:txBody>
          <a:bodyPr wrap="none" lIns="0" tIns="0" rIns="0" bIns="0">
            <a:spAutoFit/>
          </a:bodyPr>
          <a:lstStyle/>
          <a:p>
            <a:pPr algn="ctr"/>
            <a:r>
              <a:rPr lang="en-GB" sz="2000" dirty="0" smtClean="0">
                <a:solidFill>
                  <a:srgbClr val="990033"/>
                </a:solidFill>
              </a:rPr>
              <a:t>Action with heteroclinic orbits</a:t>
            </a:r>
            <a:endParaRPr lang="en-GB" sz="3600" dirty="0">
              <a:solidFill>
                <a:srgbClr val="990033"/>
              </a:solidFill>
            </a:endParaRPr>
          </a:p>
        </p:txBody>
      </p:sp>
      <p:pic>
        <p:nvPicPr>
          <p:cNvPr id="20647" name="Oval 57"/>
          <p:cNvPicPr>
            <a:picLocks noChangeArrowheads="1"/>
          </p:cNvPicPr>
          <p:nvPr/>
        </p:nvPicPr>
        <p:blipFill>
          <a:blip r:embed="rId8" cstate="print"/>
          <a:srcRect/>
          <a:stretch>
            <a:fillRect/>
          </a:stretch>
        </p:blipFill>
        <p:spPr bwMode="auto">
          <a:xfrm>
            <a:off x="2936778" y="1625304"/>
            <a:ext cx="1223963" cy="841375"/>
          </a:xfrm>
          <a:prstGeom prst="rect">
            <a:avLst/>
          </a:prstGeom>
          <a:noFill/>
          <a:ln w="9525">
            <a:noFill/>
            <a:miter lim="800000"/>
            <a:headEnd/>
            <a:tailEnd/>
          </a:ln>
          <a:effectLst/>
          <a:scene3d>
            <a:camera prst="orthographicFront">
              <a:rot lat="0" lon="0" rev="0"/>
            </a:camera>
            <a:lightRig rig="balanced" dir="t">
              <a:rot lat="0" lon="0" rev="8700000"/>
            </a:lightRig>
          </a:scene3d>
          <a:sp3d>
            <a:bevelT w="190500" h="38100"/>
          </a:sp3d>
        </p:spPr>
      </p:pic>
      <p:graphicFrame>
        <p:nvGraphicFramePr>
          <p:cNvPr id="20484" name="Object 221"/>
          <p:cNvGraphicFramePr>
            <a:graphicFrameLocks noChangeAspect="1"/>
          </p:cNvGraphicFramePr>
          <p:nvPr/>
        </p:nvGraphicFramePr>
        <p:xfrm>
          <a:off x="3584848" y="1697311"/>
          <a:ext cx="354012" cy="336550"/>
        </p:xfrm>
        <a:graphic>
          <a:graphicData uri="http://schemas.openxmlformats.org/presentationml/2006/ole">
            <p:oleObj spid="_x0000_s462851" name="Equation" r:id="rId10" imgW="5112000" imgH="4994640" progId="Equation.DSMT4">
              <p:embed/>
            </p:oleObj>
          </a:graphicData>
        </a:graphic>
      </p:graphicFrame>
      <p:sp>
        <p:nvSpPr>
          <p:cNvPr id="200" name="Oval 210"/>
          <p:cNvSpPr>
            <a:spLocks noChangeAspect="1" noChangeArrowheads="1"/>
          </p:cNvSpPr>
          <p:nvPr/>
        </p:nvSpPr>
        <p:spPr bwMode="auto">
          <a:xfrm>
            <a:off x="7041232" y="761207"/>
            <a:ext cx="191746" cy="218018"/>
          </a:xfrm>
          <a:prstGeom prst="ellipse">
            <a:avLst/>
          </a:prstGeom>
          <a:gradFill rotWithShape="1">
            <a:gsLst>
              <a:gs pos="0">
                <a:schemeClr val="folHlink"/>
              </a:gs>
              <a:gs pos="100000">
                <a:schemeClr val="folHlink">
                  <a:gamma/>
                  <a:shade val="46275"/>
                  <a:invGamma/>
                </a:schemeClr>
              </a:gs>
            </a:gsLst>
            <a:path path="shape">
              <a:fillToRect l="50000" t="50000" r="50000" b="50000"/>
            </a:path>
          </a:gradFill>
          <a:ln w="9525">
            <a:solidFill>
              <a:schemeClr val="tx1"/>
            </a:solidFill>
            <a:round/>
            <a:headEnd/>
            <a:tailEnd/>
          </a:ln>
          <a:effectLst/>
        </p:spPr>
        <p:txBody>
          <a:bodyPr wrap="none" anchor="ctr"/>
          <a:lstStyle/>
          <a:p>
            <a:pPr>
              <a:defRPr/>
            </a:pPr>
            <a:endParaRPr lang="en-GB">
              <a:solidFill>
                <a:srgbClr val="000000"/>
              </a:solidFill>
            </a:endParaRPr>
          </a:p>
        </p:txBody>
      </p:sp>
      <p:sp>
        <p:nvSpPr>
          <p:cNvPr id="202" name="Oval 209"/>
          <p:cNvSpPr>
            <a:spLocks noChangeAspect="1" noChangeArrowheads="1"/>
          </p:cNvSpPr>
          <p:nvPr/>
        </p:nvSpPr>
        <p:spPr bwMode="auto">
          <a:xfrm>
            <a:off x="5817099" y="1193255"/>
            <a:ext cx="142695" cy="162024"/>
          </a:xfrm>
          <a:prstGeom prst="ellipse">
            <a:avLst/>
          </a:prstGeom>
          <a:solidFill>
            <a:schemeClr val="accent2">
              <a:lumMod val="60000"/>
              <a:lumOff val="40000"/>
            </a:schemeClr>
          </a:solidFill>
          <a:ln w="9525">
            <a:noFill/>
            <a:round/>
            <a:headEnd/>
            <a:tailEnd/>
          </a:ln>
          <a:effectLst>
            <a:innerShdw blurRad="63500" dist="50800" dir="13500000">
              <a:prstClr val="black">
                <a:alpha val="50000"/>
              </a:prstClr>
            </a:innerShdw>
          </a:effectLst>
        </p:spPr>
        <p:txBody>
          <a:bodyPr wrap="none" anchor="ctr"/>
          <a:lstStyle/>
          <a:p>
            <a:endParaRPr lang="en-GB">
              <a:solidFill>
                <a:srgbClr val="000000"/>
              </a:solidFill>
            </a:endParaRPr>
          </a:p>
        </p:txBody>
      </p:sp>
      <p:sp>
        <p:nvSpPr>
          <p:cNvPr id="203" name="Oval 209"/>
          <p:cNvSpPr>
            <a:spLocks noChangeAspect="1" noChangeArrowheads="1"/>
          </p:cNvSpPr>
          <p:nvPr/>
        </p:nvSpPr>
        <p:spPr bwMode="auto">
          <a:xfrm>
            <a:off x="6250468" y="1751311"/>
            <a:ext cx="142695" cy="162024"/>
          </a:xfrm>
          <a:prstGeom prst="ellipse">
            <a:avLst/>
          </a:prstGeom>
          <a:solidFill>
            <a:schemeClr val="accent2">
              <a:lumMod val="60000"/>
              <a:lumOff val="40000"/>
            </a:schemeClr>
          </a:solidFill>
          <a:ln w="9525">
            <a:noFill/>
            <a:round/>
            <a:headEnd/>
            <a:tailEnd/>
          </a:ln>
          <a:effectLst>
            <a:innerShdw blurRad="63500" dist="50800" dir="13500000">
              <a:prstClr val="black">
                <a:alpha val="50000"/>
              </a:prstClr>
            </a:innerShdw>
          </a:effectLst>
        </p:spPr>
        <p:txBody>
          <a:bodyPr wrap="none" anchor="ctr"/>
          <a:lstStyle/>
          <a:p>
            <a:endParaRPr lang="en-GB">
              <a:solidFill>
                <a:srgbClr val="000000"/>
              </a:solidFill>
            </a:endParaRPr>
          </a:p>
        </p:txBody>
      </p:sp>
      <p:sp>
        <p:nvSpPr>
          <p:cNvPr id="204" name="Oval 209"/>
          <p:cNvSpPr>
            <a:spLocks noChangeAspect="1" noChangeArrowheads="1"/>
          </p:cNvSpPr>
          <p:nvPr/>
        </p:nvSpPr>
        <p:spPr bwMode="auto">
          <a:xfrm>
            <a:off x="7834644" y="1769319"/>
            <a:ext cx="142695" cy="162024"/>
          </a:xfrm>
          <a:prstGeom prst="ellipse">
            <a:avLst/>
          </a:prstGeom>
          <a:solidFill>
            <a:schemeClr val="accent2">
              <a:lumMod val="60000"/>
              <a:lumOff val="40000"/>
            </a:schemeClr>
          </a:solidFill>
          <a:ln w="9525">
            <a:noFill/>
            <a:round/>
            <a:headEnd/>
            <a:tailEnd/>
          </a:ln>
          <a:effectLst>
            <a:innerShdw blurRad="63500" dist="50800" dir="13500000">
              <a:prstClr val="black">
                <a:alpha val="50000"/>
              </a:prstClr>
            </a:innerShdw>
          </a:effectLst>
        </p:spPr>
        <p:txBody>
          <a:bodyPr wrap="none" anchor="ctr"/>
          <a:lstStyle/>
          <a:p>
            <a:endParaRPr lang="en-GB">
              <a:solidFill>
                <a:srgbClr val="000000"/>
              </a:solidFill>
            </a:endParaRPr>
          </a:p>
        </p:txBody>
      </p:sp>
      <p:sp>
        <p:nvSpPr>
          <p:cNvPr id="205" name="Oval 209"/>
          <p:cNvSpPr>
            <a:spLocks noChangeAspect="1" noChangeArrowheads="1"/>
          </p:cNvSpPr>
          <p:nvPr/>
        </p:nvSpPr>
        <p:spPr bwMode="auto">
          <a:xfrm>
            <a:off x="8266690" y="1193255"/>
            <a:ext cx="142695" cy="162024"/>
          </a:xfrm>
          <a:prstGeom prst="ellipse">
            <a:avLst/>
          </a:prstGeom>
          <a:solidFill>
            <a:schemeClr val="accent2">
              <a:lumMod val="60000"/>
              <a:lumOff val="40000"/>
            </a:schemeClr>
          </a:solidFill>
          <a:ln w="9525">
            <a:noFill/>
            <a:round/>
            <a:headEnd/>
            <a:tailEnd/>
          </a:ln>
          <a:effectLst>
            <a:innerShdw blurRad="63500" dist="50800" dir="13500000">
              <a:prstClr val="black">
                <a:alpha val="50000"/>
              </a:prstClr>
            </a:innerShdw>
          </a:effectLst>
        </p:spPr>
        <p:txBody>
          <a:bodyPr wrap="none" anchor="ctr"/>
          <a:lstStyle/>
          <a:p>
            <a:endParaRPr lang="en-GB">
              <a:solidFill>
                <a:srgbClr val="000000"/>
              </a:solidFill>
            </a:endParaRPr>
          </a:p>
        </p:txBody>
      </p:sp>
      <p:pic>
        <p:nvPicPr>
          <p:cNvPr id="3" name="Picture 10" descr="http://www.thechangeblog.com/wp-content/uploads/2008/12/point-finger2.jpg"/>
          <p:cNvPicPr>
            <a:picLocks noChangeAspect="1" noChangeArrowheads="1"/>
          </p:cNvPicPr>
          <p:nvPr/>
        </p:nvPicPr>
        <p:blipFill>
          <a:blip r:embed="rId11" cstate="print">
            <a:clrChange>
              <a:clrFrom>
                <a:srgbClr val="FFFFFF"/>
              </a:clrFrom>
              <a:clrTo>
                <a:srgbClr val="FFFFFF">
                  <a:alpha val="0"/>
                </a:srgbClr>
              </a:clrTo>
            </a:clrChange>
          </a:blip>
          <a:srcRect/>
          <a:stretch>
            <a:fillRect/>
          </a:stretch>
        </p:blipFill>
        <p:spPr bwMode="auto">
          <a:xfrm rot="5643111">
            <a:off x="1432026" y="1915548"/>
            <a:ext cx="1008112" cy="1387231"/>
          </a:xfrm>
          <a:prstGeom prst="rect">
            <a:avLst/>
          </a:prstGeom>
          <a:noFill/>
        </p:spPr>
      </p:pic>
      <p:cxnSp>
        <p:nvCxnSpPr>
          <p:cNvPr id="208" name="AutoShape 197"/>
          <p:cNvCxnSpPr>
            <a:cxnSpLocks noChangeShapeType="1"/>
          </p:cNvCxnSpPr>
          <p:nvPr/>
        </p:nvCxnSpPr>
        <p:spPr bwMode="auto">
          <a:xfrm flipH="1">
            <a:off x="6177139" y="2489404"/>
            <a:ext cx="1800200" cy="1"/>
          </a:xfrm>
          <a:prstGeom prst="straightConnector1">
            <a:avLst/>
          </a:prstGeom>
          <a:noFill/>
          <a:ln w="12700">
            <a:solidFill>
              <a:schemeClr val="tx2"/>
            </a:solidFill>
            <a:prstDash val="sysDot"/>
            <a:round/>
            <a:headEnd type="none" w="med" len="med"/>
            <a:tailEnd type="none" w="med" len="med"/>
          </a:ln>
        </p:spPr>
      </p:cxnSp>
      <p:grpSp>
        <p:nvGrpSpPr>
          <p:cNvPr id="4" name="Group 206"/>
          <p:cNvGrpSpPr/>
          <p:nvPr/>
        </p:nvGrpSpPr>
        <p:grpSpPr>
          <a:xfrm>
            <a:off x="2576737" y="1697311"/>
            <a:ext cx="720079" cy="874068"/>
            <a:chOff x="5816650" y="548680"/>
            <a:chExt cx="905271" cy="1018084"/>
          </a:xfrm>
        </p:grpSpPr>
        <p:pic>
          <p:nvPicPr>
            <p:cNvPr id="209" name="Picture 25" descr="http://scarfamilyditdajow.com/images/HeavyBag_9in_CoilSpring.jpg"/>
            <p:cNvPicPr>
              <a:picLocks noChangeAspect="1" noChangeArrowheads="1"/>
            </p:cNvPicPr>
            <p:nvPr/>
          </p:nvPicPr>
          <p:blipFill>
            <a:blip r:embed="rId12" cstate="print">
              <a:clrChange>
                <a:clrFrom>
                  <a:srgbClr val="FFFFFF"/>
                </a:clrFrom>
                <a:clrTo>
                  <a:srgbClr val="FFFFFF">
                    <a:alpha val="0"/>
                  </a:srgbClr>
                </a:clrTo>
              </a:clrChange>
              <a:duotone>
                <a:schemeClr val="accent2">
                  <a:shade val="45000"/>
                  <a:satMod val="135000"/>
                </a:schemeClr>
                <a:prstClr val="white"/>
              </a:duotone>
            </a:blip>
            <a:srcRect/>
            <a:stretch>
              <a:fillRect/>
            </a:stretch>
          </p:blipFill>
          <p:spPr bwMode="auto">
            <a:xfrm>
              <a:off x="5817096" y="692695"/>
              <a:ext cx="809997" cy="809997"/>
            </a:xfrm>
            <a:prstGeom prst="rect">
              <a:avLst/>
            </a:prstGeom>
            <a:noFill/>
          </p:spPr>
        </p:pic>
        <p:sp>
          <p:nvSpPr>
            <p:cNvPr id="210" name="Oval 34"/>
            <p:cNvSpPr>
              <a:spLocks noChangeAspect="1" noChangeArrowheads="1"/>
            </p:cNvSpPr>
            <p:nvPr/>
          </p:nvSpPr>
          <p:spPr bwMode="auto">
            <a:xfrm>
              <a:off x="6502846" y="548680"/>
              <a:ext cx="219075" cy="231775"/>
            </a:xfrm>
            <a:prstGeom prst="ellipse">
              <a:avLst/>
            </a:prstGeom>
            <a:solidFill>
              <a:schemeClr val="accent2">
                <a:lumMod val="75000"/>
              </a:schemeClr>
            </a:solidFill>
            <a:ln w="9525">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a:defRPr/>
              </a:pPr>
              <a:endParaRPr lang="en-GB">
                <a:solidFill>
                  <a:srgbClr val="000000"/>
                </a:solidFill>
              </a:endParaRPr>
            </a:p>
          </p:txBody>
        </p:sp>
        <p:sp>
          <p:nvSpPr>
            <p:cNvPr id="211" name="Oval 33"/>
            <p:cNvSpPr>
              <a:spLocks noChangeAspect="1" noChangeArrowheads="1"/>
            </p:cNvSpPr>
            <p:nvPr/>
          </p:nvSpPr>
          <p:spPr bwMode="auto">
            <a:xfrm>
              <a:off x="5816650" y="1412776"/>
              <a:ext cx="144462" cy="153988"/>
            </a:xfrm>
            <a:prstGeom prst="ellipse">
              <a:avLst/>
            </a:prstGeom>
            <a:gradFill rotWithShape="1">
              <a:gsLst>
                <a:gs pos="0">
                  <a:srgbClr val="A50021"/>
                </a:gs>
                <a:gs pos="100000">
                  <a:srgbClr val="4C000F"/>
                </a:gs>
              </a:gsLst>
              <a:path path="shape">
                <a:fillToRect l="50000" t="50000" r="50000" b="50000"/>
              </a:path>
            </a:gradFill>
            <a:ln w="9525">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a:defRPr/>
              </a:pPr>
              <a:endParaRPr lang="en-GB">
                <a:solidFill>
                  <a:srgbClr val="000000"/>
                </a:solidFill>
              </a:endParaRPr>
            </a:p>
          </p:txBody>
        </p:sp>
      </p:grpSp>
      <p:sp>
        <p:nvSpPr>
          <p:cNvPr id="207" name="Text Box 58"/>
          <p:cNvSpPr txBox="1">
            <a:spLocks noChangeArrowheads="1"/>
          </p:cNvSpPr>
          <p:nvPr/>
        </p:nvSpPr>
        <p:spPr bwMode="auto">
          <a:xfrm>
            <a:off x="1703639" y="3318670"/>
            <a:ext cx="1854206" cy="523220"/>
          </a:xfrm>
          <a:prstGeom prst="rect">
            <a:avLst/>
          </a:prstGeom>
          <a:solidFill>
            <a:schemeClr val="tx1"/>
          </a:solidFill>
          <a:ln>
            <a:headEnd/>
            <a:tailEnd/>
          </a:ln>
        </p:spPr>
        <p:style>
          <a:lnRef idx="0">
            <a:schemeClr val="accent4"/>
          </a:lnRef>
          <a:fillRef idx="3">
            <a:schemeClr val="accent4"/>
          </a:fillRef>
          <a:effectRef idx="3">
            <a:schemeClr val="accent4"/>
          </a:effectRef>
          <a:fontRef idx="minor">
            <a:schemeClr val="lt1"/>
          </a:fontRef>
        </p:style>
        <p:txBody>
          <a:bodyPr wrap="square">
            <a:spAutoFit/>
          </a:bodyPr>
          <a:lstStyle/>
          <a:p>
            <a:pPr algn="ctr" eaLnBrk="0" hangingPunct="0"/>
            <a:r>
              <a:rPr lang="en-GB" sz="1400" dirty="0">
                <a:solidFill>
                  <a:srgbClr val="FFFFFF"/>
                </a:solidFill>
                <a:latin typeface="Arial Narrow" pitchFamily="34" charset="0"/>
              </a:rPr>
              <a:t>Descending</a:t>
            </a:r>
          </a:p>
          <a:p>
            <a:pPr algn="ctr" eaLnBrk="0" hangingPunct="0"/>
            <a:r>
              <a:rPr lang="en-GB" sz="1400" dirty="0">
                <a:solidFill>
                  <a:srgbClr val="FFFFFF"/>
                </a:solidFill>
                <a:latin typeface="Arial Narrow" pitchFamily="34" charset="0"/>
              </a:rPr>
              <a:t>proprioceptive predictions</a:t>
            </a:r>
          </a:p>
        </p:txBody>
      </p:sp>
      <p:graphicFrame>
        <p:nvGraphicFramePr>
          <p:cNvPr id="9" name="Object 8"/>
          <p:cNvGraphicFramePr>
            <a:graphicFrameLocks noChangeAspect="1"/>
          </p:cNvGraphicFramePr>
          <p:nvPr>
            <p:extLst>
              <p:ext uri="{D42A27DB-BD31-4B8C-83A1-F6EECF244321}">
                <p14:modId xmlns="" xmlns:p14="http://schemas.microsoft.com/office/powerpoint/2010/main" val="2075723603"/>
              </p:ext>
            </p:extLst>
          </p:nvPr>
        </p:nvGraphicFramePr>
        <p:xfrm>
          <a:off x="1839913" y="6038850"/>
          <a:ext cx="1600200" cy="361950"/>
        </p:xfrm>
        <a:graphic>
          <a:graphicData uri="http://schemas.openxmlformats.org/presentationml/2006/ole">
            <p:oleObj spid="_x0000_s462852" name="Equation" r:id="rId13" imgW="1066800" imgH="241300" progId="Equation.DSMT4">
              <p:embed/>
            </p:oleObj>
          </a:graphicData>
        </a:graphic>
      </p:graphicFrame>
      <p:grpSp>
        <p:nvGrpSpPr>
          <p:cNvPr id="5" name="Group 211"/>
          <p:cNvGrpSpPr/>
          <p:nvPr/>
        </p:nvGrpSpPr>
        <p:grpSpPr>
          <a:xfrm>
            <a:off x="6393160" y="3318670"/>
            <a:ext cx="2662950" cy="3215675"/>
            <a:chOff x="6393160" y="3318670"/>
            <a:chExt cx="2662950" cy="3215675"/>
          </a:xfrm>
        </p:grpSpPr>
        <p:cxnSp>
          <p:nvCxnSpPr>
            <p:cNvPr id="20675" name="AutoShape 197"/>
            <p:cNvCxnSpPr>
              <a:cxnSpLocks noChangeShapeType="1"/>
            </p:cNvCxnSpPr>
            <p:nvPr/>
          </p:nvCxnSpPr>
          <p:spPr bwMode="auto">
            <a:xfrm rot="5400000" flipH="1">
              <a:off x="7553328" y="3217864"/>
              <a:ext cx="539751" cy="741363"/>
            </a:xfrm>
            <a:prstGeom prst="curvedConnector2">
              <a:avLst/>
            </a:prstGeom>
            <a:noFill/>
            <a:ln w="19050" cap="rnd">
              <a:solidFill>
                <a:schemeClr val="tx2"/>
              </a:solidFill>
              <a:prstDash val="sysDot"/>
              <a:round/>
              <a:headEnd type="triangle" w="med" len="med"/>
              <a:tailEnd/>
            </a:ln>
          </p:spPr>
        </p:cxnSp>
        <p:sp>
          <p:nvSpPr>
            <p:cNvPr id="20570" name="Rectangle 300"/>
            <p:cNvSpPr>
              <a:spLocks noChangeArrowheads="1"/>
            </p:cNvSpPr>
            <p:nvPr/>
          </p:nvSpPr>
          <p:spPr bwMode="auto">
            <a:xfrm>
              <a:off x="7362828" y="4277221"/>
              <a:ext cx="1633538" cy="1631950"/>
            </a:xfrm>
            <a:prstGeom prst="rect">
              <a:avLst/>
            </a:prstGeom>
            <a:solidFill>
              <a:srgbClr val="FFFFFF"/>
            </a:solidFill>
            <a:ln w="9525">
              <a:noFill/>
              <a:miter lim="800000"/>
              <a:headEnd/>
              <a:tailEnd/>
            </a:ln>
          </p:spPr>
          <p:txBody>
            <a:bodyPr/>
            <a:lstStyle/>
            <a:p>
              <a:endParaRPr lang="en-GB">
                <a:solidFill>
                  <a:srgbClr val="000000"/>
                </a:solidFill>
              </a:endParaRPr>
            </a:p>
          </p:txBody>
        </p:sp>
        <p:sp>
          <p:nvSpPr>
            <p:cNvPr id="20571" name="Rectangle 301"/>
            <p:cNvSpPr>
              <a:spLocks noChangeArrowheads="1"/>
            </p:cNvSpPr>
            <p:nvPr/>
          </p:nvSpPr>
          <p:spPr bwMode="auto">
            <a:xfrm>
              <a:off x="7362828" y="4277221"/>
              <a:ext cx="1633538" cy="1631950"/>
            </a:xfrm>
            <a:prstGeom prst="rect">
              <a:avLst/>
            </a:prstGeom>
            <a:noFill/>
            <a:ln w="0">
              <a:solidFill>
                <a:srgbClr val="FFFFFF"/>
              </a:solidFill>
              <a:miter lim="800000"/>
              <a:headEnd/>
              <a:tailEnd/>
            </a:ln>
          </p:spPr>
          <p:txBody>
            <a:bodyPr/>
            <a:lstStyle/>
            <a:p>
              <a:endParaRPr lang="en-GB">
                <a:solidFill>
                  <a:srgbClr val="000000"/>
                </a:solidFill>
              </a:endParaRPr>
            </a:p>
          </p:txBody>
        </p:sp>
        <p:sp>
          <p:nvSpPr>
            <p:cNvPr id="20572" name="Line 302"/>
            <p:cNvSpPr>
              <a:spLocks noChangeShapeType="1"/>
            </p:cNvSpPr>
            <p:nvPr/>
          </p:nvSpPr>
          <p:spPr bwMode="auto">
            <a:xfrm>
              <a:off x="7362828" y="5909171"/>
              <a:ext cx="1633538" cy="0"/>
            </a:xfrm>
            <a:prstGeom prst="line">
              <a:avLst/>
            </a:prstGeom>
            <a:noFill/>
            <a:ln w="0">
              <a:solidFill>
                <a:srgbClr val="000000"/>
              </a:solidFill>
              <a:round/>
              <a:headEnd/>
              <a:tailEnd/>
            </a:ln>
          </p:spPr>
          <p:txBody>
            <a:bodyPr/>
            <a:lstStyle/>
            <a:p>
              <a:endParaRPr lang="en-US">
                <a:solidFill>
                  <a:srgbClr val="000000"/>
                </a:solidFill>
              </a:endParaRPr>
            </a:p>
          </p:txBody>
        </p:sp>
        <p:sp>
          <p:nvSpPr>
            <p:cNvPr id="20573" name="Line 303"/>
            <p:cNvSpPr>
              <a:spLocks noChangeShapeType="1"/>
            </p:cNvSpPr>
            <p:nvPr/>
          </p:nvSpPr>
          <p:spPr bwMode="auto">
            <a:xfrm>
              <a:off x="7362828" y="4277221"/>
              <a:ext cx="1633538" cy="0"/>
            </a:xfrm>
            <a:prstGeom prst="line">
              <a:avLst/>
            </a:prstGeom>
            <a:noFill/>
            <a:ln w="0">
              <a:solidFill>
                <a:srgbClr val="000000"/>
              </a:solidFill>
              <a:round/>
              <a:headEnd/>
              <a:tailEnd/>
            </a:ln>
          </p:spPr>
          <p:txBody>
            <a:bodyPr/>
            <a:lstStyle/>
            <a:p>
              <a:endParaRPr lang="en-US">
                <a:solidFill>
                  <a:srgbClr val="000000"/>
                </a:solidFill>
              </a:endParaRPr>
            </a:p>
          </p:txBody>
        </p:sp>
        <p:sp>
          <p:nvSpPr>
            <p:cNvPr id="20574" name="Line 304"/>
            <p:cNvSpPr>
              <a:spLocks noChangeShapeType="1"/>
            </p:cNvSpPr>
            <p:nvPr/>
          </p:nvSpPr>
          <p:spPr bwMode="auto">
            <a:xfrm>
              <a:off x="8996363" y="4277221"/>
              <a:ext cx="0" cy="1631950"/>
            </a:xfrm>
            <a:prstGeom prst="line">
              <a:avLst/>
            </a:prstGeom>
            <a:noFill/>
            <a:ln w="0">
              <a:solidFill>
                <a:srgbClr val="000000"/>
              </a:solidFill>
              <a:round/>
              <a:headEnd/>
              <a:tailEnd/>
            </a:ln>
          </p:spPr>
          <p:txBody>
            <a:bodyPr/>
            <a:lstStyle/>
            <a:p>
              <a:endParaRPr lang="en-US">
                <a:solidFill>
                  <a:srgbClr val="000000"/>
                </a:solidFill>
              </a:endParaRPr>
            </a:p>
          </p:txBody>
        </p:sp>
        <p:sp>
          <p:nvSpPr>
            <p:cNvPr id="20575" name="Line 305"/>
            <p:cNvSpPr>
              <a:spLocks noChangeShapeType="1"/>
            </p:cNvSpPr>
            <p:nvPr/>
          </p:nvSpPr>
          <p:spPr bwMode="auto">
            <a:xfrm>
              <a:off x="7362825" y="4277221"/>
              <a:ext cx="0" cy="1631950"/>
            </a:xfrm>
            <a:prstGeom prst="line">
              <a:avLst/>
            </a:prstGeom>
            <a:noFill/>
            <a:ln w="0">
              <a:solidFill>
                <a:srgbClr val="000000"/>
              </a:solidFill>
              <a:round/>
              <a:headEnd/>
              <a:tailEnd/>
            </a:ln>
          </p:spPr>
          <p:txBody>
            <a:bodyPr/>
            <a:lstStyle/>
            <a:p>
              <a:endParaRPr lang="en-US">
                <a:solidFill>
                  <a:srgbClr val="000000"/>
                </a:solidFill>
              </a:endParaRPr>
            </a:p>
          </p:txBody>
        </p:sp>
        <p:sp>
          <p:nvSpPr>
            <p:cNvPr id="20576" name="Line 306"/>
            <p:cNvSpPr>
              <a:spLocks noChangeShapeType="1"/>
            </p:cNvSpPr>
            <p:nvPr/>
          </p:nvSpPr>
          <p:spPr bwMode="auto">
            <a:xfrm>
              <a:off x="7362828" y="5909171"/>
              <a:ext cx="1633538" cy="0"/>
            </a:xfrm>
            <a:prstGeom prst="line">
              <a:avLst/>
            </a:prstGeom>
            <a:noFill/>
            <a:ln w="0">
              <a:solidFill>
                <a:srgbClr val="000000"/>
              </a:solidFill>
              <a:round/>
              <a:headEnd/>
              <a:tailEnd/>
            </a:ln>
          </p:spPr>
          <p:txBody>
            <a:bodyPr/>
            <a:lstStyle/>
            <a:p>
              <a:endParaRPr lang="en-US">
                <a:solidFill>
                  <a:srgbClr val="000000"/>
                </a:solidFill>
              </a:endParaRPr>
            </a:p>
          </p:txBody>
        </p:sp>
        <p:sp>
          <p:nvSpPr>
            <p:cNvPr id="20577" name="Line 307"/>
            <p:cNvSpPr>
              <a:spLocks noChangeShapeType="1"/>
            </p:cNvSpPr>
            <p:nvPr/>
          </p:nvSpPr>
          <p:spPr bwMode="auto">
            <a:xfrm>
              <a:off x="7362825" y="4277221"/>
              <a:ext cx="0" cy="1631950"/>
            </a:xfrm>
            <a:prstGeom prst="line">
              <a:avLst/>
            </a:prstGeom>
            <a:noFill/>
            <a:ln w="0">
              <a:solidFill>
                <a:srgbClr val="000000"/>
              </a:solidFill>
              <a:round/>
              <a:headEnd/>
              <a:tailEnd/>
            </a:ln>
          </p:spPr>
          <p:txBody>
            <a:bodyPr/>
            <a:lstStyle/>
            <a:p>
              <a:endParaRPr lang="en-US">
                <a:solidFill>
                  <a:srgbClr val="000000"/>
                </a:solidFill>
              </a:endParaRPr>
            </a:p>
          </p:txBody>
        </p:sp>
        <p:sp>
          <p:nvSpPr>
            <p:cNvPr id="20578" name="Line 308"/>
            <p:cNvSpPr>
              <a:spLocks noChangeShapeType="1"/>
            </p:cNvSpPr>
            <p:nvPr/>
          </p:nvSpPr>
          <p:spPr bwMode="auto">
            <a:xfrm flipV="1">
              <a:off x="7362825" y="5890121"/>
              <a:ext cx="0" cy="19050"/>
            </a:xfrm>
            <a:prstGeom prst="line">
              <a:avLst/>
            </a:prstGeom>
            <a:noFill/>
            <a:ln w="0">
              <a:solidFill>
                <a:srgbClr val="000000"/>
              </a:solidFill>
              <a:round/>
              <a:headEnd/>
              <a:tailEnd/>
            </a:ln>
          </p:spPr>
          <p:txBody>
            <a:bodyPr/>
            <a:lstStyle/>
            <a:p>
              <a:endParaRPr lang="en-US">
                <a:solidFill>
                  <a:srgbClr val="000000"/>
                </a:solidFill>
              </a:endParaRPr>
            </a:p>
          </p:txBody>
        </p:sp>
        <p:sp>
          <p:nvSpPr>
            <p:cNvPr id="20579" name="Line 309"/>
            <p:cNvSpPr>
              <a:spLocks noChangeShapeType="1"/>
            </p:cNvSpPr>
            <p:nvPr/>
          </p:nvSpPr>
          <p:spPr bwMode="auto">
            <a:xfrm>
              <a:off x="7362825" y="4277221"/>
              <a:ext cx="0" cy="12700"/>
            </a:xfrm>
            <a:prstGeom prst="line">
              <a:avLst/>
            </a:prstGeom>
            <a:noFill/>
            <a:ln w="0">
              <a:solidFill>
                <a:srgbClr val="000000"/>
              </a:solidFill>
              <a:round/>
              <a:headEnd/>
              <a:tailEnd/>
            </a:ln>
          </p:spPr>
          <p:txBody>
            <a:bodyPr/>
            <a:lstStyle/>
            <a:p>
              <a:endParaRPr lang="en-US">
                <a:solidFill>
                  <a:srgbClr val="000000"/>
                </a:solidFill>
              </a:endParaRPr>
            </a:p>
          </p:txBody>
        </p:sp>
        <p:sp>
          <p:nvSpPr>
            <p:cNvPr id="20580" name="Rectangle 310"/>
            <p:cNvSpPr>
              <a:spLocks noChangeArrowheads="1"/>
            </p:cNvSpPr>
            <p:nvPr/>
          </p:nvSpPr>
          <p:spPr bwMode="auto">
            <a:xfrm>
              <a:off x="7343776" y="5928222"/>
              <a:ext cx="41678" cy="107722"/>
            </a:xfrm>
            <a:prstGeom prst="rect">
              <a:avLst/>
            </a:prstGeom>
            <a:noFill/>
            <a:ln w="9525">
              <a:noFill/>
              <a:miter lim="800000"/>
              <a:headEnd/>
              <a:tailEnd/>
            </a:ln>
          </p:spPr>
          <p:txBody>
            <a:bodyPr wrap="none" lIns="0" tIns="0" rIns="0" bIns="0">
              <a:spAutoFit/>
            </a:bodyPr>
            <a:lstStyle/>
            <a:p>
              <a:r>
                <a:rPr lang="en-GB" sz="700">
                  <a:solidFill>
                    <a:srgbClr val="000000"/>
                  </a:solidFill>
                </a:rPr>
                <a:t>0</a:t>
              </a:r>
              <a:endParaRPr lang="en-GB">
                <a:solidFill>
                  <a:srgbClr val="000000"/>
                </a:solidFill>
              </a:endParaRPr>
            </a:p>
          </p:txBody>
        </p:sp>
        <p:sp>
          <p:nvSpPr>
            <p:cNvPr id="20581" name="Line 311"/>
            <p:cNvSpPr>
              <a:spLocks noChangeShapeType="1"/>
            </p:cNvSpPr>
            <p:nvPr/>
          </p:nvSpPr>
          <p:spPr bwMode="auto">
            <a:xfrm flipV="1">
              <a:off x="7591425" y="5890121"/>
              <a:ext cx="0" cy="19050"/>
            </a:xfrm>
            <a:prstGeom prst="line">
              <a:avLst/>
            </a:prstGeom>
            <a:noFill/>
            <a:ln w="0">
              <a:solidFill>
                <a:srgbClr val="000000"/>
              </a:solidFill>
              <a:round/>
              <a:headEnd/>
              <a:tailEnd/>
            </a:ln>
          </p:spPr>
          <p:txBody>
            <a:bodyPr/>
            <a:lstStyle/>
            <a:p>
              <a:endParaRPr lang="en-US">
                <a:solidFill>
                  <a:srgbClr val="000000"/>
                </a:solidFill>
              </a:endParaRPr>
            </a:p>
          </p:txBody>
        </p:sp>
        <p:sp>
          <p:nvSpPr>
            <p:cNvPr id="20582" name="Line 312"/>
            <p:cNvSpPr>
              <a:spLocks noChangeShapeType="1"/>
            </p:cNvSpPr>
            <p:nvPr/>
          </p:nvSpPr>
          <p:spPr bwMode="auto">
            <a:xfrm>
              <a:off x="7591425" y="4277221"/>
              <a:ext cx="0" cy="12700"/>
            </a:xfrm>
            <a:prstGeom prst="line">
              <a:avLst/>
            </a:prstGeom>
            <a:noFill/>
            <a:ln w="0">
              <a:solidFill>
                <a:srgbClr val="000000"/>
              </a:solidFill>
              <a:round/>
              <a:headEnd/>
              <a:tailEnd/>
            </a:ln>
          </p:spPr>
          <p:txBody>
            <a:bodyPr/>
            <a:lstStyle/>
            <a:p>
              <a:endParaRPr lang="en-US">
                <a:solidFill>
                  <a:srgbClr val="000000"/>
                </a:solidFill>
              </a:endParaRPr>
            </a:p>
          </p:txBody>
        </p:sp>
        <p:sp>
          <p:nvSpPr>
            <p:cNvPr id="20583" name="Rectangle 313"/>
            <p:cNvSpPr>
              <a:spLocks noChangeArrowheads="1"/>
            </p:cNvSpPr>
            <p:nvPr/>
          </p:nvSpPr>
          <p:spPr bwMode="auto">
            <a:xfrm>
              <a:off x="7546976" y="5928222"/>
              <a:ext cx="104196" cy="107722"/>
            </a:xfrm>
            <a:prstGeom prst="rect">
              <a:avLst/>
            </a:prstGeom>
            <a:noFill/>
            <a:ln w="9525">
              <a:noFill/>
              <a:miter lim="800000"/>
              <a:headEnd/>
              <a:tailEnd/>
            </a:ln>
          </p:spPr>
          <p:txBody>
            <a:bodyPr wrap="none" lIns="0" tIns="0" rIns="0" bIns="0">
              <a:spAutoFit/>
            </a:bodyPr>
            <a:lstStyle/>
            <a:p>
              <a:r>
                <a:rPr lang="en-GB" sz="700">
                  <a:solidFill>
                    <a:srgbClr val="000000"/>
                  </a:solidFill>
                </a:rPr>
                <a:t>0.2</a:t>
              </a:r>
              <a:endParaRPr lang="en-GB">
                <a:solidFill>
                  <a:srgbClr val="000000"/>
                </a:solidFill>
              </a:endParaRPr>
            </a:p>
          </p:txBody>
        </p:sp>
        <p:sp>
          <p:nvSpPr>
            <p:cNvPr id="20584" name="Line 314"/>
            <p:cNvSpPr>
              <a:spLocks noChangeShapeType="1"/>
            </p:cNvSpPr>
            <p:nvPr/>
          </p:nvSpPr>
          <p:spPr bwMode="auto">
            <a:xfrm flipV="1">
              <a:off x="7826375" y="5890121"/>
              <a:ext cx="0" cy="19050"/>
            </a:xfrm>
            <a:prstGeom prst="line">
              <a:avLst/>
            </a:prstGeom>
            <a:noFill/>
            <a:ln w="0">
              <a:solidFill>
                <a:srgbClr val="000000"/>
              </a:solidFill>
              <a:round/>
              <a:headEnd/>
              <a:tailEnd/>
            </a:ln>
          </p:spPr>
          <p:txBody>
            <a:bodyPr/>
            <a:lstStyle/>
            <a:p>
              <a:endParaRPr lang="en-US">
                <a:solidFill>
                  <a:srgbClr val="000000"/>
                </a:solidFill>
              </a:endParaRPr>
            </a:p>
          </p:txBody>
        </p:sp>
        <p:sp>
          <p:nvSpPr>
            <p:cNvPr id="20585" name="Line 315"/>
            <p:cNvSpPr>
              <a:spLocks noChangeShapeType="1"/>
            </p:cNvSpPr>
            <p:nvPr/>
          </p:nvSpPr>
          <p:spPr bwMode="auto">
            <a:xfrm>
              <a:off x="7826375" y="4277221"/>
              <a:ext cx="0" cy="12700"/>
            </a:xfrm>
            <a:prstGeom prst="line">
              <a:avLst/>
            </a:prstGeom>
            <a:noFill/>
            <a:ln w="0">
              <a:solidFill>
                <a:srgbClr val="000000"/>
              </a:solidFill>
              <a:round/>
              <a:headEnd/>
              <a:tailEnd/>
            </a:ln>
          </p:spPr>
          <p:txBody>
            <a:bodyPr/>
            <a:lstStyle/>
            <a:p>
              <a:endParaRPr lang="en-US">
                <a:solidFill>
                  <a:srgbClr val="000000"/>
                </a:solidFill>
              </a:endParaRPr>
            </a:p>
          </p:txBody>
        </p:sp>
        <p:sp>
          <p:nvSpPr>
            <p:cNvPr id="20586" name="Rectangle 316"/>
            <p:cNvSpPr>
              <a:spLocks noChangeArrowheads="1"/>
            </p:cNvSpPr>
            <p:nvPr/>
          </p:nvSpPr>
          <p:spPr bwMode="auto">
            <a:xfrm>
              <a:off x="7781926" y="5928222"/>
              <a:ext cx="104196" cy="107722"/>
            </a:xfrm>
            <a:prstGeom prst="rect">
              <a:avLst/>
            </a:prstGeom>
            <a:noFill/>
            <a:ln w="9525">
              <a:noFill/>
              <a:miter lim="800000"/>
              <a:headEnd/>
              <a:tailEnd/>
            </a:ln>
          </p:spPr>
          <p:txBody>
            <a:bodyPr wrap="none" lIns="0" tIns="0" rIns="0" bIns="0">
              <a:spAutoFit/>
            </a:bodyPr>
            <a:lstStyle/>
            <a:p>
              <a:r>
                <a:rPr lang="en-GB" sz="700">
                  <a:solidFill>
                    <a:srgbClr val="000000"/>
                  </a:solidFill>
                </a:rPr>
                <a:t>0.4</a:t>
              </a:r>
              <a:endParaRPr lang="en-GB">
                <a:solidFill>
                  <a:srgbClr val="000000"/>
                </a:solidFill>
              </a:endParaRPr>
            </a:p>
          </p:txBody>
        </p:sp>
        <p:sp>
          <p:nvSpPr>
            <p:cNvPr id="20587" name="Line 317"/>
            <p:cNvSpPr>
              <a:spLocks noChangeShapeType="1"/>
            </p:cNvSpPr>
            <p:nvPr/>
          </p:nvSpPr>
          <p:spPr bwMode="auto">
            <a:xfrm flipV="1">
              <a:off x="8061325" y="5890121"/>
              <a:ext cx="0" cy="19050"/>
            </a:xfrm>
            <a:prstGeom prst="line">
              <a:avLst/>
            </a:prstGeom>
            <a:noFill/>
            <a:ln w="0">
              <a:solidFill>
                <a:srgbClr val="000000"/>
              </a:solidFill>
              <a:round/>
              <a:headEnd/>
              <a:tailEnd/>
            </a:ln>
          </p:spPr>
          <p:txBody>
            <a:bodyPr/>
            <a:lstStyle/>
            <a:p>
              <a:endParaRPr lang="en-US">
                <a:solidFill>
                  <a:srgbClr val="000000"/>
                </a:solidFill>
              </a:endParaRPr>
            </a:p>
          </p:txBody>
        </p:sp>
        <p:sp>
          <p:nvSpPr>
            <p:cNvPr id="20588" name="Line 318"/>
            <p:cNvSpPr>
              <a:spLocks noChangeShapeType="1"/>
            </p:cNvSpPr>
            <p:nvPr/>
          </p:nvSpPr>
          <p:spPr bwMode="auto">
            <a:xfrm>
              <a:off x="8061325" y="4277221"/>
              <a:ext cx="0" cy="12700"/>
            </a:xfrm>
            <a:prstGeom prst="line">
              <a:avLst/>
            </a:prstGeom>
            <a:noFill/>
            <a:ln w="0">
              <a:solidFill>
                <a:srgbClr val="000000"/>
              </a:solidFill>
              <a:round/>
              <a:headEnd/>
              <a:tailEnd/>
            </a:ln>
          </p:spPr>
          <p:txBody>
            <a:bodyPr/>
            <a:lstStyle/>
            <a:p>
              <a:endParaRPr lang="en-US">
                <a:solidFill>
                  <a:srgbClr val="000000"/>
                </a:solidFill>
              </a:endParaRPr>
            </a:p>
          </p:txBody>
        </p:sp>
        <p:sp>
          <p:nvSpPr>
            <p:cNvPr id="20589" name="Rectangle 319"/>
            <p:cNvSpPr>
              <a:spLocks noChangeArrowheads="1"/>
            </p:cNvSpPr>
            <p:nvPr/>
          </p:nvSpPr>
          <p:spPr bwMode="auto">
            <a:xfrm>
              <a:off x="8016876" y="5928222"/>
              <a:ext cx="104196" cy="107722"/>
            </a:xfrm>
            <a:prstGeom prst="rect">
              <a:avLst/>
            </a:prstGeom>
            <a:noFill/>
            <a:ln w="9525">
              <a:noFill/>
              <a:miter lim="800000"/>
              <a:headEnd/>
              <a:tailEnd/>
            </a:ln>
          </p:spPr>
          <p:txBody>
            <a:bodyPr wrap="none" lIns="0" tIns="0" rIns="0" bIns="0">
              <a:spAutoFit/>
            </a:bodyPr>
            <a:lstStyle/>
            <a:p>
              <a:r>
                <a:rPr lang="en-GB" sz="700">
                  <a:solidFill>
                    <a:srgbClr val="000000"/>
                  </a:solidFill>
                </a:rPr>
                <a:t>0.6</a:t>
              </a:r>
              <a:endParaRPr lang="en-GB">
                <a:solidFill>
                  <a:srgbClr val="000000"/>
                </a:solidFill>
              </a:endParaRPr>
            </a:p>
          </p:txBody>
        </p:sp>
        <p:sp>
          <p:nvSpPr>
            <p:cNvPr id="20590" name="Line 320"/>
            <p:cNvSpPr>
              <a:spLocks noChangeShapeType="1"/>
            </p:cNvSpPr>
            <p:nvPr/>
          </p:nvSpPr>
          <p:spPr bwMode="auto">
            <a:xfrm flipV="1">
              <a:off x="8289925" y="5890121"/>
              <a:ext cx="0" cy="19050"/>
            </a:xfrm>
            <a:prstGeom prst="line">
              <a:avLst/>
            </a:prstGeom>
            <a:noFill/>
            <a:ln w="0">
              <a:solidFill>
                <a:srgbClr val="000000"/>
              </a:solidFill>
              <a:round/>
              <a:headEnd/>
              <a:tailEnd/>
            </a:ln>
          </p:spPr>
          <p:txBody>
            <a:bodyPr/>
            <a:lstStyle/>
            <a:p>
              <a:endParaRPr lang="en-US">
                <a:solidFill>
                  <a:srgbClr val="000000"/>
                </a:solidFill>
              </a:endParaRPr>
            </a:p>
          </p:txBody>
        </p:sp>
        <p:sp>
          <p:nvSpPr>
            <p:cNvPr id="20591" name="Line 321"/>
            <p:cNvSpPr>
              <a:spLocks noChangeShapeType="1"/>
            </p:cNvSpPr>
            <p:nvPr/>
          </p:nvSpPr>
          <p:spPr bwMode="auto">
            <a:xfrm>
              <a:off x="8289925" y="4277221"/>
              <a:ext cx="0" cy="12700"/>
            </a:xfrm>
            <a:prstGeom prst="line">
              <a:avLst/>
            </a:prstGeom>
            <a:noFill/>
            <a:ln w="0">
              <a:solidFill>
                <a:srgbClr val="000000"/>
              </a:solidFill>
              <a:round/>
              <a:headEnd/>
              <a:tailEnd/>
            </a:ln>
          </p:spPr>
          <p:txBody>
            <a:bodyPr/>
            <a:lstStyle/>
            <a:p>
              <a:endParaRPr lang="en-US">
                <a:solidFill>
                  <a:srgbClr val="000000"/>
                </a:solidFill>
              </a:endParaRPr>
            </a:p>
          </p:txBody>
        </p:sp>
        <p:sp>
          <p:nvSpPr>
            <p:cNvPr id="20592" name="Rectangle 322"/>
            <p:cNvSpPr>
              <a:spLocks noChangeArrowheads="1"/>
            </p:cNvSpPr>
            <p:nvPr/>
          </p:nvSpPr>
          <p:spPr bwMode="auto">
            <a:xfrm>
              <a:off x="8245475" y="5928222"/>
              <a:ext cx="104196" cy="107722"/>
            </a:xfrm>
            <a:prstGeom prst="rect">
              <a:avLst/>
            </a:prstGeom>
            <a:noFill/>
            <a:ln w="9525">
              <a:noFill/>
              <a:miter lim="800000"/>
              <a:headEnd/>
              <a:tailEnd/>
            </a:ln>
          </p:spPr>
          <p:txBody>
            <a:bodyPr wrap="none" lIns="0" tIns="0" rIns="0" bIns="0">
              <a:spAutoFit/>
            </a:bodyPr>
            <a:lstStyle/>
            <a:p>
              <a:r>
                <a:rPr lang="en-GB" sz="700">
                  <a:solidFill>
                    <a:srgbClr val="000000"/>
                  </a:solidFill>
                </a:rPr>
                <a:t>0.8</a:t>
              </a:r>
              <a:endParaRPr lang="en-GB">
                <a:solidFill>
                  <a:srgbClr val="000000"/>
                </a:solidFill>
              </a:endParaRPr>
            </a:p>
          </p:txBody>
        </p:sp>
        <p:sp>
          <p:nvSpPr>
            <p:cNvPr id="20593" name="Line 323"/>
            <p:cNvSpPr>
              <a:spLocks noChangeShapeType="1"/>
            </p:cNvSpPr>
            <p:nvPr/>
          </p:nvSpPr>
          <p:spPr bwMode="auto">
            <a:xfrm flipV="1">
              <a:off x="8526463" y="5890121"/>
              <a:ext cx="0" cy="19050"/>
            </a:xfrm>
            <a:prstGeom prst="line">
              <a:avLst/>
            </a:prstGeom>
            <a:noFill/>
            <a:ln w="0">
              <a:solidFill>
                <a:srgbClr val="000000"/>
              </a:solidFill>
              <a:round/>
              <a:headEnd/>
              <a:tailEnd/>
            </a:ln>
          </p:spPr>
          <p:txBody>
            <a:bodyPr/>
            <a:lstStyle/>
            <a:p>
              <a:endParaRPr lang="en-US">
                <a:solidFill>
                  <a:srgbClr val="000000"/>
                </a:solidFill>
              </a:endParaRPr>
            </a:p>
          </p:txBody>
        </p:sp>
        <p:sp>
          <p:nvSpPr>
            <p:cNvPr id="20594" name="Line 324"/>
            <p:cNvSpPr>
              <a:spLocks noChangeShapeType="1"/>
            </p:cNvSpPr>
            <p:nvPr/>
          </p:nvSpPr>
          <p:spPr bwMode="auto">
            <a:xfrm>
              <a:off x="8526463" y="4277221"/>
              <a:ext cx="0" cy="12700"/>
            </a:xfrm>
            <a:prstGeom prst="line">
              <a:avLst/>
            </a:prstGeom>
            <a:noFill/>
            <a:ln w="0">
              <a:solidFill>
                <a:srgbClr val="000000"/>
              </a:solidFill>
              <a:round/>
              <a:headEnd/>
              <a:tailEnd/>
            </a:ln>
          </p:spPr>
          <p:txBody>
            <a:bodyPr/>
            <a:lstStyle/>
            <a:p>
              <a:endParaRPr lang="en-US">
                <a:solidFill>
                  <a:srgbClr val="000000"/>
                </a:solidFill>
              </a:endParaRPr>
            </a:p>
          </p:txBody>
        </p:sp>
        <p:sp>
          <p:nvSpPr>
            <p:cNvPr id="20595" name="Rectangle 325"/>
            <p:cNvSpPr>
              <a:spLocks noChangeArrowheads="1"/>
            </p:cNvSpPr>
            <p:nvPr/>
          </p:nvSpPr>
          <p:spPr bwMode="auto">
            <a:xfrm>
              <a:off x="8507415" y="5928222"/>
              <a:ext cx="41678" cy="107722"/>
            </a:xfrm>
            <a:prstGeom prst="rect">
              <a:avLst/>
            </a:prstGeom>
            <a:noFill/>
            <a:ln w="9525">
              <a:noFill/>
              <a:miter lim="800000"/>
              <a:headEnd/>
              <a:tailEnd/>
            </a:ln>
          </p:spPr>
          <p:txBody>
            <a:bodyPr wrap="none" lIns="0" tIns="0" rIns="0" bIns="0">
              <a:spAutoFit/>
            </a:bodyPr>
            <a:lstStyle/>
            <a:p>
              <a:r>
                <a:rPr lang="en-GB" sz="700">
                  <a:solidFill>
                    <a:srgbClr val="000000"/>
                  </a:solidFill>
                </a:rPr>
                <a:t>1</a:t>
              </a:r>
              <a:endParaRPr lang="en-GB">
                <a:solidFill>
                  <a:srgbClr val="000000"/>
                </a:solidFill>
              </a:endParaRPr>
            </a:p>
          </p:txBody>
        </p:sp>
        <p:sp>
          <p:nvSpPr>
            <p:cNvPr id="20596" name="Line 326"/>
            <p:cNvSpPr>
              <a:spLocks noChangeShapeType="1"/>
            </p:cNvSpPr>
            <p:nvPr/>
          </p:nvSpPr>
          <p:spPr bwMode="auto">
            <a:xfrm flipV="1">
              <a:off x="8761413" y="5890121"/>
              <a:ext cx="0" cy="19050"/>
            </a:xfrm>
            <a:prstGeom prst="line">
              <a:avLst/>
            </a:prstGeom>
            <a:noFill/>
            <a:ln w="0">
              <a:solidFill>
                <a:srgbClr val="000000"/>
              </a:solidFill>
              <a:round/>
              <a:headEnd/>
              <a:tailEnd/>
            </a:ln>
          </p:spPr>
          <p:txBody>
            <a:bodyPr/>
            <a:lstStyle/>
            <a:p>
              <a:endParaRPr lang="en-US">
                <a:solidFill>
                  <a:srgbClr val="000000"/>
                </a:solidFill>
              </a:endParaRPr>
            </a:p>
          </p:txBody>
        </p:sp>
        <p:sp>
          <p:nvSpPr>
            <p:cNvPr id="20597" name="Line 327"/>
            <p:cNvSpPr>
              <a:spLocks noChangeShapeType="1"/>
            </p:cNvSpPr>
            <p:nvPr/>
          </p:nvSpPr>
          <p:spPr bwMode="auto">
            <a:xfrm>
              <a:off x="8761413" y="4277221"/>
              <a:ext cx="0" cy="12700"/>
            </a:xfrm>
            <a:prstGeom prst="line">
              <a:avLst/>
            </a:prstGeom>
            <a:noFill/>
            <a:ln w="0">
              <a:solidFill>
                <a:srgbClr val="000000"/>
              </a:solidFill>
              <a:round/>
              <a:headEnd/>
              <a:tailEnd/>
            </a:ln>
          </p:spPr>
          <p:txBody>
            <a:bodyPr/>
            <a:lstStyle/>
            <a:p>
              <a:endParaRPr lang="en-US">
                <a:solidFill>
                  <a:srgbClr val="000000"/>
                </a:solidFill>
              </a:endParaRPr>
            </a:p>
          </p:txBody>
        </p:sp>
        <p:sp>
          <p:nvSpPr>
            <p:cNvPr id="20598" name="Rectangle 328"/>
            <p:cNvSpPr>
              <a:spLocks noChangeArrowheads="1"/>
            </p:cNvSpPr>
            <p:nvPr/>
          </p:nvSpPr>
          <p:spPr bwMode="auto">
            <a:xfrm>
              <a:off x="8716964" y="5928222"/>
              <a:ext cx="104196" cy="107722"/>
            </a:xfrm>
            <a:prstGeom prst="rect">
              <a:avLst/>
            </a:prstGeom>
            <a:noFill/>
            <a:ln w="9525">
              <a:noFill/>
              <a:miter lim="800000"/>
              <a:headEnd/>
              <a:tailEnd/>
            </a:ln>
          </p:spPr>
          <p:txBody>
            <a:bodyPr wrap="none" lIns="0" tIns="0" rIns="0" bIns="0">
              <a:spAutoFit/>
            </a:bodyPr>
            <a:lstStyle/>
            <a:p>
              <a:r>
                <a:rPr lang="en-GB" sz="700">
                  <a:solidFill>
                    <a:srgbClr val="000000"/>
                  </a:solidFill>
                </a:rPr>
                <a:t>1.2</a:t>
              </a:r>
              <a:endParaRPr lang="en-GB">
                <a:solidFill>
                  <a:srgbClr val="000000"/>
                </a:solidFill>
              </a:endParaRPr>
            </a:p>
          </p:txBody>
        </p:sp>
        <p:sp>
          <p:nvSpPr>
            <p:cNvPr id="20599" name="Line 329"/>
            <p:cNvSpPr>
              <a:spLocks noChangeShapeType="1"/>
            </p:cNvSpPr>
            <p:nvPr/>
          </p:nvSpPr>
          <p:spPr bwMode="auto">
            <a:xfrm flipV="1">
              <a:off x="8996363" y="5890121"/>
              <a:ext cx="0" cy="19050"/>
            </a:xfrm>
            <a:prstGeom prst="line">
              <a:avLst/>
            </a:prstGeom>
            <a:noFill/>
            <a:ln w="0">
              <a:solidFill>
                <a:srgbClr val="000000"/>
              </a:solidFill>
              <a:round/>
              <a:headEnd/>
              <a:tailEnd/>
            </a:ln>
          </p:spPr>
          <p:txBody>
            <a:bodyPr/>
            <a:lstStyle/>
            <a:p>
              <a:endParaRPr lang="en-US">
                <a:solidFill>
                  <a:srgbClr val="000000"/>
                </a:solidFill>
              </a:endParaRPr>
            </a:p>
          </p:txBody>
        </p:sp>
        <p:sp>
          <p:nvSpPr>
            <p:cNvPr id="20600" name="Line 330"/>
            <p:cNvSpPr>
              <a:spLocks noChangeShapeType="1"/>
            </p:cNvSpPr>
            <p:nvPr/>
          </p:nvSpPr>
          <p:spPr bwMode="auto">
            <a:xfrm>
              <a:off x="8996363" y="4277221"/>
              <a:ext cx="0" cy="12700"/>
            </a:xfrm>
            <a:prstGeom prst="line">
              <a:avLst/>
            </a:prstGeom>
            <a:noFill/>
            <a:ln w="0">
              <a:solidFill>
                <a:srgbClr val="000000"/>
              </a:solidFill>
              <a:round/>
              <a:headEnd/>
              <a:tailEnd/>
            </a:ln>
          </p:spPr>
          <p:txBody>
            <a:bodyPr/>
            <a:lstStyle/>
            <a:p>
              <a:endParaRPr lang="en-US">
                <a:solidFill>
                  <a:srgbClr val="000000"/>
                </a:solidFill>
              </a:endParaRPr>
            </a:p>
          </p:txBody>
        </p:sp>
        <p:sp>
          <p:nvSpPr>
            <p:cNvPr id="20601" name="Rectangle 331"/>
            <p:cNvSpPr>
              <a:spLocks noChangeArrowheads="1"/>
            </p:cNvSpPr>
            <p:nvPr/>
          </p:nvSpPr>
          <p:spPr bwMode="auto">
            <a:xfrm>
              <a:off x="8951914" y="5928222"/>
              <a:ext cx="104196" cy="107722"/>
            </a:xfrm>
            <a:prstGeom prst="rect">
              <a:avLst/>
            </a:prstGeom>
            <a:noFill/>
            <a:ln w="9525">
              <a:noFill/>
              <a:miter lim="800000"/>
              <a:headEnd/>
              <a:tailEnd/>
            </a:ln>
          </p:spPr>
          <p:txBody>
            <a:bodyPr wrap="none" lIns="0" tIns="0" rIns="0" bIns="0">
              <a:spAutoFit/>
            </a:bodyPr>
            <a:lstStyle/>
            <a:p>
              <a:r>
                <a:rPr lang="en-GB" sz="700">
                  <a:solidFill>
                    <a:srgbClr val="000000"/>
                  </a:solidFill>
                </a:rPr>
                <a:t>1.4</a:t>
              </a:r>
              <a:endParaRPr lang="en-GB">
                <a:solidFill>
                  <a:srgbClr val="000000"/>
                </a:solidFill>
              </a:endParaRPr>
            </a:p>
          </p:txBody>
        </p:sp>
        <p:sp>
          <p:nvSpPr>
            <p:cNvPr id="20602" name="Line 332"/>
            <p:cNvSpPr>
              <a:spLocks noChangeShapeType="1"/>
            </p:cNvSpPr>
            <p:nvPr/>
          </p:nvSpPr>
          <p:spPr bwMode="auto">
            <a:xfrm>
              <a:off x="7362828" y="4277221"/>
              <a:ext cx="12700" cy="0"/>
            </a:xfrm>
            <a:prstGeom prst="line">
              <a:avLst/>
            </a:prstGeom>
            <a:noFill/>
            <a:ln w="0">
              <a:solidFill>
                <a:srgbClr val="000000"/>
              </a:solidFill>
              <a:round/>
              <a:headEnd/>
              <a:tailEnd/>
            </a:ln>
          </p:spPr>
          <p:txBody>
            <a:bodyPr/>
            <a:lstStyle/>
            <a:p>
              <a:endParaRPr lang="en-US">
                <a:solidFill>
                  <a:srgbClr val="000000"/>
                </a:solidFill>
              </a:endParaRPr>
            </a:p>
          </p:txBody>
        </p:sp>
        <p:sp>
          <p:nvSpPr>
            <p:cNvPr id="20603" name="Line 333"/>
            <p:cNvSpPr>
              <a:spLocks noChangeShapeType="1"/>
            </p:cNvSpPr>
            <p:nvPr/>
          </p:nvSpPr>
          <p:spPr bwMode="auto">
            <a:xfrm flipH="1">
              <a:off x="8977313" y="4277221"/>
              <a:ext cx="19050" cy="0"/>
            </a:xfrm>
            <a:prstGeom prst="line">
              <a:avLst/>
            </a:prstGeom>
            <a:noFill/>
            <a:ln w="0">
              <a:solidFill>
                <a:srgbClr val="000000"/>
              </a:solidFill>
              <a:round/>
              <a:headEnd/>
              <a:tailEnd/>
            </a:ln>
          </p:spPr>
          <p:txBody>
            <a:bodyPr/>
            <a:lstStyle/>
            <a:p>
              <a:endParaRPr lang="en-US">
                <a:solidFill>
                  <a:srgbClr val="000000"/>
                </a:solidFill>
              </a:endParaRPr>
            </a:p>
          </p:txBody>
        </p:sp>
        <p:sp>
          <p:nvSpPr>
            <p:cNvPr id="20604" name="Line 335"/>
            <p:cNvSpPr>
              <a:spLocks noChangeShapeType="1"/>
            </p:cNvSpPr>
            <p:nvPr/>
          </p:nvSpPr>
          <p:spPr bwMode="auto">
            <a:xfrm>
              <a:off x="7362828" y="4455021"/>
              <a:ext cx="12700" cy="0"/>
            </a:xfrm>
            <a:prstGeom prst="line">
              <a:avLst/>
            </a:prstGeom>
            <a:noFill/>
            <a:ln w="0">
              <a:solidFill>
                <a:srgbClr val="000000"/>
              </a:solidFill>
              <a:round/>
              <a:headEnd/>
              <a:tailEnd/>
            </a:ln>
          </p:spPr>
          <p:txBody>
            <a:bodyPr/>
            <a:lstStyle/>
            <a:p>
              <a:endParaRPr lang="en-US">
                <a:solidFill>
                  <a:srgbClr val="000000"/>
                </a:solidFill>
              </a:endParaRPr>
            </a:p>
          </p:txBody>
        </p:sp>
        <p:sp>
          <p:nvSpPr>
            <p:cNvPr id="20605" name="Line 336"/>
            <p:cNvSpPr>
              <a:spLocks noChangeShapeType="1"/>
            </p:cNvSpPr>
            <p:nvPr/>
          </p:nvSpPr>
          <p:spPr bwMode="auto">
            <a:xfrm flipH="1">
              <a:off x="8977313" y="4455021"/>
              <a:ext cx="19050" cy="0"/>
            </a:xfrm>
            <a:prstGeom prst="line">
              <a:avLst/>
            </a:prstGeom>
            <a:noFill/>
            <a:ln w="0">
              <a:solidFill>
                <a:srgbClr val="000000"/>
              </a:solidFill>
              <a:round/>
              <a:headEnd/>
              <a:tailEnd/>
            </a:ln>
          </p:spPr>
          <p:txBody>
            <a:bodyPr/>
            <a:lstStyle/>
            <a:p>
              <a:endParaRPr lang="en-US">
                <a:solidFill>
                  <a:srgbClr val="000000"/>
                </a:solidFill>
              </a:endParaRPr>
            </a:p>
          </p:txBody>
        </p:sp>
        <p:sp>
          <p:nvSpPr>
            <p:cNvPr id="20606" name="Line 338"/>
            <p:cNvSpPr>
              <a:spLocks noChangeShapeType="1"/>
            </p:cNvSpPr>
            <p:nvPr/>
          </p:nvSpPr>
          <p:spPr bwMode="auto">
            <a:xfrm>
              <a:off x="7362828" y="4639171"/>
              <a:ext cx="12700" cy="0"/>
            </a:xfrm>
            <a:prstGeom prst="line">
              <a:avLst/>
            </a:prstGeom>
            <a:noFill/>
            <a:ln w="0">
              <a:solidFill>
                <a:srgbClr val="000000"/>
              </a:solidFill>
              <a:round/>
              <a:headEnd/>
              <a:tailEnd/>
            </a:ln>
          </p:spPr>
          <p:txBody>
            <a:bodyPr/>
            <a:lstStyle/>
            <a:p>
              <a:endParaRPr lang="en-US">
                <a:solidFill>
                  <a:srgbClr val="000000"/>
                </a:solidFill>
              </a:endParaRPr>
            </a:p>
          </p:txBody>
        </p:sp>
        <p:sp>
          <p:nvSpPr>
            <p:cNvPr id="20607" name="Line 339"/>
            <p:cNvSpPr>
              <a:spLocks noChangeShapeType="1"/>
            </p:cNvSpPr>
            <p:nvPr/>
          </p:nvSpPr>
          <p:spPr bwMode="auto">
            <a:xfrm flipH="1">
              <a:off x="8977313" y="4639171"/>
              <a:ext cx="19050" cy="0"/>
            </a:xfrm>
            <a:prstGeom prst="line">
              <a:avLst/>
            </a:prstGeom>
            <a:noFill/>
            <a:ln w="0">
              <a:solidFill>
                <a:srgbClr val="000000"/>
              </a:solidFill>
              <a:round/>
              <a:headEnd/>
              <a:tailEnd/>
            </a:ln>
          </p:spPr>
          <p:txBody>
            <a:bodyPr/>
            <a:lstStyle/>
            <a:p>
              <a:endParaRPr lang="en-US">
                <a:solidFill>
                  <a:srgbClr val="000000"/>
                </a:solidFill>
              </a:endParaRPr>
            </a:p>
          </p:txBody>
        </p:sp>
        <p:sp>
          <p:nvSpPr>
            <p:cNvPr id="20608" name="Line 341"/>
            <p:cNvSpPr>
              <a:spLocks noChangeShapeType="1"/>
            </p:cNvSpPr>
            <p:nvPr/>
          </p:nvSpPr>
          <p:spPr bwMode="auto">
            <a:xfrm>
              <a:off x="7362828" y="4816971"/>
              <a:ext cx="12700" cy="0"/>
            </a:xfrm>
            <a:prstGeom prst="line">
              <a:avLst/>
            </a:prstGeom>
            <a:noFill/>
            <a:ln w="0">
              <a:solidFill>
                <a:srgbClr val="000000"/>
              </a:solidFill>
              <a:round/>
              <a:headEnd/>
              <a:tailEnd/>
            </a:ln>
          </p:spPr>
          <p:txBody>
            <a:bodyPr/>
            <a:lstStyle/>
            <a:p>
              <a:endParaRPr lang="en-US">
                <a:solidFill>
                  <a:srgbClr val="000000"/>
                </a:solidFill>
              </a:endParaRPr>
            </a:p>
          </p:txBody>
        </p:sp>
        <p:sp>
          <p:nvSpPr>
            <p:cNvPr id="20609" name="Line 342"/>
            <p:cNvSpPr>
              <a:spLocks noChangeShapeType="1"/>
            </p:cNvSpPr>
            <p:nvPr/>
          </p:nvSpPr>
          <p:spPr bwMode="auto">
            <a:xfrm flipH="1">
              <a:off x="8977313" y="4816971"/>
              <a:ext cx="19050" cy="0"/>
            </a:xfrm>
            <a:prstGeom prst="line">
              <a:avLst/>
            </a:prstGeom>
            <a:noFill/>
            <a:ln w="0">
              <a:solidFill>
                <a:srgbClr val="000000"/>
              </a:solidFill>
              <a:round/>
              <a:headEnd/>
              <a:tailEnd/>
            </a:ln>
          </p:spPr>
          <p:txBody>
            <a:bodyPr/>
            <a:lstStyle/>
            <a:p>
              <a:endParaRPr lang="en-US">
                <a:solidFill>
                  <a:srgbClr val="000000"/>
                </a:solidFill>
              </a:endParaRPr>
            </a:p>
          </p:txBody>
        </p:sp>
        <p:sp>
          <p:nvSpPr>
            <p:cNvPr id="20610" name="Line 344"/>
            <p:cNvSpPr>
              <a:spLocks noChangeShapeType="1"/>
            </p:cNvSpPr>
            <p:nvPr/>
          </p:nvSpPr>
          <p:spPr bwMode="auto">
            <a:xfrm>
              <a:off x="7362828" y="5001121"/>
              <a:ext cx="12700" cy="0"/>
            </a:xfrm>
            <a:prstGeom prst="line">
              <a:avLst/>
            </a:prstGeom>
            <a:noFill/>
            <a:ln w="0">
              <a:solidFill>
                <a:srgbClr val="000000"/>
              </a:solidFill>
              <a:round/>
              <a:headEnd/>
              <a:tailEnd/>
            </a:ln>
          </p:spPr>
          <p:txBody>
            <a:bodyPr/>
            <a:lstStyle/>
            <a:p>
              <a:endParaRPr lang="en-US">
                <a:solidFill>
                  <a:srgbClr val="000000"/>
                </a:solidFill>
              </a:endParaRPr>
            </a:p>
          </p:txBody>
        </p:sp>
        <p:sp>
          <p:nvSpPr>
            <p:cNvPr id="20611" name="Line 345"/>
            <p:cNvSpPr>
              <a:spLocks noChangeShapeType="1"/>
            </p:cNvSpPr>
            <p:nvPr/>
          </p:nvSpPr>
          <p:spPr bwMode="auto">
            <a:xfrm flipH="1">
              <a:off x="8977313" y="5001121"/>
              <a:ext cx="19050" cy="0"/>
            </a:xfrm>
            <a:prstGeom prst="line">
              <a:avLst/>
            </a:prstGeom>
            <a:noFill/>
            <a:ln w="0">
              <a:solidFill>
                <a:srgbClr val="000000"/>
              </a:solidFill>
              <a:round/>
              <a:headEnd/>
              <a:tailEnd/>
            </a:ln>
          </p:spPr>
          <p:txBody>
            <a:bodyPr/>
            <a:lstStyle/>
            <a:p>
              <a:endParaRPr lang="en-US">
                <a:solidFill>
                  <a:srgbClr val="000000"/>
                </a:solidFill>
              </a:endParaRPr>
            </a:p>
          </p:txBody>
        </p:sp>
        <p:sp>
          <p:nvSpPr>
            <p:cNvPr id="20612" name="Line 347"/>
            <p:cNvSpPr>
              <a:spLocks noChangeShapeType="1"/>
            </p:cNvSpPr>
            <p:nvPr/>
          </p:nvSpPr>
          <p:spPr bwMode="auto">
            <a:xfrm>
              <a:off x="7362828" y="5178921"/>
              <a:ext cx="12700" cy="0"/>
            </a:xfrm>
            <a:prstGeom prst="line">
              <a:avLst/>
            </a:prstGeom>
            <a:noFill/>
            <a:ln w="0">
              <a:solidFill>
                <a:srgbClr val="000000"/>
              </a:solidFill>
              <a:round/>
              <a:headEnd/>
              <a:tailEnd/>
            </a:ln>
          </p:spPr>
          <p:txBody>
            <a:bodyPr/>
            <a:lstStyle/>
            <a:p>
              <a:endParaRPr lang="en-US">
                <a:solidFill>
                  <a:srgbClr val="000000"/>
                </a:solidFill>
              </a:endParaRPr>
            </a:p>
          </p:txBody>
        </p:sp>
        <p:sp>
          <p:nvSpPr>
            <p:cNvPr id="20613" name="Line 348"/>
            <p:cNvSpPr>
              <a:spLocks noChangeShapeType="1"/>
            </p:cNvSpPr>
            <p:nvPr/>
          </p:nvSpPr>
          <p:spPr bwMode="auto">
            <a:xfrm flipH="1">
              <a:off x="8977313" y="5178921"/>
              <a:ext cx="19050" cy="0"/>
            </a:xfrm>
            <a:prstGeom prst="line">
              <a:avLst/>
            </a:prstGeom>
            <a:noFill/>
            <a:ln w="0">
              <a:solidFill>
                <a:srgbClr val="000000"/>
              </a:solidFill>
              <a:round/>
              <a:headEnd/>
              <a:tailEnd/>
            </a:ln>
          </p:spPr>
          <p:txBody>
            <a:bodyPr/>
            <a:lstStyle/>
            <a:p>
              <a:endParaRPr lang="en-US">
                <a:solidFill>
                  <a:srgbClr val="000000"/>
                </a:solidFill>
              </a:endParaRPr>
            </a:p>
          </p:txBody>
        </p:sp>
        <p:sp>
          <p:nvSpPr>
            <p:cNvPr id="20614" name="Line 350"/>
            <p:cNvSpPr>
              <a:spLocks noChangeShapeType="1"/>
            </p:cNvSpPr>
            <p:nvPr/>
          </p:nvSpPr>
          <p:spPr bwMode="auto">
            <a:xfrm>
              <a:off x="7362828" y="5363071"/>
              <a:ext cx="12700" cy="0"/>
            </a:xfrm>
            <a:prstGeom prst="line">
              <a:avLst/>
            </a:prstGeom>
            <a:noFill/>
            <a:ln w="0">
              <a:solidFill>
                <a:srgbClr val="000000"/>
              </a:solidFill>
              <a:round/>
              <a:headEnd/>
              <a:tailEnd/>
            </a:ln>
          </p:spPr>
          <p:txBody>
            <a:bodyPr/>
            <a:lstStyle/>
            <a:p>
              <a:endParaRPr lang="en-US">
                <a:solidFill>
                  <a:srgbClr val="000000"/>
                </a:solidFill>
              </a:endParaRPr>
            </a:p>
          </p:txBody>
        </p:sp>
        <p:sp>
          <p:nvSpPr>
            <p:cNvPr id="20615" name="Line 351"/>
            <p:cNvSpPr>
              <a:spLocks noChangeShapeType="1"/>
            </p:cNvSpPr>
            <p:nvPr/>
          </p:nvSpPr>
          <p:spPr bwMode="auto">
            <a:xfrm flipH="1">
              <a:off x="8977313" y="5363071"/>
              <a:ext cx="19050" cy="0"/>
            </a:xfrm>
            <a:prstGeom prst="line">
              <a:avLst/>
            </a:prstGeom>
            <a:noFill/>
            <a:ln w="0">
              <a:solidFill>
                <a:srgbClr val="000000"/>
              </a:solidFill>
              <a:round/>
              <a:headEnd/>
              <a:tailEnd/>
            </a:ln>
          </p:spPr>
          <p:txBody>
            <a:bodyPr/>
            <a:lstStyle/>
            <a:p>
              <a:endParaRPr lang="en-US">
                <a:solidFill>
                  <a:srgbClr val="000000"/>
                </a:solidFill>
              </a:endParaRPr>
            </a:p>
          </p:txBody>
        </p:sp>
        <p:sp>
          <p:nvSpPr>
            <p:cNvPr id="20616" name="Line 353"/>
            <p:cNvSpPr>
              <a:spLocks noChangeShapeType="1"/>
            </p:cNvSpPr>
            <p:nvPr/>
          </p:nvSpPr>
          <p:spPr bwMode="auto">
            <a:xfrm>
              <a:off x="7362828" y="5540871"/>
              <a:ext cx="12700" cy="0"/>
            </a:xfrm>
            <a:prstGeom prst="line">
              <a:avLst/>
            </a:prstGeom>
            <a:noFill/>
            <a:ln w="0">
              <a:solidFill>
                <a:srgbClr val="000000"/>
              </a:solidFill>
              <a:round/>
              <a:headEnd/>
              <a:tailEnd/>
            </a:ln>
          </p:spPr>
          <p:txBody>
            <a:bodyPr/>
            <a:lstStyle/>
            <a:p>
              <a:endParaRPr lang="en-US">
                <a:solidFill>
                  <a:srgbClr val="000000"/>
                </a:solidFill>
              </a:endParaRPr>
            </a:p>
          </p:txBody>
        </p:sp>
        <p:sp>
          <p:nvSpPr>
            <p:cNvPr id="20617" name="Line 354"/>
            <p:cNvSpPr>
              <a:spLocks noChangeShapeType="1"/>
            </p:cNvSpPr>
            <p:nvPr/>
          </p:nvSpPr>
          <p:spPr bwMode="auto">
            <a:xfrm flipH="1">
              <a:off x="8977313" y="5540871"/>
              <a:ext cx="19050" cy="0"/>
            </a:xfrm>
            <a:prstGeom prst="line">
              <a:avLst/>
            </a:prstGeom>
            <a:noFill/>
            <a:ln w="0">
              <a:solidFill>
                <a:srgbClr val="000000"/>
              </a:solidFill>
              <a:round/>
              <a:headEnd/>
              <a:tailEnd/>
            </a:ln>
          </p:spPr>
          <p:txBody>
            <a:bodyPr/>
            <a:lstStyle/>
            <a:p>
              <a:endParaRPr lang="en-US">
                <a:solidFill>
                  <a:srgbClr val="000000"/>
                </a:solidFill>
              </a:endParaRPr>
            </a:p>
          </p:txBody>
        </p:sp>
        <p:sp>
          <p:nvSpPr>
            <p:cNvPr id="20618" name="Line 356"/>
            <p:cNvSpPr>
              <a:spLocks noChangeShapeType="1"/>
            </p:cNvSpPr>
            <p:nvPr/>
          </p:nvSpPr>
          <p:spPr bwMode="auto">
            <a:xfrm>
              <a:off x="7362828" y="5725021"/>
              <a:ext cx="12700" cy="0"/>
            </a:xfrm>
            <a:prstGeom prst="line">
              <a:avLst/>
            </a:prstGeom>
            <a:noFill/>
            <a:ln w="0">
              <a:solidFill>
                <a:srgbClr val="000000"/>
              </a:solidFill>
              <a:round/>
              <a:headEnd/>
              <a:tailEnd/>
            </a:ln>
          </p:spPr>
          <p:txBody>
            <a:bodyPr/>
            <a:lstStyle/>
            <a:p>
              <a:endParaRPr lang="en-US">
                <a:solidFill>
                  <a:srgbClr val="000000"/>
                </a:solidFill>
              </a:endParaRPr>
            </a:p>
          </p:txBody>
        </p:sp>
        <p:sp>
          <p:nvSpPr>
            <p:cNvPr id="20619" name="Line 357"/>
            <p:cNvSpPr>
              <a:spLocks noChangeShapeType="1"/>
            </p:cNvSpPr>
            <p:nvPr/>
          </p:nvSpPr>
          <p:spPr bwMode="auto">
            <a:xfrm flipH="1">
              <a:off x="8977313" y="5725021"/>
              <a:ext cx="19050" cy="0"/>
            </a:xfrm>
            <a:prstGeom prst="line">
              <a:avLst/>
            </a:prstGeom>
            <a:noFill/>
            <a:ln w="0">
              <a:solidFill>
                <a:srgbClr val="000000"/>
              </a:solidFill>
              <a:round/>
              <a:headEnd/>
              <a:tailEnd/>
            </a:ln>
          </p:spPr>
          <p:txBody>
            <a:bodyPr/>
            <a:lstStyle/>
            <a:p>
              <a:endParaRPr lang="en-US">
                <a:solidFill>
                  <a:srgbClr val="000000"/>
                </a:solidFill>
              </a:endParaRPr>
            </a:p>
          </p:txBody>
        </p:sp>
        <p:sp>
          <p:nvSpPr>
            <p:cNvPr id="20620" name="Line 359"/>
            <p:cNvSpPr>
              <a:spLocks noChangeShapeType="1"/>
            </p:cNvSpPr>
            <p:nvPr/>
          </p:nvSpPr>
          <p:spPr bwMode="auto">
            <a:xfrm>
              <a:off x="7362828" y="5909171"/>
              <a:ext cx="12700" cy="0"/>
            </a:xfrm>
            <a:prstGeom prst="line">
              <a:avLst/>
            </a:prstGeom>
            <a:noFill/>
            <a:ln w="0">
              <a:solidFill>
                <a:srgbClr val="000000"/>
              </a:solidFill>
              <a:round/>
              <a:headEnd/>
              <a:tailEnd/>
            </a:ln>
          </p:spPr>
          <p:txBody>
            <a:bodyPr/>
            <a:lstStyle/>
            <a:p>
              <a:endParaRPr lang="en-US">
                <a:solidFill>
                  <a:srgbClr val="000000"/>
                </a:solidFill>
              </a:endParaRPr>
            </a:p>
          </p:txBody>
        </p:sp>
        <p:sp>
          <p:nvSpPr>
            <p:cNvPr id="20621" name="Line 360"/>
            <p:cNvSpPr>
              <a:spLocks noChangeShapeType="1"/>
            </p:cNvSpPr>
            <p:nvPr/>
          </p:nvSpPr>
          <p:spPr bwMode="auto">
            <a:xfrm flipH="1">
              <a:off x="8977313" y="5909171"/>
              <a:ext cx="19050" cy="0"/>
            </a:xfrm>
            <a:prstGeom prst="line">
              <a:avLst/>
            </a:prstGeom>
            <a:noFill/>
            <a:ln w="0">
              <a:solidFill>
                <a:srgbClr val="000000"/>
              </a:solidFill>
              <a:round/>
              <a:headEnd/>
              <a:tailEnd/>
            </a:ln>
          </p:spPr>
          <p:txBody>
            <a:bodyPr/>
            <a:lstStyle/>
            <a:p>
              <a:endParaRPr lang="en-US">
                <a:solidFill>
                  <a:srgbClr val="000000"/>
                </a:solidFill>
              </a:endParaRPr>
            </a:p>
          </p:txBody>
        </p:sp>
        <p:sp>
          <p:nvSpPr>
            <p:cNvPr id="20622" name="Line 362"/>
            <p:cNvSpPr>
              <a:spLocks noChangeShapeType="1"/>
            </p:cNvSpPr>
            <p:nvPr/>
          </p:nvSpPr>
          <p:spPr bwMode="auto">
            <a:xfrm>
              <a:off x="7362828" y="5909171"/>
              <a:ext cx="1633538" cy="0"/>
            </a:xfrm>
            <a:prstGeom prst="line">
              <a:avLst/>
            </a:prstGeom>
            <a:noFill/>
            <a:ln w="0">
              <a:solidFill>
                <a:srgbClr val="000000"/>
              </a:solidFill>
              <a:round/>
              <a:headEnd/>
              <a:tailEnd/>
            </a:ln>
          </p:spPr>
          <p:txBody>
            <a:bodyPr/>
            <a:lstStyle/>
            <a:p>
              <a:endParaRPr lang="en-US">
                <a:solidFill>
                  <a:srgbClr val="000000"/>
                </a:solidFill>
              </a:endParaRPr>
            </a:p>
          </p:txBody>
        </p:sp>
        <p:sp>
          <p:nvSpPr>
            <p:cNvPr id="20623" name="Line 363"/>
            <p:cNvSpPr>
              <a:spLocks noChangeShapeType="1"/>
            </p:cNvSpPr>
            <p:nvPr/>
          </p:nvSpPr>
          <p:spPr bwMode="auto">
            <a:xfrm>
              <a:off x="7362828" y="4277221"/>
              <a:ext cx="1633538" cy="0"/>
            </a:xfrm>
            <a:prstGeom prst="line">
              <a:avLst/>
            </a:prstGeom>
            <a:noFill/>
            <a:ln w="0">
              <a:solidFill>
                <a:srgbClr val="000000"/>
              </a:solidFill>
              <a:round/>
              <a:headEnd/>
              <a:tailEnd/>
            </a:ln>
          </p:spPr>
          <p:txBody>
            <a:bodyPr/>
            <a:lstStyle/>
            <a:p>
              <a:endParaRPr lang="en-US">
                <a:solidFill>
                  <a:srgbClr val="000000"/>
                </a:solidFill>
              </a:endParaRPr>
            </a:p>
          </p:txBody>
        </p:sp>
        <p:sp>
          <p:nvSpPr>
            <p:cNvPr id="20624" name="Line 364"/>
            <p:cNvSpPr>
              <a:spLocks noChangeShapeType="1"/>
            </p:cNvSpPr>
            <p:nvPr/>
          </p:nvSpPr>
          <p:spPr bwMode="auto">
            <a:xfrm>
              <a:off x="8996363" y="4277221"/>
              <a:ext cx="0" cy="1631950"/>
            </a:xfrm>
            <a:prstGeom prst="line">
              <a:avLst/>
            </a:prstGeom>
            <a:noFill/>
            <a:ln w="0">
              <a:solidFill>
                <a:srgbClr val="000000"/>
              </a:solidFill>
              <a:round/>
              <a:headEnd/>
              <a:tailEnd/>
            </a:ln>
          </p:spPr>
          <p:txBody>
            <a:bodyPr/>
            <a:lstStyle/>
            <a:p>
              <a:endParaRPr lang="en-US">
                <a:solidFill>
                  <a:srgbClr val="000000"/>
                </a:solidFill>
              </a:endParaRPr>
            </a:p>
          </p:txBody>
        </p:sp>
        <p:sp>
          <p:nvSpPr>
            <p:cNvPr id="20625" name="Line 365"/>
            <p:cNvSpPr>
              <a:spLocks noChangeShapeType="1"/>
            </p:cNvSpPr>
            <p:nvPr/>
          </p:nvSpPr>
          <p:spPr bwMode="auto">
            <a:xfrm>
              <a:off x="7362825" y="4277221"/>
              <a:ext cx="0" cy="1631950"/>
            </a:xfrm>
            <a:prstGeom prst="line">
              <a:avLst/>
            </a:prstGeom>
            <a:noFill/>
            <a:ln w="0">
              <a:solidFill>
                <a:srgbClr val="000000"/>
              </a:solidFill>
              <a:round/>
              <a:headEnd/>
              <a:tailEnd/>
            </a:ln>
          </p:spPr>
          <p:txBody>
            <a:bodyPr/>
            <a:lstStyle/>
            <a:p>
              <a:endParaRPr lang="en-US">
                <a:solidFill>
                  <a:srgbClr val="000000"/>
                </a:solidFill>
              </a:endParaRPr>
            </a:p>
          </p:txBody>
        </p:sp>
        <p:sp>
          <p:nvSpPr>
            <p:cNvPr id="20626" name="Freeform 366"/>
            <p:cNvSpPr>
              <a:spLocks/>
            </p:cNvSpPr>
            <p:nvPr/>
          </p:nvSpPr>
          <p:spPr bwMode="auto">
            <a:xfrm>
              <a:off x="7362828" y="4435971"/>
              <a:ext cx="704850" cy="1231900"/>
            </a:xfrm>
            <a:custGeom>
              <a:avLst/>
              <a:gdLst>
                <a:gd name="T0" fmla="*/ 2147483647 w 444"/>
                <a:gd name="T1" fmla="*/ 2147483647 h 776"/>
                <a:gd name="T2" fmla="*/ 2147483647 w 444"/>
                <a:gd name="T3" fmla="*/ 2147483647 h 776"/>
                <a:gd name="T4" fmla="*/ 2147483647 w 444"/>
                <a:gd name="T5" fmla="*/ 2147483647 h 776"/>
                <a:gd name="T6" fmla="*/ 2147483647 w 444"/>
                <a:gd name="T7" fmla="*/ 2147483647 h 776"/>
                <a:gd name="T8" fmla="*/ 2147483647 w 444"/>
                <a:gd name="T9" fmla="*/ 2147483647 h 776"/>
                <a:gd name="T10" fmla="*/ 2147483647 w 444"/>
                <a:gd name="T11" fmla="*/ 2147483647 h 776"/>
                <a:gd name="T12" fmla="*/ 2147483647 w 444"/>
                <a:gd name="T13" fmla="*/ 2147483647 h 776"/>
                <a:gd name="T14" fmla="*/ 2147483647 w 444"/>
                <a:gd name="T15" fmla="*/ 2147483647 h 776"/>
                <a:gd name="T16" fmla="*/ 2147483647 w 444"/>
                <a:gd name="T17" fmla="*/ 2147483647 h 776"/>
                <a:gd name="T18" fmla="*/ 2147483647 w 444"/>
                <a:gd name="T19" fmla="*/ 2147483647 h 776"/>
                <a:gd name="T20" fmla="*/ 2147483647 w 444"/>
                <a:gd name="T21" fmla="*/ 2147483647 h 776"/>
                <a:gd name="T22" fmla="*/ 2147483647 w 444"/>
                <a:gd name="T23" fmla="*/ 2147483647 h 776"/>
                <a:gd name="T24" fmla="*/ 2147483647 w 444"/>
                <a:gd name="T25" fmla="*/ 2147483647 h 776"/>
                <a:gd name="T26" fmla="*/ 2147483647 w 444"/>
                <a:gd name="T27" fmla="*/ 2147483647 h 776"/>
                <a:gd name="T28" fmla="*/ 2147483647 w 444"/>
                <a:gd name="T29" fmla="*/ 2147483647 h 776"/>
                <a:gd name="T30" fmla="*/ 2147483647 w 444"/>
                <a:gd name="T31" fmla="*/ 2147483647 h 776"/>
                <a:gd name="T32" fmla="*/ 2147483647 w 444"/>
                <a:gd name="T33" fmla="*/ 2147483647 h 776"/>
                <a:gd name="T34" fmla="*/ 2147483647 w 444"/>
                <a:gd name="T35" fmla="*/ 2147483647 h 776"/>
                <a:gd name="T36" fmla="*/ 2147483647 w 444"/>
                <a:gd name="T37" fmla="*/ 2147483647 h 776"/>
                <a:gd name="T38" fmla="*/ 2147483647 w 444"/>
                <a:gd name="T39" fmla="*/ 2147483647 h 776"/>
                <a:gd name="T40" fmla="*/ 2147483647 w 444"/>
                <a:gd name="T41" fmla="*/ 2147483647 h 776"/>
                <a:gd name="T42" fmla="*/ 2147483647 w 444"/>
                <a:gd name="T43" fmla="*/ 2147483647 h 776"/>
                <a:gd name="T44" fmla="*/ 2147483647 w 444"/>
                <a:gd name="T45" fmla="*/ 2147483647 h 776"/>
                <a:gd name="T46" fmla="*/ 2147483647 w 444"/>
                <a:gd name="T47" fmla="*/ 2147483647 h 776"/>
                <a:gd name="T48" fmla="*/ 2147483647 w 444"/>
                <a:gd name="T49" fmla="*/ 2147483647 h 776"/>
                <a:gd name="T50" fmla="*/ 2147483647 w 444"/>
                <a:gd name="T51" fmla="*/ 2147483647 h 776"/>
                <a:gd name="T52" fmla="*/ 2147483647 w 444"/>
                <a:gd name="T53" fmla="*/ 2147483647 h 776"/>
                <a:gd name="T54" fmla="*/ 2147483647 w 444"/>
                <a:gd name="T55" fmla="*/ 2147483647 h 776"/>
                <a:gd name="T56" fmla="*/ 2147483647 w 444"/>
                <a:gd name="T57" fmla="*/ 2147483647 h 776"/>
                <a:gd name="T58" fmla="*/ 2147483647 w 444"/>
                <a:gd name="T59" fmla="*/ 2147483647 h 776"/>
                <a:gd name="T60" fmla="*/ 2147483647 w 444"/>
                <a:gd name="T61" fmla="*/ 2147483647 h 776"/>
                <a:gd name="T62" fmla="*/ 2147483647 w 444"/>
                <a:gd name="T63" fmla="*/ 2147483647 h 776"/>
                <a:gd name="T64" fmla="*/ 2147483647 w 444"/>
                <a:gd name="T65" fmla="*/ 2147483647 h 776"/>
                <a:gd name="T66" fmla="*/ 2147483647 w 444"/>
                <a:gd name="T67" fmla="*/ 2147483647 h 776"/>
                <a:gd name="T68" fmla="*/ 2147483647 w 444"/>
                <a:gd name="T69" fmla="*/ 2147483647 h 776"/>
                <a:gd name="T70" fmla="*/ 2147483647 w 444"/>
                <a:gd name="T71" fmla="*/ 2147483647 h 776"/>
                <a:gd name="T72" fmla="*/ 2147483647 w 444"/>
                <a:gd name="T73" fmla="*/ 2147483647 h 776"/>
                <a:gd name="T74" fmla="*/ 2147483647 w 444"/>
                <a:gd name="T75" fmla="*/ 2147483647 h 776"/>
                <a:gd name="T76" fmla="*/ 2147483647 w 444"/>
                <a:gd name="T77" fmla="*/ 2147483647 h 776"/>
                <a:gd name="T78" fmla="*/ 2147483647 w 444"/>
                <a:gd name="T79" fmla="*/ 2147483647 h 776"/>
                <a:gd name="T80" fmla="*/ 2147483647 w 444"/>
                <a:gd name="T81" fmla="*/ 2147483647 h 776"/>
                <a:gd name="T82" fmla="*/ 2147483647 w 444"/>
                <a:gd name="T83" fmla="*/ 2147483647 h 77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44"/>
                <a:gd name="T127" fmla="*/ 0 h 776"/>
                <a:gd name="T128" fmla="*/ 444 w 444"/>
                <a:gd name="T129" fmla="*/ 776 h 77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44" h="776">
                  <a:moveTo>
                    <a:pt x="0" y="584"/>
                  </a:moveTo>
                  <a:lnTo>
                    <a:pt x="4" y="584"/>
                  </a:lnTo>
                  <a:lnTo>
                    <a:pt x="8" y="584"/>
                  </a:lnTo>
                  <a:lnTo>
                    <a:pt x="12" y="584"/>
                  </a:lnTo>
                  <a:lnTo>
                    <a:pt x="16" y="584"/>
                  </a:lnTo>
                  <a:lnTo>
                    <a:pt x="20" y="584"/>
                  </a:lnTo>
                  <a:lnTo>
                    <a:pt x="24" y="584"/>
                  </a:lnTo>
                  <a:lnTo>
                    <a:pt x="28" y="588"/>
                  </a:lnTo>
                  <a:lnTo>
                    <a:pt x="32" y="588"/>
                  </a:lnTo>
                  <a:lnTo>
                    <a:pt x="36" y="588"/>
                  </a:lnTo>
                  <a:lnTo>
                    <a:pt x="40" y="592"/>
                  </a:lnTo>
                  <a:lnTo>
                    <a:pt x="40" y="596"/>
                  </a:lnTo>
                  <a:lnTo>
                    <a:pt x="44" y="600"/>
                  </a:lnTo>
                  <a:lnTo>
                    <a:pt x="48" y="604"/>
                  </a:lnTo>
                  <a:lnTo>
                    <a:pt x="52" y="612"/>
                  </a:lnTo>
                  <a:lnTo>
                    <a:pt x="56" y="620"/>
                  </a:lnTo>
                  <a:lnTo>
                    <a:pt x="60" y="632"/>
                  </a:lnTo>
                  <a:lnTo>
                    <a:pt x="64" y="640"/>
                  </a:lnTo>
                  <a:lnTo>
                    <a:pt x="72" y="656"/>
                  </a:lnTo>
                  <a:lnTo>
                    <a:pt x="76" y="668"/>
                  </a:lnTo>
                  <a:lnTo>
                    <a:pt x="84" y="680"/>
                  </a:lnTo>
                  <a:lnTo>
                    <a:pt x="92" y="688"/>
                  </a:lnTo>
                  <a:lnTo>
                    <a:pt x="100" y="696"/>
                  </a:lnTo>
                  <a:lnTo>
                    <a:pt x="112" y="700"/>
                  </a:lnTo>
                  <a:lnTo>
                    <a:pt x="124" y="700"/>
                  </a:lnTo>
                  <a:lnTo>
                    <a:pt x="132" y="692"/>
                  </a:lnTo>
                  <a:lnTo>
                    <a:pt x="140" y="676"/>
                  </a:lnTo>
                  <a:lnTo>
                    <a:pt x="148" y="656"/>
                  </a:lnTo>
                  <a:lnTo>
                    <a:pt x="152" y="628"/>
                  </a:lnTo>
                  <a:lnTo>
                    <a:pt x="156" y="596"/>
                  </a:lnTo>
                  <a:lnTo>
                    <a:pt x="156" y="480"/>
                  </a:lnTo>
                  <a:lnTo>
                    <a:pt x="148" y="432"/>
                  </a:lnTo>
                  <a:lnTo>
                    <a:pt x="144" y="384"/>
                  </a:lnTo>
                  <a:lnTo>
                    <a:pt x="132" y="332"/>
                  </a:lnTo>
                  <a:lnTo>
                    <a:pt x="120" y="276"/>
                  </a:lnTo>
                  <a:lnTo>
                    <a:pt x="108" y="220"/>
                  </a:lnTo>
                  <a:lnTo>
                    <a:pt x="92" y="168"/>
                  </a:lnTo>
                  <a:lnTo>
                    <a:pt x="76" y="120"/>
                  </a:lnTo>
                  <a:lnTo>
                    <a:pt x="64" y="76"/>
                  </a:lnTo>
                  <a:lnTo>
                    <a:pt x="52" y="44"/>
                  </a:lnTo>
                  <a:lnTo>
                    <a:pt x="40" y="20"/>
                  </a:lnTo>
                  <a:lnTo>
                    <a:pt x="36" y="4"/>
                  </a:lnTo>
                  <a:lnTo>
                    <a:pt x="36" y="0"/>
                  </a:lnTo>
                  <a:lnTo>
                    <a:pt x="40" y="8"/>
                  </a:lnTo>
                  <a:lnTo>
                    <a:pt x="52" y="28"/>
                  </a:lnTo>
                  <a:lnTo>
                    <a:pt x="64" y="60"/>
                  </a:lnTo>
                  <a:lnTo>
                    <a:pt x="84" y="96"/>
                  </a:lnTo>
                  <a:lnTo>
                    <a:pt x="100" y="144"/>
                  </a:lnTo>
                  <a:lnTo>
                    <a:pt x="120" y="196"/>
                  </a:lnTo>
                  <a:lnTo>
                    <a:pt x="140" y="256"/>
                  </a:lnTo>
                  <a:lnTo>
                    <a:pt x="156" y="316"/>
                  </a:lnTo>
                  <a:lnTo>
                    <a:pt x="172" y="376"/>
                  </a:lnTo>
                  <a:lnTo>
                    <a:pt x="188" y="440"/>
                  </a:lnTo>
                  <a:lnTo>
                    <a:pt x="200" y="496"/>
                  </a:lnTo>
                  <a:lnTo>
                    <a:pt x="208" y="544"/>
                  </a:lnTo>
                  <a:lnTo>
                    <a:pt x="216" y="580"/>
                  </a:lnTo>
                  <a:lnTo>
                    <a:pt x="224" y="612"/>
                  </a:lnTo>
                  <a:lnTo>
                    <a:pt x="232" y="632"/>
                  </a:lnTo>
                  <a:lnTo>
                    <a:pt x="240" y="644"/>
                  </a:lnTo>
                  <a:lnTo>
                    <a:pt x="244" y="640"/>
                  </a:lnTo>
                  <a:lnTo>
                    <a:pt x="252" y="628"/>
                  </a:lnTo>
                  <a:lnTo>
                    <a:pt x="260" y="608"/>
                  </a:lnTo>
                  <a:lnTo>
                    <a:pt x="264" y="576"/>
                  </a:lnTo>
                  <a:lnTo>
                    <a:pt x="272" y="540"/>
                  </a:lnTo>
                  <a:lnTo>
                    <a:pt x="272" y="500"/>
                  </a:lnTo>
                  <a:lnTo>
                    <a:pt x="276" y="460"/>
                  </a:lnTo>
                  <a:lnTo>
                    <a:pt x="280" y="420"/>
                  </a:lnTo>
                  <a:lnTo>
                    <a:pt x="280" y="352"/>
                  </a:lnTo>
                  <a:lnTo>
                    <a:pt x="284" y="328"/>
                  </a:lnTo>
                  <a:lnTo>
                    <a:pt x="288" y="308"/>
                  </a:lnTo>
                  <a:lnTo>
                    <a:pt x="296" y="300"/>
                  </a:lnTo>
                  <a:lnTo>
                    <a:pt x="304" y="300"/>
                  </a:lnTo>
                  <a:lnTo>
                    <a:pt x="316" y="304"/>
                  </a:lnTo>
                  <a:lnTo>
                    <a:pt x="328" y="316"/>
                  </a:lnTo>
                  <a:lnTo>
                    <a:pt x="344" y="332"/>
                  </a:lnTo>
                  <a:lnTo>
                    <a:pt x="360" y="356"/>
                  </a:lnTo>
                  <a:lnTo>
                    <a:pt x="372" y="384"/>
                  </a:lnTo>
                  <a:lnTo>
                    <a:pt x="384" y="420"/>
                  </a:lnTo>
                  <a:lnTo>
                    <a:pt x="396" y="460"/>
                  </a:lnTo>
                  <a:lnTo>
                    <a:pt x="400" y="500"/>
                  </a:lnTo>
                  <a:lnTo>
                    <a:pt x="404" y="548"/>
                  </a:lnTo>
                  <a:lnTo>
                    <a:pt x="404" y="592"/>
                  </a:lnTo>
                  <a:lnTo>
                    <a:pt x="400" y="632"/>
                  </a:lnTo>
                  <a:lnTo>
                    <a:pt x="392" y="668"/>
                  </a:lnTo>
                  <a:lnTo>
                    <a:pt x="384" y="700"/>
                  </a:lnTo>
                  <a:lnTo>
                    <a:pt x="376" y="728"/>
                  </a:lnTo>
                  <a:lnTo>
                    <a:pt x="360" y="752"/>
                  </a:lnTo>
                  <a:lnTo>
                    <a:pt x="348" y="764"/>
                  </a:lnTo>
                  <a:lnTo>
                    <a:pt x="336" y="772"/>
                  </a:lnTo>
                  <a:lnTo>
                    <a:pt x="324" y="776"/>
                  </a:lnTo>
                  <a:lnTo>
                    <a:pt x="308" y="768"/>
                  </a:lnTo>
                  <a:lnTo>
                    <a:pt x="300" y="756"/>
                  </a:lnTo>
                  <a:lnTo>
                    <a:pt x="288" y="740"/>
                  </a:lnTo>
                  <a:lnTo>
                    <a:pt x="280" y="720"/>
                  </a:lnTo>
                  <a:lnTo>
                    <a:pt x="272" y="700"/>
                  </a:lnTo>
                  <a:lnTo>
                    <a:pt x="264" y="676"/>
                  </a:lnTo>
                  <a:lnTo>
                    <a:pt x="260" y="652"/>
                  </a:lnTo>
                  <a:lnTo>
                    <a:pt x="256" y="628"/>
                  </a:lnTo>
                  <a:lnTo>
                    <a:pt x="256" y="576"/>
                  </a:lnTo>
                  <a:lnTo>
                    <a:pt x="260" y="564"/>
                  </a:lnTo>
                  <a:lnTo>
                    <a:pt x="268" y="556"/>
                  </a:lnTo>
                  <a:lnTo>
                    <a:pt x="272" y="552"/>
                  </a:lnTo>
                  <a:lnTo>
                    <a:pt x="280" y="556"/>
                  </a:lnTo>
                  <a:lnTo>
                    <a:pt x="292" y="556"/>
                  </a:lnTo>
                  <a:lnTo>
                    <a:pt x="300" y="564"/>
                  </a:lnTo>
                  <a:lnTo>
                    <a:pt x="312" y="572"/>
                  </a:lnTo>
                  <a:lnTo>
                    <a:pt x="320" y="584"/>
                  </a:lnTo>
                  <a:lnTo>
                    <a:pt x="332" y="596"/>
                  </a:lnTo>
                  <a:lnTo>
                    <a:pt x="340" y="612"/>
                  </a:lnTo>
                  <a:lnTo>
                    <a:pt x="348" y="628"/>
                  </a:lnTo>
                  <a:lnTo>
                    <a:pt x="360" y="644"/>
                  </a:lnTo>
                  <a:lnTo>
                    <a:pt x="368" y="664"/>
                  </a:lnTo>
                  <a:lnTo>
                    <a:pt x="376" y="680"/>
                  </a:lnTo>
                  <a:lnTo>
                    <a:pt x="384" y="696"/>
                  </a:lnTo>
                  <a:lnTo>
                    <a:pt x="392" y="712"/>
                  </a:lnTo>
                  <a:lnTo>
                    <a:pt x="400" y="724"/>
                  </a:lnTo>
                  <a:lnTo>
                    <a:pt x="408" y="732"/>
                  </a:lnTo>
                  <a:lnTo>
                    <a:pt x="412" y="740"/>
                  </a:lnTo>
                  <a:lnTo>
                    <a:pt x="420" y="744"/>
                  </a:lnTo>
                  <a:lnTo>
                    <a:pt x="424" y="744"/>
                  </a:lnTo>
                  <a:lnTo>
                    <a:pt x="432" y="744"/>
                  </a:lnTo>
                  <a:lnTo>
                    <a:pt x="436" y="732"/>
                  </a:lnTo>
                  <a:lnTo>
                    <a:pt x="440" y="712"/>
                  </a:lnTo>
                  <a:lnTo>
                    <a:pt x="444" y="688"/>
                  </a:lnTo>
                  <a:lnTo>
                    <a:pt x="444" y="580"/>
                  </a:lnTo>
                  <a:lnTo>
                    <a:pt x="440" y="532"/>
                  </a:lnTo>
                  <a:lnTo>
                    <a:pt x="432" y="480"/>
                  </a:lnTo>
                  <a:lnTo>
                    <a:pt x="428" y="420"/>
                  </a:lnTo>
                </a:path>
              </a:pathLst>
            </a:custGeom>
            <a:noFill/>
            <a:ln w="31750" cap="flat">
              <a:solidFill>
                <a:srgbClr val="CCCCCC"/>
              </a:solidFill>
              <a:prstDash val="solid"/>
              <a:round/>
              <a:headEnd/>
              <a:tailEnd/>
            </a:ln>
          </p:spPr>
          <p:txBody>
            <a:bodyPr/>
            <a:lstStyle/>
            <a:p>
              <a:endParaRPr lang="en-US">
                <a:solidFill>
                  <a:srgbClr val="000000"/>
                </a:solidFill>
              </a:endParaRPr>
            </a:p>
          </p:txBody>
        </p:sp>
        <p:sp>
          <p:nvSpPr>
            <p:cNvPr id="20627" name="Freeform 367"/>
            <p:cNvSpPr>
              <a:spLocks/>
            </p:cNvSpPr>
            <p:nvPr/>
          </p:nvSpPr>
          <p:spPr bwMode="auto">
            <a:xfrm>
              <a:off x="7851776" y="4397871"/>
              <a:ext cx="681038" cy="1276350"/>
            </a:xfrm>
            <a:custGeom>
              <a:avLst/>
              <a:gdLst>
                <a:gd name="T0" fmla="*/ 2147483647 w 429"/>
                <a:gd name="T1" fmla="*/ 2147483647 h 804"/>
                <a:gd name="T2" fmla="*/ 2147483647 w 429"/>
                <a:gd name="T3" fmla="*/ 2147483647 h 804"/>
                <a:gd name="T4" fmla="*/ 2147483647 w 429"/>
                <a:gd name="T5" fmla="*/ 2147483647 h 804"/>
                <a:gd name="T6" fmla="*/ 2147483647 w 429"/>
                <a:gd name="T7" fmla="*/ 2147483647 h 804"/>
                <a:gd name="T8" fmla="*/ 0 w 429"/>
                <a:gd name="T9" fmla="*/ 2147483647 h 804"/>
                <a:gd name="T10" fmla="*/ 2147483647 w 429"/>
                <a:gd name="T11" fmla="*/ 0 h 804"/>
                <a:gd name="T12" fmla="*/ 2147483647 w 429"/>
                <a:gd name="T13" fmla="*/ 2147483647 h 804"/>
                <a:gd name="T14" fmla="*/ 2147483647 w 429"/>
                <a:gd name="T15" fmla="*/ 2147483647 h 804"/>
                <a:gd name="T16" fmla="*/ 2147483647 w 429"/>
                <a:gd name="T17" fmla="*/ 2147483647 h 804"/>
                <a:gd name="T18" fmla="*/ 2147483647 w 429"/>
                <a:gd name="T19" fmla="*/ 2147483647 h 804"/>
                <a:gd name="T20" fmla="*/ 2147483647 w 429"/>
                <a:gd name="T21" fmla="*/ 2147483647 h 804"/>
                <a:gd name="T22" fmla="*/ 2147483647 w 429"/>
                <a:gd name="T23" fmla="*/ 2147483647 h 804"/>
                <a:gd name="T24" fmla="*/ 2147483647 w 429"/>
                <a:gd name="T25" fmla="*/ 2147483647 h 804"/>
                <a:gd name="T26" fmla="*/ 2147483647 w 429"/>
                <a:gd name="T27" fmla="*/ 2147483647 h 804"/>
                <a:gd name="T28" fmla="*/ 2147483647 w 429"/>
                <a:gd name="T29" fmla="*/ 2147483647 h 804"/>
                <a:gd name="T30" fmla="*/ 2147483647 w 429"/>
                <a:gd name="T31" fmla="*/ 2147483647 h 804"/>
                <a:gd name="T32" fmla="*/ 2147483647 w 429"/>
                <a:gd name="T33" fmla="*/ 2147483647 h 804"/>
                <a:gd name="T34" fmla="*/ 2147483647 w 429"/>
                <a:gd name="T35" fmla="*/ 2147483647 h 804"/>
                <a:gd name="T36" fmla="*/ 2147483647 w 429"/>
                <a:gd name="T37" fmla="*/ 2147483647 h 804"/>
                <a:gd name="T38" fmla="*/ 2147483647 w 429"/>
                <a:gd name="T39" fmla="*/ 2147483647 h 804"/>
                <a:gd name="T40" fmla="*/ 2147483647 w 429"/>
                <a:gd name="T41" fmla="*/ 2147483647 h 804"/>
                <a:gd name="T42" fmla="*/ 2147483647 w 429"/>
                <a:gd name="T43" fmla="*/ 2147483647 h 804"/>
                <a:gd name="T44" fmla="*/ 2147483647 w 429"/>
                <a:gd name="T45" fmla="*/ 2147483647 h 804"/>
                <a:gd name="T46" fmla="*/ 2147483647 w 429"/>
                <a:gd name="T47" fmla="*/ 2147483647 h 804"/>
                <a:gd name="T48" fmla="*/ 2147483647 w 429"/>
                <a:gd name="T49" fmla="*/ 2147483647 h 804"/>
                <a:gd name="T50" fmla="*/ 2147483647 w 429"/>
                <a:gd name="T51" fmla="*/ 2147483647 h 804"/>
                <a:gd name="T52" fmla="*/ 2147483647 w 429"/>
                <a:gd name="T53" fmla="*/ 2147483647 h 804"/>
                <a:gd name="T54" fmla="*/ 2147483647 w 429"/>
                <a:gd name="T55" fmla="*/ 2147483647 h 804"/>
                <a:gd name="T56" fmla="*/ 2147483647 w 429"/>
                <a:gd name="T57" fmla="*/ 2147483647 h 804"/>
                <a:gd name="T58" fmla="*/ 2147483647 w 429"/>
                <a:gd name="T59" fmla="*/ 2147483647 h 804"/>
                <a:gd name="T60" fmla="*/ 2147483647 w 429"/>
                <a:gd name="T61" fmla="*/ 2147483647 h 804"/>
                <a:gd name="T62" fmla="*/ 2147483647 w 429"/>
                <a:gd name="T63" fmla="*/ 2147483647 h 804"/>
                <a:gd name="T64" fmla="*/ 2147483647 w 429"/>
                <a:gd name="T65" fmla="*/ 2147483647 h 804"/>
                <a:gd name="T66" fmla="*/ 2147483647 w 429"/>
                <a:gd name="T67" fmla="*/ 2147483647 h 804"/>
                <a:gd name="T68" fmla="*/ 2147483647 w 429"/>
                <a:gd name="T69" fmla="*/ 2147483647 h 804"/>
                <a:gd name="T70" fmla="*/ 2147483647 w 429"/>
                <a:gd name="T71" fmla="*/ 2147483647 h 804"/>
                <a:gd name="T72" fmla="*/ 2147483647 w 429"/>
                <a:gd name="T73" fmla="*/ 2147483647 h 804"/>
                <a:gd name="T74" fmla="*/ 2147483647 w 429"/>
                <a:gd name="T75" fmla="*/ 2147483647 h 804"/>
                <a:gd name="T76" fmla="*/ 2147483647 w 429"/>
                <a:gd name="T77" fmla="*/ 2147483647 h 804"/>
                <a:gd name="T78" fmla="*/ 2147483647 w 429"/>
                <a:gd name="T79" fmla="*/ 2147483647 h 804"/>
                <a:gd name="T80" fmla="*/ 2147483647 w 429"/>
                <a:gd name="T81" fmla="*/ 2147483647 h 804"/>
                <a:gd name="T82" fmla="*/ 2147483647 w 429"/>
                <a:gd name="T83" fmla="*/ 2147483647 h 804"/>
                <a:gd name="T84" fmla="*/ 2147483647 w 429"/>
                <a:gd name="T85" fmla="*/ 2147483647 h 804"/>
                <a:gd name="T86" fmla="*/ 2147483647 w 429"/>
                <a:gd name="T87" fmla="*/ 2147483647 h 804"/>
                <a:gd name="T88" fmla="*/ 2147483647 w 429"/>
                <a:gd name="T89" fmla="*/ 2147483647 h 804"/>
                <a:gd name="T90" fmla="*/ 2147483647 w 429"/>
                <a:gd name="T91" fmla="*/ 2147483647 h 804"/>
                <a:gd name="T92" fmla="*/ 2147483647 w 429"/>
                <a:gd name="T93" fmla="*/ 2147483647 h 804"/>
                <a:gd name="T94" fmla="*/ 2147483647 w 429"/>
                <a:gd name="T95" fmla="*/ 2147483647 h 804"/>
                <a:gd name="T96" fmla="*/ 2147483647 w 429"/>
                <a:gd name="T97" fmla="*/ 2147483647 h 804"/>
                <a:gd name="T98" fmla="*/ 2147483647 w 429"/>
                <a:gd name="T99" fmla="*/ 2147483647 h 804"/>
                <a:gd name="T100" fmla="*/ 2147483647 w 429"/>
                <a:gd name="T101" fmla="*/ 2147483647 h 804"/>
                <a:gd name="T102" fmla="*/ 2147483647 w 429"/>
                <a:gd name="T103" fmla="*/ 2147483647 h 804"/>
                <a:gd name="T104" fmla="*/ 2147483647 w 429"/>
                <a:gd name="T105" fmla="*/ 2147483647 h 804"/>
                <a:gd name="T106" fmla="*/ 2147483647 w 429"/>
                <a:gd name="T107" fmla="*/ 2147483647 h 804"/>
                <a:gd name="T108" fmla="*/ 2147483647 w 429"/>
                <a:gd name="T109" fmla="*/ 2147483647 h 804"/>
                <a:gd name="T110" fmla="*/ 2147483647 w 429"/>
                <a:gd name="T111" fmla="*/ 2147483647 h 804"/>
                <a:gd name="T112" fmla="*/ 2147483647 w 429"/>
                <a:gd name="T113" fmla="*/ 2147483647 h 80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29"/>
                <a:gd name="T172" fmla="*/ 0 h 804"/>
                <a:gd name="T173" fmla="*/ 429 w 429"/>
                <a:gd name="T174" fmla="*/ 804 h 80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29" h="804">
                  <a:moveTo>
                    <a:pt x="120" y="444"/>
                  </a:moveTo>
                  <a:lnTo>
                    <a:pt x="108" y="388"/>
                  </a:lnTo>
                  <a:lnTo>
                    <a:pt x="96" y="324"/>
                  </a:lnTo>
                  <a:lnTo>
                    <a:pt x="84" y="264"/>
                  </a:lnTo>
                  <a:lnTo>
                    <a:pt x="68" y="204"/>
                  </a:lnTo>
                  <a:lnTo>
                    <a:pt x="52" y="152"/>
                  </a:lnTo>
                  <a:lnTo>
                    <a:pt x="36" y="104"/>
                  </a:lnTo>
                  <a:lnTo>
                    <a:pt x="20" y="64"/>
                  </a:lnTo>
                  <a:lnTo>
                    <a:pt x="8" y="32"/>
                  </a:lnTo>
                  <a:lnTo>
                    <a:pt x="0" y="12"/>
                  </a:lnTo>
                  <a:lnTo>
                    <a:pt x="0" y="0"/>
                  </a:lnTo>
                  <a:lnTo>
                    <a:pt x="4" y="0"/>
                  </a:lnTo>
                  <a:lnTo>
                    <a:pt x="12" y="12"/>
                  </a:lnTo>
                  <a:lnTo>
                    <a:pt x="24" y="36"/>
                  </a:lnTo>
                  <a:lnTo>
                    <a:pt x="44" y="68"/>
                  </a:lnTo>
                  <a:lnTo>
                    <a:pt x="64" y="112"/>
                  </a:lnTo>
                  <a:lnTo>
                    <a:pt x="84" y="160"/>
                  </a:lnTo>
                  <a:lnTo>
                    <a:pt x="104" y="220"/>
                  </a:lnTo>
                  <a:lnTo>
                    <a:pt x="124" y="280"/>
                  </a:lnTo>
                  <a:lnTo>
                    <a:pt x="144" y="348"/>
                  </a:lnTo>
                  <a:lnTo>
                    <a:pt x="160" y="412"/>
                  </a:lnTo>
                  <a:lnTo>
                    <a:pt x="172" y="476"/>
                  </a:lnTo>
                  <a:lnTo>
                    <a:pt x="184" y="532"/>
                  </a:lnTo>
                  <a:lnTo>
                    <a:pt x="192" y="580"/>
                  </a:lnTo>
                  <a:lnTo>
                    <a:pt x="200" y="620"/>
                  </a:lnTo>
                  <a:lnTo>
                    <a:pt x="208" y="648"/>
                  </a:lnTo>
                  <a:lnTo>
                    <a:pt x="212" y="668"/>
                  </a:lnTo>
                  <a:lnTo>
                    <a:pt x="220" y="676"/>
                  </a:lnTo>
                  <a:lnTo>
                    <a:pt x="224" y="676"/>
                  </a:lnTo>
                  <a:lnTo>
                    <a:pt x="228" y="664"/>
                  </a:lnTo>
                  <a:lnTo>
                    <a:pt x="232" y="644"/>
                  </a:lnTo>
                  <a:lnTo>
                    <a:pt x="236" y="616"/>
                  </a:lnTo>
                  <a:lnTo>
                    <a:pt x="240" y="584"/>
                  </a:lnTo>
                  <a:lnTo>
                    <a:pt x="244" y="544"/>
                  </a:lnTo>
                  <a:lnTo>
                    <a:pt x="244" y="464"/>
                  </a:lnTo>
                  <a:lnTo>
                    <a:pt x="248" y="424"/>
                  </a:lnTo>
                  <a:lnTo>
                    <a:pt x="248" y="388"/>
                  </a:lnTo>
                  <a:lnTo>
                    <a:pt x="252" y="360"/>
                  </a:lnTo>
                  <a:lnTo>
                    <a:pt x="256" y="340"/>
                  </a:lnTo>
                  <a:lnTo>
                    <a:pt x="264" y="328"/>
                  </a:lnTo>
                  <a:lnTo>
                    <a:pt x="276" y="320"/>
                  </a:lnTo>
                  <a:lnTo>
                    <a:pt x="289" y="320"/>
                  </a:lnTo>
                  <a:lnTo>
                    <a:pt x="301" y="328"/>
                  </a:lnTo>
                  <a:lnTo>
                    <a:pt x="321" y="344"/>
                  </a:lnTo>
                  <a:lnTo>
                    <a:pt x="337" y="360"/>
                  </a:lnTo>
                  <a:lnTo>
                    <a:pt x="353" y="384"/>
                  </a:lnTo>
                  <a:lnTo>
                    <a:pt x="369" y="412"/>
                  </a:lnTo>
                  <a:lnTo>
                    <a:pt x="385" y="444"/>
                  </a:lnTo>
                  <a:lnTo>
                    <a:pt x="393" y="484"/>
                  </a:lnTo>
                  <a:lnTo>
                    <a:pt x="401" y="528"/>
                  </a:lnTo>
                  <a:lnTo>
                    <a:pt x="401" y="616"/>
                  </a:lnTo>
                  <a:lnTo>
                    <a:pt x="397" y="660"/>
                  </a:lnTo>
                  <a:lnTo>
                    <a:pt x="385" y="700"/>
                  </a:lnTo>
                  <a:lnTo>
                    <a:pt x="373" y="732"/>
                  </a:lnTo>
                  <a:lnTo>
                    <a:pt x="361" y="764"/>
                  </a:lnTo>
                  <a:lnTo>
                    <a:pt x="345" y="784"/>
                  </a:lnTo>
                  <a:lnTo>
                    <a:pt x="333" y="796"/>
                  </a:lnTo>
                  <a:lnTo>
                    <a:pt x="317" y="804"/>
                  </a:lnTo>
                  <a:lnTo>
                    <a:pt x="305" y="804"/>
                  </a:lnTo>
                  <a:lnTo>
                    <a:pt x="289" y="796"/>
                  </a:lnTo>
                  <a:lnTo>
                    <a:pt x="276" y="784"/>
                  </a:lnTo>
                  <a:lnTo>
                    <a:pt x="268" y="764"/>
                  </a:lnTo>
                  <a:lnTo>
                    <a:pt x="256" y="744"/>
                  </a:lnTo>
                  <a:lnTo>
                    <a:pt x="248" y="720"/>
                  </a:lnTo>
                  <a:lnTo>
                    <a:pt x="244" y="696"/>
                  </a:lnTo>
                  <a:lnTo>
                    <a:pt x="240" y="668"/>
                  </a:lnTo>
                  <a:lnTo>
                    <a:pt x="236" y="644"/>
                  </a:lnTo>
                  <a:lnTo>
                    <a:pt x="236" y="608"/>
                  </a:lnTo>
                  <a:lnTo>
                    <a:pt x="240" y="592"/>
                  </a:lnTo>
                  <a:lnTo>
                    <a:pt x="244" y="580"/>
                  </a:lnTo>
                  <a:lnTo>
                    <a:pt x="252" y="572"/>
                  </a:lnTo>
                  <a:lnTo>
                    <a:pt x="260" y="572"/>
                  </a:lnTo>
                  <a:lnTo>
                    <a:pt x="268" y="572"/>
                  </a:lnTo>
                  <a:lnTo>
                    <a:pt x="276" y="576"/>
                  </a:lnTo>
                  <a:lnTo>
                    <a:pt x="289" y="580"/>
                  </a:lnTo>
                  <a:lnTo>
                    <a:pt x="301" y="588"/>
                  </a:lnTo>
                  <a:lnTo>
                    <a:pt x="313" y="600"/>
                  </a:lnTo>
                  <a:lnTo>
                    <a:pt x="321" y="612"/>
                  </a:lnTo>
                  <a:lnTo>
                    <a:pt x="333" y="628"/>
                  </a:lnTo>
                  <a:lnTo>
                    <a:pt x="341" y="644"/>
                  </a:lnTo>
                  <a:lnTo>
                    <a:pt x="349" y="664"/>
                  </a:lnTo>
                  <a:lnTo>
                    <a:pt x="357" y="680"/>
                  </a:lnTo>
                  <a:lnTo>
                    <a:pt x="365" y="696"/>
                  </a:lnTo>
                  <a:lnTo>
                    <a:pt x="373" y="716"/>
                  </a:lnTo>
                  <a:lnTo>
                    <a:pt x="377" y="732"/>
                  </a:lnTo>
                  <a:lnTo>
                    <a:pt x="385" y="744"/>
                  </a:lnTo>
                  <a:lnTo>
                    <a:pt x="389" y="756"/>
                  </a:lnTo>
                  <a:lnTo>
                    <a:pt x="397" y="764"/>
                  </a:lnTo>
                  <a:lnTo>
                    <a:pt x="401" y="772"/>
                  </a:lnTo>
                  <a:lnTo>
                    <a:pt x="409" y="772"/>
                  </a:lnTo>
                  <a:lnTo>
                    <a:pt x="413" y="768"/>
                  </a:lnTo>
                  <a:lnTo>
                    <a:pt x="417" y="764"/>
                  </a:lnTo>
                  <a:lnTo>
                    <a:pt x="421" y="748"/>
                  </a:lnTo>
                  <a:lnTo>
                    <a:pt x="425" y="724"/>
                  </a:lnTo>
                  <a:lnTo>
                    <a:pt x="425" y="696"/>
                  </a:lnTo>
                  <a:lnTo>
                    <a:pt x="429" y="660"/>
                  </a:lnTo>
                  <a:lnTo>
                    <a:pt x="425" y="620"/>
                  </a:lnTo>
                  <a:lnTo>
                    <a:pt x="425" y="572"/>
                  </a:lnTo>
                  <a:lnTo>
                    <a:pt x="421" y="520"/>
                  </a:lnTo>
                  <a:lnTo>
                    <a:pt x="417" y="464"/>
                  </a:lnTo>
                  <a:lnTo>
                    <a:pt x="409" y="404"/>
                  </a:lnTo>
                  <a:lnTo>
                    <a:pt x="397" y="344"/>
                  </a:lnTo>
                  <a:lnTo>
                    <a:pt x="385" y="280"/>
                  </a:lnTo>
                  <a:lnTo>
                    <a:pt x="369" y="224"/>
                  </a:lnTo>
                  <a:lnTo>
                    <a:pt x="353" y="168"/>
                  </a:lnTo>
                  <a:lnTo>
                    <a:pt x="337" y="116"/>
                  </a:lnTo>
                  <a:lnTo>
                    <a:pt x="321" y="76"/>
                  </a:lnTo>
                  <a:lnTo>
                    <a:pt x="309" y="40"/>
                  </a:lnTo>
                  <a:lnTo>
                    <a:pt x="301" y="20"/>
                  </a:lnTo>
                  <a:lnTo>
                    <a:pt x="297" y="8"/>
                  </a:lnTo>
                  <a:lnTo>
                    <a:pt x="297" y="4"/>
                  </a:lnTo>
                  <a:lnTo>
                    <a:pt x="305" y="16"/>
                  </a:lnTo>
                  <a:lnTo>
                    <a:pt x="317" y="36"/>
                  </a:lnTo>
                  <a:lnTo>
                    <a:pt x="333" y="68"/>
                  </a:lnTo>
                  <a:lnTo>
                    <a:pt x="353" y="108"/>
                  </a:lnTo>
                </a:path>
              </a:pathLst>
            </a:custGeom>
            <a:noFill/>
            <a:ln w="31750" cap="flat">
              <a:solidFill>
                <a:srgbClr val="CCCCCC"/>
              </a:solidFill>
              <a:prstDash val="solid"/>
              <a:round/>
              <a:headEnd/>
              <a:tailEnd/>
            </a:ln>
          </p:spPr>
          <p:txBody>
            <a:bodyPr/>
            <a:lstStyle/>
            <a:p>
              <a:endParaRPr lang="en-US">
                <a:solidFill>
                  <a:srgbClr val="000000"/>
                </a:solidFill>
              </a:endParaRPr>
            </a:p>
          </p:txBody>
        </p:sp>
        <p:sp>
          <p:nvSpPr>
            <p:cNvPr id="20628" name="Oval 368"/>
            <p:cNvSpPr>
              <a:spLocks noChangeArrowheads="1"/>
            </p:cNvSpPr>
            <p:nvPr/>
          </p:nvSpPr>
          <p:spPr bwMode="auto">
            <a:xfrm>
              <a:off x="7985127" y="4715371"/>
              <a:ext cx="69850" cy="69850"/>
            </a:xfrm>
            <a:prstGeom prst="ellipse">
              <a:avLst/>
            </a:prstGeom>
            <a:solidFill>
              <a:srgbClr val="FF0000"/>
            </a:solidFill>
            <a:ln w="9525">
              <a:noFill/>
              <a:round/>
              <a:headEnd/>
              <a:tailEnd/>
            </a:ln>
          </p:spPr>
          <p:txBody>
            <a:bodyPr/>
            <a:lstStyle/>
            <a:p>
              <a:endParaRPr lang="en-GB">
                <a:solidFill>
                  <a:srgbClr val="000000"/>
                </a:solidFill>
              </a:endParaRPr>
            </a:p>
          </p:txBody>
        </p:sp>
        <p:sp>
          <p:nvSpPr>
            <p:cNvPr id="20629" name="Oval 369"/>
            <p:cNvSpPr>
              <a:spLocks noChangeArrowheads="1"/>
            </p:cNvSpPr>
            <p:nvPr/>
          </p:nvSpPr>
          <p:spPr bwMode="auto">
            <a:xfrm>
              <a:off x="8016875" y="4810621"/>
              <a:ext cx="69850" cy="69850"/>
            </a:xfrm>
            <a:prstGeom prst="ellipse">
              <a:avLst/>
            </a:prstGeom>
            <a:solidFill>
              <a:srgbClr val="FF0000"/>
            </a:solidFill>
            <a:ln w="9525">
              <a:noFill/>
              <a:round/>
              <a:headEnd/>
              <a:tailEnd/>
            </a:ln>
          </p:spPr>
          <p:txBody>
            <a:bodyPr/>
            <a:lstStyle/>
            <a:p>
              <a:endParaRPr lang="en-GB">
                <a:solidFill>
                  <a:srgbClr val="000000"/>
                </a:solidFill>
              </a:endParaRPr>
            </a:p>
          </p:txBody>
        </p:sp>
        <p:sp>
          <p:nvSpPr>
            <p:cNvPr id="20630" name="Oval 370"/>
            <p:cNvSpPr>
              <a:spLocks noChangeArrowheads="1"/>
            </p:cNvSpPr>
            <p:nvPr/>
          </p:nvSpPr>
          <p:spPr bwMode="auto">
            <a:xfrm>
              <a:off x="8048628" y="4918571"/>
              <a:ext cx="69850" cy="69850"/>
            </a:xfrm>
            <a:prstGeom prst="ellipse">
              <a:avLst/>
            </a:prstGeom>
            <a:solidFill>
              <a:srgbClr val="FF0000"/>
            </a:solidFill>
            <a:ln w="9525">
              <a:noFill/>
              <a:round/>
              <a:headEnd/>
              <a:tailEnd/>
            </a:ln>
          </p:spPr>
          <p:txBody>
            <a:bodyPr/>
            <a:lstStyle/>
            <a:p>
              <a:endParaRPr lang="en-GB">
                <a:solidFill>
                  <a:srgbClr val="000000"/>
                </a:solidFill>
              </a:endParaRPr>
            </a:p>
          </p:txBody>
        </p:sp>
        <p:sp>
          <p:nvSpPr>
            <p:cNvPr id="20631" name="Oval 371"/>
            <p:cNvSpPr>
              <a:spLocks noChangeArrowheads="1"/>
            </p:cNvSpPr>
            <p:nvPr/>
          </p:nvSpPr>
          <p:spPr bwMode="auto">
            <a:xfrm>
              <a:off x="8074025" y="5020171"/>
              <a:ext cx="69850" cy="69850"/>
            </a:xfrm>
            <a:prstGeom prst="ellipse">
              <a:avLst/>
            </a:prstGeom>
            <a:solidFill>
              <a:srgbClr val="FF0000"/>
            </a:solidFill>
            <a:ln w="9525">
              <a:noFill/>
              <a:round/>
              <a:headEnd/>
              <a:tailEnd/>
            </a:ln>
          </p:spPr>
          <p:txBody>
            <a:bodyPr/>
            <a:lstStyle/>
            <a:p>
              <a:endParaRPr lang="en-GB">
                <a:solidFill>
                  <a:srgbClr val="000000"/>
                </a:solidFill>
              </a:endParaRPr>
            </a:p>
          </p:txBody>
        </p:sp>
        <p:sp>
          <p:nvSpPr>
            <p:cNvPr id="20632" name="Oval 372"/>
            <p:cNvSpPr>
              <a:spLocks noChangeArrowheads="1"/>
            </p:cNvSpPr>
            <p:nvPr/>
          </p:nvSpPr>
          <p:spPr bwMode="auto">
            <a:xfrm>
              <a:off x="8093078" y="5121771"/>
              <a:ext cx="69850" cy="69850"/>
            </a:xfrm>
            <a:prstGeom prst="ellipse">
              <a:avLst/>
            </a:prstGeom>
            <a:solidFill>
              <a:srgbClr val="FF0000"/>
            </a:solidFill>
            <a:ln w="9525">
              <a:noFill/>
              <a:round/>
              <a:headEnd/>
              <a:tailEnd/>
            </a:ln>
          </p:spPr>
          <p:txBody>
            <a:bodyPr/>
            <a:lstStyle/>
            <a:p>
              <a:endParaRPr lang="en-GB">
                <a:solidFill>
                  <a:srgbClr val="000000"/>
                </a:solidFill>
              </a:endParaRPr>
            </a:p>
          </p:txBody>
        </p:sp>
        <p:sp>
          <p:nvSpPr>
            <p:cNvPr id="20633" name="Oval 373"/>
            <p:cNvSpPr>
              <a:spLocks noChangeArrowheads="1"/>
            </p:cNvSpPr>
            <p:nvPr/>
          </p:nvSpPr>
          <p:spPr bwMode="auto">
            <a:xfrm>
              <a:off x="8112125" y="5210671"/>
              <a:ext cx="69850" cy="69850"/>
            </a:xfrm>
            <a:prstGeom prst="ellipse">
              <a:avLst/>
            </a:prstGeom>
            <a:solidFill>
              <a:srgbClr val="FF0000"/>
            </a:solidFill>
            <a:ln w="9525">
              <a:noFill/>
              <a:round/>
              <a:headEnd/>
              <a:tailEnd/>
            </a:ln>
          </p:spPr>
          <p:txBody>
            <a:bodyPr/>
            <a:lstStyle/>
            <a:p>
              <a:endParaRPr lang="en-GB">
                <a:solidFill>
                  <a:srgbClr val="000000"/>
                </a:solidFill>
              </a:endParaRPr>
            </a:p>
          </p:txBody>
        </p:sp>
        <p:sp>
          <p:nvSpPr>
            <p:cNvPr id="20634" name="Oval 374"/>
            <p:cNvSpPr>
              <a:spLocks noChangeArrowheads="1"/>
            </p:cNvSpPr>
            <p:nvPr/>
          </p:nvSpPr>
          <p:spPr bwMode="auto">
            <a:xfrm>
              <a:off x="8124825" y="5286871"/>
              <a:ext cx="69850" cy="69850"/>
            </a:xfrm>
            <a:prstGeom prst="ellipse">
              <a:avLst/>
            </a:prstGeom>
            <a:solidFill>
              <a:srgbClr val="FF0000"/>
            </a:solidFill>
            <a:ln w="9525">
              <a:noFill/>
              <a:round/>
              <a:headEnd/>
              <a:tailEnd/>
            </a:ln>
          </p:spPr>
          <p:txBody>
            <a:bodyPr/>
            <a:lstStyle/>
            <a:p>
              <a:endParaRPr lang="en-GB">
                <a:solidFill>
                  <a:srgbClr val="000000"/>
                </a:solidFill>
              </a:endParaRPr>
            </a:p>
          </p:txBody>
        </p:sp>
        <p:sp>
          <p:nvSpPr>
            <p:cNvPr id="20635" name="Oval 375"/>
            <p:cNvSpPr>
              <a:spLocks noChangeArrowheads="1"/>
            </p:cNvSpPr>
            <p:nvPr/>
          </p:nvSpPr>
          <p:spPr bwMode="auto">
            <a:xfrm>
              <a:off x="8137526" y="5350371"/>
              <a:ext cx="69850" cy="69850"/>
            </a:xfrm>
            <a:prstGeom prst="ellipse">
              <a:avLst/>
            </a:prstGeom>
            <a:solidFill>
              <a:srgbClr val="FF0000"/>
            </a:solidFill>
            <a:ln w="9525">
              <a:noFill/>
              <a:round/>
              <a:headEnd/>
              <a:tailEnd/>
            </a:ln>
          </p:spPr>
          <p:txBody>
            <a:bodyPr/>
            <a:lstStyle/>
            <a:p>
              <a:endParaRPr lang="en-GB">
                <a:solidFill>
                  <a:srgbClr val="000000"/>
                </a:solidFill>
              </a:endParaRPr>
            </a:p>
          </p:txBody>
        </p:sp>
        <p:sp>
          <p:nvSpPr>
            <p:cNvPr id="20636" name="Oval 376"/>
            <p:cNvSpPr>
              <a:spLocks noChangeArrowheads="1"/>
            </p:cNvSpPr>
            <p:nvPr/>
          </p:nvSpPr>
          <p:spPr bwMode="auto">
            <a:xfrm>
              <a:off x="8150227" y="5394821"/>
              <a:ext cx="69850" cy="69850"/>
            </a:xfrm>
            <a:prstGeom prst="ellipse">
              <a:avLst/>
            </a:prstGeom>
            <a:solidFill>
              <a:srgbClr val="FF0000"/>
            </a:solidFill>
            <a:ln w="9525">
              <a:noFill/>
              <a:round/>
              <a:headEnd/>
              <a:tailEnd/>
            </a:ln>
          </p:spPr>
          <p:txBody>
            <a:bodyPr/>
            <a:lstStyle/>
            <a:p>
              <a:endParaRPr lang="en-GB">
                <a:solidFill>
                  <a:srgbClr val="000000"/>
                </a:solidFill>
              </a:endParaRPr>
            </a:p>
          </p:txBody>
        </p:sp>
        <p:sp>
          <p:nvSpPr>
            <p:cNvPr id="20637" name="Oval 377"/>
            <p:cNvSpPr>
              <a:spLocks noChangeArrowheads="1"/>
            </p:cNvSpPr>
            <p:nvPr/>
          </p:nvSpPr>
          <p:spPr bwMode="auto">
            <a:xfrm>
              <a:off x="8156575" y="5426571"/>
              <a:ext cx="69850" cy="69850"/>
            </a:xfrm>
            <a:prstGeom prst="ellipse">
              <a:avLst/>
            </a:prstGeom>
            <a:solidFill>
              <a:srgbClr val="FF0000"/>
            </a:solidFill>
            <a:ln w="9525">
              <a:noFill/>
              <a:round/>
              <a:headEnd/>
              <a:tailEnd/>
            </a:ln>
          </p:spPr>
          <p:txBody>
            <a:bodyPr/>
            <a:lstStyle/>
            <a:p>
              <a:endParaRPr lang="en-GB">
                <a:solidFill>
                  <a:srgbClr val="000000"/>
                </a:solidFill>
              </a:endParaRPr>
            </a:p>
          </p:txBody>
        </p:sp>
        <p:sp>
          <p:nvSpPr>
            <p:cNvPr id="20638" name="Oval 378"/>
            <p:cNvSpPr>
              <a:spLocks noChangeArrowheads="1"/>
            </p:cNvSpPr>
            <p:nvPr/>
          </p:nvSpPr>
          <p:spPr bwMode="auto">
            <a:xfrm>
              <a:off x="8169275" y="5439271"/>
              <a:ext cx="69850" cy="69850"/>
            </a:xfrm>
            <a:prstGeom prst="ellipse">
              <a:avLst/>
            </a:prstGeom>
            <a:solidFill>
              <a:srgbClr val="FF0000"/>
            </a:solidFill>
            <a:ln w="9525">
              <a:noFill/>
              <a:round/>
              <a:headEnd/>
              <a:tailEnd/>
            </a:ln>
          </p:spPr>
          <p:txBody>
            <a:bodyPr/>
            <a:lstStyle/>
            <a:p>
              <a:endParaRPr lang="en-GB">
                <a:solidFill>
                  <a:srgbClr val="000000"/>
                </a:solidFill>
              </a:endParaRPr>
            </a:p>
          </p:txBody>
        </p:sp>
        <p:sp>
          <p:nvSpPr>
            <p:cNvPr id="20639" name="Rectangle 379"/>
            <p:cNvSpPr>
              <a:spLocks noChangeArrowheads="1"/>
            </p:cNvSpPr>
            <p:nvPr/>
          </p:nvSpPr>
          <p:spPr bwMode="auto">
            <a:xfrm>
              <a:off x="7743827" y="3929559"/>
              <a:ext cx="981038" cy="276999"/>
            </a:xfrm>
            <a:prstGeom prst="rect">
              <a:avLst/>
            </a:prstGeom>
            <a:noFill/>
            <a:ln w="9525">
              <a:noFill/>
              <a:miter lim="800000"/>
              <a:headEnd/>
              <a:tailEnd/>
            </a:ln>
          </p:spPr>
          <p:txBody>
            <a:bodyPr wrap="none" lIns="0" tIns="0" rIns="0" bIns="0">
              <a:spAutoFit/>
            </a:bodyPr>
            <a:lstStyle/>
            <a:p>
              <a:r>
                <a:rPr lang="en-GB" dirty="0">
                  <a:solidFill>
                    <a:srgbClr val="990033"/>
                  </a:solidFill>
                </a:rPr>
                <a:t>observation</a:t>
              </a:r>
            </a:p>
          </p:txBody>
        </p:sp>
        <p:sp>
          <p:nvSpPr>
            <p:cNvPr id="20640" name="Rectangle 380"/>
            <p:cNvSpPr>
              <a:spLocks noChangeArrowheads="1"/>
            </p:cNvSpPr>
            <p:nvPr/>
          </p:nvSpPr>
          <p:spPr bwMode="auto">
            <a:xfrm>
              <a:off x="7883529" y="6036171"/>
              <a:ext cx="512961" cy="153888"/>
            </a:xfrm>
            <a:prstGeom prst="rect">
              <a:avLst/>
            </a:prstGeom>
            <a:noFill/>
            <a:ln w="9525">
              <a:noFill/>
              <a:miter lim="800000"/>
              <a:headEnd/>
              <a:tailEnd/>
            </a:ln>
          </p:spPr>
          <p:txBody>
            <a:bodyPr wrap="none" lIns="0" tIns="0" rIns="0" bIns="0">
              <a:spAutoFit/>
            </a:bodyPr>
            <a:lstStyle/>
            <a:p>
              <a:r>
                <a:rPr lang="en-GB" sz="1000">
                  <a:solidFill>
                    <a:srgbClr val="000000"/>
                  </a:solidFill>
                </a:rPr>
                <a:t>position (x)</a:t>
              </a:r>
              <a:endParaRPr lang="en-GB" sz="2800">
                <a:solidFill>
                  <a:srgbClr val="000000"/>
                </a:solidFill>
              </a:endParaRPr>
            </a:p>
          </p:txBody>
        </p:sp>
        <p:pic>
          <p:nvPicPr>
            <p:cNvPr id="217169" name="Picture 81" descr="https://encrypted-tbn2.gstatic.com/images?q=tbn:ANd9GcS9o-z8hJhG5qK_wtDWFCQSj2emX1R-LKzR9tdQ2kUG1wKWDQjHD3xcysY">
              <a:hlinkClick r:id="rId14"/>
            </p:cNvPr>
            <p:cNvPicPr>
              <a:picLocks noChangeAspect="1" noChangeArrowheads="1"/>
            </p:cNvPicPr>
            <p:nvPr/>
          </p:nvPicPr>
          <p:blipFill>
            <a:blip r:embed="rId15" cstate="print">
              <a:duotone>
                <a:prstClr val="black"/>
                <a:srgbClr val="D9C3A5">
                  <a:tint val="50000"/>
                  <a:satMod val="180000"/>
                </a:srgbClr>
              </a:duotone>
              <a:extLst>
                <a:ext uri="{28A0092B-C50C-407E-A947-70E740481C1C}">
                  <a14:useLocalDpi xmlns="" xmlns:a14="http://schemas.microsoft.com/office/drawing/2010/main" val="0"/>
                </a:ext>
              </a:extLst>
            </a:blip>
            <a:srcRect/>
            <a:stretch>
              <a:fillRect/>
            </a:stretch>
          </p:blipFill>
          <p:spPr bwMode="auto">
            <a:xfrm>
              <a:off x="6393160" y="5229200"/>
              <a:ext cx="1305144" cy="1305145"/>
            </a:xfrm>
            <a:prstGeom prst="rect">
              <a:avLst/>
            </a:prstGeom>
            <a:ln>
              <a:noFill/>
            </a:ln>
            <a:effectLst>
              <a:outerShdw blurRad="190500" algn="tl" rotWithShape="0">
                <a:srgbClr val="000000">
                  <a:alpha val="70000"/>
                </a:srgbClr>
              </a:outerShdw>
            </a:effectLst>
            <a:extLst>
              <a:ext uri="{909E8E84-426E-40DD-AFC4-6F175D3DCCD1}">
                <a14:hiddenFill xmlns="" xmlns:a14="http://schemas.microsoft.com/office/drawing/2010/main">
                  <a:solidFill>
                    <a:srgbClr val="FFFFFF"/>
                  </a:solidFill>
                </a14:hiddenFill>
              </a:ext>
            </a:ex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path" presetSubtype="0" repeatCount="indefinite" accel="50000" decel="50000" fill="hold" grpId="0" nodeType="clickEffect">
                                  <p:stCondLst>
                                    <p:cond delay="0"/>
                                  </p:stCondLst>
                                  <p:endCondLst>
                                    <p:cond evt="onNext" delay="0">
                                      <p:tgtEl>
                                        <p:sldTgt/>
                                      </p:tgtEl>
                                    </p:cond>
                                  </p:endCondLst>
                                  <p:childTnLst>
                                    <p:animMotion origin="layout" path="M -0.0008 0.00024 C 0.07114 0.0347 0.09918 0.09068 0.07611 0.14203 C -0.01587 0.13903 -0.09374 0.10317 -0.12578 0.05436 C -0.04775 0.02406 0.05015 0.02568 0.12418 0.05436 C 0.09117 0.10618 0.01025 0.13903 -0.07771 0.14203 C -0.10175 0.08837 -0.06874 0.03355 -0.0008 0.00024 Z " pathEditMode="fixed" rAng="0" ptsTypes="ffffff">
                                      <p:cBhvr>
                                        <p:cTn id="6" dur="5000" fill="hold"/>
                                        <p:tgtEl>
                                          <p:spTgt spid="200"/>
                                        </p:tgtEl>
                                        <p:attrNameLst>
                                          <p:attrName>ppt_x</p:attrName>
                                          <p:attrName>ppt_y</p:attrName>
                                        </p:attrNameLst>
                                      </p:cBhvr>
                                      <p:rCtr x="0" y="71"/>
                                    </p:animMotion>
                                  </p:childTnLst>
                                </p:cTn>
                              </p:par>
                            </p:childTnLst>
                          </p:cTn>
                        </p:par>
                        <p:par>
                          <p:cTn id="7" fill="hold">
                            <p:stCondLst>
                              <p:cond delay="5000"/>
                            </p:stCondLst>
                            <p:childTnLst>
                              <p:par>
                                <p:cTn id="8" presetID="1" presetClass="mediacall" presetSubtype="0" fill="hold" nodeType="afterEffect">
                                  <p:stCondLst>
                                    <p:cond delay="0"/>
                                  </p:stCondLst>
                                  <p:childTnLst>
                                    <p:cmd type="call" cmd="playFrom(0.0)">
                                      <p:cBhvr>
                                        <p:cTn id="9" dur="1" fill="hold"/>
                                        <p:tgtEl>
                                          <p:spTgt spid="197"/>
                                        </p:tgtEl>
                                      </p:cBhvr>
                                    </p:cmd>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mute="1">
                <p:cTn id="15" repeatCount="indefinite" fill="remove" display="0">
                  <p:stCondLst>
                    <p:cond delay="indefinite"/>
                  </p:stCondLst>
                  <p:endCondLst>
                    <p:cond evt="onPrev" delay="0">
                      <p:tgtEl>
                        <p:sldTgt/>
                      </p:tgtEl>
                    </p:cond>
                  </p:endCondLst>
                </p:cTn>
                <p:tgtEl>
                  <p:spTgt spid="197"/>
                </p:tgtEl>
              </p:cMediaNode>
            </p:video>
          </p:childTnLst>
        </p:cTn>
      </p:par>
    </p:tnLst>
    <p:bldLst>
      <p:bldP spid="20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p:nvPr/>
        </p:nvGrpSpPr>
        <p:grpSpPr>
          <a:xfrm>
            <a:off x="859302" y="277115"/>
            <a:ext cx="8145073" cy="1441695"/>
            <a:chOff x="813372" y="277115"/>
            <a:chExt cx="8145073" cy="1441695"/>
          </a:xfrm>
        </p:grpSpPr>
        <p:sp>
          <p:nvSpPr>
            <p:cNvPr id="61" name="Rounded Rectangle 60"/>
            <p:cNvSpPr/>
            <p:nvPr/>
          </p:nvSpPr>
          <p:spPr>
            <a:xfrm>
              <a:off x="813372" y="277115"/>
              <a:ext cx="8145073" cy="1441695"/>
            </a:xfrm>
            <a:prstGeom prst="roundRect">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rgbClr val="990033"/>
                </a:solidFill>
              </a:endParaRPr>
            </a:p>
          </p:txBody>
        </p:sp>
        <p:grpSp>
          <p:nvGrpSpPr>
            <p:cNvPr id="4" name="Group 27"/>
            <p:cNvGrpSpPr/>
            <p:nvPr/>
          </p:nvGrpSpPr>
          <p:grpSpPr>
            <a:xfrm>
              <a:off x="1577625" y="503675"/>
              <a:ext cx="6591300" cy="973140"/>
              <a:chOff x="512546" y="3705451"/>
              <a:chExt cx="6744823" cy="1071127"/>
            </a:xfrm>
          </p:grpSpPr>
          <p:sp>
            <p:nvSpPr>
              <p:cNvPr id="29" name="Oval 28"/>
              <p:cNvSpPr/>
              <p:nvPr/>
            </p:nvSpPr>
            <p:spPr>
              <a:xfrm>
                <a:off x="4705150" y="3705451"/>
                <a:ext cx="1287732" cy="41932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solidFill>
                    <a:schemeClr val="accent1">
                      <a:lumMod val="25000"/>
                    </a:schemeClr>
                  </a:solidFill>
                  <a:latin typeface="Arial Narrow" pitchFamily="34" charset="0"/>
                </a:endParaRPr>
              </a:p>
            </p:txBody>
          </p:sp>
          <p:graphicFrame>
            <p:nvGraphicFramePr>
              <p:cNvPr id="30" name="Object 12"/>
              <p:cNvGraphicFramePr>
                <a:graphicFrameLocks noChangeAspect="1"/>
              </p:cNvGraphicFramePr>
              <p:nvPr>
                <p:extLst>
                  <p:ext uri="{D42A27DB-BD31-4B8C-83A1-F6EECF244321}">
                    <p14:modId xmlns="" xmlns:p14="http://schemas.microsoft.com/office/powerpoint/2010/main" val="1375873834"/>
                  </p:ext>
                </p:extLst>
              </p:nvPr>
            </p:nvGraphicFramePr>
            <p:xfrm>
              <a:off x="512546" y="3705453"/>
              <a:ext cx="6744823" cy="1071125"/>
            </p:xfrm>
            <a:graphic>
              <a:graphicData uri="http://schemas.openxmlformats.org/presentationml/2006/ole">
                <p:oleObj spid="_x0000_s453634" name="Equation" r:id="rId3" imgW="4000320" imgH="634680" progId="Equation.DSMT4">
                  <p:embed/>
                </p:oleObj>
              </a:graphicData>
            </a:graphic>
          </p:graphicFrame>
        </p:grpSp>
        <p:sp>
          <p:nvSpPr>
            <p:cNvPr id="31" name="TextBox 30"/>
            <p:cNvSpPr txBox="1"/>
            <p:nvPr/>
          </p:nvSpPr>
          <p:spPr>
            <a:xfrm>
              <a:off x="3393866" y="958661"/>
              <a:ext cx="752129" cy="276999"/>
            </a:xfrm>
            <a:prstGeom prst="rect">
              <a:avLst/>
            </a:prstGeom>
            <a:noFill/>
          </p:spPr>
          <p:txBody>
            <a:bodyPr wrap="none" rtlCol="0">
              <a:spAutoFit/>
            </a:bodyPr>
            <a:lstStyle/>
            <a:p>
              <a:r>
                <a:rPr lang="en-GB" sz="1200" dirty="0" smtClean="0">
                  <a:solidFill>
                    <a:srgbClr val="990033"/>
                  </a:solidFill>
                </a:rPr>
                <a:t>Likelihood</a:t>
              </a:r>
              <a:endParaRPr lang="en-GB" sz="1200" dirty="0">
                <a:solidFill>
                  <a:srgbClr val="990033"/>
                </a:solidFill>
              </a:endParaRPr>
            </a:p>
          </p:txBody>
        </p:sp>
        <p:sp>
          <p:nvSpPr>
            <p:cNvPr id="32" name="TextBox 31"/>
            <p:cNvSpPr txBox="1"/>
            <p:nvPr/>
          </p:nvSpPr>
          <p:spPr>
            <a:xfrm>
              <a:off x="4603315" y="958661"/>
              <a:ext cx="1051891" cy="276999"/>
            </a:xfrm>
            <a:prstGeom prst="rect">
              <a:avLst/>
            </a:prstGeom>
            <a:noFill/>
          </p:spPr>
          <p:txBody>
            <a:bodyPr wrap="none" rtlCol="0">
              <a:spAutoFit/>
            </a:bodyPr>
            <a:lstStyle/>
            <a:p>
              <a:r>
                <a:rPr lang="en-GB" sz="1200" dirty="0" smtClean="0">
                  <a:solidFill>
                    <a:srgbClr val="990033"/>
                  </a:solidFill>
                </a:rPr>
                <a:t>Empirical priors</a:t>
              </a:r>
              <a:endParaRPr lang="en-GB" sz="1200" dirty="0">
                <a:solidFill>
                  <a:srgbClr val="990033"/>
                </a:solidFill>
              </a:endParaRPr>
            </a:p>
          </p:txBody>
        </p:sp>
        <p:sp>
          <p:nvSpPr>
            <p:cNvPr id="33" name="TextBox 32"/>
            <p:cNvSpPr txBox="1"/>
            <p:nvPr/>
          </p:nvSpPr>
          <p:spPr>
            <a:xfrm>
              <a:off x="5959393" y="958661"/>
              <a:ext cx="849913" cy="276999"/>
            </a:xfrm>
            <a:prstGeom prst="rect">
              <a:avLst/>
            </a:prstGeom>
            <a:noFill/>
          </p:spPr>
          <p:txBody>
            <a:bodyPr wrap="none" rtlCol="0">
              <a:spAutoFit/>
            </a:bodyPr>
            <a:lstStyle/>
            <a:p>
              <a:r>
                <a:rPr lang="en-GB" sz="1200" dirty="0" smtClean="0">
                  <a:solidFill>
                    <a:srgbClr val="990033"/>
                  </a:solidFill>
                </a:rPr>
                <a:t>Prior beliefs</a:t>
              </a:r>
              <a:endParaRPr lang="en-GB" sz="1200" dirty="0">
                <a:solidFill>
                  <a:srgbClr val="990033"/>
                </a:solidFill>
              </a:endParaRPr>
            </a:p>
          </p:txBody>
        </p:sp>
        <p:sp>
          <p:nvSpPr>
            <p:cNvPr id="35" name="TextBox 34"/>
            <p:cNvSpPr txBox="1"/>
            <p:nvPr/>
          </p:nvSpPr>
          <p:spPr>
            <a:xfrm>
              <a:off x="1532620" y="962146"/>
              <a:ext cx="865943" cy="276999"/>
            </a:xfrm>
            <a:prstGeom prst="rect">
              <a:avLst/>
            </a:prstGeom>
            <a:noFill/>
          </p:spPr>
          <p:txBody>
            <a:bodyPr wrap="none" rtlCol="0">
              <a:spAutoFit/>
            </a:bodyPr>
            <a:lstStyle/>
            <a:p>
              <a:r>
                <a:rPr lang="en-GB" sz="1200" dirty="0" smtClean="0">
                  <a:solidFill>
                    <a:srgbClr val="990033"/>
                  </a:solidFill>
                </a:rPr>
                <a:t>Free energy</a:t>
              </a:r>
              <a:endParaRPr lang="en-GB" sz="1200" dirty="0">
                <a:solidFill>
                  <a:srgbClr val="990033"/>
                </a:solidFill>
              </a:endParaRPr>
            </a:p>
          </p:txBody>
        </p:sp>
        <p:sp>
          <p:nvSpPr>
            <p:cNvPr id="56" name="TextBox 55"/>
            <p:cNvSpPr txBox="1"/>
            <p:nvPr/>
          </p:nvSpPr>
          <p:spPr>
            <a:xfrm>
              <a:off x="7296114" y="953726"/>
              <a:ext cx="662361" cy="276999"/>
            </a:xfrm>
            <a:prstGeom prst="rect">
              <a:avLst/>
            </a:prstGeom>
            <a:noFill/>
          </p:spPr>
          <p:txBody>
            <a:bodyPr wrap="none" rtlCol="0">
              <a:spAutoFit/>
            </a:bodyPr>
            <a:lstStyle/>
            <a:p>
              <a:r>
                <a:rPr lang="en-GB" sz="1200" b="1" dirty="0" smtClean="0">
                  <a:solidFill>
                    <a:srgbClr val="990033"/>
                  </a:solidFill>
                </a:rPr>
                <a:t>Entropy</a:t>
              </a:r>
              <a:endParaRPr lang="en-GB" sz="1200" b="1" dirty="0">
                <a:solidFill>
                  <a:srgbClr val="990033"/>
                </a:solidFill>
              </a:endParaRPr>
            </a:p>
          </p:txBody>
        </p:sp>
        <p:sp>
          <p:nvSpPr>
            <p:cNvPr id="57" name="TextBox 56"/>
            <p:cNvSpPr txBox="1"/>
            <p:nvPr/>
          </p:nvSpPr>
          <p:spPr>
            <a:xfrm>
              <a:off x="4563754" y="1306796"/>
              <a:ext cx="614271" cy="276999"/>
            </a:xfrm>
            <a:prstGeom prst="rect">
              <a:avLst/>
            </a:prstGeom>
            <a:noFill/>
          </p:spPr>
          <p:txBody>
            <a:bodyPr wrap="none" rtlCol="0">
              <a:spAutoFit/>
            </a:bodyPr>
            <a:lstStyle/>
            <a:p>
              <a:r>
                <a:rPr lang="en-GB" sz="1200" b="1" dirty="0" smtClean="0">
                  <a:solidFill>
                    <a:srgbClr val="990033"/>
                  </a:solidFill>
                </a:rPr>
                <a:t>Energy</a:t>
              </a:r>
              <a:endParaRPr lang="en-GB" sz="1200" b="1" dirty="0">
                <a:solidFill>
                  <a:srgbClr val="990033"/>
                </a:solidFill>
              </a:endParaRPr>
            </a:p>
          </p:txBody>
        </p:sp>
      </p:grpSp>
      <p:sp>
        <p:nvSpPr>
          <p:cNvPr id="26" name="TextBox 25"/>
          <p:cNvSpPr txBox="1"/>
          <p:nvPr/>
        </p:nvSpPr>
        <p:spPr>
          <a:xfrm>
            <a:off x="1668976" y="1844533"/>
            <a:ext cx="6525725" cy="369332"/>
          </a:xfrm>
          <a:prstGeom prst="rect">
            <a:avLst/>
          </a:prstGeom>
          <a:noFill/>
        </p:spPr>
        <p:txBody>
          <a:bodyPr wrap="square" rtlCol="0">
            <a:spAutoFit/>
          </a:bodyPr>
          <a:lstStyle/>
          <a:p>
            <a:pPr algn="ctr"/>
            <a:r>
              <a:rPr lang="en-GB" dirty="0" smtClean="0">
                <a:solidFill>
                  <a:srgbClr val="990033"/>
                </a:solidFill>
              </a:rPr>
              <a:t>“I am [ergodic] therefore I think [I will minimise free energy]”</a:t>
            </a:r>
            <a:endParaRPr lang="en-GB" dirty="0">
              <a:solidFill>
                <a:srgbClr val="990033"/>
              </a:solidFill>
            </a:endParaRPr>
          </a:p>
        </p:txBody>
      </p:sp>
      <p:sp>
        <p:nvSpPr>
          <p:cNvPr id="45" name="Oval 44"/>
          <p:cNvSpPr/>
          <p:nvPr/>
        </p:nvSpPr>
        <p:spPr>
          <a:xfrm>
            <a:off x="1933218" y="2438890"/>
            <a:ext cx="1287732" cy="41932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accent1">
                  <a:lumMod val="25000"/>
                </a:schemeClr>
              </a:solidFill>
              <a:latin typeface="Arial Narrow" pitchFamily="34" charset="0"/>
            </a:endParaRPr>
          </a:p>
        </p:txBody>
      </p:sp>
      <p:graphicFrame>
        <p:nvGraphicFramePr>
          <p:cNvPr id="53" name="Object 83"/>
          <p:cNvGraphicFramePr>
            <a:graphicFrameLocks noChangeAspect="1"/>
          </p:cNvGraphicFramePr>
          <p:nvPr>
            <p:extLst>
              <p:ext uri="{D42A27DB-BD31-4B8C-83A1-F6EECF244321}">
                <p14:modId xmlns="" xmlns:p14="http://schemas.microsoft.com/office/powerpoint/2010/main" val="575738076"/>
              </p:ext>
            </p:extLst>
          </p:nvPr>
        </p:nvGraphicFramePr>
        <p:xfrm>
          <a:off x="2081187" y="2455863"/>
          <a:ext cx="4672013" cy="573087"/>
        </p:xfrm>
        <a:graphic>
          <a:graphicData uri="http://schemas.openxmlformats.org/presentationml/2006/ole">
            <p:oleObj spid="_x0000_s453635" name="Equation" r:id="rId4" imgW="3288960" imgH="419040" progId="Equation.DSMT4">
              <p:embed/>
            </p:oleObj>
          </a:graphicData>
        </a:graphic>
      </p:graphicFrame>
      <p:sp>
        <p:nvSpPr>
          <p:cNvPr id="54" name="TextBox 53"/>
          <p:cNvSpPr txBox="1"/>
          <p:nvPr/>
        </p:nvSpPr>
        <p:spPr>
          <a:xfrm>
            <a:off x="3588122" y="3737066"/>
            <a:ext cx="995785" cy="276999"/>
          </a:xfrm>
          <a:prstGeom prst="rect">
            <a:avLst/>
          </a:prstGeom>
          <a:noFill/>
        </p:spPr>
        <p:txBody>
          <a:bodyPr wrap="none" rtlCol="0">
            <a:spAutoFit/>
          </a:bodyPr>
          <a:lstStyle/>
          <a:p>
            <a:pPr algn="ctr"/>
            <a:r>
              <a:rPr lang="en-GB" sz="1200" dirty="0" smtClean="0">
                <a:solidFill>
                  <a:srgbClr val="990033"/>
                </a:solidFill>
                <a:latin typeface="Arial Narrow" pitchFamily="34" charset="0"/>
              </a:rPr>
              <a:t>Extrinsic value</a:t>
            </a:r>
          </a:p>
        </p:txBody>
      </p:sp>
      <p:pic>
        <p:nvPicPr>
          <p:cNvPr id="62" name="Picture 9" descr="http://www.analisi-reichiana.it/psicoterapiaanaliticareichiana/images/stories/articoli/DaVinci-Vitruviano.jpg"/>
          <p:cNvPicPr>
            <a:picLocks noChangeAspect="1" noChangeArrowheads="1"/>
          </p:cNvPicPr>
          <p:nvPr/>
        </p:nvPicPr>
        <p:blipFill>
          <a:blip r:embed="rId5" cstate="print">
            <a:duotone>
              <a:schemeClr val="accent5">
                <a:shade val="45000"/>
                <a:satMod val="135000"/>
              </a:schemeClr>
              <a:prstClr val="white"/>
            </a:duotone>
          </a:blip>
          <a:stretch>
            <a:fillRect/>
          </a:stretch>
        </p:blipFill>
        <p:spPr bwMode="auto">
          <a:xfrm>
            <a:off x="8284848" y="5364215"/>
            <a:ext cx="1257186" cy="1408795"/>
          </a:xfrm>
          <a:prstGeom prst="ellipse">
            <a:avLst/>
          </a:prstGeom>
          <a:ln>
            <a:noFill/>
          </a:ln>
          <a:effectLst>
            <a:softEdge rad="112500"/>
          </a:effectLst>
        </p:spPr>
      </p:pic>
      <p:sp>
        <p:nvSpPr>
          <p:cNvPr id="46" name="Rectangle 45"/>
          <p:cNvSpPr/>
          <p:nvPr/>
        </p:nvSpPr>
        <p:spPr>
          <a:xfrm>
            <a:off x="4232921" y="3643950"/>
            <a:ext cx="2232248" cy="21602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9" name="Picture 228" descr="http://faculty.washington.edu/cbehler/teaching/coursenotes/images/Monacoimage5.jpg"/>
          <p:cNvPicPr>
            <a:picLocks noChangeAspect="1" noChangeArrowheads="1"/>
          </p:cNvPicPr>
          <p:nvPr/>
        </p:nvPicPr>
        <p:blipFill>
          <a:blip r:embed="rId6" cstate="print">
            <a:duotone>
              <a:schemeClr val="accent1">
                <a:shade val="45000"/>
                <a:satMod val="135000"/>
              </a:schemeClr>
              <a:prstClr val="white"/>
            </a:duotone>
          </a:blip>
          <a:srcRect/>
          <a:stretch>
            <a:fillRect/>
          </a:stretch>
        </p:blipFill>
        <p:spPr bwMode="auto">
          <a:xfrm>
            <a:off x="992560" y="3643952"/>
            <a:ext cx="3479676" cy="2170313"/>
          </a:xfrm>
          <a:prstGeom prst="rect">
            <a:avLst/>
          </a:prstGeom>
          <a:noFill/>
        </p:spPr>
      </p:pic>
      <p:pic>
        <p:nvPicPr>
          <p:cNvPr id="52" name="Picture 7"/>
          <p:cNvPicPr>
            <a:picLocks noChangeAspect="1" noChangeArrowheads="1"/>
          </p:cNvPicPr>
          <p:nvPr/>
        </p:nvPicPr>
        <p:blipFill>
          <a:blip r:embed="rId7" cstate="print">
            <a:duotone>
              <a:prstClr val="black"/>
              <a:schemeClr val="accent1">
                <a:tint val="45000"/>
                <a:satMod val="400000"/>
              </a:schemeClr>
            </a:duotone>
          </a:blip>
          <a:srcRect/>
          <a:stretch>
            <a:fillRect/>
          </a:stretch>
        </p:blipFill>
        <p:spPr bwMode="auto">
          <a:xfrm>
            <a:off x="4448944" y="3859974"/>
            <a:ext cx="2016224" cy="1894028"/>
          </a:xfrm>
          <a:prstGeom prst="rect">
            <a:avLst/>
          </a:prstGeom>
          <a:noFill/>
          <a:ln w="9525">
            <a:noFill/>
            <a:miter lim="800000"/>
            <a:headEnd/>
            <a:tailEnd/>
          </a:ln>
        </p:spPr>
      </p:pic>
      <p:pic>
        <p:nvPicPr>
          <p:cNvPr id="60" name="Picture 56"/>
          <p:cNvPicPr>
            <a:picLocks noChangeAspect="1" noChangeArrowheads="1"/>
          </p:cNvPicPr>
          <p:nvPr/>
        </p:nvPicPr>
        <p:blipFill>
          <a:blip r:embed="rId8" cstate="print">
            <a:duotone>
              <a:prstClr val="black"/>
              <a:schemeClr val="accent1">
                <a:tint val="45000"/>
                <a:satMod val="400000"/>
              </a:schemeClr>
            </a:duotone>
          </a:blip>
          <a:srcRect b="3226"/>
          <a:stretch>
            <a:fillRect/>
          </a:stretch>
        </p:blipFill>
        <p:spPr bwMode="auto">
          <a:xfrm>
            <a:off x="2792761" y="3643950"/>
            <a:ext cx="1753733" cy="2160240"/>
          </a:xfrm>
          <a:prstGeom prst="rect">
            <a:avLst/>
          </a:prstGeom>
          <a:noFill/>
          <a:ln w="9525">
            <a:noFill/>
            <a:miter lim="800000"/>
            <a:headEnd/>
            <a:tailEnd/>
          </a:ln>
        </p:spPr>
      </p:pic>
      <p:sp>
        <p:nvSpPr>
          <p:cNvPr id="63" name="Oval 62"/>
          <p:cNvSpPr/>
          <p:nvPr/>
        </p:nvSpPr>
        <p:spPr>
          <a:xfrm>
            <a:off x="1208584" y="4940094"/>
            <a:ext cx="432049" cy="432048"/>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4" name="Picture 228" descr="http://faculty.washington.edu/cbehler/teaching/coursenotes/images/Monacoimage5.jpg"/>
          <p:cNvPicPr>
            <a:picLocks noChangeAspect="1" noChangeArrowheads="1"/>
          </p:cNvPicPr>
          <p:nvPr/>
        </p:nvPicPr>
        <p:blipFill>
          <a:blip r:embed="rId6" cstate="print">
            <a:duotone>
              <a:schemeClr val="accent1">
                <a:shade val="45000"/>
                <a:satMod val="135000"/>
              </a:schemeClr>
              <a:prstClr val="white"/>
            </a:duotone>
          </a:blip>
          <a:srcRect l="49665"/>
          <a:stretch>
            <a:fillRect/>
          </a:stretch>
        </p:blipFill>
        <p:spPr bwMode="auto">
          <a:xfrm>
            <a:off x="7161957" y="3643952"/>
            <a:ext cx="1751484" cy="2170313"/>
          </a:xfrm>
          <a:prstGeom prst="rect">
            <a:avLst/>
          </a:prstGeom>
          <a:noFill/>
        </p:spPr>
      </p:pic>
      <p:graphicFrame>
        <p:nvGraphicFramePr>
          <p:cNvPr id="65" name="Object 6"/>
          <p:cNvGraphicFramePr>
            <a:graphicFrameLocks noChangeAspect="1"/>
          </p:cNvGraphicFramePr>
          <p:nvPr>
            <p:extLst>
              <p:ext uri="{D42A27DB-BD31-4B8C-83A1-F6EECF244321}">
                <p14:modId xmlns="" xmlns:p14="http://schemas.microsoft.com/office/powerpoint/2010/main" val="3582141380"/>
              </p:ext>
            </p:extLst>
          </p:nvPr>
        </p:nvGraphicFramePr>
        <p:xfrm>
          <a:off x="3334878" y="3359788"/>
          <a:ext cx="715963" cy="284162"/>
        </p:xfrm>
        <a:graphic>
          <a:graphicData uri="http://schemas.openxmlformats.org/presentationml/2006/ole">
            <p:oleObj spid="_x0000_s453636" name="Equation" r:id="rId9" imgW="507780" imgH="203112" progId="Equation.DSMT4">
              <p:embed/>
            </p:oleObj>
          </a:graphicData>
        </a:graphic>
      </p:graphicFrame>
      <p:cxnSp>
        <p:nvCxnSpPr>
          <p:cNvPr id="66" name="Straight Arrow Connector 65"/>
          <p:cNvCxnSpPr>
            <a:stCxn id="52" idx="3"/>
          </p:cNvCxnSpPr>
          <p:nvPr/>
        </p:nvCxnSpPr>
        <p:spPr>
          <a:xfrm flipV="1">
            <a:off x="6465168" y="4796078"/>
            <a:ext cx="648072" cy="10910"/>
          </a:xfrm>
          <a:prstGeom prst="straightConnector1">
            <a:avLst/>
          </a:prstGeom>
          <a:ln w="57150">
            <a:solidFill>
              <a:schemeClr val="tx1"/>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7" name="Text Box 8"/>
          <p:cNvSpPr txBox="1">
            <a:spLocks noChangeArrowheads="1"/>
          </p:cNvSpPr>
          <p:nvPr/>
        </p:nvSpPr>
        <p:spPr bwMode="auto">
          <a:xfrm>
            <a:off x="5025008" y="5372020"/>
            <a:ext cx="936104" cy="307777"/>
          </a:xfrm>
          <a:prstGeom prst="rect">
            <a:avLst/>
          </a:prstGeom>
          <a:noFill/>
          <a:ln w="12700">
            <a:noFill/>
            <a:miter lim="800000"/>
            <a:headEnd/>
            <a:tailEnd/>
          </a:ln>
        </p:spPr>
        <p:txBody>
          <a:bodyPr wrap="square">
            <a:spAutoFit/>
          </a:bodyPr>
          <a:lstStyle/>
          <a:p>
            <a:pPr algn="ctr" eaLnBrk="0" hangingPunct="0"/>
            <a:r>
              <a:rPr lang="en-US" sz="1400" dirty="0" smtClean="0">
                <a:solidFill>
                  <a:schemeClr val="bg1"/>
                </a:solidFill>
              </a:rPr>
              <a:t>salience</a:t>
            </a:r>
            <a:endParaRPr lang="en-US" sz="1400" dirty="0">
              <a:solidFill>
                <a:schemeClr val="bg1"/>
              </a:solidFill>
            </a:endParaRPr>
          </a:p>
        </p:txBody>
      </p:sp>
      <p:sp>
        <p:nvSpPr>
          <p:cNvPr id="68" name="Text Box 8"/>
          <p:cNvSpPr txBox="1">
            <a:spLocks noChangeArrowheads="1"/>
          </p:cNvSpPr>
          <p:nvPr/>
        </p:nvSpPr>
        <p:spPr bwMode="auto">
          <a:xfrm>
            <a:off x="3224808" y="5372019"/>
            <a:ext cx="936104" cy="307777"/>
          </a:xfrm>
          <a:prstGeom prst="rect">
            <a:avLst/>
          </a:prstGeom>
          <a:noFill/>
          <a:ln w="12700">
            <a:noFill/>
            <a:miter lim="800000"/>
            <a:headEnd/>
            <a:tailEnd/>
          </a:ln>
        </p:spPr>
        <p:txBody>
          <a:bodyPr wrap="square">
            <a:spAutoFit/>
          </a:bodyPr>
          <a:lstStyle/>
          <a:p>
            <a:pPr algn="ctr" eaLnBrk="0" hangingPunct="0"/>
            <a:r>
              <a:rPr lang="en-US" sz="1400" dirty="0" smtClean="0">
                <a:solidFill>
                  <a:schemeClr val="bg1"/>
                </a:solidFill>
              </a:rPr>
              <a:t>visual input</a:t>
            </a:r>
            <a:endParaRPr lang="en-US" sz="1400" dirty="0">
              <a:solidFill>
                <a:schemeClr val="bg1"/>
              </a:solidFill>
            </a:endParaRPr>
          </a:p>
        </p:txBody>
      </p:sp>
      <p:sp>
        <p:nvSpPr>
          <p:cNvPr id="69" name="Text Box 8"/>
          <p:cNvSpPr txBox="1">
            <a:spLocks noChangeArrowheads="1"/>
          </p:cNvSpPr>
          <p:nvPr/>
        </p:nvSpPr>
        <p:spPr bwMode="auto">
          <a:xfrm>
            <a:off x="1496616" y="5372020"/>
            <a:ext cx="936104" cy="307777"/>
          </a:xfrm>
          <a:prstGeom prst="rect">
            <a:avLst/>
          </a:prstGeom>
          <a:noFill/>
          <a:ln w="12700">
            <a:noFill/>
            <a:miter lim="800000"/>
            <a:headEnd/>
            <a:tailEnd/>
          </a:ln>
        </p:spPr>
        <p:txBody>
          <a:bodyPr wrap="square">
            <a:spAutoFit/>
          </a:bodyPr>
          <a:lstStyle/>
          <a:p>
            <a:pPr algn="ctr" eaLnBrk="0" hangingPunct="0"/>
            <a:r>
              <a:rPr lang="en-US" sz="1400" dirty="0" smtClean="0">
                <a:solidFill>
                  <a:srgbClr val="990033"/>
                </a:solidFill>
              </a:rPr>
              <a:t>stimulus</a:t>
            </a:r>
            <a:endParaRPr lang="en-US" sz="1400" dirty="0">
              <a:solidFill>
                <a:srgbClr val="990033"/>
              </a:solidFill>
            </a:endParaRPr>
          </a:p>
        </p:txBody>
      </p:sp>
      <p:sp>
        <p:nvSpPr>
          <p:cNvPr id="70" name="Text Box 8"/>
          <p:cNvSpPr txBox="1">
            <a:spLocks noChangeArrowheads="1"/>
          </p:cNvSpPr>
          <p:nvPr/>
        </p:nvSpPr>
        <p:spPr bwMode="auto">
          <a:xfrm>
            <a:off x="7521996" y="5372020"/>
            <a:ext cx="936104" cy="307777"/>
          </a:xfrm>
          <a:prstGeom prst="rect">
            <a:avLst/>
          </a:prstGeom>
          <a:noFill/>
          <a:ln w="12700">
            <a:noFill/>
            <a:miter lim="800000"/>
            <a:headEnd/>
            <a:tailEnd/>
          </a:ln>
        </p:spPr>
        <p:txBody>
          <a:bodyPr wrap="square">
            <a:spAutoFit/>
          </a:bodyPr>
          <a:lstStyle/>
          <a:p>
            <a:pPr algn="ctr" eaLnBrk="0" hangingPunct="0"/>
            <a:r>
              <a:rPr lang="en-US" sz="1400" dirty="0" smtClean="0">
                <a:solidFill>
                  <a:srgbClr val="990033"/>
                </a:solidFill>
              </a:rPr>
              <a:t>sampling</a:t>
            </a:r>
            <a:endParaRPr lang="en-US" sz="1400" dirty="0">
              <a:solidFill>
                <a:srgbClr val="990033"/>
              </a:solidFill>
            </a:endParaRPr>
          </a:p>
        </p:txBody>
      </p:sp>
      <p:graphicFrame>
        <p:nvGraphicFramePr>
          <p:cNvPr id="71" name="Object 7"/>
          <p:cNvGraphicFramePr>
            <a:graphicFrameLocks noChangeAspect="1"/>
          </p:cNvGraphicFramePr>
          <p:nvPr>
            <p:extLst>
              <p:ext uri="{D42A27DB-BD31-4B8C-83A1-F6EECF244321}">
                <p14:modId xmlns="" xmlns:p14="http://schemas.microsoft.com/office/powerpoint/2010/main" val="1060174403"/>
              </p:ext>
            </p:extLst>
          </p:nvPr>
        </p:nvGraphicFramePr>
        <p:xfrm>
          <a:off x="1620581" y="3359787"/>
          <a:ext cx="823912" cy="284163"/>
        </p:xfrm>
        <a:graphic>
          <a:graphicData uri="http://schemas.openxmlformats.org/presentationml/2006/ole">
            <p:oleObj spid="_x0000_s453637" name="Equation" r:id="rId10" imgW="583947" imgH="203112" progId="Equation.DSMT4">
              <p:embed/>
            </p:oleObj>
          </a:graphicData>
        </a:graphic>
      </p:graphicFrame>
      <p:sp>
        <p:nvSpPr>
          <p:cNvPr id="72" name="TextBox 71"/>
          <p:cNvSpPr txBox="1"/>
          <p:nvPr/>
        </p:nvSpPr>
        <p:spPr>
          <a:xfrm>
            <a:off x="2991203" y="6029998"/>
            <a:ext cx="3653564" cy="369332"/>
          </a:xfrm>
          <a:prstGeom prst="rect">
            <a:avLst/>
          </a:prstGeom>
          <a:noFill/>
        </p:spPr>
        <p:txBody>
          <a:bodyPr wrap="none" rtlCol="0">
            <a:spAutoFit/>
          </a:bodyPr>
          <a:lstStyle/>
          <a:p>
            <a:r>
              <a:rPr lang="en-GB" dirty="0" smtClean="0">
                <a:solidFill>
                  <a:srgbClr val="990033"/>
                </a:solidFill>
              </a:rPr>
              <a:t>Sampling the world to resolve uncertainty</a:t>
            </a:r>
            <a:endParaRPr lang="en-GB" dirty="0">
              <a:solidFill>
                <a:srgbClr val="990033"/>
              </a:solidFill>
            </a:endParaRPr>
          </a:p>
        </p:txBody>
      </p:sp>
      <p:sp>
        <p:nvSpPr>
          <p:cNvPr id="73" name="TextBox 72"/>
          <p:cNvSpPr txBox="1"/>
          <p:nvPr/>
        </p:nvSpPr>
        <p:spPr>
          <a:xfrm>
            <a:off x="3613142" y="2881971"/>
            <a:ext cx="2149948" cy="276999"/>
          </a:xfrm>
          <a:prstGeom prst="rect">
            <a:avLst/>
          </a:prstGeom>
          <a:noFill/>
        </p:spPr>
        <p:txBody>
          <a:bodyPr wrap="none" rtlCol="0">
            <a:spAutoFit/>
          </a:bodyPr>
          <a:lstStyle/>
          <a:p>
            <a:pPr algn="ctr"/>
            <a:r>
              <a:rPr lang="en-GB" sz="1200" dirty="0" smtClean="0">
                <a:solidFill>
                  <a:srgbClr val="990033"/>
                </a:solidFill>
                <a:latin typeface="Arial Narrow" pitchFamily="34" charset="0"/>
              </a:rPr>
              <a:t>Epistemic value or information gain</a:t>
            </a:r>
          </a:p>
        </p:txBody>
      </p:sp>
      <mc:AlternateContent xmlns:mc="http://schemas.openxmlformats.org/markup-compatibility/2006">
        <mc:Choice xmlns="" xmlns:a14="http://schemas.microsoft.com/office/drawing/2010/main" Requires="a14">
          <p:sp>
            <p:nvSpPr>
              <p:cNvPr id="3" name="Rectangle 2"/>
              <p:cNvSpPr/>
              <p:nvPr/>
            </p:nvSpPr>
            <p:spPr>
              <a:xfrm>
                <a:off x="5088015" y="3284693"/>
                <a:ext cx="697242" cy="369332"/>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d>
                        <m:dPr>
                          <m:begChr m:val=""/>
                          <m:ctrlPr>
                            <a:rPr lang="en-GB"/>
                          </m:ctrlPr>
                        </m:dPr>
                        <m:e>
                          <m:r>
                            <a:rPr lang="en-GB" i="1"/>
                            <m:t>𝜎</m:t>
                          </m:r>
                          <m:r>
                            <a:rPr lang="en-GB"/>
                            <m:t>(</m:t>
                          </m:r>
                          <m:r>
                            <a:rPr lang="en-GB" i="1"/>
                            <m:t>𝑢</m:t>
                          </m:r>
                        </m:e>
                      </m:d>
                    </m:oMath>
                  </m:oMathPara>
                </a14:m>
                <a:endParaRPr lang="en-GB" dirty="0"/>
              </a:p>
            </p:txBody>
          </p:sp>
        </mc:Choice>
        <mc:Fallback>
          <p:sp>
            <p:nvSpPr>
              <p:cNvPr id="3" name="Rectangle 2"/>
              <p:cNvSpPr>
                <a:spLocks noRot="1" noChangeAspect="1" noMove="1" noResize="1" noEditPoints="1" noAdjustHandles="1" noChangeArrowheads="1" noChangeShapeType="1" noTextEdit="1"/>
              </p:cNvSpPr>
              <p:nvPr/>
            </p:nvSpPr>
            <p:spPr>
              <a:xfrm>
                <a:off x="5088015" y="3284693"/>
                <a:ext cx="697242" cy="369332"/>
              </a:xfrm>
              <a:prstGeom prst="rect">
                <a:avLst/>
              </a:prstGeom>
              <a:blipFill rotWithShape="1">
                <a:blip r:embed="rId11" cstate="print"/>
                <a:stretch>
                  <a:fillRect t="-118333" r="-73684" b="-191667"/>
                </a:stretch>
              </a:blipFill>
            </p:spPr>
            <p:txBody>
              <a:bodyPr/>
              <a:lstStyle/>
              <a:p>
                <a:r>
                  <a:rPr lang="en-GB">
                    <a:noFill/>
                  </a:rPr>
                  <a:t> </a:t>
                </a:r>
              </a:p>
            </p:txBody>
          </p:sp>
        </mc:Fallback>
      </mc:AlternateContent>
    </p:spTree>
    <p:extLst>
      <p:ext uri="{BB962C8B-B14F-4D97-AF65-F5344CB8AC3E}">
        <p14:creationId xmlns="" xmlns:p14="http://schemas.microsoft.com/office/powerpoint/2010/main" val="530953778"/>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611" name="Picture 19"/>
          <p:cNvPicPr>
            <a:picLocks noChangeAspect="1" noChangeArrowheads="1"/>
          </p:cNvPicPr>
          <p:nvPr/>
        </p:nvPicPr>
        <p:blipFill>
          <a:blip r:embed="rId4" cstate="print">
            <a:clrChange>
              <a:clrFrom>
                <a:srgbClr val="000000"/>
              </a:clrFrom>
              <a:clrTo>
                <a:srgbClr val="000000">
                  <a:alpha val="0"/>
                </a:srgbClr>
              </a:clrTo>
            </a:clrChange>
            <a:duotone>
              <a:schemeClr val="accent2">
                <a:shade val="45000"/>
                <a:satMod val="135000"/>
              </a:schemeClr>
              <a:prstClr val="white"/>
            </a:duotone>
          </a:blip>
          <a:srcRect/>
          <a:stretch>
            <a:fillRect/>
          </a:stretch>
        </p:blipFill>
        <p:spPr bwMode="auto">
          <a:xfrm>
            <a:off x="3341191" y="508990"/>
            <a:ext cx="5716265" cy="5440290"/>
          </a:xfrm>
          <a:prstGeom prst="rect">
            <a:avLst/>
          </a:prstGeom>
          <a:noFill/>
          <a:ln w="9525">
            <a:noFill/>
            <a:miter lim="800000"/>
            <a:headEnd/>
            <a:tailEnd/>
          </a:ln>
        </p:spPr>
      </p:pic>
      <p:grpSp>
        <p:nvGrpSpPr>
          <p:cNvPr id="2" name="Group 77"/>
          <p:cNvGrpSpPr/>
          <p:nvPr/>
        </p:nvGrpSpPr>
        <p:grpSpPr>
          <a:xfrm>
            <a:off x="1424608" y="2276872"/>
            <a:ext cx="936104" cy="1296144"/>
            <a:chOff x="2244439" y="260648"/>
            <a:chExt cx="1312666" cy="1872208"/>
          </a:xfrm>
        </p:grpSpPr>
        <p:pic>
          <p:nvPicPr>
            <p:cNvPr id="70" name="Picture 3"/>
            <p:cNvPicPr>
              <a:picLocks noChangeAspect="1" noChangeArrowheads="1"/>
            </p:cNvPicPr>
            <p:nvPr/>
          </p:nvPicPr>
          <p:blipFill>
            <a:blip r:embed="rId5" cstate="print">
              <a:duotone>
                <a:prstClr val="black"/>
                <a:srgbClr val="D9C3A5">
                  <a:tint val="50000"/>
                  <a:satMod val="180000"/>
                </a:srgbClr>
              </a:duotone>
              <a:lum bright="10000" contrast="-40000"/>
            </a:blip>
            <a:stretch>
              <a:fillRect/>
            </a:stretch>
          </p:blipFill>
          <p:spPr bwMode="auto">
            <a:xfrm rot="10800000">
              <a:off x="2244439" y="908720"/>
              <a:ext cx="1268401" cy="1224136"/>
            </a:xfrm>
            <a:prstGeom prst="rect">
              <a:avLst/>
            </a:prstGeom>
            <a:ln>
              <a:noFill/>
            </a:ln>
            <a:effectLst>
              <a:outerShdw blurRad="292100" dist="139700" dir="2700000" algn="tl" rotWithShape="0">
                <a:srgbClr val="333333">
                  <a:alpha val="65000"/>
                </a:srgbClr>
              </a:outerShdw>
            </a:effectLst>
            <a:scene3d>
              <a:camera prst="isometricTopUp"/>
              <a:lightRig rig="threePt" dir="t"/>
            </a:scene3d>
          </p:spPr>
        </p:pic>
        <p:pic>
          <p:nvPicPr>
            <p:cNvPr id="74" name="Picture 3"/>
            <p:cNvPicPr>
              <a:picLocks noChangeAspect="1" noChangeArrowheads="1"/>
            </p:cNvPicPr>
            <p:nvPr/>
          </p:nvPicPr>
          <p:blipFill>
            <a:blip r:embed="rId5" cstate="print">
              <a:duotone>
                <a:prstClr val="black"/>
                <a:srgbClr val="D9C3A5">
                  <a:tint val="50000"/>
                  <a:satMod val="180000"/>
                </a:srgbClr>
              </a:duotone>
              <a:lum bright="10000" contrast="-40000"/>
            </a:blip>
            <a:stretch>
              <a:fillRect/>
            </a:stretch>
          </p:blipFill>
          <p:spPr bwMode="auto">
            <a:xfrm>
              <a:off x="2244439" y="692696"/>
              <a:ext cx="1268401" cy="1224136"/>
            </a:xfrm>
            <a:prstGeom prst="rect">
              <a:avLst/>
            </a:prstGeom>
            <a:ln>
              <a:noFill/>
            </a:ln>
            <a:effectLst>
              <a:outerShdw blurRad="292100" dist="139700" dir="2700000" algn="tl" rotWithShape="0">
                <a:srgbClr val="333333">
                  <a:alpha val="65000"/>
                </a:srgbClr>
              </a:outerShdw>
            </a:effectLst>
            <a:scene3d>
              <a:camera prst="isometricTopUp"/>
              <a:lightRig rig="threePt" dir="t"/>
            </a:scene3d>
          </p:spPr>
        </p:pic>
        <p:pic>
          <p:nvPicPr>
            <p:cNvPr id="76" name="Picture 3"/>
            <p:cNvPicPr>
              <a:picLocks noChangeAspect="1" noChangeArrowheads="1"/>
            </p:cNvPicPr>
            <p:nvPr/>
          </p:nvPicPr>
          <p:blipFill>
            <a:blip r:embed="rId5" cstate="print">
              <a:duotone>
                <a:prstClr val="black"/>
                <a:srgbClr val="D9C3A5">
                  <a:tint val="50000"/>
                  <a:satMod val="180000"/>
                </a:srgbClr>
              </a:duotone>
              <a:lum bright="10000" contrast="-40000"/>
            </a:blip>
            <a:stretch>
              <a:fillRect/>
            </a:stretch>
          </p:blipFill>
          <p:spPr bwMode="auto">
            <a:xfrm rot="10800000">
              <a:off x="2244439" y="476672"/>
              <a:ext cx="1268401" cy="1224136"/>
            </a:xfrm>
            <a:prstGeom prst="rect">
              <a:avLst/>
            </a:prstGeom>
            <a:ln>
              <a:noFill/>
            </a:ln>
            <a:effectLst>
              <a:outerShdw blurRad="292100" dist="139700" dir="2700000" algn="tl" rotWithShape="0">
                <a:srgbClr val="333333">
                  <a:alpha val="65000"/>
                </a:srgbClr>
              </a:outerShdw>
            </a:effectLst>
            <a:scene3d>
              <a:camera prst="isometricTopUp"/>
              <a:lightRig rig="threePt" dir="t"/>
            </a:scene3d>
          </p:spPr>
        </p:pic>
        <p:pic>
          <p:nvPicPr>
            <p:cNvPr id="77" name="Picture 3"/>
            <p:cNvPicPr>
              <a:picLocks noChangeAspect="1" noChangeArrowheads="1"/>
            </p:cNvPicPr>
            <p:nvPr/>
          </p:nvPicPr>
          <p:blipFill>
            <a:blip r:embed="rId5" cstate="print">
              <a:duotone>
                <a:prstClr val="black"/>
                <a:srgbClr val="D9C3A5">
                  <a:tint val="50000"/>
                  <a:satMod val="180000"/>
                </a:srgbClr>
              </a:duotone>
              <a:lum bright="10000" contrast="-40000"/>
            </a:blip>
            <a:stretch>
              <a:fillRect/>
            </a:stretch>
          </p:blipFill>
          <p:spPr bwMode="auto">
            <a:xfrm>
              <a:off x="2288704" y="260648"/>
              <a:ext cx="1268401" cy="1224136"/>
            </a:xfrm>
            <a:prstGeom prst="rect">
              <a:avLst/>
            </a:prstGeom>
            <a:ln>
              <a:noFill/>
            </a:ln>
            <a:effectLst>
              <a:outerShdw blurRad="292100" dist="139700" dir="2700000" algn="tl" rotWithShape="0">
                <a:srgbClr val="333333">
                  <a:alpha val="65000"/>
                </a:srgbClr>
              </a:outerShdw>
            </a:effectLst>
            <a:scene3d>
              <a:camera prst="isometricTopUp"/>
              <a:lightRig rig="threePt" dir="t"/>
            </a:scene3d>
          </p:spPr>
        </p:pic>
      </p:grpSp>
      <p:pic>
        <p:nvPicPr>
          <p:cNvPr id="66" name="Picture 3"/>
          <p:cNvPicPr>
            <a:picLocks noChangeAspect="1" noChangeArrowheads="1"/>
          </p:cNvPicPr>
          <p:nvPr/>
        </p:nvPicPr>
        <p:blipFill>
          <a:blip r:embed="rId5" cstate="print">
            <a:duotone>
              <a:schemeClr val="accent1">
                <a:shade val="45000"/>
                <a:satMod val="135000"/>
              </a:schemeClr>
              <a:prstClr val="white"/>
            </a:duotone>
          </a:blip>
          <a:stretch>
            <a:fillRect/>
          </a:stretch>
        </p:blipFill>
        <p:spPr bwMode="auto">
          <a:xfrm>
            <a:off x="272481" y="4005066"/>
            <a:ext cx="2088232" cy="2591421"/>
          </a:xfrm>
          <a:prstGeom prst="rect">
            <a:avLst/>
          </a:prstGeom>
          <a:noFill/>
          <a:ln>
            <a:noFill/>
          </a:ln>
        </p:spPr>
      </p:pic>
      <p:pic>
        <p:nvPicPr>
          <p:cNvPr id="42016" name="Picture 32"/>
          <p:cNvPicPr>
            <a:picLocks noChangeAspect="1" noChangeArrowheads="1"/>
          </p:cNvPicPr>
          <p:nvPr/>
        </p:nvPicPr>
        <p:blipFill>
          <a:blip r:embed="rId6" cstate="print">
            <a:duotone>
              <a:schemeClr val="accent1">
                <a:shade val="45000"/>
                <a:satMod val="135000"/>
              </a:schemeClr>
              <a:prstClr val="white"/>
            </a:duotone>
          </a:blip>
          <a:srcRect l="30526"/>
          <a:stretch>
            <a:fillRect/>
          </a:stretch>
        </p:blipFill>
        <p:spPr bwMode="auto">
          <a:xfrm flipH="1">
            <a:off x="2576736" y="4973857"/>
            <a:ext cx="792088" cy="903417"/>
          </a:xfrm>
          <a:prstGeom prst="rect">
            <a:avLst/>
          </a:prstGeom>
          <a:noFill/>
          <a:ln w="9525">
            <a:noFill/>
            <a:miter lim="800000"/>
            <a:headEnd/>
            <a:tailEnd/>
          </a:ln>
        </p:spPr>
      </p:pic>
      <p:sp>
        <p:nvSpPr>
          <p:cNvPr id="266" name="Oval 265"/>
          <p:cNvSpPr/>
          <p:nvPr/>
        </p:nvSpPr>
        <p:spPr>
          <a:xfrm>
            <a:off x="1784647" y="4437112"/>
            <a:ext cx="432049" cy="432048"/>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68" name="Straight Connector 267"/>
          <p:cNvCxnSpPr>
            <a:stCxn id="266" idx="0"/>
            <a:endCxn id="42016" idx="3"/>
          </p:cNvCxnSpPr>
          <p:nvPr/>
        </p:nvCxnSpPr>
        <p:spPr>
          <a:xfrm>
            <a:off x="2000672" y="4437112"/>
            <a:ext cx="576064" cy="988452"/>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269" name="Straight Connector 268"/>
          <p:cNvCxnSpPr>
            <a:stCxn id="266" idx="4"/>
            <a:endCxn id="42016" idx="3"/>
          </p:cNvCxnSpPr>
          <p:nvPr/>
        </p:nvCxnSpPr>
        <p:spPr>
          <a:xfrm>
            <a:off x="2000672" y="4869160"/>
            <a:ext cx="576064" cy="556404"/>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275" name="Straight Arrow Connector 274"/>
          <p:cNvCxnSpPr/>
          <p:nvPr/>
        </p:nvCxnSpPr>
        <p:spPr>
          <a:xfrm flipV="1">
            <a:off x="1352600" y="4652271"/>
            <a:ext cx="648072" cy="648939"/>
          </a:xfrm>
          <a:prstGeom prst="straightConnector1">
            <a:avLst/>
          </a:prstGeom>
          <a:ln w="19050">
            <a:solidFill>
              <a:schemeClr val="tx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7" name="Straight Connector 286"/>
          <p:cNvCxnSpPr>
            <a:stCxn id="66" idx="2"/>
            <a:endCxn id="66" idx="0"/>
          </p:cNvCxnSpPr>
          <p:nvPr/>
        </p:nvCxnSpPr>
        <p:spPr>
          <a:xfrm flipV="1">
            <a:off x="1316596" y="4005066"/>
            <a:ext cx="0" cy="2591421"/>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290" name="Straight Connector 289"/>
          <p:cNvCxnSpPr>
            <a:stCxn id="66" idx="3"/>
            <a:endCxn id="66" idx="1"/>
          </p:cNvCxnSpPr>
          <p:nvPr/>
        </p:nvCxnSpPr>
        <p:spPr>
          <a:xfrm flipH="1">
            <a:off x="272481" y="5300775"/>
            <a:ext cx="2088232" cy="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flipV="1">
            <a:off x="2000672" y="4220223"/>
            <a:ext cx="0" cy="792087"/>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301" name="Straight Connector 300"/>
          <p:cNvCxnSpPr/>
          <p:nvPr/>
        </p:nvCxnSpPr>
        <p:spPr>
          <a:xfrm>
            <a:off x="1640633" y="4652269"/>
            <a:ext cx="720080" cy="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150" name="AutoShape 75"/>
          <p:cNvCxnSpPr>
            <a:cxnSpLocks noChangeShapeType="1"/>
            <a:stCxn id="91" idx="3"/>
            <a:endCxn id="108" idx="1"/>
          </p:cNvCxnSpPr>
          <p:nvPr/>
        </p:nvCxnSpPr>
        <p:spPr bwMode="auto">
          <a:xfrm rot="16200000" flipH="1">
            <a:off x="4131531" y="2463516"/>
            <a:ext cx="432048" cy="922858"/>
          </a:xfrm>
          <a:prstGeom prst="curvedConnector2">
            <a:avLst/>
          </a:prstGeom>
          <a:noFill/>
          <a:ln w="19050">
            <a:solidFill>
              <a:srgbClr val="FF3300"/>
            </a:solidFill>
            <a:round/>
            <a:headEnd/>
            <a:tailEnd type="triangle" w="med" len="med"/>
          </a:ln>
        </p:spPr>
      </p:cxnSp>
      <p:sp>
        <p:nvSpPr>
          <p:cNvPr id="93" name="Oval 92"/>
          <p:cNvSpPr/>
          <p:nvPr/>
        </p:nvSpPr>
        <p:spPr>
          <a:xfrm>
            <a:off x="4880992" y="836712"/>
            <a:ext cx="504056" cy="504056"/>
          </a:xfrm>
          <a:prstGeom prst="ellipse">
            <a:avLst/>
          </a:prstGeom>
          <a:solidFill>
            <a:schemeClr val="accent3"/>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00" name="Object 22"/>
          <p:cNvGraphicFramePr>
            <a:graphicFrameLocks noChangeAspect="1"/>
          </p:cNvGraphicFramePr>
          <p:nvPr/>
        </p:nvGraphicFramePr>
        <p:xfrm>
          <a:off x="4966246" y="908844"/>
          <a:ext cx="353061" cy="336550"/>
        </p:xfrm>
        <a:graphic>
          <a:graphicData uri="http://schemas.openxmlformats.org/presentationml/2006/ole">
            <p:oleObj spid="_x0000_s454658" name="Equation" r:id="rId7" imgW="253890" imgH="241195" progId="Equation.DSMT4">
              <p:embed/>
            </p:oleObj>
          </a:graphicData>
        </a:graphic>
      </p:graphicFrame>
      <p:cxnSp>
        <p:nvCxnSpPr>
          <p:cNvPr id="210" name="AutoShape 75"/>
          <p:cNvCxnSpPr>
            <a:cxnSpLocks noChangeShapeType="1"/>
            <a:stCxn id="93" idx="6"/>
            <a:endCxn id="114" idx="0"/>
          </p:cNvCxnSpPr>
          <p:nvPr/>
        </p:nvCxnSpPr>
        <p:spPr bwMode="auto">
          <a:xfrm>
            <a:off x="5385048" y="1088740"/>
            <a:ext cx="1534926" cy="612068"/>
          </a:xfrm>
          <a:prstGeom prst="curvedConnector2">
            <a:avLst/>
          </a:prstGeom>
          <a:noFill/>
          <a:ln w="19050">
            <a:solidFill>
              <a:srgbClr val="FF3300"/>
            </a:solidFill>
            <a:round/>
            <a:headEnd/>
            <a:tailEnd type="triangle" w="med" len="med"/>
          </a:ln>
        </p:spPr>
      </p:cxnSp>
      <p:sp>
        <p:nvSpPr>
          <p:cNvPr id="12305" name="Text Box 20"/>
          <p:cNvSpPr txBox="1">
            <a:spLocks noChangeArrowheads="1"/>
          </p:cNvSpPr>
          <p:nvPr/>
        </p:nvSpPr>
        <p:spPr bwMode="auto">
          <a:xfrm>
            <a:off x="3177158" y="476672"/>
            <a:ext cx="3119438" cy="5137150"/>
          </a:xfrm>
          <a:prstGeom prst="rect">
            <a:avLst/>
          </a:prstGeom>
          <a:noFill/>
          <a:ln w="9525">
            <a:noFill/>
            <a:miter lim="800000"/>
            <a:headEnd/>
            <a:tailEnd/>
          </a:ln>
        </p:spPr>
        <p:txBody>
          <a:bodyPr wrap="none" anchor="ctr"/>
          <a:lstStyle/>
          <a:p>
            <a:endParaRPr lang="en-GB">
              <a:latin typeface="Arial" charset="0"/>
            </a:endParaRPr>
          </a:p>
        </p:txBody>
      </p:sp>
      <p:sp>
        <p:nvSpPr>
          <p:cNvPr id="75" name="Text Box 10"/>
          <p:cNvSpPr txBox="1">
            <a:spLocks noChangeArrowheads="1"/>
          </p:cNvSpPr>
          <p:nvPr/>
        </p:nvSpPr>
        <p:spPr bwMode="auto">
          <a:xfrm>
            <a:off x="7257255" y="980728"/>
            <a:ext cx="1368153" cy="253916"/>
          </a:xfrm>
          <a:prstGeom prst="rect">
            <a:avLst/>
          </a:prstGeom>
          <a:noFill/>
          <a:ln w="12700">
            <a:noFill/>
            <a:miter lim="800000"/>
            <a:headEnd/>
            <a:tailEnd/>
          </a:ln>
        </p:spPr>
        <p:txBody>
          <a:bodyPr wrap="square">
            <a:spAutoFit/>
          </a:bodyPr>
          <a:lstStyle/>
          <a:p>
            <a:pPr algn="ctr" eaLnBrk="0" hangingPunct="0"/>
            <a:r>
              <a:rPr lang="en-US" sz="1050" dirty="0" smtClean="0"/>
              <a:t>Frontal eye fields</a:t>
            </a:r>
            <a:endParaRPr lang="en-US" sz="1050" dirty="0"/>
          </a:p>
        </p:txBody>
      </p:sp>
      <p:sp>
        <p:nvSpPr>
          <p:cNvPr id="88" name="Oval 87"/>
          <p:cNvSpPr/>
          <p:nvPr/>
        </p:nvSpPr>
        <p:spPr>
          <a:xfrm>
            <a:off x="5673080" y="5805264"/>
            <a:ext cx="504056" cy="504056"/>
          </a:xfrm>
          <a:prstGeom prst="ellipse">
            <a:avLst/>
          </a:prstGeom>
          <a:solidFill>
            <a:schemeClr val="accent3"/>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42005" name="Object 21"/>
          <p:cNvGraphicFramePr>
            <a:graphicFrameLocks noChangeAspect="1"/>
          </p:cNvGraphicFramePr>
          <p:nvPr/>
        </p:nvGraphicFramePr>
        <p:xfrm>
          <a:off x="5817095" y="5805264"/>
          <a:ext cx="288032" cy="420970"/>
        </p:xfrm>
        <a:graphic>
          <a:graphicData uri="http://schemas.openxmlformats.org/presentationml/2006/ole">
            <p:oleObj spid="_x0000_s454659" name="Equation" r:id="rId8" imgW="164957" imgH="241091" progId="Equation.DSMT4">
              <p:embed/>
            </p:oleObj>
          </a:graphicData>
        </a:graphic>
      </p:graphicFrame>
      <p:sp>
        <p:nvSpPr>
          <p:cNvPr id="87" name="Isosceles Triangle 86"/>
          <p:cNvSpPr/>
          <p:nvPr/>
        </p:nvSpPr>
        <p:spPr>
          <a:xfrm>
            <a:off x="5673080" y="5157192"/>
            <a:ext cx="576064" cy="576064"/>
          </a:xfrm>
          <a:prstGeom prst="triangle">
            <a:avLst/>
          </a:prstGeom>
          <a:solidFill>
            <a:schemeClr val="accent3"/>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42006" name="Object 22"/>
          <p:cNvGraphicFramePr>
            <a:graphicFrameLocks noChangeAspect="1"/>
          </p:cNvGraphicFramePr>
          <p:nvPr/>
        </p:nvGraphicFramePr>
        <p:xfrm>
          <a:off x="5816600" y="5372100"/>
          <a:ext cx="342900" cy="330200"/>
        </p:xfrm>
        <a:graphic>
          <a:graphicData uri="http://schemas.openxmlformats.org/presentationml/2006/ole">
            <p:oleObj spid="_x0000_s454660" name="Equation" r:id="rId9" imgW="253890" imgH="241195" progId="Equation.DSMT4">
              <p:embed/>
            </p:oleObj>
          </a:graphicData>
        </a:graphic>
      </p:graphicFrame>
      <p:sp>
        <p:nvSpPr>
          <p:cNvPr id="89" name="Oval 88"/>
          <p:cNvSpPr/>
          <p:nvPr/>
        </p:nvSpPr>
        <p:spPr>
          <a:xfrm>
            <a:off x="3584848" y="2780928"/>
            <a:ext cx="504056" cy="504056"/>
          </a:xfrm>
          <a:prstGeom prst="ellipse">
            <a:avLst/>
          </a:prstGeom>
          <a:solidFill>
            <a:schemeClr val="accent3"/>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90" name="Object 21"/>
          <p:cNvGraphicFramePr>
            <a:graphicFrameLocks noChangeAspect="1"/>
          </p:cNvGraphicFramePr>
          <p:nvPr/>
        </p:nvGraphicFramePr>
        <p:xfrm>
          <a:off x="3679776" y="2791671"/>
          <a:ext cx="265113" cy="420687"/>
        </p:xfrm>
        <a:graphic>
          <a:graphicData uri="http://schemas.openxmlformats.org/presentationml/2006/ole">
            <p:oleObj spid="_x0000_s454661" name="Equation" r:id="rId10" imgW="152334" imgH="241195" progId="Equation.DSMT4">
              <p:embed/>
            </p:oleObj>
          </a:graphicData>
        </a:graphic>
      </p:graphicFrame>
      <p:sp>
        <p:nvSpPr>
          <p:cNvPr id="99" name="Isosceles Triangle 98"/>
          <p:cNvSpPr/>
          <p:nvPr/>
        </p:nvSpPr>
        <p:spPr>
          <a:xfrm>
            <a:off x="4808984" y="1412776"/>
            <a:ext cx="576064" cy="576064"/>
          </a:xfrm>
          <a:prstGeom prst="triangle">
            <a:avLst/>
          </a:prstGeom>
          <a:solidFill>
            <a:schemeClr val="accent3"/>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94" name="Object 21"/>
          <p:cNvGraphicFramePr>
            <a:graphicFrameLocks noChangeAspect="1"/>
          </p:cNvGraphicFramePr>
          <p:nvPr/>
        </p:nvGraphicFramePr>
        <p:xfrm>
          <a:off x="4987925" y="1658938"/>
          <a:ext cx="260350" cy="312737"/>
        </p:xfrm>
        <a:graphic>
          <a:graphicData uri="http://schemas.openxmlformats.org/presentationml/2006/ole">
            <p:oleObj spid="_x0000_s454662" name="Equation" r:id="rId11" imgW="190500" imgH="228600" progId="Equation.DSMT4">
              <p:embed/>
            </p:oleObj>
          </a:graphicData>
        </a:graphic>
      </p:graphicFrame>
      <p:sp>
        <p:nvSpPr>
          <p:cNvPr id="114" name="Oval 113"/>
          <p:cNvSpPr/>
          <p:nvPr/>
        </p:nvSpPr>
        <p:spPr>
          <a:xfrm>
            <a:off x="6667946" y="1700808"/>
            <a:ext cx="504056" cy="504056"/>
          </a:xfrm>
          <a:prstGeom prst="ellipse">
            <a:avLst/>
          </a:prstGeom>
          <a:solidFill>
            <a:schemeClr val="accent3"/>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15" name="Object 21"/>
          <p:cNvGraphicFramePr>
            <a:graphicFrameLocks noChangeAspect="1"/>
          </p:cNvGraphicFramePr>
          <p:nvPr/>
        </p:nvGraphicFramePr>
        <p:xfrm>
          <a:off x="6825208" y="1772816"/>
          <a:ext cx="265430" cy="320040"/>
        </p:xfrm>
        <a:graphic>
          <a:graphicData uri="http://schemas.openxmlformats.org/presentationml/2006/ole">
            <p:oleObj spid="_x0000_s454663" name="Equation" r:id="rId12" imgW="190500" imgH="228600" progId="Equation.DSMT4">
              <p:embed/>
            </p:oleObj>
          </a:graphicData>
        </a:graphic>
      </p:graphicFrame>
      <p:sp>
        <p:nvSpPr>
          <p:cNvPr id="117" name="Isosceles Triangle 116"/>
          <p:cNvSpPr/>
          <p:nvPr/>
        </p:nvSpPr>
        <p:spPr>
          <a:xfrm>
            <a:off x="6609184" y="980728"/>
            <a:ext cx="576064" cy="576064"/>
          </a:xfrm>
          <a:prstGeom prst="triangle">
            <a:avLst/>
          </a:prstGeom>
          <a:solidFill>
            <a:schemeClr val="accent3"/>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18" name="Object 22"/>
          <p:cNvGraphicFramePr>
            <a:graphicFrameLocks noChangeAspect="1"/>
          </p:cNvGraphicFramePr>
          <p:nvPr/>
        </p:nvGraphicFramePr>
        <p:xfrm>
          <a:off x="6811362" y="1196752"/>
          <a:ext cx="229870" cy="318770"/>
        </p:xfrm>
        <a:graphic>
          <a:graphicData uri="http://schemas.openxmlformats.org/presentationml/2006/ole">
            <p:oleObj spid="_x0000_s454664" name="Equation" r:id="rId13" imgW="165028" imgH="228501" progId="Equation.DSMT4">
              <p:embed/>
            </p:oleObj>
          </a:graphicData>
        </a:graphic>
      </p:graphicFrame>
      <p:pic>
        <p:nvPicPr>
          <p:cNvPr id="124" name="Picture 7"/>
          <p:cNvPicPr>
            <a:picLocks noChangeAspect="1" noChangeArrowheads="1"/>
          </p:cNvPicPr>
          <p:nvPr/>
        </p:nvPicPr>
        <p:blipFill>
          <a:blip r:embed="rId14" cstate="print">
            <a:duotone>
              <a:prstClr val="black"/>
              <a:srgbClr val="D9C3A5">
                <a:tint val="50000"/>
                <a:satMod val="180000"/>
              </a:srgbClr>
            </a:duotone>
          </a:blip>
          <a:stretch>
            <a:fillRect/>
          </a:stretch>
        </p:blipFill>
        <p:spPr bwMode="auto">
          <a:xfrm>
            <a:off x="6249146" y="3717035"/>
            <a:ext cx="1008111" cy="1008111"/>
          </a:xfrm>
          <a:prstGeom prst="rect">
            <a:avLst/>
          </a:prstGeom>
          <a:ln>
            <a:noFill/>
          </a:ln>
          <a:effectLst>
            <a:outerShdw blurRad="292100" dist="139700" dir="2700000" algn="tl" rotWithShape="0">
              <a:srgbClr val="333333">
                <a:alpha val="65000"/>
              </a:srgbClr>
            </a:outerShdw>
          </a:effectLst>
          <a:scene3d>
            <a:camera prst="isometricTopUp"/>
            <a:lightRig rig="threePt" dir="t"/>
          </a:scene3d>
        </p:spPr>
      </p:pic>
      <p:sp>
        <p:nvSpPr>
          <p:cNvPr id="120" name="Isosceles Triangle 119"/>
          <p:cNvSpPr/>
          <p:nvPr/>
        </p:nvSpPr>
        <p:spPr>
          <a:xfrm>
            <a:off x="7113241" y="3789040"/>
            <a:ext cx="576064" cy="576064"/>
          </a:xfrm>
          <a:prstGeom prst="triangle">
            <a:avLst/>
          </a:prstGeom>
          <a:solidFill>
            <a:schemeClr val="accent3"/>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25" name="AutoShape 61"/>
          <p:cNvCxnSpPr>
            <a:cxnSpLocks noChangeShapeType="1"/>
            <a:stCxn id="89" idx="2"/>
            <a:endCxn id="42016" idx="0"/>
          </p:cNvCxnSpPr>
          <p:nvPr/>
        </p:nvCxnSpPr>
        <p:spPr bwMode="auto">
          <a:xfrm rot="10800000" flipV="1">
            <a:off x="2972781" y="3032957"/>
            <a:ext cx="612068" cy="1940899"/>
          </a:xfrm>
          <a:prstGeom prst="curvedConnector2">
            <a:avLst/>
          </a:prstGeom>
          <a:noFill/>
          <a:ln w="19050">
            <a:solidFill>
              <a:schemeClr val="tx1"/>
            </a:solidFill>
            <a:round/>
            <a:headEnd type="triangle" w="med" len="med"/>
            <a:tailEnd/>
          </a:ln>
        </p:spPr>
      </p:cxnSp>
      <p:cxnSp>
        <p:nvCxnSpPr>
          <p:cNvPr id="129" name="AutoShape 61"/>
          <p:cNvCxnSpPr>
            <a:cxnSpLocks noChangeShapeType="1"/>
            <a:stCxn id="91" idx="5"/>
            <a:endCxn id="89" idx="6"/>
          </p:cNvCxnSpPr>
          <p:nvPr/>
        </p:nvCxnSpPr>
        <p:spPr bwMode="auto">
          <a:xfrm>
            <a:off x="4030142" y="2420888"/>
            <a:ext cx="58762" cy="612068"/>
          </a:xfrm>
          <a:prstGeom prst="curvedConnector3">
            <a:avLst>
              <a:gd name="adj1" fmla="val 634110"/>
            </a:avLst>
          </a:prstGeom>
          <a:noFill/>
          <a:ln w="19050">
            <a:solidFill>
              <a:schemeClr val="tx1"/>
            </a:solidFill>
            <a:round/>
            <a:headEnd type="triangle" w="med" len="med"/>
            <a:tailEnd/>
          </a:ln>
        </p:spPr>
      </p:cxnSp>
      <p:cxnSp>
        <p:nvCxnSpPr>
          <p:cNvPr id="138" name="AutoShape 61"/>
          <p:cNvCxnSpPr>
            <a:cxnSpLocks noChangeShapeType="1"/>
            <a:stCxn id="88" idx="3"/>
            <a:endCxn id="42016" idx="2"/>
          </p:cNvCxnSpPr>
          <p:nvPr/>
        </p:nvCxnSpPr>
        <p:spPr bwMode="auto">
          <a:xfrm rot="5400000" flipH="1">
            <a:off x="4180724" y="4669331"/>
            <a:ext cx="358229" cy="2774117"/>
          </a:xfrm>
          <a:prstGeom prst="curvedConnector3">
            <a:avLst>
              <a:gd name="adj1" fmla="val -84420"/>
            </a:avLst>
          </a:prstGeom>
          <a:noFill/>
          <a:ln w="19050">
            <a:solidFill>
              <a:schemeClr val="tx1"/>
            </a:solidFill>
            <a:round/>
            <a:headEnd type="triangle" w="med" len="med"/>
            <a:tailEnd/>
          </a:ln>
        </p:spPr>
      </p:cxnSp>
      <p:cxnSp>
        <p:nvCxnSpPr>
          <p:cNvPr id="142" name="AutoShape 61"/>
          <p:cNvCxnSpPr>
            <a:cxnSpLocks noChangeShapeType="1"/>
            <a:stCxn id="87" idx="5"/>
            <a:endCxn id="88" idx="6"/>
          </p:cNvCxnSpPr>
          <p:nvPr/>
        </p:nvCxnSpPr>
        <p:spPr bwMode="auto">
          <a:xfrm>
            <a:off x="6105128" y="5445224"/>
            <a:ext cx="72008" cy="612068"/>
          </a:xfrm>
          <a:prstGeom prst="curvedConnector3">
            <a:avLst>
              <a:gd name="adj1" fmla="val 517465"/>
            </a:avLst>
          </a:prstGeom>
          <a:noFill/>
          <a:ln w="19050">
            <a:solidFill>
              <a:schemeClr val="tx1"/>
            </a:solidFill>
            <a:round/>
            <a:headEnd type="triangle" w="med" len="med"/>
            <a:tailEnd/>
          </a:ln>
        </p:spPr>
      </p:cxnSp>
      <p:sp>
        <p:nvSpPr>
          <p:cNvPr id="147" name="Oval 146"/>
          <p:cNvSpPr/>
          <p:nvPr/>
        </p:nvSpPr>
        <p:spPr>
          <a:xfrm>
            <a:off x="3152800" y="5230067"/>
            <a:ext cx="432049" cy="432048"/>
          </a:xfrm>
          <a:prstGeom prst="ellipse">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GB"/>
          </a:p>
        </p:txBody>
      </p:sp>
      <p:cxnSp>
        <p:nvCxnSpPr>
          <p:cNvPr id="158" name="AutoShape 61"/>
          <p:cNvCxnSpPr>
            <a:cxnSpLocks noChangeShapeType="1"/>
            <a:stCxn id="91" idx="5"/>
            <a:endCxn id="108" idx="0"/>
          </p:cNvCxnSpPr>
          <p:nvPr/>
        </p:nvCxnSpPr>
        <p:spPr bwMode="auto">
          <a:xfrm>
            <a:off x="4030143" y="2420888"/>
            <a:ext cx="922858" cy="432048"/>
          </a:xfrm>
          <a:prstGeom prst="curvedConnector2">
            <a:avLst/>
          </a:prstGeom>
          <a:noFill/>
          <a:ln w="19050">
            <a:solidFill>
              <a:schemeClr val="tx1"/>
            </a:solidFill>
            <a:round/>
            <a:headEnd type="triangle" w="med" len="med"/>
            <a:tailEnd/>
          </a:ln>
        </p:spPr>
      </p:cxnSp>
      <p:cxnSp>
        <p:nvCxnSpPr>
          <p:cNvPr id="161" name="AutoShape 75"/>
          <p:cNvCxnSpPr>
            <a:cxnSpLocks noChangeShapeType="1"/>
            <a:stCxn id="91" idx="0"/>
            <a:endCxn id="99" idx="1"/>
          </p:cNvCxnSpPr>
          <p:nvPr/>
        </p:nvCxnSpPr>
        <p:spPr bwMode="auto">
          <a:xfrm rot="5400000" flipH="1" flipV="1">
            <a:off x="4203539" y="1383396"/>
            <a:ext cx="432048" cy="1066873"/>
          </a:xfrm>
          <a:prstGeom prst="curvedConnector2">
            <a:avLst/>
          </a:prstGeom>
          <a:noFill/>
          <a:ln w="19050">
            <a:solidFill>
              <a:srgbClr val="FF3300"/>
            </a:solidFill>
            <a:round/>
            <a:headEnd/>
            <a:tailEnd type="triangle" w="med" len="med"/>
          </a:ln>
        </p:spPr>
      </p:cxnSp>
      <p:cxnSp>
        <p:nvCxnSpPr>
          <p:cNvPr id="165" name="AutoShape 61"/>
          <p:cNvCxnSpPr>
            <a:cxnSpLocks noChangeShapeType="1"/>
            <a:stCxn id="91" idx="5"/>
            <a:endCxn id="99" idx="3"/>
          </p:cNvCxnSpPr>
          <p:nvPr/>
        </p:nvCxnSpPr>
        <p:spPr bwMode="auto">
          <a:xfrm flipV="1">
            <a:off x="4030143" y="1988840"/>
            <a:ext cx="1066873" cy="432048"/>
          </a:xfrm>
          <a:prstGeom prst="curvedConnector2">
            <a:avLst/>
          </a:prstGeom>
          <a:noFill/>
          <a:ln w="19050">
            <a:solidFill>
              <a:schemeClr val="tx1"/>
            </a:solidFill>
            <a:round/>
            <a:headEnd type="triangle" w="med" len="med"/>
            <a:tailEnd/>
          </a:ln>
        </p:spPr>
      </p:cxnSp>
      <p:cxnSp>
        <p:nvCxnSpPr>
          <p:cNvPr id="175" name="AutoShape 75"/>
          <p:cNvCxnSpPr>
            <a:cxnSpLocks noChangeShapeType="1"/>
            <a:stCxn id="93" idx="2"/>
            <a:endCxn id="99" idx="1"/>
          </p:cNvCxnSpPr>
          <p:nvPr/>
        </p:nvCxnSpPr>
        <p:spPr bwMode="auto">
          <a:xfrm rot="10800000" flipH="1" flipV="1">
            <a:off x="4880992" y="1088740"/>
            <a:ext cx="72008" cy="612068"/>
          </a:xfrm>
          <a:prstGeom prst="curvedConnector3">
            <a:avLst>
              <a:gd name="adj1" fmla="val -417465"/>
            </a:avLst>
          </a:prstGeom>
          <a:noFill/>
          <a:ln w="19050">
            <a:solidFill>
              <a:srgbClr val="FF3300"/>
            </a:solidFill>
            <a:round/>
            <a:headEnd/>
            <a:tailEnd type="triangle" w="med" len="med"/>
          </a:ln>
        </p:spPr>
      </p:cxnSp>
      <p:cxnSp>
        <p:nvCxnSpPr>
          <p:cNvPr id="178" name="AutoShape 75"/>
          <p:cNvCxnSpPr>
            <a:cxnSpLocks noChangeShapeType="1"/>
            <a:stCxn id="111" idx="2"/>
            <a:endCxn id="108" idx="1"/>
          </p:cNvCxnSpPr>
          <p:nvPr/>
        </p:nvCxnSpPr>
        <p:spPr bwMode="auto">
          <a:xfrm rot="10800000" flipH="1">
            <a:off x="4736976" y="3140968"/>
            <a:ext cx="72008" cy="612068"/>
          </a:xfrm>
          <a:prstGeom prst="curvedConnector3">
            <a:avLst>
              <a:gd name="adj1" fmla="val -417465"/>
            </a:avLst>
          </a:prstGeom>
          <a:noFill/>
          <a:ln w="19050">
            <a:solidFill>
              <a:srgbClr val="FF3300"/>
            </a:solidFill>
            <a:round/>
            <a:headEnd/>
            <a:tailEnd type="triangle" w="med" len="med"/>
          </a:ln>
        </p:spPr>
      </p:cxnSp>
      <p:cxnSp>
        <p:nvCxnSpPr>
          <p:cNvPr id="181" name="AutoShape 61"/>
          <p:cNvCxnSpPr>
            <a:cxnSpLocks noChangeShapeType="1"/>
            <a:stCxn id="93" idx="6"/>
            <a:endCxn id="99" idx="5"/>
          </p:cNvCxnSpPr>
          <p:nvPr/>
        </p:nvCxnSpPr>
        <p:spPr bwMode="auto">
          <a:xfrm flipH="1">
            <a:off x="5241032" y="1088740"/>
            <a:ext cx="144016" cy="612068"/>
          </a:xfrm>
          <a:prstGeom prst="curvedConnector3">
            <a:avLst>
              <a:gd name="adj1" fmla="val -158732"/>
            </a:avLst>
          </a:prstGeom>
          <a:noFill/>
          <a:ln w="19050">
            <a:solidFill>
              <a:schemeClr val="tx1"/>
            </a:solidFill>
            <a:round/>
            <a:headEnd type="triangle" w="med" len="med"/>
            <a:tailEnd/>
          </a:ln>
        </p:spPr>
      </p:cxnSp>
      <p:cxnSp>
        <p:nvCxnSpPr>
          <p:cNvPr id="184" name="AutoShape 61"/>
          <p:cNvCxnSpPr>
            <a:cxnSpLocks noChangeShapeType="1"/>
            <a:stCxn id="111" idx="6"/>
            <a:endCxn id="108" idx="5"/>
          </p:cNvCxnSpPr>
          <p:nvPr/>
        </p:nvCxnSpPr>
        <p:spPr bwMode="auto">
          <a:xfrm flipH="1" flipV="1">
            <a:off x="5097016" y="3140968"/>
            <a:ext cx="144016" cy="612068"/>
          </a:xfrm>
          <a:prstGeom prst="curvedConnector3">
            <a:avLst>
              <a:gd name="adj1" fmla="val -158732"/>
            </a:avLst>
          </a:prstGeom>
          <a:noFill/>
          <a:ln w="19050">
            <a:solidFill>
              <a:schemeClr val="tx1"/>
            </a:solidFill>
            <a:round/>
            <a:headEnd type="triangle" w="med" len="med"/>
            <a:tailEnd/>
          </a:ln>
        </p:spPr>
      </p:cxnSp>
      <p:cxnSp>
        <p:nvCxnSpPr>
          <p:cNvPr id="192" name="AutoShape 75"/>
          <p:cNvCxnSpPr>
            <a:cxnSpLocks noChangeShapeType="1"/>
            <a:stCxn id="87" idx="1"/>
            <a:endCxn id="147" idx="6"/>
          </p:cNvCxnSpPr>
          <p:nvPr/>
        </p:nvCxnSpPr>
        <p:spPr bwMode="auto">
          <a:xfrm rot="10800000" flipV="1">
            <a:off x="3584850" y="5445223"/>
            <a:ext cx="2232247" cy="867"/>
          </a:xfrm>
          <a:prstGeom prst="curvedConnector3">
            <a:avLst>
              <a:gd name="adj1" fmla="val 50000"/>
            </a:avLst>
          </a:prstGeom>
          <a:noFill/>
          <a:ln w="19050">
            <a:solidFill>
              <a:srgbClr val="FF3300"/>
            </a:solidFill>
            <a:round/>
            <a:headEnd/>
            <a:tailEnd type="triangle" w="med" len="med"/>
          </a:ln>
        </p:spPr>
      </p:cxnSp>
      <p:cxnSp>
        <p:nvCxnSpPr>
          <p:cNvPr id="198" name="AutoShape 75"/>
          <p:cNvCxnSpPr>
            <a:cxnSpLocks noChangeShapeType="1"/>
            <a:stCxn id="87" idx="1"/>
            <a:endCxn id="99" idx="3"/>
          </p:cNvCxnSpPr>
          <p:nvPr/>
        </p:nvCxnSpPr>
        <p:spPr bwMode="auto">
          <a:xfrm rot="10800000">
            <a:off x="5097016" y="1988840"/>
            <a:ext cx="720080" cy="3456384"/>
          </a:xfrm>
          <a:prstGeom prst="curvedConnector2">
            <a:avLst/>
          </a:prstGeom>
          <a:noFill/>
          <a:ln w="19050">
            <a:solidFill>
              <a:srgbClr val="FF3300"/>
            </a:solidFill>
            <a:round/>
            <a:headEnd/>
            <a:tailEnd type="triangle" w="med" len="med"/>
          </a:ln>
        </p:spPr>
      </p:cxnSp>
      <p:cxnSp>
        <p:nvCxnSpPr>
          <p:cNvPr id="204" name="AutoShape 61"/>
          <p:cNvCxnSpPr>
            <a:cxnSpLocks noChangeShapeType="1"/>
            <a:stCxn id="87" idx="0"/>
            <a:endCxn id="99" idx="5"/>
          </p:cNvCxnSpPr>
          <p:nvPr/>
        </p:nvCxnSpPr>
        <p:spPr bwMode="auto">
          <a:xfrm rot="16200000" flipV="1">
            <a:off x="3872880" y="3068960"/>
            <a:ext cx="3456384" cy="720080"/>
          </a:xfrm>
          <a:prstGeom prst="curvedConnector2">
            <a:avLst/>
          </a:prstGeom>
          <a:noFill/>
          <a:ln w="19050">
            <a:solidFill>
              <a:schemeClr val="tx1"/>
            </a:solidFill>
            <a:round/>
            <a:headEnd type="triangle" w="med" len="med"/>
            <a:tailEnd/>
          </a:ln>
        </p:spPr>
      </p:cxnSp>
      <p:cxnSp>
        <p:nvCxnSpPr>
          <p:cNvPr id="207" name="AutoShape 61"/>
          <p:cNvCxnSpPr>
            <a:cxnSpLocks noChangeShapeType="1"/>
            <a:stCxn id="93" idx="4"/>
            <a:endCxn id="114" idx="2"/>
          </p:cNvCxnSpPr>
          <p:nvPr/>
        </p:nvCxnSpPr>
        <p:spPr bwMode="auto">
          <a:xfrm rot="16200000" flipH="1">
            <a:off x="5594449" y="879339"/>
            <a:ext cx="612068" cy="1534926"/>
          </a:xfrm>
          <a:prstGeom prst="curvedConnector2">
            <a:avLst/>
          </a:prstGeom>
          <a:noFill/>
          <a:ln w="19050">
            <a:solidFill>
              <a:schemeClr val="tx1"/>
            </a:solidFill>
            <a:round/>
            <a:headEnd type="triangle" w="med" len="med"/>
            <a:tailEnd/>
          </a:ln>
        </p:spPr>
      </p:cxnSp>
      <p:cxnSp>
        <p:nvCxnSpPr>
          <p:cNvPr id="213" name="AutoShape 61"/>
          <p:cNvCxnSpPr>
            <a:cxnSpLocks noChangeShapeType="1"/>
            <a:stCxn id="117" idx="5"/>
            <a:endCxn id="114" idx="6"/>
          </p:cNvCxnSpPr>
          <p:nvPr/>
        </p:nvCxnSpPr>
        <p:spPr bwMode="auto">
          <a:xfrm>
            <a:off x="7041233" y="1268760"/>
            <a:ext cx="130770" cy="684076"/>
          </a:xfrm>
          <a:prstGeom prst="curvedConnector3">
            <a:avLst>
              <a:gd name="adj1" fmla="val 284940"/>
            </a:avLst>
          </a:prstGeom>
          <a:noFill/>
          <a:ln w="19050">
            <a:solidFill>
              <a:schemeClr val="tx1"/>
            </a:solidFill>
            <a:round/>
            <a:headEnd type="triangle" w="med" len="med"/>
            <a:tailEnd/>
          </a:ln>
        </p:spPr>
      </p:cxnSp>
      <p:cxnSp>
        <p:nvCxnSpPr>
          <p:cNvPr id="216" name="AutoShape 75"/>
          <p:cNvCxnSpPr>
            <a:cxnSpLocks noChangeShapeType="1"/>
            <a:stCxn id="117" idx="1"/>
            <a:endCxn id="114" idx="2"/>
          </p:cNvCxnSpPr>
          <p:nvPr/>
        </p:nvCxnSpPr>
        <p:spPr bwMode="auto">
          <a:xfrm rot="10800000" flipV="1">
            <a:off x="6667946" y="1268760"/>
            <a:ext cx="85254" cy="684076"/>
          </a:xfrm>
          <a:prstGeom prst="curvedConnector3">
            <a:avLst>
              <a:gd name="adj1" fmla="val 437066"/>
            </a:avLst>
          </a:prstGeom>
          <a:noFill/>
          <a:ln w="19050">
            <a:solidFill>
              <a:srgbClr val="FF3300"/>
            </a:solidFill>
            <a:round/>
            <a:headEnd/>
            <a:tailEnd type="triangle" w="med" len="med"/>
          </a:ln>
        </p:spPr>
      </p:cxnSp>
      <p:cxnSp>
        <p:nvCxnSpPr>
          <p:cNvPr id="219" name="AutoShape 61"/>
          <p:cNvCxnSpPr>
            <a:cxnSpLocks noChangeShapeType="1"/>
            <a:stCxn id="117" idx="5"/>
            <a:endCxn id="120" idx="5"/>
          </p:cNvCxnSpPr>
          <p:nvPr/>
        </p:nvCxnSpPr>
        <p:spPr bwMode="auto">
          <a:xfrm>
            <a:off x="7041232" y="1268760"/>
            <a:ext cx="504056" cy="2808312"/>
          </a:xfrm>
          <a:prstGeom prst="curvedConnector3">
            <a:avLst>
              <a:gd name="adj1" fmla="val 173924"/>
            </a:avLst>
          </a:prstGeom>
          <a:noFill/>
          <a:ln w="19050">
            <a:solidFill>
              <a:schemeClr val="tx1"/>
            </a:solidFill>
            <a:round/>
            <a:headEnd type="triangle" w="med" len="med"/>
            <a:tailEnd/>
          </a:ln>
        </p:spPr>
      </p:cxnSp>
      <p:sp>
        <p:nvSpPr>
          <p:cNvPr id="111" name="Oval 110"/>
          <p:cNvSpPr/>
          <p:nvPr/>
        </p:nvSpPr>
        <p:spPr>
          <a:xfrm>
            <a:off x="4736976" y="3501008"/>
            <a:ext cx="504056" cy="504056"/>
          </a:xfrm>
          <a:prstGeom prst="ellipse">
            <a:avLst/>
          </a:prstGeom>
          <a:solidFill>
            <a:schemeClr val="accent3"/>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12" name="Object 22"/>
          <p:cNvGraphicFramePr>
            <a:graphicFrameLocks noChangeAspect="1"/>
          </p:cNvGraphicFramePr>
          <p:nvPr/>
        </p:nvGraphicFramePr>
        <p:xfrm>
          <a:off x="4800600" y="3568700"/>
          <a:ext cx="330200" cy="330200"/>
        </p:xfrm>
        <a:graphic>
          <a:graphicData uri="http://schemas.openxmlformats.org/presentationml/2006/ole">
            <p:oleObj spid="_x0000_s454665" name="Equation" r:id="rId15" imgW="241195" imgH="241195" progId="Equation.DSMT4">
              <p:embed/>
            </p:oleObj>
          </a:graphicData>
        </a:graphic>
      </p:graphicFrame>
      <p:sp>
        <p:nvSpPr>
          <p:cNvPr id="108" name="Isosceles Triangle 107"/>
          <p:cNvSpPr/>
          <p:nvPr/>
        </p:nvSpPr>
        <p:spPr>
          <a:xfrm>
            <a:off x="4664969" y="2852936"/>
            <a:ext cx="576064" cy="576064"/>
          </a:xfrm>
          <a:prstGeom prst="triangle">
            <a:avLst/>
          </a:prstGeom>
          <a:solidFill>
            <a:schemeClr val="accent3"/>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09" name="Object 21"/>
          <p:cNvGraphicFramePr>
            <a:graphicFrameLocks noChangeAspect="1"/>
          </p:cNvGraphicFramePr>
          <p:nvPr/>
        </p:nvGraphicFramePr>
        <p:xfrm>
          <a:off x="4840288" y="3094038"/>
          <a:ext cx="263525" cy="312737"/>
        </p:xfrm>
        <a:graphic>
          <a:graphicData uri="http://schemas.openxmlformats.org/presentationml/2006/ole">
            <p:oleObj spid="_x0000_s454666" name="Equation" r:id="rId16" imgW="190500" imgH="228600" progId="Equation.DSMT4">
              <p:embed/>
            </p:oleObj>
          </a:graphicData>
        </a:graphic>
      </p:graphicFrame>
      <p:sp>
        <p:nvSpPr>
          <p:cNvPr id="91" name="Isosceles Triangle 90"/>
          <p:cNvSpPr/>
          <p:nvPr/>
        </p:nvSpPr>
        <p:spPr>
          <a:xfrm>
            <a:off x="3598095" y="2132856"/>
            <a:ext cx="576064" cy="576064"/>
          </a:xfrm>
          <a:prstGeom prst="triangle">
            <a:avLst/>
          </a:prstGeom>
          <a:solidFill>
            <a:schemeClr val="accent3"/>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92" name="Object 22"/>
          <p:cNvGraphicFramePr>
            <a:graphicFrameLocks noChangeAspect="1"/>
          </p:cNvGraphicFramePr>
          <p:nvPr/>
        </p:nvGraphicFramePr>
        <p:xfrm>
          <a:off x="3742111" y="2348880"/>
          <a:ext cx="335280" cy="336550"/>
        </p:xfrm>
        <a:graphic>
          <a:graphicData uri="http://schemas.openxmlformats.org/presentationml/2006/ole">
            <p:oleObj spid="_x0000_s454667" name="Equation" r:id="rId17" imgW="241195" imgH="241195" progId="Equation.DSMT4">
              <p:embed/>
            </p:oleObj>
          </a:graphicData>
        </a:graphic>
      </p:graphicFrame>
      <p:graphicFrame>
        <p:nvGraphicFramePr>
          <p:cNvPr id="42020" name="Object 36"/>
          <p:cNvGraphicFramePr>
            <a:graphicFrameLocks noChangeAspect="1"/>
          </p:cNvGraphicFramePr>
          <p:nvPr/>
        </p:nvGraphicFramePr>
        <p:xfrm>
          <a:off x="2000672" y="4149082"/>
          <a:ext cx="303193" cy="384043"/>
        </p:xfrm>
        <a:graphic>
          <a:graphicData uri="http://schemas.openxmlformats.org/presentationml/2006/ole">
            <p:oleObj spid="_x0000_s454668" name="Equation" r:id="rId18" imgW="190417" imgH="241195" progId="Equation.DSMT4">
              <p:embed/>
            </p:oleObj>
          </a:graphicData>
        </a:graphic>
      </p:graphicFrame>
      <p:sp>
        <p:nvSpPr>
          <p:cNvPr id="310" name="Text Box 10"/>
          <p:cNvSpPr txBox="1">
            <a:spLocks noChangeArrowheads="1"/>
          </p:cNvSpPr>
          <p:nvPr/>
        </p:nvSpPr>
        <p:spPr bwMode="auto">
          <a:xfrm>
            <a:off x="5961112" y="3501008"/>
            <a:ext cx="1512168" cy="276999"/>
          </a:xfrm>
          <a:prstGeom prst="rect">
            <a:avLst/>
          </a:prstGeom>
          <a:solidFill>
            <a:schemeClr val="accent1">
              <a:lumMod val="50000"/>
            </a:schemeClr>
          </a:solidFill>
          <a:ln w="12700">
            <a:noFill/>
            <a:miter lim="800000"/>
            <a:headEnd/>
            <a:tailEnd/>
          </a:ln>
        </p:spPr>
        <p:txBody>
          <a:bodyPr wrap="square">
            <a:spAutoFit/>
          </a:bodyPr>
          <a:lstStyle/>
          <a:p>
            <a:pPr algn="ctr" eaLnBrk="0" hangingPunct="0"/>
            <a:r>
              <a:rPr lang="en-US" sz="1200" b="1" dirty="0" smtClean="0">
                <a:solidFill>
                  <a:srgbClr val="FFFEF7"/>
                </a:solidFill>
              </a:rPr>
              <a:t>Pulvinar salience map</a:t>
            </a:r>
            <a:endParaRPr lang="en-US" sz="1200" b="1" dirty="0">
              <a:solidFill>
                <a:srgbClr val="FFFEF7"/>
              </a:solidFill>
            </a:endParaRPr>
          </a:p>
        </p:txBody>
      </p:sp>
      <p:sp>
        <p:nvSpPr>
          <p:cNvPr id="312" name="Text Box 10"/>
          <p:cNvSpPr txBox="1">
            <a:spLocks noChangeArrowheads="1"/>
          </p:cNvSpPr>
          <p:nvPr/>
        </p:nvSpPr>
        <p:spPr bwMode="auto">
          <a:xfrm>
            <a:off x="1208584" y="3573018"/>
            <a:ext cx="1368153" cy="276999"/>
          </a:xfrm>
          <a:prstGeom prst="rect">
            <a:avLst/>
          </a:prstGeom>
          <a:solidFill>
            <a:schemeClr val="accent1">
              <a:lumMod val="50000"/>
            </a:schemeClr>
          </a:solidFill>
          <a:ln w="12700">
            <a:noFill/>
            <a:miter lim="800000"/>
            <a:headEnd/>
            <a:tailEnd/>
          </a:ln>
        </p:spPr>
        <p:txBody>
          <a:bodyPr wrap="square">
            <a:spAutoFit/>
          </a:bodyPr>
          <a:lstStyle/>
          <a:p>
            <a:pPr algn="ctr" eaLnBrk="0" hangingPunct="0"/>
            <a:r>
              <a:rPr lang="en-US" sz="1200" b="1" dirty="0" smtClean="0">
                <a:solidFill>
                  <a:srgbClr val="FFFEF7"/>
                </a:solidFill>
              </a:rPr>
              <a:t>Fusiform (what)</a:t>
            </a:r>
            <a:endParaRPr lang="en-US" sz="1200" b="1" dirty="0">
              <a:solidFill>
                <a:srgbClr val="FFFEF7"/>
              </a:solidFill>
            </a:endParaRPr>
          </a:p>
        </p:txBody>
      </p:sp>
      <p:sp>
        <p:nvSpPr>
          <p:cNvPr id="313" name="Text Box 10"/>
          <p:cNvSpPr txBox="1">
            <a:spLocks noChangeArrowheads="1"/>
          </p:cNvSpPr>
          <p:nvPr/>
        </p:nvSpPr>
        <p:spPr bwMode="auto">
          <a:xfrm>
            <a:off x="6177137" y="5517232"/>
            <a:ext cx="1656184" cy="253916"/>
          </a:xfrm>
          <a:prstGeom prst="rect">
            <a:avLst/>
          </a:prstGeom>
          <a:noFill/>
          <a:ln w="12700">
            <a:noFill/>
            <a:miter lim="800000"/>
            <a:headEnd/>
            <a:tailEnd/>
          </a:ln>
        </p:spPr>
        <p:txBody>
          <a:bodyPr wrap="square">
            <a:spAutoFit/>
          </a:bodyPr>
          <a:lstStyle/>
          <a:p>
            <a:pPr algn="ctr" eaLnBrk="0" hangingPunct="0"/>
            <a:r>
              <a:rPr lang="en-US" sz="1050" dirty="0" smtClean="0"/>
              <a:t>Superior colliculus</a:t>
            </a:r>
            <a:endParaRPr lang="en-US" sz="1050" dirty="0"/>
          </a:p>
        </p:txBody>
      </p:sp>
      <p:sp>
        <p:nvSpPr>
          <p:cNvPr id="314" name="Text Box 10"/>
          <p:cNvSpPr txBox="1">
            <a:spLocks noChangeArrowheads="1"/>
          </p:cNvSpPr>
          <p:nvPr/>
        </p:nvSpPr>
        <p:spPr bwMode="auto">
          <a:xfrm>
            <a:off x="2864768" y="2060848"/>
            <a:ext cx="864096" cy="253916"/>
          </a:xfrm>
          <a:prstGeom prst="rect">
            <a:avLst/>
          </a:prstGeom>
          <a:noFill/>
          <a:ln w="12700">
            <a:noFill/>
            <a:miter lim="800000"/>
            <a:headEnd/>
            <a:tailEnd/>
          </a:ln>
        </p:spPr>
        <p:txBody>
          <a:bodyPr wrap="square">
            <a:spAutoFit/>
          </a:bodyPr>
          <a:lstStyle/>
          <a:p>
            <a:pPr algn="ctr" eaLnBrk="0" hangingPunct="0"/>
            <a:r>
              <a:rPr lang="en-US" sz="1050" dirty="0" smtClean="0"/>
              <a:t>Visual cortex</a:t>
            </a:r>
            <a:endParaRPr lang="en-US" sz="1050" dirty="0"/>
          </a:p>
        </p:txBody>
      </p:sp>
      <p:sp>
        <p:nvSpPr>
          <p:cNvPr id="315" name="Text Box 10"/>
          <p:cNvSpPr txBox="1">
            <a:spLocks noChangeArrowheads="1"/>
          </p:cNvSpPr>
          <p:nvPr/>
        </p:nvSpPr>
        <p:spPr bwMode="auto">
          <a:xfrm>
            <a:off x="3800872" y="5479340"/>
            <a:ext cx="1584176" cy="253916"/>
          </a:xfrm>
          <a:prstGeom prst="rect">
            <a:avLst/>
          </a:prstGeom>
          <a:noFill/>
          <a:ln w="12700">
            <a:noFill/>
            <a:miter lim="800000"/>
            <a:headEnd/>
            <a:tailEnd/>
          </a:ln>
        </p:spPr>
        <p:txBody>
          <a:bodyPr wrap="square">
            <a:spAutoFit/>
          </a:bodyPr>
          <a:lstStyle/>
          <a:p>
            <a:pPr algn="ctr" eaLnBrk="0" hangingPunct="0"/>
            <a:r>
              <a:rPr lang="en-US" sz="1050" b="1" dirty="0" smtClean="0"/>
              <a:t>oculomotor reflex arc</a:t>
            </a:r>
            <a:endParaRPr lang="en-US" sz="1050" b="1" dirty="0"/>
          </a:p>
        </p:txBody>
      </p:sp>
      <p:graphicFrame>
        <p:nvGraphicFramePr>
          <p:cNvPr id="42021" name="Object 37"/>
          <p:cNvGraphicFramePr>
            <a:graphicFrameLocks noChangeAspect="1"/>
          </p:cNvGraphicFramePr>
          <p:nvPr>
            <p:extLst>
              <p:ext uri="{D42A27DB-BD31-4B8C-83A1-F6EECF244321}">
                <p14:modId xmlns="" xmlns:p14="http://schemas.microsoft.com/office/powerpoint/2010/main" val="396174708"/>
              </p:ext>
            </p:extLst>
          </p:nvPr>
        </p:nvGraphicFramePr>
        <p:xfrm>
          <a:off x="7172003" y="4085704"/>
          <a:ext cx="465138" cy="279400"/>
        </p:xfrm>
        <a:graphic>
          <a:graphicData uri="http://schemas.openxmlformats.org/presentationml/2006/ole">
            <p:oleObj spid="_x0000_s454669" name="Equation" r:id="rId19" imgW="342751" imgH="203112" progId="Equation.DSMT4">
              <p:embed/>
            </p:oleObj>
          </a:graphicData>
        </a:graphic>
      </p:graphicFrame>
      <p:grpSp>
        <p:nvGrpSpPr>
          <p:cNvPr id="3" name="Group 95"/>
          <p:cNvGrpSpPr/>
          <p:nvPr/>
        </p:nvGrpSpPr>
        <p:grpSpPr>
          <a:xfrm>
            <a:off x="1280593" y="1124744"/>
            <a:ext cx="1008112" cy="1152128"/>
            <a:chOff x="1505000" y="1412776"/>
            <a:chExt cx="1008112" cy="1152128"/>
          </a:xfrm>
        </p:grpSpPr>
        <p:sp>
          <p:nvSpPr>
            <p:cNvPr id="82" name="Oval 81"/>
            <p:cNvSpPr/>
            <p:nvPr/>
          </p:nvSpPr>
          <p:spPr>
            <a:xfrm>
              <a:off x="1937048" y="1700808"/>
              <a:ext cx="432048" cy="432048"/>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3" name="Straight Arrow Connector 82"/>
            <p:cNvCxnSpPr/>
            <p:nvPr/>
          </p:nvCxnSpPr>
          <p:spPr>
            <a:xfrm flipV="1">
              <a:off x="1505000" y="1915965"/>
              <a:ext cx="648072" cy="648939"/>
            </a:xfrm>
            <a:prstGeom prst="straightConnector1">
              <a:avLst/>
            </a:prstGeom>
            <a:ln w="19050">
              <a:solidFill>
                <a:schemeClr val="tx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flipV="1">
              <a:off x="2153072" y="1483917"/>
              <a:ext cx="0" cy="792087"/>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1793032" y="1915965"/>
              <a:ext cx="720080" cy="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graphicFrame>
          <p:nvGraphicFramePr>
            <p:cNvPr id="95" name="Object 36"/>
            <p:cNvGraphicFramePr>
              <a:graphicFrameLocks noChangeAspect="1"/>
            </p:cNvGraphicFramePr>
            <p:nvPr/>
          </p:nvGraphicFramePr>
          <p:xfrm>
            <a:off x="2153072" y="1412776"/>
            <a:ext cx="303192" cy="384043"/>
          </p:xfrm>
          <a:graphic>
            <a:graphicData uri="http://schemas.openxmlformats.org/presentationml/2006/ole">
              <p:oleObj spid="_x0000_s454670" name="Equation" r:id="rId20" imgW="190417" imgH="241195" progId="Equation.DSMT4">
                <p:embed/>
              </p:oleObj>
            </a:graphicData>
          </a:graphic>
        </p:graphicFrame>
      </p:grpSp>
      <p:sp>
        <p:nvSpPr>
          <p:cNvPr id="311" name="Text Box 10"/>
          <p:cNvSpPr txBox="1">
            <a:spLocks noChangeArrowheads="1"/>
          </p:cNvSpPr>
          <p:nvPr/>
        </p:nvSpPr>
        <p:spPr bwMode="auto">
          <a:xfrm>
            <a:off x="1208584" y="863134"/>
            <a:ext cx="1368153" cy="276999"/>
          </a:xfrm>
          <a:prstGeom prst="rect">
            <a:avLst/>
          </a:prstGeom>
          <a:solidFill>
            <a:schemeClr val="accent1">
              <a:lumMod val="50000"/>
            </a:schemeClr>
          </a:solidFill>
          <a:ln w="12700">
            <a:noFill/>
            <a:miter lim="800000"/>
            <a:headEnd/>
            <a:tailEnd/>
          </a:ln>
        </p:spPr>
        <p:txBody>
          <a:bodyPr wrap="square">
            <a:spAutoFit/>
          </a:bodyPr>
          <a:lstStyle/>
          <a:p>
            <a:pPr algn="ctr" eaLnBrk="0" hangingPunct="0"/>
            <a:r>
              <a:rPr lang="en-US" sz="1200" b="1" dirty="0" smtClean="0">
                <a:solidFill>
                  <a:srgbClr val="FFFEF7"/>
                </a:solidFill>
              </a:rPr>
              <a:t>Parietal (where)</a:t>
            </a:r>
            <a:endParaRPr lang="en-US" sz="1200" b="1" dirty="0">
              <a:solidFill>
                <a:srgbClr val="FFFEF7"/>
              </a:solidFill>
            </a:endParaRPr>
          </a:p>
        </p:txBody>
      </p:sp>
      <p:cxnSp>
        <p:nvCxnSpPr>
          <p:cNvPr id="81" name="AutoShape 61"/>
          <p:cNvCxnSpPr>
            <a:cxnSpLocks noChangeShapeType="1"/>
            <a:stCxn id="310" idx="0"/>
            <a:endCxn id="108" idx="5"/>
          </p:cNvCxnSpPr>
          <p:nvPr/>
        </p:nvCxnSpPr>
        <p:spPr bwMode="auto">
          <a:xfrm rot="16200000" flipV="1">
            <a:off x="5727087" y="2510898"/>
            <a:ext cx="360040" cy="1620179"/>
          </a:xfrm>
          <a:prstGeom prst="curvedConnector2">
            <a:avLst/>
          </a:prstGeom>
          <a:noFill/>
          <a:ln w="19050">
            <a:solidFill>
              <a:schemeClr val="tx1"/>
            </a:solidFill>
            <a:round/>
            <a:headEnd type="triangle" w="med" len="med"/>
            <a:tailEnd/>
          </a:ln>
        </p:spPr>
      </p:cxnSp>
      <p:cxnSp>
        <p:nvCxnSpPr>
          <p:cNvPr id="128" name="Straight Arrow Connector 127"/>
          <p:cNvCxnSpPr>
            <a:stCxn id="312" idx="3"/>
          </p:cNvCxnSpPr>
          <p:nvPr/>
        </p:nvCxnSpPr>
        <p:spPr>
          <a:xfrm>
            <a:off x="2576737" y="3711518"/>
            <a:ext cx="1872208" cy="5515"/>
          </a:xfrm>
          <a:prstGeom prst="straightConnector1">
            <a:avLst/>
          </a:prstGeom>
          <a:ln w="57150">
            <a:solidFill>
              <a:schemeClr val="accent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0" name="Straight Arrow Connector 129"/>
          <p:cNvCxnSpPr/>
          <p:nvPr/>
        </p:nvCxnSpPr>
        <p:spPr>
          <a:xfrm>
            <a:off x="2576737" y="980728"/>
            <a:ext cx="1872208" cy="5516"/>
          </a:xfrm>
          <a:prstGeom prst="straightConnector1">
            <a:avLst/>
          </a:prstGeom>
          <a:ln w="57150">
            <a:solidFill>
              <a:schemeClr val="accent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aphicFrame>
        <p:nvGraphicFramePr>
          <p:cNvPr id="110610" name="Object 221"/>
          <p:cNvGraphicFramePr>
            <a:graphicFrameLocks noChangeAspect="1"/>
          </p:cNvGraphicFramePr>
          <p:nvPr/>
        </p:nvGraphicFramePr>
        <p:xfrm>
          <a:off x="3224808" y="5321971"/>
          <a:ext cx="248221" cy="275057"/>
        </p:xfrm>
        <a:graphic>
          <a:graphicData uri="http://schemas.openxmlformats.org/presentationml/2006/ole">
            <p:oleObj spid="_x0000_s454671" name="Equation" r:id="rId21" imgW="152280" imgH="177840" progId="Equation.DSMT4">
              <p:embed/>
            </p:oleObj>
          </a:graphicData>
        </a:graphic>
      </p:graphicFrame>
      <p:pic>
        <p:nvPicPr>
          <p:cNvPr id="96" name="Picture 9" descr="http://www.analisi-reichiana.it/psicoterapiaanaliticareichiana/images/stories/articoli/DaVinci-Vitruviano.jpg"/>
          <p:cNvPicPr>
            <a:picLocks noChangeAspect="1" noChangeArrowheads="1"/>
          </p:cNvPicPr>
          <p:nvPr/>
        </p:nvPicPr>
        <p:blipFill>
          <a:blip r:embed="rId22" cstate="print">
            <a:duotone>
              <a:schemeClr val="accent5">
                <a:shade val="45000"/>
                <a:satMod val="135000"/>
              </a:schemeClr>
              <a:prstClr val="white"/>
            </a:duotone>
          </a:blip>
          <a:stretch>
            <a:fillRect/>
          </a:stretch>
        </p:blipFill>
        <p:spPr bwMode="auto">
          <a:xfrm>
            <a:off x="8284848" y="5364215"/>
            <a:ext cx="1257186" cy="1408795"/>
          </a:xfrm>
          <a:prstGeom prst="ellipse">
            <a:avLst/>
          </a:prstGeom>
          <a:ln>
            <a:noFill/>
          </a:ln>
          <a:effectLst>
            <a:softEdge rad="112500"/>
          </a:effectLst>
        </p:spPr>
      </p:pic>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1" name="Picture 3"/>
          <p:cNvPicPr>
            <a:picLocks noChangeAspect="1" noChangeArrowheads="1"/>
          </p:cNvPicPr>
          <p:nvPr/>
        </p:nvPicPr>
        <p:blipFill rotWithShape="1">
          <a:blip r:embed="rId4" cstate="print"/>
          <a:srcRect b="9063"/>
          <a:stretch/>
        </p:blipFill>
        <p:spPr bwMode="auto">
          <a:xfrm>
            <a:off x="2000673" y="44624"/>
            <a:ext cx="4874401" cy="6381576"/>
          </a:xfrm>
          <a:prstGeom prst="rect">
            <a:avLst/>
          </a:prstGeom>
          <a:noFill/>
          <a:ln w="9525">
            <a:noFill/>
            <a:miter lim="800000"/>
            <a:headEnd/>
            <a:tailEnd/>
          </a:ln>
          <a:effectLst/>
        </p:spPr>
      </p:pic>
      <p:grpSp>
        <p:nvGrpSpPr>
          <p:cNvPr id="2" name="Group 2"/>
          <p:cNvGrpSpPr/>
          <p:nvPr/>
        </p:nvGrpSpPr>
        <p:grpSpPr>
          <a:xfrm>
            <a:off x="805532" y="764704"/>
            <a:ext cx="1627188" cy="1625600"/>
            <a:chOff x="835025" y="2536825"/>
            <a:chExt cx="1627188" cy="1625600"/>
          </a:xfrm>
        </p:grpSpPr>
        <p:sp>
          <p:nvSpPr>
            <p:cNvPr id="4" name="Rectangle 4"/>
            <p:cNvSpPr>
              <a:spLocks noChangeArrowheads="1"/>
            </p:cNvSpPr>
            <p:nvPr/>
          </p:nvSpPr>
          <p:spPr bwMode="auto">
            <a:xfrm>
              <a:off x="835025" y="2536825"/>
              <a:ext cx="1627188" cy="162560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5" name="Rectangle 5"/>
            <p:cNvSpPr>
              <a:spLocks noChangeArrowheads="1"/>
            </p:cNvSpPr>
            <p:nvPr/>
          </p:nvSpPr>
          <p:spPr bwMode="auto">
            <a:xfrm>
              <a:off x="835025" y="2536825"/>
              <a:ext cx="1627188" cy="1625600"/>
            </a:xfrm>
            <a:prstGeom prst="rect">
              <a:avLst/>
            </a:prstGeom>
            <a:no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pic>
          <p:nvPicPr>
            <p:cNvPr id="6" name="Picture 6"/>
            <p:cNvPicPr>
              <a:picLocks noChangeAspect="1" noChangeArrowheads="1"/>
            </p:cNvPicPr>
            <p:nvPr/>
          </p:nvPicPr>
          <p:blipFill>
            <a:blip r:embed="rId5" cstate="print"/>
            <a:srcRect/>
            <a:stretch>
              <a:fillRect/>
            </a:stretch>
          </p:blipFill>
          <p:spPr bwMode="auto">
            <a:xfrm>
              <a:off x="835025" y="2543175"/>
              <a:ext cx="1627188" cy="1619250"/>
            </a:xfrm>
            <a:prstGeom prst="rect">
              <a:avLst/>
            </a:prstGeom>
            <a:noFill/>
            <a:ln w="9525">
              <a:noFill/>
              <a:miter lim="800000"/>
              <a:headEnd/>
              <a:tailEnd/>
            </a:ln>
          </p:spPr>
        </p:pic>
        <p:sp>
          <p:nvSpPr>
            <p:cNvPr id="7" name="Oval 7"/>
            <p:cNvSpPr>
              <a:spLocks noChangeArrowheads="1"/>
            </p:cNvSpPr>
            <p:nvPr/>
          </p:nvSpPr>
          <p:spPr bwMode="auto">
            <a:xfrm>
              <a:off x="1630363" y="3336925"/>
              <a:ext cx="31750" cy="31750"/>
            </a:xfrm>
            <a:prstGeom prst="ellipse">
              <a:avLst/>
            </a:pr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 name="Oval 8"/>
            <p:cNvSpPr>
              <a:spLocks noChangeArrowheads="1"/>
            </p:cNvSpPr>
            <p:nvPr/>
          </p:nvSpPr>
          <p:spPr bwMode="auto">
            <a:xfrm>
              <a:off x="1579563" y="3286125"/>
              <a:ext cx="127000" cy="127000"/>
            </a:xfrm>
            <a:prstGeom prst="ellips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 name="Freeform 9"/>
            <p:cNvSpPr>
              <a:spLocks/>
            </p:cNvSpPr>
            <p:nvPr/>
          </p:nvSpPr>
          <p:spPr bwMode="auto">
            <a:xfrm>
              <a:off x="1414463" y="3349625"/>
              <a:ext cx="228600" cy="25400"/>
            </a:xfrm>
            <a:custGeom>
              <a:avLst/>
              <a:gdLst/>
              <a:ahLst/>
              <a:cxnLst>
                <a:cxn ang="0">
                  <a:pos x="144" y="0"/>
                </a:cxn>
                <a:cxn ang="0">
                  <a:pos x="108" y="4"/>
                </a:cxn>
                <a:cxn ang="0">
                  <a:pos x="84" y="4"/>
                </a:cxn>
                <a:cxn ang="0">
                  <a:pos x="68" y="8"/>
                </a:cxn>
                <a:cxn ang="0">
                  <a:pos x="52" y="8"/>
                </a:cxn>
                <a:cxn ang="0">
                  <a:pos x="40" y="12"/>
                </a:cxn>
                <a:cxn ang="0">
                  <a:pos x="28" y="12"/>
                </a:cxn>
                <a:cxn ang="0">
                  <a:pos x="24" y="12"/>
                </a:cxn>
                <a:cxn ang="0">
                  <a:pos x="16" y="12"/>
                </a:cxn>
                <a:cxn ang="0">
                  <a:pos x="12" y="12"/>
                </a:cxn>
                <a:cxn ang="0">
                  <a:pos x="8" y="12"/>
                </a:cxn>
                <a:cxn ang="0">
                  <a:pos x="4" y="16"/>
                </a:cxn>
                <a:cxn ang="0">
                  <a:pos x="0" y="16"/>
                </a:cxn>
              </a:cxnLst>
              <a:rect l="0" t="0" r="r" b="b"/>
              <a:pathLst>
                <a:path w="144" h="16">
                  <a:moveTo>
                    <a:pt x="144" y="0"/>
                  </a:moveTo>
                  <a:lnTo>
                    <a:pt x="108" y="4"/>
                  </a:lnTo>
                  <a:lnTo>
                    <a:pt x="84" y="4"/>
                  </a:lnTo>
                  <a:lnTo>
                    <a:pt x="68" y="8"/>
                  </a:lnTo>
                  <a:lnTo>
                    <a:pt x="52" y="8"/>
                  </a:lnTo>
                  <a:lnTo>
                    <a:pt x="40" y="12"/>
                  </a:lnTo>
                  <a:lnTo>
                    <a:pt x="28" y="12"/>
                  </a:lnTo>
                  <a:lnTo>
                    <a:pt x="24" y="12"/>
                  </a:lnTo>
                  <a:lnTo>
                    <a:pt x="16" y="12"/>
                  </a:lnTo>
                  <a:lnTo>
                    <a:pt x="12" y="12"/>
                  </a:lnTo>
                  <a:lnTo>
                    <a:pt x="8" y="12"/>
                  </a:lnTo>
                  <a:lnTo>
                    <a:pt x="4" y="16"/>
                  </a:lnTo>
                  <a:lnTo>
                    <a:pt x="0" y="16"/>
                  </a:lnTo>
                </a:path>
              </a:pathLst>
            </a:custGeom>
            <a:noFill/>
            <a:ln w="12700"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 name="Oval 10"/>
            <p:cNvSpPr>
              <a:spLocks noChangeArrowheads="1"/>
            </p:cNvSpPr>
            <p:nvPr/>
          </p:nvSpPr>
          <p:spPr bwMode="auto">
            <a:xfrm>
              <a:off x="1350963" y="3311525"/>
              <a:ext cx="127000" cy="127000"/>
            </a:xfrm>
            <a:prstGeom prst="ellips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 name="Freeform 11"/>
            <p:cNvSpPr>
              <a:spLocks/>
            </p:cNvSpPr>
            <p:nvPr/>
          </p:nvSpPr>
          <p:spPr bwMode="auto">
            <a:xfrm>
              <a:off x="1414463" y="3324225"/>
              <a:ext cx="450850" cy="50800"/>
            </a:xfrm>
            <a:custGeom>
              <a:avLst/>
              <a:gdLst/>
              <a:ahLst/>
              <a:cxnLst>
                <a:cxn ang="0">
                  <a:pos x="0" y="32"/>
                </a:cxn>
                <a:cxn ang="0">
                  <a:pos x="64" y="28"/>
                </a:cxn>
                <a:cxn ang="0">
                  <a:pos x="108" y="20"/>
                </a:cxn>
                <a:cxn ang="0">
                  <a:pos x="148" y="16"/>
                </a:cxn>
                <a:cxn ang="0">
                  <a:pos x="180" y="12"/>
                </a:cxn>
                <a:cxn ang="0">
                  <a:pos x="204" y="8"/>
                </a:cxn>
                <a:cxn ang="0">
                  <a:pos x="224" y="8"/>
                </a:cxn>
                <a:cxn ang="0">
                  <a:pos x="236" y="4"/>
                </a:cxn>
                <a:cxn ang="0">
                  <a:pos x="248" y="4"/>
                </a:cxn>
                <a:cxn ang="0">
                  <a:pos x="260" y="0"/>
                </a:cxn>
                <a:cxn ang="0">
                  <a:pos x="268" y="0"/>
                </a:cxn>
                <a:cxn ang="0">
                  <a:pos x="272" y="0"/>
                </a:cxn>
                <a:cxn ang="0">
                  <a:pos x="276" y="0"/>
                </a:cxn>
                <a:cxn ang="0">
                  <a:pos x="280" y="0"/>
                </a:cxn>
                <a:cxn ang="0">
                  <a:pos x="284" y="0"/>
                </a:cxn>
              </a:cxnLst>
              <a:rect l="0" t="0" r="r" b="b"/>
              <a:pathLst>
                <a:path w="284" h="32">
                  <a:moveTo>
                    <a:pt x="0" y="32"/>
                  </a:moveTo>
                  <a:lnTo>
                    <a:pt x="64" y="28"/>
                  </a:lnTo>
                  <a:lnTo>
                    <a:pt x="108" y="20"/>
                  </a:lnTo>
                  <a:lnTo>
                    <a:pt x="148" y="16"/>
                  </a:lnTo>
                  <a:lnTo>
                    <a:pt x="180" y="12"/>
                  </a:lnTo>
                  <a:lnTo>
                    <a:pt x="204" y="8"/>
                  </a:lnTo>
                  <a:lnTo>
                    <a:pt x="224" y="8"/>
                  </a:lnTo>
                  <a:lnTo>
                    <a:pt x="236" y="4"/>
                  </a:lnTo>
                  <a:lnTo>
                    <a:pt x="248" y="4"/>
                  </a:lnTo>
                  <a:lnTo>
                    <a:pt x="260" y="0"/>
                  </a:lnTo>
                  <a:lnTo>
                    <a:pt x="268" y="0"/>
                  </a:lnTo>
                  <a:lnTo>
                    <a:pt x="272" y="0"/>
                  </a:lnTo>
                  <a:lnTo>
                    <a:pt x="276" y="0"/>
                  </a:lnTo>
                  <a:lnTo>
                    <a:pt x="280" y="0"/>
                  </a:lnTo>
                  <a:lnTo>
                    <a:pt x="284" y="0"/>
                  </a:lnTo>
                </a:path>
              </a:pathLst>
            </a:custGeom>
            <a:noFill/>
            <a:ln w="12700"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 name="Oval 12"/>
            <p:cNvSpPr>
              <a:spLocks noChangeArrowheads="1"/>
            </p:cNvSpPr>
            <p:nvPr/>
          </p:nvSpPr>
          <p:spPr bwMode="auto">
            <a:xfrm>
              <a:off x="1801813" y="3260725"/>
              <a:ext cx="127000" cy="127000"/>
            </a:xfrm>
            <a:prstGeom prst="ellips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3" name="Freeform 13"/>
            <p:cNvSpPr>
              <a:spLocks/>
            </p:cNvSpPr>
            <p:nvPr/>
          </p:nvSpPr>
          <p:spPr bwMode="auto">
            <a:xfrm>
              <a:off x="1674813" y="3324225"/>
              <a:ext cx="190500" cy="304800"/>
            </a:xfrm>
            <a:custGeom>
              <a:avLst/>
              <a:gdLst/>
              <a:ahLst/>
              <a:cxnLst>
                <a:cxn ang="0">
                  <a:pos x="120" y="0"/>
                </a:cxn>
                <a:cxn ang="0">
                  <a:pos x="104" y="28"/>
                </a:cxn>
                <a:cxn ang="0">
                  <a:pos x="84" y="60"/>
                </a:cxn>
                <a:cxn ang="0">
                  <a:pos x="68" y="88"/>
                </a:cxn>
                <a:cxn ang="0">
                  <a:pos x="52" y="112"/>
                </a:cxn>
                <a:cxn ang="0">
                  <a:pos x="40" y="128"/>
                </a:cxn>
                <a:cxn ang="0">
                  <a:pos x="32" y="144"/>
                </a:cxn>
                <a:cxn ang="0">
                  <a:pos x="24" y="156"/>
                </a:cxn>
                <a:cxn ang="0">
                  <a:pos x="16" y="164"/>
                </a:cxn>
                <a:cxn ang="0">
                  <a:pos x="12" y="172"/>
                </a:cxn>
                <a:cxn ang="0">
                  <a:pos x="8" y="176"/>
                </a:cxn>
                <a:cxn ang="0">
                  <a:pos x="8" y="180"/>
                </a:cxn>
                <a:cxn ang="0">
                  <a:pos x="0" y="188"/>
                </a:cxn>
                <a:cxn ang="0">
                  <a:pos x="0" y="192"/>
                </a:cxn>
              </a:cxnLst>
              <a:rect l="0" t="0" r="r" b="b"/>
              <a:pathLst>
                <a:path w="120" h="192">
                  <a:moveTo>
                    <a:pt x="120" y="0"/>
                  </a:moveTo>
                  <a:lnTo>
                    <a:pt x="104" y="28"/>
                  </a:lnTo>
                  <a:lnTo>
                    <a:pt x="84" y="60"/>
                  </a:lnTo>
                  <a:lnTo>
                    <a:pt x="68" y="88"/>
                  </a:lnTo>
                  <a:lnTo>
                    <a:pt x="52" y="112"/>
                  </a:lnTo>
                  <a:lnTo>
                    <a:pt x="40" y="128"/>
                  </a:lnTo>
                  <a:lnTo>
                    <a:pt x="32" y="144"/>
                  </a:lnTo>
                  <a:lnTo>
                    <a:pt x="24" y="156"/>
                  </a:lnTo>
                  <a:lnTo>
                    <a:pt x="16" y="164"/>
                  </a:lnTo>
                  <a:lnTo>
                    <a:pt x="12" y="172"/>
                  </a:lnTo>
                  <a:lnTo>
                    <a:pt x="8" y="176"/>
                  </a:lnTo>
                  <a:lnTo>
                    <a:pt x="8" y="180"/>
                  </a:lnTo>
                  <a:lnTo>
                    <a:pt x="0" y="188"/>
                  </a:lnTo>
                  <a:lnTo>
                    <a:pt x="0" y="192"/>
                  </a:lnTo>
                </a:path>
              </a:pathLst>
            </a:custGeom>
            <a:noFill/>
            <a:ln w="12700"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 name="Oval 14"/>
            <p:cNvSpPr>
              <a:spLocks noChangeArrowheads="1"/>
            </p:cNvSpPr>
            <p:nvPr/>
          </p:nvSpPr>
          <p:spPr bwMode="auto">
            <a:xfrm>
              <a:off x="1611313" y="3565525"/>
              <a:ext cx="127000" cy="127000"/>
            </a:xfrm>
            <a:prstGeom prst="ellips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5" name="Freeform 15"/>
            <p:cNvSpPr>
              <a:spLocks/>
            </p:cNvSpPr>
            <p:nvPr/>
          </p:nvSpPr>
          <p:spPr bwMode="auto">
            <a:xfrm>
              <a:off x="1414463" y="3330575"/>
              <a:ext cx="260350" cy="298450"/>
            </a:xfrm>
            <a:custGeom>
              <a:avLst/>
              <a:gdLst/>
              <a:ahLst/>
              <a:cxnLst>
                <a:cxn ang="0">
                  <a:pos x="164" y="188"/>
                </a:cxn>
                <a:cxn ang="0">
                  <a:pos x="124" y="144"/>
                </a:cxn>
                <a:cxn ang="0">
                  <a:pos x="100" y="112"/>
                </a:cxn>
                <a:cxn ang="0">
                  <a:pos x="76" y="88"/>
                </a:cxn>
                <a:cxn ang="0">
                  <a:pos x="60" y="68"/>
                </a:cxn>
                <a:cxn ang="0">
                  <a:pos x="44" y="52"/>
                </a:cxn>
                <a:cxn ang="0">
                  <a:pos x="36" y="40"/>
                </a:cxn>
                <a:cxn ang="0">
                  <a:pos x="24" y="28"/>
                </a:cxn>
                <a:cxn ang="0">
                  <a:pos x="20" y="20"/>
                </a:cxn>
                <a:cxn ang="0">
                  <a:pos x="16" y="16"/>
                </a:cxn>
                <a:cxn ang="0">
                  <a:pos x="12" y="12"/>
                </a:cxn>
                <a:cxn ang="0">
                  <a:pos x="8" y="8"/>
                </a:cxn>
                <a:cxn ang="0">
                  <a:pos x="4" y="4"/>
                </a:cxn>
                <a:cxn ang="0">
                  <a:pos x="0" y="0"/>
                </a:cxn>
              </a:cxnLst>
              <a:rect l="0" t="0" r="r" b="b"/>
              <a:pathLst>
                <a:path w="164" h="188">
                  <a:moveTo>
                    <a:pt x="164" y="188"/>
                  </a:moveTo>
                  <a:lnTo>
                    <a:pt x="124" y="144"/>
                  </a:lnTo>
                  <a:lnTo>
                    <a:pt x="100" y="112"/>
                  </a:lnTo>
                  <a:lnTo>
                    <a:pt x="76" y="88"/>
                  </a:lnTo>
                  <a:lnTo>
                    <a:pt x="60" y="68"/>
                  </a:lnTo>
                  <a:lnTo>
                    <a:pt x="44" y="52"/>
                  </a:lnTo>
                  <a:lnTo>
                    <a:pt x="36" y="40"/>
                  </a:lnTo>
                  <a:lnTo>
                    <a:pt x="24" y="28"/>
                  </a:lnTo>
                  <a:lnTo>
                    <a:pt x="20" y="20"/>
                  </a:lnTo>
                  <a:lnTo>
                    <a:pt x="16" y="16"/>
                  </a:lnTo>
                  <a:lnTo>
                    <a:pt x="12" y="12"/>
                  </a:lnTo>
                  <a:lnTo>
                    <a:pt x="8" y="8"/>
                  </a:lnTo>
                  <a:lnTo>
                    <a:pt x="4" y="4"/>
                  </a:lnTo>
                  <a:lnTo>
                    <a:pt x="0" y="0"/>
                  </a:lnTo>
                </a:path>
              </a:pathLst>
            </a:custGeom>
            <a:noFill/>
            <a:ln w="12700"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6" name="Oval 16"/>
            <p:cNvSpPr>
              <a:spLocks noChangeArrowheads="1"/>
            </p:cNvSpPr>
            <p:nvPr/>
          </p:nvSpPr>
          <p:spPr bwMode="auto">
            <a:xfrm>
              <a:off x="1350963" y="3267075"/>
              <a:ext cx="127000" cy="127000"/>
            </a:xfrm>
            <a:prstGeom prst="ellips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7" name="Freeform 17"/>
            <p:cNvSpPr>
              <a:spLocks/>
            </p:cNvSpPr>
            <p:nvPr/>
          </p:nvSpPr>
          <p:spPr bwMode="auto">
            <a:xfrm>
              <a:off x="1414463" y="3330575"/>
              <a:ext cx="450850" cy="44450"/>
            </a:xfrm>
            <a:custGeom>
              <a:avLst/>
              <a:gdLst/>
              <a:ahLst/>
              <a:cxnLst>
                <a:cxn ang="0">
                  <a:pos x="0" y="0"/>
                </a:cxn>
                <a:cxn ang="0">
                  <a:pos x="64" y="4"/>
                </a:cxn>
                <a:cxn ang="0">
                  <a:pos x="112" y="12"/>
                </a:cxn>
                <a:cxn ang="0">
                  <a:pos x="148" y="16"/>
                </a:cxn>
                <a:cxn ang="0">
                  <a:pos x="180" y="16"/>
                </a:cxn>
                <a:cxn ang="0">
                  <a:pos x="204" y="20"/>
                </a:cxn>
                <a:cxn ang="0">
                  <a:pos x="224" y="20"/>
                </a:cxn>
                <a:cxn ang="0">
                  <a:pos x="236" y="24"/>
                </a:cxn>
                <a:cxn ang="0">
                  <a:pos x="248" y="24"/>
                </a:cxn>
                <a:cxn ang="0">
                  <a:pos x="256" y="24"/>
                </a:cxn>
                <a:cxn ang="0">
                  <a:pos x="264" y="24"/>
                </a:cxn>
                <a:cxn ang="0">
                  <a:pos x="272" y="24"/>
                </a:cxn>
                <a:cxn ang="0">
                  <a:pos x="276" y="28"/>
                </a:cxn>
                <a:cxn ang="0">
                  <a:pos x="280" y="28"/>
                </a:cxn>
                <a:cxn ang="0">
                  <a:pos x="284" y="28"/>
                </a:cxn>
              </a:cxnLst>
              <a:rect l="0" t="0" r="r" b="b"/>
              <a:pathLst>
                <a:path w="284" h="28">
                  <a:moveTo>
                    <a:pt x="0" y="0"/>
                  </a:moveTo>
                  <a:lnTo>
                    <a:pt x="64" y="4"/>
                  </a:lnTo>
                  <a:lnTo>
                    <a:pt x="112" y="12"/>
                  </a:lnTo>
                  <a:lnTo>
                    <a:pt x="148" y="16"/>
                  </a:lnTo>
                  <a:lnTo>
                    <a:pt x="180" y="16"/>
                  </a:lnTo>
                  <a:lnTo>
                    <a:pt x="204" y="20"/>
                  </a:lnTo>
                  <a:lnTo>
                    <a:pt x="224" y="20"/>
                  </a:lnTo>
                  <a:lnTo>
                    <a:pt x="236" y="24"/>
                  </a:lnTo>
                  <a:lnTo>
                    <a:pt x="248" y="24"/>
                  </a:lnTo>
                  <a:lnTo>
                    <a:pt x="256" y="24"/>
                  </a:lnTo>
                  <a:lnTo>
                    <a:pt x="264" y="24"/>
                  </a:lnTo>
                  <a:lnTo>
                    <a:pt x="272" y="24"/>
                  </a:lnTo>
                  <a:lnTo>
                    <a:pt x="276" y="28"/>
                  </a:lnTo>
                  <a:lnTo>
                    <a:pt x="280" y="28"/>
                  </a:lnTo>
                  <a:lnTo>
                    <a:pt x="284" y="28"/>
                  </a:lnTo>
                </a:path>
              </a:pathLst>
            </a:custGeom>
            <a:noFill/>
            <a:ln w="12700"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8" name="Oval 18"/>
            <p:cNvSpPr>
              <a:spLocks noChangeArrowheads="1"/>
            </p:cNvSpPr>
            <p:nvPr/>
          </p:nvSpPr>
          <p:spPr bwMode="auto">
            <a:xfrm>
              <a:off x="1801813" y="3311525"/>
              <a:ext cx="127000" cy="127000"/>
            </a:xfrm>
            <a:prstGeom prst="ellips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 name="Freeform 19"/>
            <p:cNvSpPr>
              <a:spLocks/>
            </p:cNvSpPr>
            <p:nvPr/>
          </p:nvSpPr>
          <p:spPr bwMode="auto">
            <a:xfrm>
              <a:off x="1420813" y="3324225"/>
              <a:ext cx="444500" cy="50800"/>
            </a:xfrm>
            <a:custGeom>
              <a:avLst/>
              <a:gdLst/>
              <a:ahLst/>
              <a:cxnLst>
                <a:cxn ang="0">
                  <a:pos x="280" y="32"/>
                </a:cxn>
                <a:cxn ang="0">
                  <a:pos x="224" y="24"/>
                </a:cxn>
                <a:cxn ang="0">
                  <a:pos x="176" y="16"/>
                </a:cxn>
                <a:cxn ang="0">
                  <a:pos x="136" y="12"/>
                </a:cxn>
                <a:cxn ang="0">
                  <a:pos x="104" y="8"/>
                </a:cxn>
                <a:cxn ang="0">
                  <a:pos x="80" y="8"/>
                </a:cxn>
                <a:cxn ang="0">
                  <a:pos x="60" y="4"/>
                </a:cxn>
                <a:cxn ang="0">
                  <a:pos x="44" y="4"/>
                </a:cxn>
                <a:cxn ang="0">
                  <a:pos x="36" y="4"/>
                </a:cxn>
                <a:cxn ang="0">
                  <a:pos x="24" y="0"/>
                </a:cxn>
                <a:cxn ang="0">
                  <a:pos x="20" y="0"/>
                </a:cxn>
                <a:cxn ang="0">
                  <a:pos x="12" y="0"/>
                </a:cxn>
                <a:cxn ang="0">
                  <a:pos x="8" y="0"/>
                </a:cxn>
                <a:cxn ang="0">
                  <a:pos x="4" y="0"/>
                </a:cxn>
                <a:cxn ang="0">
                  <a:pos x="0" y="0"/>
                </a:cxn>
              </a:cxnLst>
              <a:rect l="0" t="0" r="r" b="b"/>
              <a:pathLst>
                <a:path w="280" h="32">
                  <a:moveTo>
                    <a:pt x="280" y="32"/>
                  </a:moveTo>
                  <a:lnTo>
                    <a:pt x="224" y="24"/>
                  </a:lnTo>
                  <a:lnTo>
                    <a:pt x="176" y="16"/>
                  </a:lnTo>
                  <a:lnTo>
                    <a:pt x="136" y="12"/>
                  </a:lnTo>
                  <a:lnTo>
                    <a:pt x="104" y="8"/>
                  </a:lnTo>
                  <a:lnTo>
                    <a:pt x="80" y="8"/>
                  </a:lnTo>
                  <a:lnTo>
                    <a:pt x="60" y="4"/>
                  </a:lnTo>
                  <a:lnTo>
                    <a:pt x="44" y="4"/>
                  </a:lnTo>
                  <a:lnTo>
                    <a:pt x="36" y="4"/>
                  </a:lnTo>
                  <a:lnTo>
                    <a:pt x="24" y="0"/>
                  </a:lnTo>
                  <a:lnTo>
                    <a:pt x="20" y="0"/>
                  </a:lnTo>
                  <a:lnTo>
                    <a:pt x="12" y="0"/>
                  </a:lnTo>
                  <a:lnTo>
                    <a:pt x="8" y="0"/>
                  </a:lnTo>
                  <a:lnTo>
                    <a:pt x="4" y="0"/>
                  </a:lnTo>
                  <a:lnTo>
                    <a:pt x="0" y="0"/>
                  </a:lnTo>
                </a:path>
              </a:pathLst>
            </a:custGeom>
            <a:noFill/>
            <a:ln w="12700"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 name="Oval 20"/>
            <p:cNvSpPr>
              <a:spLocks noChangeArrowheads="1"/>
            </p:cNvSpPr>
            <p:nvPr/>
          </p:nvSpPr>
          <p:spPr bwMode="auto">
            <a:xfrm>
              <a:off x="1357313" y="3260725"/>
              <a:ext cx="127000" cy="127000"/>
            </a:xfrm>
            <a:prstGeom prst="ellips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 name="Freeform 21"/>
            <p:cNvSpPr>
              <a:spLocks/>
            </p:cNvSpPr>
            <p:nvPr/>
          </p:nvSpPr>
          <p:spPr bwMode="auto">
            <a:xfrm>
              <a:off x="1420813" y="3114675"/>
              <a:ext cx="241300" cy="209550"/>
            </a:xfrm>
            <a:custGeom>
              <a:avLst/>
              <a:gdLst/>
              <a:ahLst/>
              <a:cxnLst>
                <a:cxn ang="0">
                  <a:pos x="0" y="132"/>
                </a:cxn>
                <a:cxn ang="0">
                  <a:pos x="36" y="104"/>
                </a:cxn>
                <a:cxn ang="0">
                  <a:pos x="60" y="80"/>
                </a:cxn>
                <a:cxn ang="0">
                  <a:pos x="80" y="64"/>
                </a:cxn>
                <a:cxn ang="0">
                  <a:pos x="100" y="48"/>
                </a:cxn>
                <a:cxn ang="0">
                  <a:pos x="112" y="40"/>
                </a:cxn>
                <a:cxn ang="0">
                  <a:pos x="120" y="28"/>
                </a:cxn>
                <a:cxn ang="0">
                  <a:pos x="128" y="24"/>
                </a:cxn>
                <a:cxn ang="0">
                  <a:pos x="136" y="16"/>
                </a:cxn>
                <a:cxn ang="0">
                  <a:pos x="140" y="12"/>
                </a:cxn>
                <a:cxn ang="0">
                  <a:pos x="144" y="8"/>
                </a:cxn>
                <a:cxn ang="0">
                  <a:pos x="148" y="4"/>
                </a:cxn>
                <a:cxn ang="0">
                  <a:pos x="152" y="0"/>
                </a:cxn>
              </a:cxnLst>
              <a:rect l="0" t="0" r="r" b="b"/>
              <a:pathLst>
                <a:path w="152" h="132">
                  <a:moveTo>
                    <a:pt x="0" y="132"/>
                  </a:moveTo>
                  <a:lnTo>
                    <a:pt x="36" y="104"/>
                  </a:lnTo>
                  <a:lnTo>
                    <a:pt x="60" y="80"/>
                  </a:lnTo>
                  <a:lnTo>
                    <a:pt x="80" y="64"/>
                  </a:lnTo>
                  <a:lnTo>
                    <a:pt x="100" y="48"/>
                  </a:lnTo>
                  <a:lnTo>
                    <a:pt x="112" y="40"/>
                  </a:lnTo>
                  <a:lnTo>
                    <a:pt x="120" y="28"/>
                  </a:lnTo>
                  <a:lnTo>
                    <a:pt x="128" y="24"/>
                  </a:lnTo>
                  <a:lnTo>
                    <a:pt x="136" y="16"/>
                  </a:lnTo>
                  <a:lnTo>
                    <a:pt x="140" y="12"/>
                  </a:lnTo>
                  <a:lnTo>
                    <a:pt x="144" y="8"/>
                  </a:lnTo>
                  <a:lnTo>
                    <a:pt x="148" y="4"/>
                  </a:lnTo>
                  <a:lnTo>
                    <a:pt x="152" y="0"/>
                  </a:lnTo>
                </a:path>
              </a:pathLst>
            </a:custGeom>
            <a:noFill/>
            <a:ln w="12700"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 name="Oval 22"/>
            <p:cNvSpPr>
              <a:spLocks noChangeArrowheads="1"/>
            </p:cNvSpPr>
            <p:nvPr/>
          </p:nvSpPr>
          <p:spPr bwMode="auto">
            <a:xfrm>
              <a:off x="1598613" y="3051175"/>
              <a:ext cx="127000" cy="127000"/>
            </a:xfrm>
            <a:prstGeom prst="ellipse">
              <a:avLst/>
            </a:pr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23" name="Text Box 10"/>
          <p:cNvSpPr txBox="1">
            <a:spLocks noChangeArrowheads="1"/>
          </p:cNvSpPr>
          <p:nvPr/>
        </p:nvSpPr>
        <p:spPr bwMode="auto">
          <a:xfrm>
            <a:off x="2936777" y="1218240"/>
            <a:ext cx="3168352" cy="307777"/>
          </a:xfrm>
          <a:prstGeom prst="rect">
            <a:avLst/>
          </a:prstGeom>
          <a:noFill/>
          <a:ln w="12700">
            <a:noFill/>
            <a:miter lim="800000"/>
            <a:headEnd/>
            <a:tailEnd/>
          </a:ln>
        </p:spPr>
        <p:txBody>
          <a:bodyPr wrap="square">
            <a:spAutoFit/>
          </a:bodyPr>
          <a:lstStyle/>
          <a:p>
            <a:pPr algn="ctr" eaLnBrk="0" hangingPunct="0"/>
            <a:r>
              <a:rPr lang="en-US" sz="1400" dirty="0" smtClean="0">
                <a:solidFill>
                  <a:srgbClr val="990033"/>
                </a:solidFill>
              </a:rPr>
              <a:t>Saccadic fixation and salience maps</a:t>
            </a:r>
            <a:endParaRPr lang="en-US" sz="1400" dirty="0">
              <a:solidFill>
                <a:srgbClr val="990033"/>
              </a:solidFill>
            </a:endParaRPr>
          </a:p>
        </p:txBody>
      </p:sp>
      <p:sp>
        <p:nvSpPr>
          <p:cNvPr id="24" name="Text Box 10"/>
          <p:cNvSpPr txBox="1">
            <a:spLocks noChangeArrowheads="1"/>
          </p:cNvSpPr>
          <p:nvPr/>
        </p:nvSpPr>
        <p:spPr bwMode="auto">
          <a:xfrm>
            <a:off x="488504" y="3789040"/>
            <a:ext cx="2016224" cy="261610"/>
          </a:xfrm>
          <a:prstGeom prst="rect">
            <a:avLst/>
          </a:prstGeom>
          <a:noFill/>
          <a:ln w="12700">
            <a:noFill/>
            <a:miter lim="800000"/>
            <a:headEnd/>
            <a:tailEnd/>
          </a:ln>
        </p:spPr>
        <p:txBody>
          <a:bodyPr wrap="square">
            <a:spAutoFit/>
          </a:bodyPr>
          <a:lstStyle/>
          <a:p>
            <a:pPr algn="r" eaLnBrk="0" hangingPunct="0"/>
            <a:r>
              <a:rPr lang="en-US" sz="1100" dirty="0" smtClean="0"/>
              <a:t>Visual samples</a:t>
            </a:r>
            <a:endParaRPr lang="en-US" sz="1100" dirty="0"/>
          </a:p>
        </p:txBody>
      </p:sp>
      <p:sp>
        <p:nvSpPr>
          <p:cNvPr id="25" name="Text Box 10"/>
          <p:cNvSpPr txBox="1">
            <a:spLocks noChangeArrowheads="1"/>
          </p:cNvSpPr>
          <p:nvPr/>
        </p:nvSpPr>
        <p:spPr bwMode="auto">
          <a:xfrm>
            <a:off x="776536" y="4797154"/>
            <a:ext cx="1728192" cy="430887"/>
          </a:xfrm>
          <a:prstGeom prst="rect">
            <a:avLst/>
          </a:prstGeom>
          <a:noFill/>
          <a:ln w="12700">
            <a:noFill/>
            <a:miter lim="800000"/>
            <a:headEnd/>
            <a:tailEnd/>
          </a:ln>
        </p:spPr>
        <p:txBody>
          <a:bodyPr wrap="square">
            <a:spAutoFit/>
          </a:bodyPr>
          <a:lstStyle/>
          <a:p>
            <a:pPr algn="r" eaLnBrk="0" hangingPunct="0"/>
            <a:r>
              <a:rPr lang="en-US" sz="1100" dirty="0" smtClean="0"/>
              <a:t>Conditional expectations about hidden (visual) states</a:t>
            </a:r>
            <a:endParaRPr lang="en-US" sz="1100" dirty="0"/>
          </a:p>
        </p:txBody>
      </p:sp>
      <p:sp>
        <p:nvSpPr>
          <p:cNvPr id="26" name="Text Box 10"/>
          <p:cNvSpPr txBox="1">
            <a:spLocks noChangeArrowheads="1"/>
          </p:cNvSpPr>
          <p:nvPr/>
        </p:nvSpPr>
        <p:spPr bwMode="auto">
          <a:xfrm>
            <a:off x="488504" y="5759678"/>
            <a:ext cx="2016224" cy="261610"/>
          </a:xfrm>
          <a:prstGeom prst="rect">
            <a:avLst/>
          </a:prstGeom>
          <a:noFill/>
          <a:ln w="12700">
            <a:noFill/>
            <a:miter lim="800000"/>
            <a:headEnd/>
            <a:tailEnd/>
          </a:ln>
        </p:spPr>
        <p:txBody>
          <a:bodyPr wrap="square">
            <a:spAutoFit/>
          </a:bodyPr>
          <a:lstStyle/>
          <a:p>
            <a:pPr algn="r" eaLnBrk="0" hangingPunct="0"/>
            <a:r>
              <a:rPr lang="en-US" sz="1100" dirty="0" smtClean="0"/>
              <a:t>And corresponding percept</a:t>
            </a:r>
            <a:endParaRPr lang="en-US" sz="1100" dirty="0"/>
          </a:p>
        </p:txBody>
      </p:sp>
      <p:sp>
        <p:nvSpPr>
          <p:cNvPr id="27" name="Text Box 10"/>
          <p:cNvSpPr txBox="1">
            <a:spLocks noChangeArrowheads="1"/>
          </p:cNvSpPr>
          <p:nvPr/>
        </p:nvSpPr>
        <p:spPr bwMode="auto">
          <a:xfrm>
            <a:off x="632520" y="764704"/>
            <a:ext cx="2016224" cy="261610"/>
          </a:xfrm>
          <a:prstGeom prst="rect">
            <a:avLst/>
          </a:prstGeom>
          <a:noFill/>
          <a:ln w="12700">
            <a:noFill/>
            <a:miter lim="800000"/>
            <a:headEnd/>
            <a:tailEnd/>
          </a:ln>
        </p:spPr>
        <p:txBody>
          <a:bodyPr wrap="square">
            <a:spAutoFit/>
          </a:bodyPr>
          <a:lstStyle/>
          <a:p>
            <a:pPr algn="ctr" eaLnBrk="0" hangingPunct="0"/>
            <a:r>
              <a:rPr lang="en-US" sz="1100" b="1" dirty="0" smtClean="0">
                <a:solidFill>
                  <a:schemeClr val="bg1"/>
                </a:solidFill>
              </a:rPr>
              <a:t>Saccadic eye movements</a:t>
            </a:r>
            <a:endParaRPr lang="en-US" sz="1100" b="1" dirty="0">
              <a:solidFill>
                <a:schemeClr val="bg1"/>
              </a:solidFill>
            </a:endParaRPr>
          </a:p>
        </p:txBody>
      </p:sp>
      <p:sp>
        <p:nvSpPr>
          <p:cNvPr id="28" name="Text Box 10"/>
          <p:cNvSpPr txBox="1">
            <a:spLocks noChangeArrowheads="1"/>
          </p:cNvSpPr>
          <p:nvPr/>
        </p:nvSpPr>
        <p:spPr bwMode="auto">
          <a:xfrm>
            <a:off x="488504" y="2780928"/>
            <a:ext cx="2016224" cy="261610"/>
          </a:xfrm>
          <a:prstGeom prst="rect">
            <a:avLst/>
          </a:prstGeom>
          <a:noFill/>
          <a:ln w="12700">
            <a:noFill/>
            <a:miter lim="800000"/>
            <a:headEnd/>
            <a:tailEnd/>
          </a:ln>
        </p:spPr>
        <p:txBody>
          <a:bodyPr wrap="square">
            <a:spAutoFit/>
          </a:bodyPr>
          <a:lstStyle/>
          <a:p>
            <a:pPr algn="r" eaLnBrk="0" hangingPunct="0"/>
            <a:r>
              <a:rPr lang="en-US" sz="1100" dirty="0" smtClean="0"/>
              <a:t>Hidden (oculomotor) states</a:t>
            </a:r>
            <a:endParaRPr lang="en-US" sz="1100" dirty="0"/>
          </a:p>
        </p:txBody>
      </p:sp>
      <p:grpSp>
        <p:nvGrpSpPr>
          <p:cNvPr id="3" name="Group 29"/>
          <p:cNvGrpSpPr/>
          <p:nvPr/>
        </p:nvGrpSpPr>
        <p:grpSpPr>
          <a:xfrm>
            <a:off x="6687502" y="4704206"/>
            <a:ext cx="2344738" cy="469014"/>
            <a:chOff x="6914256" y="4406444"/>
            <a:chExt cx="2344738" cy="469014"/>
          </a:xfrm>
        </p:grpSpPr>
        <p:pic>
          <p:nvPicPr>
            <p:cNvPr id="32" name="Picture 52"/>
            <p:cNvPicPr>
              <a:picLocks noChangeAspect="1" noChangeArrowheads="1"/>
            </p:cNvPicPr>
            <p:nvPr/>
          </p:nvPicPr>
          <p:blipFill>
            <a:blip r:embed="rId6" cstate="print">
              <a:duotone>
                <a:schemeClr val="accent2">
                  <a:shade val="45000"/>
                  <a:satMod val="135000"/>
                </a:schemeClr>
                <a:prstClr val="white"/>
              </a:duotone>
            </a:blip>
            <a:srcRect/>
            <a:stretch>
              <a:fillRect/>
            </a:stretch>
          </p:blipFill>
          <p:spPr bwMode="auto">
            <a:xfrm>
              <a:off x="6914256" y="4407588"/>
              <a:ext cx="469014" cy="466725"/>
            </a:xfrm>
            <a:prstGeom prst="rect">
              <a:avLst/>
            </a:prstGeom>
            <a:noFill/>
            <a:ln w="9525">
              <a:noFill/>
              <a:miter lim="800000"/>
              <a:headEnd/>
              <a:tailEnd/>
            </a:ln>
          </p:spPr>
        </p:pic>
        <p:pic>
          <p:nvPicPr>
            <p:cNvPr id="33" name="Picture 52"/>
            <p:cNvPicPr>
              <a:picLocks noChangeAspect="1" noChangeArrowheads="1"/>
            </p:cNvPicPr>
            <p:nvPr/>
          </p:nvPicPr>
          <p:blipFill>
            <a:blip r:embed="rId6" cstate="print">
              <a:duotone>
                <a:prstClr val="black"/>
                <a:srgbClr val="92D050">
                  <a:tint val="45000"/>
                  <a:satMod val="400000"/>
                </a:srgbClr>
              </a:duotone>
            </a:blip>
            <a:srcRect/>
            <a:stretch>
              <a:fillRect/>
            </a:stretch>
          </p:blipFill>
          <p:spPr bwMode="auto">
            <a:xfrm rot="16200000">
              <a:off x="7852118" y="4407588"/>
              <a:ext cx="469014" cy="466725"/>
            </a:xfrm>
            <a:prstGeom prst="rect">
              <a:avLst/>
            </a:prstGeom>
            <a:noFill/>
            <a:ln w="9525">
              <a:noFill/>
              <a:miter lim="800000"/>
              <a:headEnd/>
              <a:tailEnd/>
            </a:ln>
          </p:spPr>
        </p:pic>
        <p:pic>
          <p:nvPicPr>
            <p:cNvPr id="34" name="Picture 52"/>
            <p:cNvPicPr>
              <a:picLocks noChangeAspect="1" noChangeArrowheads="1"/>
            </p:cNvPicPr>
            <p:nvPr/>
          </p:nvPicPr>
          <p:blipFill>
            <a:blip r:embed="rId6" cstate="print">
              <a:duotone>
                <a:prstClr val="black"/>
                <a:srgbClr val="FFCCCC">
                  <a:tint val="45000"/>
                  <a:satMod val="400000"/>
                </a:srgbClr>
              </a:duotone>
            </a:blip>
            <a:srcRect/>
            <a:stretch>
              <a:fillRect/>
            </a:stretch>
          </p:blipFill>
          <p:spPr bwMode="auto">
            <a:xfrm rot="10800000">
              <a:off x="8789980" y="4407587"/>
              <a:ext cx="469014" cy="466725"/>
            </a:xfrm>
            <a:prstGeom prst="rect">
              <a:avLst/>
            </a:prstGeom>
            <a:noFill/>
            <a:ln w="9525">
              <a:noFill/>
              <a:miter lim="800000"/>
              <a:headEnd/>
              <a:tailEnd/>
            </a:ln>
          </p:spPr>
        </p:pic>
        <p:sp>
          <p:nvSpPr>
            <p:cNvPr id="35" name="Rectangle 147"/>
            <p:cNvSpPr>
              <a:spLocks noChangeArrowheads="1"/>
            </p:cNvSpPr>
            <p:nvPr/>
          </p:nvSpPr>
          <p:spPr bwMode="auto">
            <a:xfrm>
              <a:off x="7510063" y="4517840"/>
              <a:ext cx="216406" cy="2462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600" dirty="0">
                  <a:solidFill>
                    <a:srgbClr val="000000"/>
                  </a:solidFill>
                  <a:cs typeface="Arial" pitchFamily="34" charset="0"/>
                </a:rPr>
                <a:t>v</a:t>
              </a:r>
              <a:r>
                <a:rPr kumimoji="0" lang="en-US" sz="1600" b="0" i="0" u="none" strike="noStrike" cap="none" normalizeH="0" baseline="0" dirty="0" smtClean="0">
                  <a:ln>
                    <a:noFill/>
                  </a:ln>
                  <a:solidFill>
                    <a:srgbClr val="000000"/>
                  </a:solidFill>
                  <a:effectLst/>
                  <a:cs typeface="Arial" pitchFamily="34" charset="0"/>
                </a:rPr>
                <a:t>s.</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36" name="Rectangle 147"/>
            <p:cNvSpPr>
              <a:spLocks noChangeArrowheads="1"/>
            </p:cNvSpPr>
            <p:nvPr/>
          </p:nvSpPr>
          <p:spPr bwMode="auto">
            <a:xfrm>
              <a:off x="8446780" y="4517840"/>
              <a:ext cx="216406" cy="2462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600" dirty="0">
                  <a:solidFill>
                    <a:srgbClr val="000000"/>
                  </a:solidFill>
                  <a:cs typeface="Arial" pitchFamily="34" charset="0"/>
                </a:rPr>
                <a:t>v</a:t>
              </a:r>
              <a:r>
                <a:rPr kumimoji="0" lang="en-US" sz="1600" b="0" i="0" u="none" strike="noStrike" cap="none" normalizeH="0" baseline="0" dirty="0" smtClean="0">
                  <a:ln>
                    <a:noFill/>
                  </a:ln>
                  <a:solidFill>
                    <a:srgbClr val="000000"/>
                  </a:solidFill>
                  <a:effectLst/>
                  <a:cs typeface="Arial" pitchFamily="34" charset="0"/>
                </a:rPr>
                <a:t>s.</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grpSp>
      <p:cxnSp>
        <p:nvCxnSpPr>
          <p:cNvPr id="37" name="AutoShape 230"/>
          <p:cNvCxnSpPr>
            <a:cxnSpLocks noChangeShapeType="1"/>
          </p:cNvCxnSpPr>
          <p:nvPr/>
        </p:nvCxnSpPr>
        <p:spPr bwMode="auto">
          <a:xfrm>
            <a:off x="8121563" y="2021072"/>
            <a:ext cx="0" cy="552784"/>
          </a:xfrm>
          <a:prstGeom prst="straightConnector1">
            <a:avLst/>
          </a:prstGeom>
          <a:noFill/>
          <a:ln w="9525">
            <a:solidFill>
              <a:schemeClr val="tx1"/>
            </a:solidFill>
            <a:round/>
            <a:headEnd/>
            <a:tailEnd type="triangle" w="med" len="med"/>
          </a:ln>
        </p:spPr>
      </p:cxnSp>
      <p:pic>
        <p:nvPicPr>
          <p:cNvPr id="38" name="sampling.wmv">
            <a:hlinkClick r:id="" action="ppaction://media"/>
          </p:cNvPr>
          <p:cNvPicPr>
            <a:picLocks noChangeAspect="1"/>
          </p:cNvPicPr>
          <p:nvPr>
            <a:videoFile r:link="rId1"/>
            <p:extLst>
              <p:ext uri="{DAA4B4D4-6D71-4841-9C94-3DE7FCFB9230}">
                <p14:media xmlns="" xmlns:p14="http://schemas.microsoft.com/office/powerpoint/2010/main" r:embed="rId7"/>
              </p:ext>
            </p:extLst>
          </p:nvPr>
        </p:nvPicPr>
        <p:blipFill>
          <a:blip r:embed="rId8" cstate="print"/>
          <a:stretch>
            <a:fillRect/>
          </a:stretch>
        </p:blipFill>
        <p:spPr>
          <a:xfrm>
            <a:off x="7698305" y="2622346"/>
            <a:ext cx="808091" cy="753260"/>
          </a:xfrm>
          <a:prstGeom prst="rect">
            <a:avLst/>
          </a:prstGeom>
          <a:ln>
            <a:noFill/>
          </a:ln>
          <a:effectLst>
            <a:outerShdw blurRad="190500" algn="tl" rotWithShape="0">
              <a:srgbClr val="000000">
                <a:alpha val="70000"/>
              </a:srgbClr>
            </a:outerShdw>
          </a:effectLst>
        </p:spPr>
      </p:pic>
      <p:pic>
        <p:nvPicPr>
          <p:cNvPr id="39" name="saccades.wmv">
            <a:hlinkClick r:id="" action="ppaction://media"/>
          </p:cNvPr>
          <p:cNvPicPr>
            <a:picLocks noChangeAspect="1"/>
          </p:cNvPicPr>
          <p:nvPr>
            <a:videoFile r:link="rId2"/>
            <p:extLst>
              <p:ext uri="{DAA4B4D4-6D71-4841-9C94-3DE7FCFB9230}">
                <p14:media xmlns="" xmlns:p14="http://schemas.microsoft.com/office/powerpoint/2010/main" r:embed="rId9"/>
              </p:ext>
            </p:extLst>
          </p:nvPr>
        </p:nvPicPr>
        <p:blipFill>
          <a:blip r:embed="rId10" cstate="print"/>
          <a:stretch>
            <a:fillRect/>
          </a:stretch>
        </p:blipFill>
        <p:spPr>
          <a:xfrm>
            <a:off x="7316712" y="753603"/>
            <a:ext cx="1609701" cy="1609701"/>
          </a:xfrm>
          <a:prstGeom prst="rect">
            <a:avLst/>
          </a:prstGeom>
          <a:ln>
            <a:noFill/>
          </a:ln>
          <a:effectLst>
            <a:outerShdw blurRad="190500" algn="tl" rotWithShape="0">
              <a:srgbClr val="000000">
                <a:alpha val="70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8566" fill="hold"/>
                                        <p:tgtEl>
                                          <p:spTgt spid="38"/>
                                        </p:tgtEl>
                                      </p:cBhvr>
                                    </p:cmd>
                                  </p:childTnLst>
                                </p:cTn>
                              </p:par>
                              <p:par>
                                <p:cTn id="7" presetID="1" presetClass="mediacall" presetSubtype="0" fill="hold" nodeType="withEffect">
                                  <p:stCondLst>
                                    <p:cond delay="0"/>
                                  </p:stCondLst>
                                  <p:childTnLst>
                                    <p:cmd type="call" cmd="playFrom(0.0)">
                                      <p:cBhvr>
                                        <p:cTn id="8" dur="8566" fill="hold"/>
                                        <p:tgtEl>
                                          <p:spTgt spid="3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showWhenStopped="0">
                <p:cTn id="9" repeatCount="indefinite" fill="hold" display="0">
                  <p:stCondLst>
                    <p:cond delay="indefinite"/>
                  </p:stCondLst>
                  <p:endCondLst>
                    <p:cond evt="onPrev" delay="0">
                      <p:tgtEl>
                        <p:sldTgt/>
                      </p:tgtEl>
                    </p:cond>
                  </p:endCondLst>
                </p:cTn>
                <p:tgtEl>
                  <p:spTgt spid="38"/>
                </p:tgtEl>
              </p:cMediaNode>
            </p:video>
            <p:video>
              <p:cMediaNode mute="1" showWhenStopped="0">
                <p:cTn id="10" repeatCount="indefinite" fill="remove" display="0">
                  <p:stCondLst>
                    <p:cond delay="indefinite"/>
                  </p:stCondLst>
                  <p:endCondLst>
                    <p:cond evt="onPrev" delay="0">
                      <p:tgtEl>
                        <p:sldTgt/>
                      </p:tgtEl>
                    </p:cond>
                  </p:endCondLst>
                </p:cTn>
                <p:tgtEl>
                  <p:spTgt spid="39"/>
                </p:tgtEl>
              </p:cMediaNode>
            </p:vide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noChangeArrowheads="1"/>
          </p:cNvPicPr>
          <p:nvPr/>
        </p:nvPicPr>
        <p:blipFill>
          <a:blip r:embed="rId2" cstate="print">
            <a:clrChange>
              <a:clrFrom>
                <a:srgbClr val="000000"/>
              </a:clrFrom>
              <a:clrTo>
                <a:srgbClr val="000000">
                  <a:alpha val="0"/>
                </a:srgbClr>
              </a:clrTo>
            </a:clrChange>
            <a:duotone>
              <a:schemeClr val="accent6">
                <a:shade val="45000"/>
                <a:satMod val="135000"/>
              </a:schemeClr>
              <a:prstClr val="white"/>
            </a:duotone>
          </a:blip>
          <a:srcRect/>
          <a:stretch>
            <a:fillRect/>
          </a:stretch>
        </p:blipFill>
        <p:spPr bwMode="auto">
          <a:xfrm>
            <a:off x="3083187" y="1840822"/>
            <a:ext cx="3784630" cy="3601913"/>
          </a:xfrm>
          <a:prstGeom prst="rect">
            <a:avLst/>
          </a:prstGeom>
          <a:noFill/>
          <a:ln w="9525">
            <a:noFill/>
            <a:miter lim="800000"/>
            <a:headEnd/>
            <a:tailEnd/>
          </a:ln>
        </p:spPr>
      </p:pic>
      <p:sp>
        <p:nvSpPr>
          <p:cNvPr id="5" name="Text Box 3"/>
          <p:cNvSpPr txBox="1">
            <a:spLocks noChangeArrowheads="1"/>
          </p:cNvSpPr>
          <p:nvPr/>
        </p:nvSpPr>
        <p:spPr bwMode="auto">
          <a:xfrm>
            <a:off x="4443946" y="548680"/>
            <a:ext cx="1063112" cy="400110"/>
          </a:xfrm>
          <a:prstGeom prst="rect">
            <a:avLst/>
          </a:prstGeom>
          <a:noFill/>
          <a:ln w="12700">
            <a:noFill/>
            <a:miter lim="800000"/>
            <a:headEnd/>
            <a:tailEnd/>
          </a:ln>
        </p:spPr>
        <p:txBody>
          <a:bodyPr wrap="none">
            <a:spAutoFit/>
          </a:bodyPr>
          <a:lstStyle/>
          <a:p>
            <a:pPr eaLnBrk="0" hangingPunct="0"/>
            <a:r>
              <a:rPr lang="en-US" sz="2000" dirty="0">
                <a:solidFill>
                  <a:srgbClr val="990033"/>
                </a:solidFill>
              </a:rPr>
              <a:t>Overview</a:t>
            </a:r>
          </a:p>
        </p:txBody>
      </p:sp>
      <p:sp>
        <p:nvSpPr>
          <p:cNvPr id="6" name="Text Box 5"/>
          <p:cNvSpPr txBox="1">
            <a:spLocks noChangeArrowheads="1"/>
          </p:cNvSpPr>
          <p:nvPr/>
        </p:nvSpPr>
        <p:spPr bwMode="auto">
          <a:xfrm>
            <a:off x="2027675" y="1988840"/>
            <a:ext cx="5805645" cy="3240360"/>
          </a:xfrm>
          <a:prstGeom prst="rect">
            <a:avLst/>
          </a:prstGeom>
          <a:noFill/>
          <a:ln w="12700">
            <a:noFill/>
            <a:miter lim="800000"/>
            <a:headEnd/>
            <a:tailEnd/>
          </a:ln>
        </p:spPr>
        <p:txBody>
          <a:bodyPr wrap="none"/>
          <a:lstStyle/>
          <a:p>
            <a:r>
              <a:rPr lang="en-US" altLang="ja-JP" sz="1600" b="1" dirty="0" smtClean="0">
                <a:solidFill>
                  <a:schemeClr val="accent2">
                    <a:lumMod val="40000"/>
                    <a:lumOff val="60000"/>
                  </a:schemeClr>
                </a:solidFill>
                <a:ea typeface="MS Mincho"/>
                <a:cs typeface="MS Mincho"/>
              </a:rPr>
              <a:t>Prediction and life</a:t>
            </a:r>
            <a:r>
              <a:rPr lang="en-US" altLang="ja-JP" sz="1600" dirty="0" smtClean="0">
                <a:solidFill>
                  <a:schemeClr val="accent2">
                    <a:lumMod val="40000"/>
                    <a:lumOff val="60000"/>
                  </a:schemeClr>
                </a:solidFill>
                <a:ea typeface="MS Mincho"/>
                <a:cs typeface="MS Mincho"/>
              </a:rPr>
              <a:t>		Markov blankets and ergodic systems</a:t>
            </a:r>
          </a:p>
          <a:p>
            <a:r>
              <a:rPr lang="en-US" altLang="ja-JP" sz="1600" dirty="0" smtClean="0">
                <a:solidFill>
                  <a:schemeClr val="accent2">
                    <a:lumMod val="40000"/>
                    <a:lumOff val="60000"/>
                  </a:schemeClr>
                </a:solidFill>
                <a:ea typeface="MS Mincho"/>
                <a:cs typeface="MS Mincho"/>
              </a:rPr>
              <a:t>			Simulations of a primordial soup</a:t>
            </a:r>
          </a:p>
          <a:p>
            <a:endParaRPr lang="en-US" altLang="ja-JP" sz="1600" dirty="0">
              <a:solidFill>
                <a:schemeClr val="accent2">
                  <a:lumMod val="40000"/>
                  <a:lumOff val="60000"/>
                </a:schemeClr>
              </a:solidFill>
              <a:ea typeface="MS Mincho"/>
              <a:cs typeface="MS Mincho"/>
            </a:endParaRPr>
          </a:p>
          <a:p>
            <a:endParaRPr lang="en-US" altLang="ja-JP" sz="1600" dirty="0">
              <a:solidFill>
                <a:schemeClr val="accent2">
                  <a:lumMod val="40000"/>
                  <a:lumOff val="60000"/>
                </a:schemeClr>
              </a:solidFill>
              <a:ea typeface="MS Mincho"/>
              <a:cs typeface="MS Mincho"/>
            </a:endParaRPr>
          </a:p>
          <a:p>
            <a:r>
              <a:rPr lang="en-US" altLang="ja-JP" sz="1600" b="1" dirty="0" smtClean="0">
                <a:solidFill>
                  <a:schemeClr val="accent2">
                    <a:lumMod val="40000"/>
                    <a:lumOff val="60000"/>
                  </a:schemeClr>
                </a:solidFill>
                <a:ea typeface="MS Mincho"/>
                <a:cs typeface="MS Mincho"/>
              </a:rPr>
              <a:t>The anatomy of inference</a:t>
            </a:r>
            <a:r>
              <a:rPr lang="en-US" altLang="ja-JP" sz="1600" dirty="0" smtClean="0">
                <a:solidFill>
                  <a:schemeClr val="accent2">
                    <a:lumMod val="40000"/>
                    <a:lumOff val="60000"/>
                  </a:schemeClr>
                </a:solidFill>
                <a:ea typeface="MS Mincho"/>
                <a:cs typeface="MS Mincho"/>
              </a:rPr>
              <a:t>	Graphical models and predictive coding</a:t>
            </a:r>
          </a:p>
          <a:p>
            <a:r>
              <a:rPr lang="en-US" altLang="ja-JP" sz="1600" dirty="0" smtClean="0">
                <a:solidFill>
                  <a:schemeClr val="accent2">
                    <a:lumMod val="40000"/>
                    <a:lumOff val="60000"/>
                  </a:schemeClr>
                </a:solidFill>
                <a:ea typeface="MS Mincho"/>
                <a:cs typeface="MS Mincho"/>
              </a:rPr>
              <a:t>			Canonical microcircuits</a:t>
            </a:r>
            <a:endParaRPr lang="en-US" altLang="ja-JP" sz="1600" i="1" dirty="0" smtClean="0">
              <a:solidFill>
                <a:schemeClr val="accent2">
                  <a:lumMod val="40000"/>
                  <a:lumOff val="60000"/>
                </a:schemeClr>
              </a:solidFill>
              <a:ea typeface="MS Mincho"/>
              <a:cs typeface="MS Mincho"/>
            </a:endParaRPr>
          </a:p>
          <a:p>
            <a:r>
              <a:rPr lang="en-US" altLang="ja-JP" sz="1600" dirty="0" smtClean="0">
                <a:solidFill>
                  <a:schemeClr val="accent2">
                    <a:lumMod val="40000"/>
                    <a:lumOff val="60000"/>
                  </a:schemeClr>
                </a:solidFill>
                <a:ea typeface="MS Mincho"/>
                <a:cs typeface="MS Mincho"/>
              </a:rPr>
              <a:t>			 Action and perception</a:t>
            </a:r>
          </a:p>
          <a:p>
            <a:endParaRPr lang="en-US" altLang="ja-JP" sz="1600" dirty="0">
              <a:solidFill>
                <a:srgbClr val="990033"/>
              </a:solidFill>
              <a:ea typeface="MS Mincho"/>
              <a:cs typeface="MS Mincho"/>
            </a:endParaRPr>
          </a:p>
          <a:p>
            <a:r>
              <a:rPr lang="en-US" altLang="ja-JP" sz="1600" b="1" dirty="0" smtClean="0">
                <a:solidFill>
                  <a:srgbClr val="990033"/>
                </a:solidFill>
                <a:ea typeface="MS Mincho"/>
                <a:cs typeface="MS Mincho"/>
              </a:rPr>
              <a:t>Knowing your place </a:t>
            </a:r>
            <a:r>
              <a:rPr lang="en-US" altLang="ja-JP" sz="1600" dirty="0" smtClean="0">
                <a:solidFill>
                  <a:srgbClr val="990033"/>
                </a:solidFill>
                <a:ea typeface="MS Mincho"/>
                <a:cs typeface="MS Mincho"/>
              </a:rPr>
              <a:t>		Multi-agent prediction</a:t>
            </a:r>
          </a:p>
          <a:p>
            <a:r>
              <a:rPr lang="en-US" altLang="ja-JP" sz="1600" dirty="0" smtClean="0">
                <a:solidFill>
                  <a:srgbClr val="990033"/>
                </a:solidFill>
                <a:ea typeface="MS Mincho"/>
                <a:cs typeface="MS Mincho"/>
              </a:rPr>
              <a:t>			Morphogenesis</a:t>
            </a:r>
            <a:endParaRPr lang="en-US" altLang="ja-JP" sz="1600" i="1" dirty="0" smtClean="0">
              <a:solidFill>
                <a:srgbClr val="990033"/>
              </a:solidFill>
              <a:ea typeface="MS Mincho"/>
              <a:cs typeface="MS Mincho"/>
            </a:endParaRPr>
          </a:p>
          <a:p>
            <a:endParaRPr lang="en-US" altLang="ja-JP" sz="1600" dirty="0">
              <a:solidFill>
                <a:srgbClr val="990033"/>
              </a:solidFill>
              <a:ea typeface="MS Mincho"/>
              <a:cs typeface="MS Mincho"/>
            </a:endParaRPr>
          </a:p>
          <a:p>
            <a:endParaRPr lang="en-GB" sz="1600" dirty="0">
              <a:solidFill>
                <a:srgbClr val="990033"/>
              </a:solidFill>
              <a:latin typeface="Arial" charset="0"/>
            </a:endParaRPr>
          </a:p>
        </p:txBody>
      </p:sp>
      <p:pic>
        <p:nvPicPr>
          <p:cNvPr id="7" name="Picture 6" descr="Picture2"/>
          <p:cNvPicPr>
            <a:picLocks noChangeAspect="1" noChangeArrowheads="1"/>
          </p:cNvPicPr>
          <p:nvPr/>
        </p:nvPicPr>
        <p:blipFill>
          <a:blip r:embed="rId3" cstate="print">
            <a:duotone>
              <a:prstClr val="black"/>
              <a:srgbClr val="D9C3A5">
                <a:tint val="50000"/>
                <a:satMod val="180000"/>
              </a:srgbClr>
            </a:duotone>
          </a:blip>
          <a:srcRect/>
          <a:stretch>
            <a:fillRect/>
          </a:stretch>
        </p:blipFill>
        <p:spPr bwMode="auto">
          <a:xfrm>
            <a:off x="227475" y="214647"/>
            <a:ext cx="868363" cy="1954213"/>
          </a:xfrm>
          <a:prstGeom prst="rect">
            <a:avLst/>
          </a:prstGeom>
          <a:ln>
            <a:noFill/>
          </a:ln>
          <a:effectLst>
            <a:outerShdw blurRad="190500" algn="tl" rotWithShape="0">
              <a:srgbClr val="000000">
                <a:alpha val="70000"/>
              </a:srgbClr>
            </a:outerShdw>
          </a:effectLst>
        </p:spPr>
      </p:pic>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Oval 32"/>
          <p:cNvSpPr/>
          <p:nvPr/>
        </p:nvSpPr>
        <p:spPr>
          <a:xfrm>
            <a:off x="1808173" y="1804038"/>
            <a:ext cx="2618894" cy="2501253"/>
          </a:xfrm>
          <a:prstGeom prst="ellipse">
            <a:avLst/>
          </a:prstGeom>
          <a:solidFill>
            <a:srgbClr val="CCFFCC"/>
          </a:solidFill>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p:cNvSpPr/>
          <p:nvPr/>
        </p:nvSpPr>
        <p:spPr>
          <a:xfrm>
            <a:off x="851946" y="4200378"/>
            <a:ext cx="2618894" cy="2501253"/>
          </a:xfrm>
          <a:prstGeom prst="ellipse">
            <a:avLst/>
          </a:prstGeom>
          <a:solidFill>
            <a:srgbClr val="FFCCCC"/>
          </a:solidFill>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Oval 1"/>
          <p:cNvSpPr/>
          <p:nvPr/>
        </p:nvSpPr>
        <p:spPr>
          <a:xfrm>
            <a:off x="4122857" y="2701757"/>
            <a:ext cx="2618894" cy="2501253"/>
          </a:xfrm>
          <a:prstGeom prst="ellipse">
            <a:avLst/>
          </a:prstGeom>
          <a:solidFill>
            <a:schemeClr val="accent2">
              <a:lumMod val="20000"/>
              <a:lumOff val="80000"/>
            </a:schemeClr>
          </a:solidFill>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6535" name="Rectangle 7"/>
          <p:cNvSpPr>
            <a:spLocks noChangeArrowheads="1"/>
          </p:cNvSpPr>
          <p:nvPr/>
        </p:nvSpPr>
        <p:spPr bwMode="auto">
          <a:xfrm>
            <a:off x="0" y="0"/>
            <a:ext cx="9906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406534" name="Object 6"/>
          <p:cNvGraphicFramePr>
            <a:graphicFrameLocks noChangeAspect="1"/>
          </p:cNvGraphicFramePr>
          <p:nvPr>
            <p:extLst>
              <p:ext uri="{D42A27DB-BD31-4B8C-83A1-F6EECF244321}">
                <p14:modId xmlns:p14="http://schemas.microsoft.com/office/powerpoint/2010/main" xmlns="" val="3170797844"/>
              </p:ext>
            </p:extLst>
          </p:nvPr>
        </p:nvGraphicFramePr>
        <p:xfrm>
          <a:off x="6303150" y="1607595"/>
          <a:ext cx="1952625" cy="876300"/>
        </p:xfrm>
        <a:graphic>
          <a:graphicData uri="http://schemas.openxmlformats.org/presentationml/2006/ole">
            <p:oleObj spid="_x0000_s425065" name="Equation" r:id="rId3" imgW="1947240" imgH="868320" progId="Equation.DSMT4">
              <p:embed/>
            </p:oleObj>
          </a:graphicData>
        </a:graphic>
      </p:graphicFrame>
      <p:sp>
        <p:nvSpPr>
          <p:cNvPr id="406537" name="Rectangle 9"/>
          <p:cNvSpPr>
            <a:spLocks noChangeArrowheads="1"/>
          </p:cNvSpPr>
          <p:nvPr/>
        </p:nvSpPr>
        <p:spPr bwMode="auto">
          <a:xfrm>
            <a:off x="0" y="0"/>
            <a:ext cx="9906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406536" name="Object 8"/>
          <p:cNvGraphicFramePr>
            <a:graphicFrameLocks noChangeAspect="1"/>
          </p:cNvGraphicFramePr>
          <p:nvPr>
            <p:extLst>
              <p:ext uri="{D42A27DB-BD31-4B8C-83A1-F6EECF244321}">
                <p14:modId xmlns:p14="http://schemas.microsoft.com/office/powerpoint/2010/main" xmlns="" val="3626249805"/>
              </p:ext>
            </p:extLst>
          </p:nvPr>
        </p:nvGraphicFramePr>
        <p:xfrm>
          <a:off x="3602850" y="2253913"/>
          <a:ext cx="2381250" cy="295275"/>
        </p:xfrm>
        <a:graphic>
          <a:graphicData uri="http://schemas.openxmlformats.org/presentationml/2006/ole">
            <p:oleObj spid="_x0000_s425066" name="Equation" r:id="rId4" imgW="2358720" imgH="283320" progId="Equation.DSMT4">
              <p:embed/>
            </p:oleObj>
          </a:graphicData>
        </a:graphic>
      </p:graphicFrame>
      <p:sp>
        <p:nvSpPr>
          <p:cNvPr id="406539" name="Rectangle 11"/>
          <p:cNvSpPr>
            <a:spLocks noChangeArrowheads="1"/>
          </p:cNvSpPr>
          <p:nvPr/>
        </p:nvSpPr>
        <p:spPr bwMode="auto">
          <a:xfrm>
            <a:off x="0" y="0"/>
            <a:ext cx="9906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406538" name="Object 10"/>
          <p:cNvGraphicFramePr>
            <a:graphicFrameLocks noChangeAspect="1"/>
          </p:cNvGraphicFramePr>
          <p:nvPr>
            <p:extLst>
              <p:ext uri="{D42A27DB-BD31-4B8C-83A1-F6EECF244321}">
                <p14:modId xmlns:p14="http://schemas.microsoft.com/office/powerpoint/2010/main" xmlns="" val="1914160456"/>
              </p:ext>
            </p:extLst>
          </p:nvPr>
        </p:nvGraphicFramePr>
        <p:xfrm>
          <a:off x="6933382" y="4554125"/>
          <a:ext cx="1592263" cy="1450975"/>
        </p:xfrm>
        <a:graphic>
          <a:graphicData uri="http://schemas.openxmlformats.org/presentationml/2006/ole">
            <p:oleObj spid="_x0000_s425067" name="Equation" r:id="rId5" imgW="1600200" imgH="1447800" progId="Equation.DSMT4">
              <p:embed/>
            </p:oleObj>
          </a:graphicData>
        </a:graphic>
      </p:graphicFrame>
      <p:pic>
        <p:nvPicPr>
          <p:cNvPr id="27" name="Picture 26" descr="Picture1.png"/>
          <p:cNvPicPr>
            <a:picLocks noChangeAspect="1"/>
          </p:cNvPicPr>
          <p:nvPr/>
        </p:nvPicPr>
        <p:blipFill>
          <a:blip r:embed="rId6" cstate="print"/>
          <a:stretch>
            <a:fillRect/>
          </a:stretch>
        </p:blipFill>
        <p:spPr>
          <a:xfrm>
            <a:off x="1876473" y="2590097"/>
            <a:ext cx="2260179" cy="1051984"/>
          </a:xfrm>
          <a:prstGeom prst="rect">
            <a:avLst/>
          </a:prstGeom>
        </p:spPr>
      </p:pic>
      <p:pic>
        <p:nvPicPr>
          <p:cNvPr id="28" name="Picture 27" descr="Picture1.png"/>
          <p:cNvPicPr>
            <a:picLocks noChangeAspect="1"/>
          </p:cNvPicPr>
          <p:nvPr/>
        </p:nvPicPr>
        <p:blipFill>
          <a:blip r:embed="rId6" cstate="print"/>
          <a:stretch>
            <a:fillRect/>
          </a:stretch>
        </p:blipFill>
        <p:spPr>
          <a:xfrm>
            <a:off x="877315" y="4925012"/>
            <a:ext cx="2260179" cy="1051984"/>
          </a:xfrm>
          <a:prstGeom prst="rect">
            <a:avLst/>
          </a:prstGeom>
        </p:spPr>
      </p:pic>
      <p:pic>
        <p:nvPicPr>
          <p:cNvPr id="29" name="Picture 28" descr="Picture1.png"/>
          <p:cNvPicPr>
            <a:picLocks noChangeAspect="1"/>
          </p:cNvPicPr>
          <p:nvPr/>
        </p:nvPicPr>
        <p:blipFill>
          <a:blip r:embed="rId6" cstate="print"/>
          <a:stretch>
            <a:fillRect/>
          </a:stretch>
        </p:blipFill>
        <p:spPr>
          <a:xfrm>
            <a:off x="4128352" y="3453463"/>
            <a:ext cx="2260179" cy="1051984"/>
          </a:xfrm>
          <a:prstGeom prst="rect">
            <a:avLst/>
          </a:prstGeom>
        </p:spPr>
      </p:pic>
      <p:sp>
        <p:nvSpPr>
          <p:cNvPr id="30" name="Rectangle 38"/>
          <p:cNvSpPr>
            <a:spLocks noChangeArrowheads="1"/>
          </p:cNvSpPr>
          <p:nvPr/>
        </p:nvSpPr>
        <p:spPr bwMode="auto">
          <a:xfrm>
            <a:off x="7068274" y="4059070"/>
            <a:ext cx="1322478"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600" b="0" i="0" u="none" strike="noStrike" kern="0" cap="none" spc="0" normalizeH="0" baseline="0" noProof="0" dirty="0" smtClean="0">
                <a:ln>
                  <a:noFill/>
                </a:ln>
                <a:solidFill>
                  <a:srgbClr val="990033"/>
                </a:solidFill>
                <a:effectLst/>
                <a:uLnTx/>
                <a:uFillTx/>
                <a:latin typeface="Arial Narrow" pitchFamily="34" charset="0"/>
                <a:cs typeface="Arial" pitchFamily="34" charset="0"/>
              </a:rPr>
              <a:t>Generative model</a:t>
            </a:r>
            <a:endParaRPr kumimoji="0" lang="en-US" altLang="en-US" sz="2800" b="0" i="0" u="none" strike="noStrike" kern="0" cap="none" spc="0" normalizeH="0" baseline="0" noProof="0" dirty="0" smtClean="0">
              <a:ln>
                <a:noFill/>
              </a:ln>
              <a:solidFill>
                <a:srgbClr val="990033"/>
              </a:solidFill>
              <a:effectLst/>
              <a:uLnTx/>
              <a:uFillTx/>
              <a:cs typeface="Arial" pitchFamily="34" charset="0"/>
            </a:endParaRPr>
          </a:p>
        </p:txBody>
      </p:sp>
      <p:sp>
        <p:nvSpPr>
          <p:cNvPr id="37" name="Rectangle 38"/>
          <p:cNvSpPr>
            <a:spLocks noChangeArrowheads="1"/>
          </p:cNvSpPr>
          <p:nvPr/>
        </p:nvSpPr>
        <p:spPr bwMode="auto">
          <a:xfrm>
            <a:off x="6924805" y="1141650"/>
            <a:ext cx="1609415"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600" b="0" i="0" u="none" strike="noStrike" kern="0" cap="none" spc="0" normalizeH="0" baseline="0" noProof="0" dirty="0" smtClean="0">
                <a:ln>
                  <a:noFill/>
                </a:ln>
                <a:solidFill>
                  <a:srgbClr val="990033"/>
                </a:solidFill>
                <a:effectLst/>
                <a:uLnTx/>
                <a:uFillTx/>
                <a:latin typeface="Arial Narrow" pitchFamily="34" charset="0"/>
                <a:cs typeface="Arial" pitchFamily="34" charset="0"/>
              </a:rPr>
              <a:t>Intercellular signaling</a:t>
            </a:r>
            <a:endParaRPr kumimoji="0" lang="en-US" altLang="en-US" sz="2800" b="0" i="0" u="none" strike="noStrike" kern="0" cap="none" spc="0" normalizeH="0" baseline="0" noProof="0" dirty="0" smtClean="0">
              <a:ln>
                <a:noFill/>
              </a:ln>
              <a:solidFill>
                <a:srgbClr val="990033"/>
              </a:solidFill>
              <a:effectLst/>
              <a:uLnTx/>
              <a:uFillTx/>
              <a:cs typeface="Arial" pitchFamily="34" charset="0"/>
            </a:endParaRPr>
          </a:p>
        </p:txBody>
      </p:sp>
      <p:sp>
        <p:nvSpPr>
          <p:cNvPr id="38" name="Rectangle 38"/>
          <p:cNvSpPr>
            <a:spLocks noChangeArrowheads="1"/>
          </p:cNvSpPr>
          <p:nvPr/>
        </p:nvSpPr>
        <p:spPr bwMode="auto">
          <a:xfrm>
            <a:off x="8328375" y="1607595"/>
            <a:ext cx="1138132" cy="7966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50000"/>
              </a:lnSpc>
              <a:spcBef>
                <a:spcPct val="0"/>
              </a:spcBef>
              <a:spcAft>
                <a:spcPct val="0"/>
              </a:spcAft>
              <a:buClrTx/>
              <a:buSzTx/>
              <a:buFontTx/>
              <a:buNone/>
              <a:tabLst/>
              <a:defRPr/>
            </a:pPr>
            <a:r>
              <a:rPr kumimoji="0" lang="en-US" altLang="en-US" sz="1200" b="0" i="0" u="none" strike="noStrike" kern="0" cap="none" spc="0" normalizeH="0" baseline="0" noProof="0" dirty="0" smtClean="0">
                <a:ln>
                  <a:noFill/>
                </a:ln>
                <a:solidFill>
                  <a:srgbClr val="990033"/>
                </a:solidFill>
                <a:effectLst/>
                <a:uLnTx/>
                <a:uFillTx/>
                <a:latin typeface="Arial Narrow" pitchFamily="34" charset="0"/>
              </a:rPr>
              <a:t>Intrinsic</a:t>
            </a:r>
            <a:r>
              <a:rPr kumimoji="0" lang="en-US" altLang="en-US" sz="1200" b="0" i="0" u="none" strike="noStrike" kern="0" cap="none" spc="0" normalizeH="0" noProof="0" dirty="0" smtClean="0">
                <a:ln>
                  <a:noFill/>
                </a:ln>
                <a:solidFill>
                  <a:srgbClr val="990033"/>
                </a:solidFill>
                <a:effectLst/>
                <a:uLnTx/>
                <a:uFillTx/>
                <a:latin typeface="Arial Narrow" pitchFamily="34" charset="0"/>
              </a:rPr>
              <a:t> signals</a:t>
            </a:r>
          </a:p>
          <a:p>
            <a:pPr marL="0" marR="0" lvl="0" indent="0" algn="l" defTabSz="914400" rtl="0" eaLnBrk="1" fontAlgn="base" latinLnBrk="0" hangingPunct="1">
              <a:lnSpc>
                <a:spcPct val="150000"/>
              </a:lnSpc>
              <a:spcBef>
                <a:spcPct val="0"/>
              </a:spcBef>
              <a:spcAft>
                <a:spcPct val="0"/>
              </a:spcAft>
              <a:buClrTx/>
              <a:buSzTx/>
              <a:buFontTx/>
              <a:buNone/>
              <a:tabLst/>
              <a:defRPr/>
            </a:pPr>
            <a:r>
              <a:rPr lang="en-US" altLang="en-US" sz="1200" kern="0" baseline="0" dirty="0" smtClean="0">
                <a:solidFill>
                  <a:srgbClr val="990033"/>
                </a:solidFill>
                <a:latin typeface="Arial Narrow" pitchFamily="34" charset="0"/>
              </a:rPr>
              <a:t>Exogenous</a:t>
            </a:r>
            <a:r>
              <a:rPr lang="en-US" altLang="en-US" sz="1200" kern="0" dirty="0" smtClean="0">
                <a:solidFill>
                  <a:srgbClr val="990033"/>
                </a:solidFill>
                <a:latin typeface="Arial Narrow" pitchFamily="34" charset="0"/>
              </a:rPr>
              <a:t> signals</a:t>
            </a:r>
          </a:p>
          <a:p>
            <a:pPr marL="0" marR="0" lvl="0" indent="0" algn="l" defTabSz="914400" rtl="0" eaLnBrk="1" fontAlgn="base" latinLnBrk="0" hangingPunct="1">
              <a:lnSpc>
                <a:spcPct val="150000"/>
              </a:lnSpc>
              <a:spcBef>
                <a:spcPct val="0"/>
              </a:spcBef>
              <a:spcAft>
                <a:spcPct val="0"/>
              </a:spcAft>
              <a:buClrTx/>
              <a:buSzTx/>
              <a:buFontTx/>
              <a:buNone/>
              <a:tabLst/>
              <a:defRPr/>
            </a:pPr>
            <a:r>
              <a:rPr kumimoji="0" lang="en-US" altLang="en-US" sz="1200" b="0" i="0" u="none" strike="noStrike" kern="0" cap="none" spc="0" normalizeH="0" baseline="0" noProof="0" dirty="0" smtClean="0">
                <a:ln>
                  <a:noFill/>
                </a:ln>
                <a:solidFill>
                  <a:srgbClr val="990033"/>
                </a:solidFill>
                <a:effectLst/>
                <a:uLnTx/>
                <a:uFillTx/>
                <a:latin typeface="Arial Narrow" pitchFamily="34" charset="0"/>
              </a:rPr>
              <a:t>Endogenous signals</a:t>
            </a:r>
            <a:endParaRPr kumimoji="0" lang="en-US" altLang="en-US" sz="2000" b="0" i="0" u="none" strike="noStrike" kern="0" cap="none" spc="0" normalizeH="0" baseline="0" noProof="0" dirty="0" smtClean="0">
              <a:ln>
                <a:noFill/>
              </a:ln>
              <a:solidFill>
                <a:srgbClr val="990033"/>
              </a:solidFill>
              <a:effectLst/>
              <a:uLnTx/>
              <a:uFillTx/>
              <a:cs typeface="Arial" pitchFamily="34" charset="0"/>
            </a:endParaRPr>
          </a:p>
        </p:txBody>
      </p:sp>
      <p:graphicFrame>
        <p:nvGraphicFramePr>
          <p:cNvPr id="39" name="Object 8"/>
          <p:cNvGraphicFramePr>
            <a:graphicFrameLocks noChangeAspect="1"/>
          </p:cNvGraphicFramePr>
          <p:nvPr>
            <p:extLst>
              <p:ext uri="{D42A27DB-BD31-4B8C-83A1-F6EECF244321}">
                <p14:modId xmlns:p14="http://schemas.microsoft.com/office/powerpoint/2010/main" xmlns="" val="3632665281"/>
              </p:ext>
            </p:extLst>
          </p:nvPr>
        </p:nvGraphicFramePr>
        <p:xfrm>
          <a:off x="4189508" y="3176588"/>
          <a:ext cx="666750" cy="252412"/>
        </p:xfrm>
        <a:graphic>
          <a:graphicData uri="http://schemas.openxmlformats.org/presentationml/2006/ole">
            <p:oleObj spid="_x0000_s425068" name="Equation" r:id="rId7" imgW="660113" imgH="241195" progId="Equation.DSMT4">
              <p:embed/>
            </p:oleObj>
          </a:graphicData>
        </a:graphic>
      </p:graphicFrame>
      <p:cxnSp>
        <p:nvCxnSpPr>
          <p:cNvPr id="4" name="Straight Connector 3"/>
          <p:cNvCxnSpPr/>
          <p:nvPr/>
        </p:nvCxnSpPr>
        <p:spPr>
          <a:xfrm>
            <a:off x="3245673" y="3054664"/>
            <a:ext cx="2193058" cy="897719"/>
          </a:xfrm>
          <a:prstGeom prst="line">
            <a:avLst/>
          </a:prstGeom>
          <a:ln w="19050">
            <a:solidFill>
              <a:schemeClr val="tx1"/>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5" name="Rectangle 38"/>
          <p:cNvSpPr>
            <a:spLocks noChangeArrowheads="1"/>
          </p:cNvSpPr>
          <p:nvPr/>
        </p:nvSpPr>
        <p:spPr bwMode="auto">
          <a:xfrm>
            <a:off x="1262590" y="467927"/>
            <a:ext cx="5586466"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0" cap="none" spc="0" normalizeH="0" baseline="0" noProof="0" dirty="0" smtClean="0">
                <a:ln>
                  <a:noFill/>
                </a:ln>
                <a:solidFill>
                  <a:srgbClr val="990033"/>
                </a:solidFill>
                <a:effectLst/>
                <a:uLnTx/>
                <a:uFillTx/>
                <a:latin typeface="Arial Narrow" pitchFamily="34" charset="0"/>
                <a:cs typeface="Arial" pitchFamily="34" charset="0"/>
              </a:rPr>
              <a:t>Knowing your place: multi-agent games and morphogenesis</a:t>
            </a:r>
            <a:endParaRPr kumimoji="0" lang="en-US" altLang="en-US" sz="3600" b="0" i="0" u="none" strike="noStrike" kern="0" cap="none" spc="0" normalizeH="0" baseline="0" noProof="0" dirty="0" smtClean="0">
              <a:ln>
                <a:noFill/>
              </a:ln>
              <a:solidFill>
                <a:srgbClr val="990033"/>
              </a:solidFill>
              <a:effectLst/>
              <a:uLnTx/>
              <a:uFillTx/>
              <a:cs typeface="Arial" pitchFamily="34" charset="0"/>
            </a:endParaRPr>
          </a:p>
        </p:txBody>
      </p:sp>
      <p:cxnSp>
        <p:nvCxnSpPr>
          <p:cNvPr id="46" name="Straight Connector 45"/>
          <p:cNvCxnSpPr/>
          <p:nvPr/>
        </p:nvCxnSpPr>
        <p:spPr>
          <a:xfrm flipV="1">
            <a:off x="2161393" y="3952383"/>
            <a:ext cx="3270911" cy="1468490"/>
          </a:xfrm>
          <a:prstGeom prst="line">
            <a:avLst/>
          </a:prstGeom>
          <a:ln w="19050">
            <a:solidFill>
              <a:schemeClr val="bg2">
                <a:lumMod val="60000"/>
                <a:lumOff val="40000"/>
              </a:schemeClr>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V="1">
            <a:off x="2225567" y="3062987"/>
            <a:ext cx="1044158" cy="2357886"/>
          </a:xfrm>
          <a:prstGeom prst="line">
            <a:avLst/>
          </a:prstGeom>
          <a:ln w="19050">
            <a:solidFill>
              <a:schemeClr val="bg2">
                <a:lumMod val="60000"/>
                <a:lumOff val="40000"/>
              </a:schemeClr>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nvPicPr>
        <p:blipFill>
          <a:blip r:embed="rId8" cstate="print"/>
          <a:stretch>
            <a:fillRect/>
          </a:stretch>
        </p:blipFill>
        <p:spPr>
          <a:xfrm>
            <a:off x="255894" y="309400"/>
            <a:ext cx="621422" cy="89214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9" name="Oval 1178"/>
          <p:cNvSpPr/>
          <p:nvPr/>
        </p:nvSpPr>
        <p:spPr>
          <a:xfrm>
            <a:off x="4097905" y="3609020"/>
            <a:ext cx="1344627" cy="1416352"/>
          </a:xfrm>
          <a:prstGeom prst="ellipse">
            <a:avLst/>
          </a:prstGeom>
          <a:solidFill>
            <a:srgbClr val="CCFFCC">
              <a:alpha val="50000"/>
            </a:srgbClr>
          </a:solidFill>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82" name="Oval 1181"/>
          <p:cNvSpPr/>
          <p:nvPr/>
        </p:nvSpPr>
        <p:spPr>
          <a:xfrm>
            <a:off x="4727975" y="4059070"/>
            <a:ext cx="1344627" cy="1416352"/>
          </a:xfrm>
          <a:prstGeom prst="ellipse">
            <a:avLst/>
          </a:prstGeom>
          <a:solidFill>
            <a:schemeClr val="accent2">
              <a:lumMod val="40000"/>
              <a:lumOff val="60000"/>
              <a:alpha val="50000"/>
            </a:schemeClr>
          </a:solidFill>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81" name="Oval 1180"/>
          <p:cNvSpPr/>
          <p:nvPr/>
        </p:nvSpPr>
        <p:spPr>
          <a:xfrm>
            <a:off x="3872880" y="4149080"/>
            <a:ext cx="1344627" cy="1416352"/>
          </a:xfrm>
          <a:prstGeom prst="ellipse">
            <a:avLst/>
          </a:prstGeom>
          <a:solidFill>
            <a:srgbClr val="FFCCCC">
              <a:alpha val="48000"/>
            </a:srgbClr>
          </a:solidFill>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402" name="Object 9"/>
          <p:cNvGraphicFramePr>
            <a:graphicFrameLocks noChangeAspect="1"/>
          </p:cNvGraphicFramePr>
          <p:nvPr>
            <p:extLst>
              <p:ext uri="{D42A27DB-BD31-4B8C-83A1-F6EECF244321}">
                <p14:modId xmlns:p14="http://schemas.microsoft.com/office/powerpoint/2010/main" xmlns="" val="4042938299"/>
              </p:ext>
            </p:extLst>
          </p:nvPr>
        </p:nvGraphicFramePr>
        <p:xfrm>
          <a:off x="6492171" y="3410998"/>
          <a:ext cx="835025" cy="317500"/>
        </p:xfrm>
        <a:graphic>
          <a:graphicData uri="http://schemas.openxmlformats.org/presentationml/2006/ole">
            <p:oleObj spid="_x0000_s426118" name="Equation" r:id="rId3" imgW="634725" imgH="241195" progId="Equation.DSMT4">
              <p:embed/>
            </p:oleObj>
          </a:graphicData>
        </a:graphic>
      </p:graphicFrame>
      <p:graphicFrame>
        <p:nvGraphicFramePr>
          <p:cNvPr id="2403" name="Object 10"/>
          <p:cNvGraphicFramePr>
            <a:graphicFrameLocks noChangeAspect="1"/>
          </p:cNvGraphicFramePr>
          <p:nvPr>
            <p:extLst>
              <p:ext uri="{D42A27DB-BD31-4B8C-83A1-F6EECF244321}">
                <p14:modId xmlns:p14="http://schemas.microsoft.com/office/powerpoint/2010/main" xmlns="" val="2621152752"/>
              </p:ext>
            </p:extLst>
          </p:nvPr>
        </p:nvGraphicFramePr>
        <p:xfrm>
          <a:off x="6565121" y="1178750"/>
          <a:ext cx="719138" cy="317500"/>
        </p:xfrm>
        <a:graphic>
          <a:graphicData uri="http://schemas.openxmlformats.org/presentationml/2006/ole">
            <p:oleObj spid="_x0000_s426119" name="Equation" r:id="rId4" imgW="545863" imgH="241195" progId="Equation.DSMT4">
              <p:embed/>
            </p:oleObj>
          </a:graphicData>
        </a:graphic>
      </p:graphicFrame>
      <p:graphicFrame>
        <p:nvGraphicFramePr>
          <p:cNvPr id="2404" name="Object 11"/>
          <p:cNvGraphicFramePr>
            <a:graphicFrameLocks noChangeAspect="1"/>
          </p:cNvGraphicFramePr>
          <p:nvPr>
            <p:extLst>
              <p:ext uri="{D42A27DB-BD31-4B8C-83A1-F6EECF244321}">
                <p14:modId xmlns:p14="http://schemas.microsoft.com/office/powerpoint/2010/main" xmlns="" val="547873021"/>
              </p:ext>
            </p:extLst>
          </p:nvPr>
        </p:nvGraphicFramePr>
        <p:xfrm>
          <a:off x="2027675" y="2932798"/>
          <a:ext cx="434975" cy="317500"/>
        </p:xfrm>
        <a:graphic>
          <a:graphicData uri="http://schemas.openxmlformats.org/presentationml/2006/ole">
            <p:oleObj spid="_x0000_s426120" name="Equation" r:id="rId5" imgW="330057" imgH="241195" progId="Equation.DSMT4">
              <p:embed/>
            </p:oleObj>
          </a:graphicData>
        </a:graphic>
      </p:graphicFrame>
      <p:graphicFrame>
        <p:nvGraphicFramePr>
          <p:cNvPr id="2405" name="Object 12"/>
          <p:cNvGraphicFramePr>
            <a:graphicFrameLocks noChangeAspect="1"/>
          </p:cNvGraphicFramePr>
          <p:nvPr>
            <p:extLst>
              <p:ext uri="{D42A27DB-BD31-4B8C-83A1-F6EECF244321}">
                <p14:modId xmlns:p14="http://schemas.microsoft.com/office/powerpoint/2010/main" xmlns="" val="4118163828"/>
              </p:ext>
            </p:extLst>
          </p:nvPr>
        </p:nvGraphicFramePr>
        <p:xfrm>
          <a:off x="2531731" y="3754154"/>
          <a:ext cx="1522015" cy="780573"/>
        </p:xfrm>
        <a:graphic>
          <a:graphicData uri="http://schemas.openxmlformats.org/presentationml/2006/ole">
            <p:oleObj spid="_x0000_s426121" name="Equation" r:id="rId6" imgW="1778000" imgH="914400" progId="Equation.DSMT4">
              <p:embed/>
            </p:oleObj>
          </a:graphicData>
        </a:graphic>
      </p:graphicFrame>
      <p:grpSp>
        <p:nvGrpSpPr>
          <p:cNvPr id="3" name="Group 29109"/>
          <p:cNvGrpSpPr/>
          <p:nvPr/>
        </p:nvGrpSpPr>
        <p:grpSpPr>
          <a:xfrm>
            <a:off x="6022940" y="3796066"/>
            <a:ext cx="1722438" cy="1919188"/>
            <a:chOff x="9925050" y="1593850"/>
            <a:chExt cx="1722438" cy="1919188"/>
          </a:xfrm>
        </p:grpSpPr>
        <p:sp>
          <p:nvSpPr>
            <p:cNvPr id="2554" name="Rectangle 1489"/>
            <p:cNvSpPr>
              <a:spLocks noChangeArrowheads="1"/>
            </p:cNvSpPr>
            <p:nvPr/>
          </p:nvSpPr>
          <p:spPr bwMode="auto">
            <a:xfrm>
              <a:off x="10013950" y="1593850"/>
              <a:ext cx="1633538" cy="1638300"/>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555" name="Rectangle 1490"/>
            <p:cNvSpPr>
              <a:spLocks noChangeArrowheads="1"/>
            </p:cNvSpPr>
            <p:nvPr/>
          </p:nvSpPr>
          <p:spPr bwMode="auto">
            <a:xfrm>
              <a:off x="10013950" y="1593850"/>
              <a:ext cx="1633538" cy="1638300"/>
            </a:xfrm>
            <a:prstGeom prst="rect">
              <a:avLst/>
            </a:prstGeom>
            <a:noFill/>
            <a:ln w="0">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556" name="Line 1491"/>
            <p:cNvSpPr>
              <a:spLocks noChangeShapeType="1"/>
            </p:cNvSpPr>
            <p:nvPr/>
          </p:nvSpPr>
          <p:spPr bwMode="auto">
            <a:xfrm>
              <a:off x="10013950" y="3232150"/>
              <a:ext cx="1633538"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557" name="Line 1492"/>
            <p:cNvSpPr>
              <a:spLocks noChangeShapeType="1"/>
            </p:cNvSpPr>
            <p:nvPr/>
          </p:nvSpPr>
          <p:spPr bwMode="auto">
            <a:xfrm flipV="1">
              <a:off x="10013950" y="1593850"/>
              <a:ext cx="0" cy="163830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558" name="Line 1493"/>
            <p:cNvSpPr>
              <a:spLocks noChangeShapeType="1"/>
            </p:cNvSpPr>
            <p:nvPr/>
          </p:nvSpPr>
          <p:spPr bwMode="auto">
            <a:xfrm flipV="1">
              <a:off x="10083800" y="3213100"/>
              <a:ext cx="0" cy="1905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559" name="Rectangle 1494"/>
            <p:cNvSpPr>
              <a:spLocks noChangeArrowheads="1"/>
            </p:cNvSpPr>
            <p:nvPr/>
          </p:nvSpPr>
          <p:spPr bwMode="auto">
            <a:xfrm>
              <a:off x="10039350" y="3251200"/>
              <a:ext cx="95250" cy="120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700" b="0" i="0" u="none" strike="noStrike" kern="0" cap="none" spc="0" normalizeH="0" baseline="0" noProof="0" dirty="0" smtClean="0">
                  <a:ln>
                    <a:noFill/>
                  </a:ln>
                  <a:solidFill>
                    <a:srgbClr val="000000"/>
                  </a:solidFill>
                  <a:effectLst/>
                  <a:uLnTx/>
                  <a:uFillTx/>
                  <a:latin typeface="Arial Narrow" pitchFamily="34" charset="0"/>
                  <a:cs typeface="Arial" pitchFamily="34" charset="0"/>
                </a:rPr>
                <a:t>-4</a:t>
              </a:r>
              <a:endParaRPr kumimoji="0" lang="en-US" altLang="en-US" sz="1800" b="0" i="0" u="none" strike="noStrike" kern="0" cap="none" spc="0" normalizeH="0" baseline="0" noProof="0" dirty="0" smtClean="0">
                <a:ln>
                  <a:noFill/>
                </a:ln>
                <a:solidFill>
                  <a:sysClr val="windowText" lastClr="000000"/>
                </a:solidFill>
                <a:effectLst/>
                <a:uLnTx/>
                <a:uFillTx/>
                <a:latin typeface="Arial" pitchFamily="34" charset="0"/>
                <a:cs typeface="Arial" pitchFamily="34" charset="0"/>
              </a:endParaRPr>
            </a:p>
          </p:txBody>
        </p:sp>
        <p:sp>
          <p:nvSpPr>
            <p:cNvPr id="2560" name="Line 1495"/>
            <p:cNvSpPr>
              <a:spLocks noChangeShapeType="1"/>
            </p:cNvSpPr>
            <p:nvPr/>
          </p:nvSpPr>
          <p:spPr bwMode="auto">
            <a:xfrm flipV="1">
              <a:off x="10452100" y="3213100"/>
              <a:ext cx="0" cy="1905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561" name="Rectangle 1496"/>
            <p:cNvSpPr>
              <a:spLocks noChangeArrowheads="1"/>
            </p:cNvSpPr>
            <p:nvPr/>
          </p:nvSpPr>
          <p:spPr bwMode="auto">
            <a:xfrm>
              <a:off x="10407650" y="3251200"/>
              <a:ext cx="95250" cy="120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700" b="0" i="0" u="none" strike="noStrike" kern="0" cap="none" spc="0" normalizeH="0" baseline="0" noProof="0" smtClean="0">
                  <a:ln>
                    <a:noFill/>
                  </a:ln>
                  <a:solidFill>
                    <a:srgbClr val="000000"/>
                  </a:solidFill>
                  <a:effectLst/>
                  <a:uLnTx/>
                  <a:uFillTx/>
                  <a:latin typeface="Arial Narrow" pitchFamily="34" charset="0"/>
                  <a:cs typeface="Arial" pitchFamily="34" charset="0"/>
                </a:rPr>
                <a:t>-2</a:t>
              </a:r>
              <a:endParaRPr kumimoji="0" lang="en-US" altLang="en-US" sz="1800" b="0" i="0" u="none" strike="noStrike" kern="0" cap="none" spc="0" normalizeH="0" baseline="0" noProof="0" smtClean="0">
                <a:ln>
                  <a:noFill/>
                </a:ln>
                <a:solidFill>
                  <a:sysClr val="windowText" lastClr="000000"/>
                </a:solidFill>
                <a:effectLst/>
                <a:uLnTx/>
                <a:uFillTx/>
                <a:latin typeface="Arial" pitchFamily="34" charset="0"/>
                <a:cs typeface="Arial" pitchFamily="34" charset="0"/>
              </a:endParaRPr>
            </a:p>
          </p:txBody>
        </p:sp>
        <p:sp>
          <p:nvSpPr>
            <p:cNvPr id="2562" name="Line 1497"/>
            <p:cNvSpPr>
              <a:spLocks noChangeShapeType="1"/>
            </p:cNvSpPr>
            <p:nvPr/>
          </p:nvSpPr>
          <p:spPr bwMode="auto">
            <a:xfrm flipV="1">
              <a:off x="10826750" y="3213100"/>
              <a:ext cx="0" cy="1905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563" name="Rectangle 1498"/>
            <p:cNvSpPr>
              <a:spLocks noChangeArrowheads="1"/>
            </p:cNvSpPr>
            <p:nvPr/>
          </p:nvSpPr>
          <p:spPr bwMode="auto">
            <a:xfrm>
              <a:off x="10807700" y="3251200"/>
              <a:ext cx="69850" cy="120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700" b="0" i="0" u="none" strike="noStrike" kern="0" cap="none" spc="0" normalizeH="0" baseline="0" noProof="0" smtClean="0">
                  <a:ln>
                    <a:noFill/>
                  </a:ln>
                  <a:solidFill>
                    <a:srgbClr val="000000"/>
                  </a:solidFill>
                  <a:effectLst/>
                  <a:uLnTx/>
                  <a:uFillTx/>
                  <a:latin typeface="Arial Narrow" pitchFamily="34" charset="0"/>
                  <a:cs typeface="Arial" pitchFamily="34" charset="0"/>
                </a:rPr>
                <a:t>0</a:t>
              </a:r>
              <a:endParaRPr kumimoji="0" lang="en-US" altLang="en-US" sz="1800" b="0" i="0" u="none" strike="noStrike" kern="0" cap="none" spc="0" normalizeH="0" baseline="0" noProof="0" smtClean="0">
                <a:ln>
                  <a:noFill/>
                </a:ln>
                <a:solidFill>
                  <a:sysClr val="windowText" lastClr="000000"/>
                </a:solidFill>
                <a:effectLst/>
                <a:uLnTx/>
                <a:uFillTx/>
                <a:latin typeface="Arial" pitchFamily="34" charset="0"/>
                <a:cs typeface="Arial" pitchFamily="34" charset="0"/>
              </a:endParaRPr>
            </a:p>
          </p:txBody>
        </p:sp>
        <p:sp>
          <p:nvSpPr>
            <p:cNvPr id="2564" name="Line 1499"/>
            <p:cNvSpPr>
              <a:spLocks noChangeShapeType="1"/>
            </p:cNvSpPr>
            <p:nvPr/>
          </p:nvSpPr>
          <p:spPr bwMode="auto">
            <a:xfrm flipV="1">
              <a:off x="11201400" y="3213100"/>
              <a:ext cx="0" cy="1905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565" name="Rectangle 1500"/>
            <p:cNvSpPr>
              <a:spLocks noChangeArrowheads="1"/>
            </p:cNvSpPr>
            <p:nvPr/>
          </p:nvSpPr>
          <p:spPr bwMode="auto">
            <a:xfrm>
              <a:off x="11182350" y="3251200"/>
              <a:ext cx="69850" cy="120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700" b="0" i="0" u="none" strike="noStrike" kern="0" cap="none" spc="0" normalizeH="0" baseline="0" noProof="0" smtClean="0">
                  <a:ln>
                    <a:noFill/>
                  </a:ln>
                  <a:solidFill>
                    <a:srgbClr val="000000"/>
                  </a:solidFill>
                  <a:effectLst/>
                  <a:uLnTx/>
                  <a:uFillTx/>
                  <a:latin typeface="Arial Narrow" pitchFamily="34" charset="0"/>
                  <a:cs typeface="Arial" pitchFamily="34" charset="0"/>
                </a:rPr>
                <a:t>2</a:t>
              </a:r>
              <a:endParaRPr kumimoji="0" lang="en-US" altLang="en-US" sz="1800" b="0" i="0" u="none" strike="noStrike" kern="0" cap="none" spc="0" normalizeH="0" baseline="0" noProof="0" smtClean="0">
                <a:ln>
                  <a:noFill/>
                </a:ln>
                <a:solidFill>
                  <a:sysClr val="windowText" lastClr="000000"/>
                </a:solidFill>
                <a:effectLst/>
                <a:uLnTx/>
                <a:uFillTx/>
                <a:latin typeface="Arial" pitchFamily="34" charset="0"/>
                <a:cs typeface="Arial" pitchFamily="34" charset="0"/>
              </a:endParaRPr>
            </a:p>
          </p:txBody>
        </p:sp>
        <p:sp>
          <p:nvSpPr>
            <p:cNvPr id="2566" name="Rectangle 1502"/>
            <p:cNvSpPr>
              <a:spLocks noChangeArrowheads="1"/>
            </p:cNvSpPr>
            <p:nvPr/>
          </p:nvSpPr>
          <p:spPr bwMode="auto">
            <a:xfrm>
              <a:off x="11552238" y="3251200"/>
              <a:ext cx="69850" cy="120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700" b="0" i="0" u="none" strike="noStrike" kern="0" cap="none" spc="0" normalizeH="0" baseline="0" noProof="0" smtClean="0">
                  <a:ln>
                    <a:noFill/>
                  </a:ln>
                  <a:solidFill>
                    <a:srgbClr val="000000"/>
                  </a:solidFill>
                  <a:effectLst/>
                  <a:uLnTx/>
                  <a:uFillTx/>
                  <a:latin typeface="Arial Narrow" pitchFamily="34" charset="0"/>
                  <a:cs typeface="Arial" pitchFamily="34" charset="0"/>
                </a:rPr>
                <a:t>4</a:t>
              </a:r>
              <a:endParaRPr kumimoji="0" lang="en-US" altLang="en-US" sz="1800" b="0" i="0" u="none" strike="noStrike" kern="0" cap="none" spc="0" normalizeH="0" baseline="0" noProof="0" smtClean="0">
                <a:ln>
                  <a:noFill/>
                </a:ln>
                <a:solidFill>
                  <a:sysClr val="windowText" lastClr="000000"/>
                </a:solidFill>
                <a:effectLst/>
                <a:uLnTx/>
                <a:uFillTx/>
                <a:latin typeface="Arial" pitchFamily="34" charset="0"/>
                <a:cs typeface="Arial" pitchFamily="34" charset="0"/>
              </a:endParaRPr>
            </a:p>
          </p:txBody>
        </p:sp>
        <p:sp>
          <p:nvSpPr>
            <p:cNvPr id="2567" name="Line 1503"/>
            <p:cNvSpPr>
              <a:spLocks noChangeShapeType="1"/>
            </p:cNvSpPr>
            <p:nvPr/>
          </p:nvSpPr>
          <p:spPr bwMode="auto">
            <a:xfrm>
              <a:off x="10013950" y="3155950"/>
              <a:ext cx="12700"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568" name="Rectangle 1504"/>
            <p:cNvSpPr>
              <a:spLocks noChangeArrowheads="1"/>
            </p:cNvSpPr>
            <p:nvPr/>
          </p:nvSpPr>
          <p:spPr bwMode="auto">
            <a:xfrm>
              <a:off x="9925050" y="3105150"/>
              <a:ext cx="95250" cy="120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700" b="0" i="0" u="none" strike="noStrike" kern="0" cap="none" spc="0" normalizeH="0" baseline="0" noProof="0" smtClean="0">
                  <a:ln>
                    <a:noFill/>
                  </a:ln>
                  <a:solidFill>
                    <a:srgbClr val="000000"/>
                  </a:solidFill>
                  <a:effectLst/>
                  <a:uLnTx/>
                  <a:uFillTx/>
                  <a:latin typeface="Arial Narrow" pitchFamily="34" charset="0"/>
                  <a:cs typeface="Arial" pitchFamily="34" charset="0"/>
                </a:rPr>
                <a:t>-4</a:t>
              </a:r>
              <a:endParaRPr kumimoji="0" lang="en-US" altLang="en-US" sz="1800" b="0" i="0" u="none" strike="noStrike" kern="0" cap="none" spc="0" normalizeH="0" baseline="0" noProof="0" smtClean="0">
                <a:ln>
                  <a:noFill/>
                </a:ln>
                <a:solidFill>
                  <a:sysClr val="windowText" lastClr="000000"/>
                </a:solidFill>
                <a:effectLst/>
                <a:uLnTx/>
                <a:uFillTx/>
                <a:latin typeface="Arial" pitchFamily="34" charset="0"/>
                <a:cs typeface="Arial" pitchFamily="34" charset="0"/>
              </a:endParaRPr>
            </a:p>
          </p:txBody>
        </p:sp>
        <p:sp>
          <p:nvSpPr>
            <p:cNvPr id="2569" name="Line 1505"/>
            <p:cNvSpPr>
              <a:spLocks noChangeShapeType="1"/>
            </p:cNvSpPr>
            <p:nvPr/>
          </p:nvSpPr>
          <p:spPr bwMode="auto">
            <a:xfrm>
              <a:off x="10013950" y="2971800"/>
              <a:ext cx="12700"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570" name="Rectangle 1506"/>
            <p:cNvSpPr>
              <a:spLocks noChangeArrowheads="1"/>
            </p:cNvSpPr>
            <p:nvPr/>
          </p:nvSpPr>
          <p:spPr bwMode="auto">
            <a:xfrm>
              <a:off x="9925050" y="2921000"/>
              <a:ext cx="95250" cy="120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700" b="0" i="0" u="none" strike="noStrike" kern="0" cap="none" spc="0" normalizeH="0" baseline="0" noProof="0" smtClean="0">
                  <a:ln>
                    <a:noFill/>
                  </a:ln>
                  <a:solidFill>
                    <a:srgbClr val="000000"/>
                  </a:solidFill>
                  <a:effectLst/>
                  <a:uLnTx/>
                  <a:uFillTx/>
                  <a:latin typeface="Arial Narrow" pitchFamily="34" charset="0"/>
                  <a:cs typeface="Arial" pitchFamily="34" charset="0"/>
                </a:rPr>
                <a:t>-3</a:t>
              </a:r>
              <a:endParaRPr kumimoji="0" lang="en-US" altLang="en-US" sz="1800" b="0" i="0" u="none" strike="noStrike" kern="0" cap="none" spc="0" normalizeH="0" baseline="0" noProof="0" smtClean="0">
                <a:ln>
                  <a:noFill/>
                </a:ln>
                <a:solidFill>
                  <a:sysClr val="windowText" lastClr="000000"/>
                </a:solidFill>
                <a:effectLst/>
                <a:uLnTx/>
                <a:uFillTx/>
                <a:latin typeface="Arial" pitchFamily="34" charset="0"/>
                <a:cs typeface="Arial" pitchFamily="34" charset="0"/>
              </a:endParaRPr>
            </a:p>
          </p:txBody>
        </p:sp>
        <p:grpSp>
          <p:nvGrpSpPr>
            <p:cNvPr id="4" name="Group 1708"/>
            <p:cNvGrpSpPr>
              <a:grpSpLocks/>
            </p:cNvGrpSpPr>
            <p:nvPr/>
          </p:nvGrpSpPr>
          <p:grpSpPr bwMode="auto">
            <a:xfrm>
              <a:off x="9925050" y="1600200"/>
              <a:ext cx="431800" cy="1631950"/>
              <a:chOff x="6252" y="1008"/>
              <a:chExt cx="272" cy="1028"/>
            </a:xfrm>
          </p:grpSpPr>
          <p:sp>
            <p:nvSpPr>
              <p:cNvPr id="3378" name="Line 1508"/>
              <p:cNvSpPr>
                <a:spLocks noChangeShapeType="1"/>
              </p:cNvSpPr>
              <p:nvPr/>
            </p:nvSpPr>
            <p:spPr bwMode="auto">
              <a:xfrm>
                <a:off x="6308" y="1756"/>
                <a:ext cx="8"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379" name="Rectangle 1509"/>
              <p:cNvSpPr>
                <a:spLocks noChangeArrowheads="1"/>
              </p:cNvSpPr>
              <p:nvPr/>
            </p:nvSpPr>
            <p:spPr bwMode="auto">
              <a:xfrm>
                <a:off x="6252" y="1724"/>
                <a:ext cx="60" cy="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700" b="0" i="0" u="none" strike="noStrike" kern="0" cap="none" spc="0" normalizeH="0" baseline="0" noProof="0" smtClean="0">
                    <a:ln>
                      <a:noFill/>
                    </a:ln>
                    <a:solidFill>
                      <a:srgbClr val="000000"/>
                    </a:solidFill>
                    <a:effectLst/>
                    <a:uLnTx/>
                    <a:uFillTx/>
                    <a:latin typeface="Arial Narrow" pitchFamily="34" charset="0"/>
                    <a:cs typeface="Arial" pitchFamily="34" charset="0"/>
                  </a:rPr>
                  <a:t>-2</a:t>
                </a:r>
                <a:endParaRPr kumimoji="0" lang="en-US" altLang="en-US" sz="1800" b="0" i="0" u="none" strike="noStrike" kern="0" cap="none" spc="0" normalizeH="0" baseline="0" noProof="0" smtClean="0">
                  <a:ln>
                    <a:noFill/>
                  </a:ln>
                  <a:solidFill>
                    <a:sysClr val="windowText" lastClr="000000"/>
                  </a:solidFill>
                  <a:effectLst/>
                  <a:uLnTx/>
                  <a:uFillTx/>
                  <a:latin typeface="Arial" pitchFamily="34" charset="0"/>
                  <a:cs typeface="Arial" pitchFamily="34" charset="0"/>
                </a:endParaRPr>
              </a:p>
            </p:txBody>
          </p:sp>
          <p:sp>
            <p:nvSpPr>
              <p:cNvPr id="3380" name="Line 1510"/>
              <p:cNvSpPr>
                <a:spLocks noChangeShapeType="1"/>
              </p:cNvSpPr>
              <p:nvPr/>
            </p:nvSpPr>
            <p:spPr bwMode="auto">
              <a:xfrm>
                <a:off x="6308" y="1636"/>
                <a:ext cx="8"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381" name="Rectangle 1511"/>
              <p:cNvSpPr>
                <a:spLocks noChangeArrowheads="1"/>
              </p:cNvSpPr>
              <p:nvPr/>
            </p:nvSpPr>
            <p:spPr bwMode="auto">
              <a:xfrm>
                <a:off x="6252" y="1604"/>
                <a:ext cx="60" cy="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700" b="0" i="0" u="none" strike="noStrike" kern="0" cap="none" spc="0" normalizeH="0" baseline="0" noProof="0" smtClean="0">
                    <a:ln>
                      <a:noFill/>
                    </a:ln>
                    <a:solidFill>
                      <a:srgbClr val="000000"/>
                    </a:solidFill>
                    <a:effectLst/>
                    <a:uLnTx/>
                    <a:uFillTx/>
                    <a:latin typeface="Arial Narrow" pitchFamily="34" charset="0"/>
                    <a:cs typeface="Arial" pitchFamily="34" charset="0"/>
                  </a:rPr>
                  <a:t>-1</a:t>
                </a:r>
                <a:endParaRPr kumimoji="0" lang="en-US" altLang="en-US" sz="1800" b="0" i="0" u="none" strike="noStrike" kern="0" cap="none" spc="0" normalizeH="0" baseline="0" noProof="0" smtClean="0">
                  <a:ln>
                    <a:noFill/>
                  </a:ln>
                  <a:solidFill>
                    <a:sysClr val="windowText" lastClr="000000"/>
                  </a:solidFill>
                  <a:effectLst/>
                  <a:uLnTx/>
                  <a:uFillTx/>
                  <a:latin typeface="Arial" pitchFamily="34" charset="0"/>
                  <a:cs typeface="Arial" pitchFamily="34" charset="0"/>
                </a:endParaRPr>
              </a:p>
            </p:txBody>
          </p:sp>
          <p:sp>
            <p:nvSpPr>
              <p:cNvPr id="3382" name="Line 1512"/>
              <p:cNvSpPr>
                <a:spLocks noChangeShapeType="1"/>
              </p:cNvSpPr>
              <p:nvPr/>
            </p:nvSpPr>
            <p:spPr bwMode="auto">
              <a:xfrm>
                <a:off x="6308" y="1520"/>
                <a:ext cx="8"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383" name="Rectangle 1513"/>
              <p:cNvSpPr>
                <a:spLocks noChangeArrowheads="1"/>
              </p:cNvSpPr>
              <p:nvPr/>
            </p:nvSpPr>
            <p:spPr bwMode="auto">
              <a:xfrm>
                <a:off x="6268" y="1488"/>
                <a:ext cx="44" cy="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700" b="0" i="0" u="none" strike="noStrike" kern="0" cap="none" spc="0" normalizeH="0" baseline="0" noProof="0" smtClean="0">
                    <a:ln>
                      <a:noFill/>
                    </a:ln>
                    <a:solidFill>
                      <a:srgbClr val="000000"/>
                    </a:solidFill>
                    <a:effectLst/>
                    <a:uLnTx/>
                    <a:uFillTx/>
                    <a:latin typeface="Arial Narrow" pitchFamily="34" charset="0"/>
                    <a:cs typeface="Arial" pitchFamily="34" charset="0"/>
                  </a:rPr>
                  <a:t>0</a:t>
                </a:r>
                <a:endParaRPr kumimoji="0" lang="en-US" altLang="en-US" sz="1800" b="0" i="0" u="none" strike="noStrike" kern="0" cap="none" spc="0" normalizeH="0" baseline="0" noProof="0" smtClean="0">
                  <a:ln>
                    <a:noFill/>
                  </a:ln>
                  <a:solidFill>
                    <a:sysClr val="windowText" lastClr="000000"/>
                  </a:solidFill>
                  <a:effectLst/>
                  <a:uLnTx/>
                  <a:uFillTx/>
                  <a:latin typeface="Arial" pitchFamily="34" charset="0"/>
                  <a:cs typeface="Arial" pitchFamily="34" charset="0"/>
                </a:endParaRPr>
              </a:p>
            </p:txBody>
          </p:sp>
          <p:sp>
            <p:nvSpPr>
              <p:cNvPr id="3384" name="Line 1514"/>
              <p:cNvSpPr>
                <a:spLocks noChangeShapeType="1"/>
              </p:cNvSpPr>
              <p:nvPr/>
            </p:nvSpPr>
            <p:spPr bwMode="auto">
              <a:xfrm>
                <a:off x="6308" y="1404"/>
                <a:ext cx="8"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385" name="Rectangle 1515"/>
              <p:cNvSpPr>
                <a:spLocks noChangeArrowheads="1"/>
              </p:cNvSpPr>
              <p:nvPr/>
            </p:nvSpPr>
            <p:spPr bwMode="auto">
              <a:xfrm>
                <a:off x="6268" y="1372"/>
                <a:ext cx="44" cy="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700" b="0" i="0" u="none" strike="noStrike" kern="0" cap="none" spc="0" normalizeH="0" baseline="0" noProof="0" smtClean="0">
                    <a:ln>
                      <a:noFill/>
                    </a:ln>
                    <a:solidFill>
                      <a:srgbClr val="000000"/>
                    </a:solidFill>
                    <a:effectLst/>
                    <a:uLnTx/>
                    <a:uFillTx/>
                    <a:latin typeface="Arial Narrow" pitchFamily="34" charset="0"/>
                    <a:cs typeface="Arial" pitchFamily="34" charset="0"/>
                  </a:rPr>
                  <a:t>1</a:t>
                </a:r>
                <a:endParaRPr kumimoji="0" lang="en-US" altLang="en-US" sz="1800" b="0" i="0" u="none" strike="noStrike" kern="0" cap="none" spc="0" normalizeH="0" baseline="0" noProof="0" smtClean="0">
                  <a:ln>
                    <a:noFill/>
                  </a:ln>
                  <a:solidFill>
                    <a:sysClr val="windowText" lastClr="000000"/>
                  </a:solidFill>
                  <a:effectLst/>
                  <a:uLnTx/>
                  <a:uFillTx/>
                  <a:latin typeface="Arial" pitchFamily="34" charset="0"/>
                  <a:cs typeface="Arial" pitchFamily="34" charset="0"/>
                </a:endParaRPr>
              </a:p>
            </p:txBody>
          </p:sp>
          <p:sp>
            <p:nvSpPr>
              <p:cNvPr id="3386" name="Line 1516"/>
              <p:cNvSpPr>
                <a:spLocks noChangeShapeType="1"/>
              </p:cNvSpPr>
              <p:nvPr/>
            </p:nvSpPr>
            <p:spPr bwMode="auto">
              <a:xfrm>
                <a:off x="6308" y="1284"/>
                <a:ext cx="8"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387" name="Rectangle 1517"/>
              <p:cNvSpPr>
                <a:spLocks noChangeArrowheads="1"/>
              </p:cNvSpPr>
              <p:nvPr/>
            </p:nvSpPr>
            <p:spPr bwMode="auto">
              <a:xfrm>
                <a:off x="6268" y="1252"/>
                <a:ext cx="44" cy="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700" b="0" i="0" u="none" strike="noStrike" kern="0" cap="none" spc="0" normalizeH="0" baseline="0" noProof="0" smtClean="0">
                    <a:ln>
                      <a:noFill/>
                    </a:ln>
                    <a:solidFill>
                      <a:srgbClr val="000000"/>
                    </a:solidFill>
                    <a:effectLst/>
                    <a:uLnTx/>
                    <a:uFillTx/>
                    <a:latin typeface="Arial Narrow" pitchFamily="34" charset="0"/>
                    <a:cs typeface="Arial" pitchFamily="34" charset="0"/>
                  </a:rPr>
                  <a:t>2</a:t>
                </a:r>
                <a:endParaRPr kumimoji="0" lang="en-US" altLang="en-US" sz="1800" b="0" i="0" u="none" strike="noStrike" kern="0" cap="none" spc="0" normalizeH="0" baseline="0" noProof="0" smtClean="0">
                  <a:ln>
                    <a:noFill/>
                  </a:ln>
                  <a:solidFill>
                    <a:sysClr val="windowText" lastClr="000000"/>
                  </a:solidFill>
                  <a:effectLst/>
                  <a:uLnTx/>
                  <a:uFillTx/>
                  <a:latin typeface="Arial" pitchFamily="34" charset="0"/>
                  <a:cs typeface="Arial" pitchFamily="34" charset="0"/>
                </a:endParaRPr>
              </a:p>
            </p:txBody>
          </p:sp>
          <p:sp>
            <p:nvSpPr>
              <p:cNvPr id="3388" name="Line 1518"/>
              <p:cNvSpPr>
                <a:spLocks noChangeShapeType="1"/>
              </p:cNvSpPr>
              <p:nvPr/>
            </p:nvSpPr>
            <p:spPr bwMode="auto">
              <a:xfrm>
                <a:off x="6308" y="1168"/>
                <a:ext cx="8"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389" name="Rectangle 1519"/>
              <p:cNvSpPr>
                <a:spLocks noChangeArrowheads="1"/>
              </p:cNvSpPr>
              <p:nvPr/>
            </p:nvSpPr>
            <p:spPr bwMode="auto">
              <a:xfrm>
                <a:off x="6268" y="1136"/>
                <a:ext cx="44" cy="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700" b="0" i="0" u="none" strike="noStrike" kern="0" cap="none" spc="0" normalizeH="0" baseline="0" noProof="0" smtClean="0">
                    <a:ln>
                      <a:noFill/>
                    </a:ln>
                    <a:solidFill>
                      <a:srgbClr val="000000"/>
                    </a:solidFill>
                    <a:effectLst/>
                    <a:uLnTx/>
                    <a:uFillTx/>
                    <a:latin typeface="Arial Narrow" pitchFamily="34" charset="0"/>
                    <a:cs typeface="Arial" pitchFamily="34" charset="0"/>
                  </a:rPr>
                  <a:t>3</a:t>
                </a:r>
                <a:endParaRPr kumimoji="0" lang="en-US" altLang="en-US" sz="1800" b="0" i="0" u="none" strike="noStrike" kern="0" cap="none" spc="0" normalizeH="0" baseline="0" noProof="0" smtClean="0">
                  <a:ln>
                    <a:noFill/>
                  </a:ln>
                  <a:solidFill>
                    <a:sysClr val="windowText" lastClr="000000"/>
                  </a:solidFill>
                  <a:effectLst/>
                  <a:uLnTx/>
                  <a:uFillTx/>
                  <a:latin typeface="Arial" pitchFamily="34" charset="0"/>
                  <a:cs typeface="Arial" pitchFamily="34" charset="0"/>
                </a:endParaRPr>
              </a:p>
            </p:txBody>
          </p:sp>
          <p:sp>
            <p:nvSpPr>
              <p:cNvPr id="3390" name="Line 1520"/>
              <p:cNvSpPr>
                <a:spLocks noChangeShapeType="1"/>
              </p:cNvSpPr>
              <p:nvPr/>
            </p:nvSpPr>
            <p:spPr bwMode="auto">
              <a:xfrm>
                <a:off x="6308" y="1052"/>
                <a:ext cx="8"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391" name="Rectangle 1521"/>
              <p:cNvSpPr>
                <a:spLocks noChangeArrowheads="1"/>
              </p:cNvSpPr>
              <p:nvPr/>
            </p:nvSpPr>
            <p:spPr bwMode="auto">
              <a:xfrm>
                <a:off x="6268" y="1020"/>
                <a:ext cx="44" cy="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700" b="0" i="0" u="none" strike="noStrike" kern="0" cap="none" spc="0" normalizeH="0" baseline="0" noProof="0" smtClean="0">
                    <a:ln>
                      <a:noFill/>
                    </a:ln>
                    <a:solidFill>
                      <a:srgbClr val="000000"/>
                    </a:solidFill>
                    <a:effectLst/>
                    <a:uLnTx/>
                    <a:uFillTx/>
                    <a:latin typeface="Arial Narrow" pitchFamily="34" charset="0"/>
                    <a:cs typeface="Arial" pitchFamily="34" charset="0"/>
                  </a:rPr>
                  <a:t>4</a:t>
                </a:r>
                <a:endParaRPr kumimoji="0" lang="en-US" altLang="en-US" sz="1800" b="0" i="0" u="none" strike="noStrike" kern="0" cap="none" spc="0" normalizeH="0" baseline="0" noProof="0" smtClean="0">
                  <a:ln>
                    <a:noFill/>
                  </a:ln>
                  <a:solidFill>
                    <a:sysClr val="windowText" lastClr="000000"/>
                  </a:solidFill>
                  <a:effectLst/>
                  <a:uLnTx/>
                  <a:uFillTx/>
                  <a:latin typeface="Arial" pitchFamily="34" charset="0"/>
                  <a:cs typeface="Arial" pitchFamily="34" charset="0"/>
                </a:endParaRPr>
              </a:p>
            </p:txBody>
          </p:sp>
          <p:sp>
            <p:nvSpPr>
              <p:cNvPr id="3392" name="Oval 1522"/>
              <p:cNvSpPr>
                <a:spLocks noChangeArrowheads="1"/>
              </p:cNvSpPr>
              <p:nvPr/>
            </p:nvSpPr>
            <p:spPr bwMode="auto">
              <a:xfrm>
                <a:off x="6308" y="1976"/>
                <a:ext cx="60" cy="60"/>
              </a:xfrm>
              <a:prstGeom prst="ellipse">
                <a:avLst/>
              </a:prstGeom>
              <a:solidFill>
                <a:srgbClr val="0301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393" name="Oval 1523"/>
              <p:cNvSpPr>
                <a:spLocks noChangeArrowheads="1"/>
              </p:cNvSpPr>
              <p:nvPr/>
            </p:nvSpPr>
            <p:spPr bwMode="auto">
              <a:xfrm>
                <a:off x="6308" y="1944"/>
                <a:ext cx="60" cy="60"/>
              </a:xfrm>
              <a:prstGeom prst="ellipse">
                <a:avLst/>
              </a:prstGeom>
              <a:solidFill>
                <a:srgbClr val="0401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394" name="Oval 1524"/>
              <p:cNvSpPr>
                <a:spLocks noChangeArrowheads="1"/>
              </p:cNvSpPr>
              <p:nvPr/>
            </p:nvSpPr>
            <p:spPr bwMode="auto">
              <a:xfrm>
                <a:off x="6308" y="1912"/>
                <a:ext cx="60" cy="60"/>
              </a:xfrm>
              <a:prstGeom prst="ellipse">
                <a:avLst/>
              </a:prstGeom>
              <a:solidFill>
                <a:srgbClr val="0501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395" name="Oval 1525"/>
              <p:cNvSpPr>
                <a:spLocks noChangeArrowheads="1"/>
              </p:cNvSpPr>
              <p:nvPr/>
            </p:nvSpPr>
            <p:spPr bwMode="auto">
              <a:xfrm>
                <a:off x="6308" y="1884"/>
                <a:ext cx="60" cy="60"/>
              </a:xfrm>
              <a:prstGeom prst="ellipse">
                <a:avLst/>
              </a:prstGeom>
              <a:solidFill>
                <a:srgbClr val="0501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396" name="Oval 1526"/>
              <p:cNvSpPr>
                <a:spLocks noChangeArrowheads="1"/>
              </p:cNvSpPr>
              <p:nvPr/>
            </p:nvSpPr>
            <p:spPr bwMode="auto">
              <a:xfrm>
                <a:off x="6308" y="1852"/>
                <a:ext cx="60" cy="60"/>
              </a:xfrm>
              <a:prstGeom prst="ellipse">
                <a:avLst/>
              </a:prstGeom>
              <a:solidFill>
                <a:srgbClr val="0601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397" name="Oval 1527"/>
              <p:cNvSpPr>
                <a:spLocks noChangeArrowheads="1"/>
              </p:cNvSpPr>
              <p:nvPr/>
            </p:nvSpPr>
            <p:spPr bwMode="auto">
              <a:xfrm>
                <a:off x="6308" y="1820"/>
                <a:ext cx="60" cy="60"/>
              </a:xfrm>
              <a:prstGeom prst="ellipse">
                <a:avLst/>
              </a:prstGeom>
              <a:solidFill>
                <a:srgbClr val="0702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398" name="Oval 1528"/>
              <p:cNvSpPr>
                <a:spLocks noChangeArrowheads="1"/>
              </p:cNvSpPr>
              <p:nvPr/>
            </p:nvSpPr>
            <p:spPr bwMode="auto">
              <a:xfrm>
                <a:off x="6308" y="1788"/>
                <a:ext cx="60" cy="60"/>
              </a:xfrm>
              <a:prstGeom prst="ellipse">
                <a:avLst/>
              </a:prstGeom>
              <a:solidFill>
                <a:srgbClr val="0802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399" name="Oval 1529"/>
              <p:cNvSpPr>
                <a:spLocks noChangeArrowheads="1"/>
              </p:cNvSpPr>
              <p:nvPr/>
            </p:nvSpPr>
            <p:spPr bwMode="auto">
              <a:xfrm>
                <a:off x="6308" y="1756"/>
                <a:ext cx="60" cy="60"/>
              </a:xfrm>
              <a:prstGeom prst="ellipse">
                <a:avLst/>
              </a:prstGeom>
              <a:solidFill>
                <a:srgbClr val="0802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400" name="Oval 1530"/>
              <p:cNvSpPr>
                <a:spLocks noChangeArrowheads="1"/>
              </p:cNvSpPr>
              <p:nvPr/>
            </p:nvSpPr>
            <p:spPr bwMode="auto">
              <a:xfrm>
                <a:off x="6308" y="1728"/>
                <a:ext cx="60" cy="60"/>
              </a:xfrm>
              <a:prstGeom prst="ellipse">
                <a:avLst/>
              </a:prstGeom>
              <a:solidFill>
                <a:srgbClr val="0903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401" name="Oval 1531"/>
              <p:cNvSpPr>
                <a:spLocks noChangeArrowheads="1"/>
              </p:cNvSpPr>
              <p:nvPr/>
            </p:nvSpPr>
            <p:spPr bwMode="auto">
              <a:xfrm>
                <a:off x="6308" y="1696"/>
                <a:ext cx="60" cy="60"/>
              </a:xfrm>
              <a:prstGeom prst="ellipse">
                <a:avLst/>
              </a:prstGeom>
              <a:solidFill>
                <a:srgbClr val="0903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402" name="Oval 1532"/>
              <p:cNvSpPr>
                <a:spLocks noChangeArrowheads="1"/>
              </p:cNvSpPr>
              <p:nvPr/>
            </p:nvSpPr>
            <p:spPr bwMode="auto">
              <a:xfrm>
                <a:off x="6308" y="1664"/>
                <a:ext cx="60" cy="60"/>
              </a:xfrm>
              <a:prstGeom prst="ellipse">
                <a:avLst/>
              </a:prstGeom>
              <a:solidFill>
                <a:srgbClr val="0A03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403" name="Oval 1533"/>
              <p:cNvSpPr>
                <a:spLocks noChangeArrowheads="1"/>
              </p:cNvSpPr>
              <p:nvPr/>
            </p:nvSpPr>
            <p:spPr bwMode="auto">
              <a:xfrm>
                <a:off x="6308" y="1632"/>
                <a:ext cx="60" cy="60"/>
              </a:xfrm>
              <a:prstGeom prst="ellipse">
                <a:avLst/>
              </a:prstGeom>
              <a:solidFill>
                <a:srgbClr val="0A040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404" name="Oval 1534"/>
              <p:cNvSpPr>
                <a:spLocks noChangeArrowheads="1"/>
              </p:cNvSpPr>
              <p:nvPr/>
            </p:nvSpPr>
            <p:spPr bwMode="auto">
              <a:xfrm>
                <a:off x="6308" y="1600"/>
                <a:ext cx="60" cy="60"/>
              </a:xfrm>
              <a:prstGeom prst="ellipse">
                <a:avLst/>
              </a:prstGeom>
              <a:solidFill>
                <a:srgbClr val="0A040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405" name="Oval 1535"/>
              <p:cNvSpPr>
                <a:spLocks noChangeArrowheads="1"/>
              </p:cNvSpPr>
              <p:nvPr/>
            </p:nvSpPr>
            <p:spPr bwMode="auto">
              <a:xfrm>
                <a:off x="6308" y="1572"/>
                <a:ext cx="60" cy="60"/>
              </a:xfrm>
              <a:prstGeom prst="ellipse">
                <a:avLst/>
              </a:prstGeom>
              <a:solidFill>
                <a:srgbClr val="0A040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406" name="Oval 1536"/>
              <p:cNvSpPr>
                <a:spLocks noChangeArrowheads="1"/>
              </p:cNvSpPr>
              <p:nvPr/>
            </p:nvSpPr>
            <p:spPr bwMode="auto">
              <a:xfrm>
                <a:off x="6308" y="1540"/>
                <a:ext cx="60" cy="60"/>
              </a:xfrm>
              <a:prstGeom prst="ellipse">
                <a:avLst/>
              </a:prstGeom>
              <a:solidFill>
                <a:srgbClr val="0A040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407" name="Oval 1537"/>
              <p:cNvSpPr>
                <a:spLocks noChangeArrowheads="1"/>
              </p:cNvSpPr>
              <p:nvPr/>
            </p:nvSpPr>
            <p:spPr bwMode="auto">
              <a:xfrm>
                <a:off x="6308" y="1508"/>
                <a:ext cx="60" cy="60"/>
              </a:xfrm>
              <a:prstGeom prst="ellipse">
                <a:avLst/>
              </a:prstGeom>
              <a:solidFill>
                <a:srgbClr val="09040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408" name="Oval 1538"/>
              <p:cNvSpPr>
                <a:spLocks noChangeArrowheads="1"/>
              </p:cNvSpPr>
              <p:nvPr/>
            </p:nvSpPr>
            <p:spPr bwMode="auto">
              <a:xfrm>
                <a:off x="6308" y="1476"/>
                <a:ext cx="60" cy="60"/>
              </a:xfrm>
              <a:prstGeom prst="ellipse">
                <a:avLst/>
              </a:prstGeom>
              <a:solidFill>
                <a:srgbClr val="08040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409" name="Oval 1539"/>
              <p:cNvSpPr>
                <a:spLocks noChangeArrowheads="1"/>
              </p:cNvSpPr>
              <p:nvPr/>
            </p:nvSpPr>
            <p:spPr bwMode="auto">
              <a:xfrm>
                <a:off x="6308" y="1444"/>
                <a:ext cx="60" cy="60"/>
              </a:xfrm>
              <a:prstGeom prst="ellipse">
                <a:avLst/>
              </a:prstGeom>
              <a:solidFill>
                <a:srgbClr val="08040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410" name="Oval 1540"/>
              <p:cNvSpPr>
                <a:spLocks noChangeArrowheads="1"/>
              </p:cNvSpPr>
              <p:nvPr/>
            </p:nvSpPr>
            <p:spPr bwMode="auto">
              <a:xfrm>
                <a:off x="6308" y="1412"/>
                <a:ext cx="60" cy="60"/>
              </a:xfrm>
              <a:prstGeom prst="ellipse">
                <a:avLst/>
              </a:prstGeom>
              <a:solidFill>
                <a:srgbClr val="07040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411" name="Oval 1541"/>
              <p:cNvSpPr>
                <a:spLocks noChangeArrowheads="1"/>
              </p:cNvSpPr>
              <p:nvPr/>
            </p:nvSpPr>
            <p:spPr bwMode="auto">
              <a:xfrm>
                <a:off x="6308" y="1384"/>
                <a:ext cx="60" cy="60"/>
              </a:xfrm>
              <a:prstGeom prst="ellipse">
                <a:avLst/>
              </a:prstGeom>
              <a:solidFill>
                <a:srgbClr val="06040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412" name="Oval 1542"/>
              <p:cNvSpPr>
                <a:spLocks noChangeArrowheads="1"/>
              </p:cNvSpPr>
              <p:nvPr/>
            </p:nvSpPr>
            <p:spPr bwMode="auto">
              <a:xfrm>
                <a:off x="6308" y="1352"/>
                <a:ext cx="60" cy="60"/>
              </a:xfrm>
              <a:prstGeom prst="ellipse">
                <a:avLst/>
              </a:prstGeom>
              <a:solidFill>
                <a:srgbClr val="06040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413" name="Oval 1543"/>
              <p:cNvSpPr>
                <a:spLocks noChangeArrowheads="1"/>
              </p:cNvSpPr>
              <p:nvPr/>
            </p:nvSpPr>
            <p:spPr bwMode="auto">
              <a:xfrm>
                <a:off x="6308" y="1320"/>
                <a:ext cx="60" cy="60"/>
              </a:xfrm>
              <a:prstGeom prst="ellipse">
                <a:avLst/>
              </a:prstGeom>
              <a:solidFill>
                <a:srgbClr val="05040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414" name="Oval 1544"/>
              <p:cNvSpPr>
                <a:spLocks noChangeArrowheads="1"/>
              </p:cNvSpPr>
              <p:nvPr/>
            </p:nvSpPr>
            <p:spPr bwMode="auto">
              <a:xfrm>
                <a:off x="6308" y="1288"/>
                <a:ext cx="60" cy="60"/>
              </a:xfrm>
              <a:prstGeom prst="ellipse">
                <a:avLst/>
              </a:prstGeom>
              <a:solidFill>
                <a:srgbClr val="04040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415" name="Oval 1545"/>
              <p:cNvSpPr>
                <a:spLocks noChangeArrowheads="1"/>
              </p:cNvSpPr>
              <p:nvPr/>
            </p:nvSpPr>
            <p:spPr bwMode="auto">
              <a:xfrm>
                <a:off x="6308" y="1256"/>
                <a:ext cx="60" cy="60"/>
              </a:xfrm>
              <a:prstGeom prst="ellipse">
                <a:avLst/>
              </a:prstGeom>
              <a:solidFill>
                <a:srgbClr val="04030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416" name="Oval 1546"/>
              <p:cNvSpPr>
                <a:spLocks noChangeArrowheads="1"/>
              </p:cNvSpPr>
              <p:nvPr/>
            </p:nvSpPr>
            <p:spPr bwMode="auto">
              <a:xfrm>
                <a:off x="6308" y="1228"/>
                <a:ext cx="60" cy="60"/>
              </a:xfrm>
              <a:prstGeom prst="ellipse">
                <a:avLst/>
              </a:prstGeom>
              <a:solidFill>
                <a:srgbClr val="03030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417" name="Oval 1547"/>
              <p:cNvSpPr>
                <a:spLocks noChangeArrowheads="1"/>
              </p:cNvSpPr>
              <p:nvPr/>
            </p:nvSpPr>
            <p:spPr bwMode="auto">
              <a:xfrm>
                <a:off x="6308" y="1196"/>
                <a:ext cx="60" cy="60"/>
              </a:xfrm>
              <a:prstGeom prst="ellipse">
                <a:avLst/>
              </a:prstGeom>
              <a:solidFill>
                <a:srgbClr val="02030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418" name="Oval 1548"/>
              <p:cNvSpPr>
                <a:spLocks noChangeArrowheads="1"/>
              </p:cNvSpPr>
              <p:nvPr/>
            </p:nvSpPr>
            <p:spPr bwMode="auto">
              <a:xfrm>
                <a:off x="6308" y="1164"/>
                <a:ext cx="60" cy="60"/>
              </a:xfrm>
              <a:prstGeom prst="ellipse">
                <a:avLst/>
              </a:prstGeom>
              <a:solidFill>
                <a:srgbClr val="02030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419" name="Oval 1549"/>
              <p:cNvSpPr>
                <a:spLocks noChangeArrowheads="1"/>
              </p:cNvSpPr>
              <p:nvPr/>
            </p:nvSpPr>
            <p:spPr bwMode="auto">
              <a:xfrm>
                <a:off x="6308" y="1132"/>
                <a:ext cx="60" cy="60"/>
              </a:xfrm>
              <a:prstGeom prst="ellipse">
                <a:avLst/>
              </a:prstGeom>
              <a:solidFill>
                <a:srgbClr val="02030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420" name="Oval 1550"/>
              <p:cNvSpPr>
                <a:spLocks noChangeArrowheads="1"/>
              </p:cNvSpPr>
              <p:nvPr/>
            </p:nvSpPr>
            <p:spPr bwMode="auto">
              <a:xfrm>
                <a:off x="6308" y="1100"/>
                <a:ext cx="60" cy="60"/>
              </a:xfrm>
              <a:prstGeom prst="ellipse">
                <a:avLst/>
              </a:prstGeom>
              <a:solidFill>
                <a:srgbClr val="01020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421" name="Oval 1551"/>
              <p:cNvSpPr>
                <a:spLocks noChangeArrowheads="1"/>
              </p:cNvSpPr>
              <p:nvPr/>
            </p:nvSpPr>
            <p:spPr bwMode="auto">
              <a:xfrm>
                <a:off x="6308" y="1072"/>
                <a:ext cx="60" cy="60"/>
              </a:xfrm>
              <a:prstGeom prst="ellipse">
                <a:avLst/>
              </a:prstGeom>
              <a:solidFill>
                <a:srgbClr val="01020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422" name="Oval 1552"/>
              <p:cNvSpPr>
                <a:spLocks noChangeArrowheads="1"/>
              </p:cNvSpPr>
              <p:nvPr/>
            </p:nvSpPr>
            <p:spPr bwMode="auto">
              <a:xfrm>
                <a:off x="6308" y="1040"/>
                <a:ext cx="60" cy="60"/>
              </a:xfrm>
              <a:prstGeom prst="ellipse">
                <a:avLst/>
              </a:prstGeom>
              <a:solidFill>
                <a:srgbClr val="0102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423" name="Oval 1553"/>
              <p:cNvSpPr>
                <a:spLocks noChangeArrowheads="1"/>
              </p:cNvSpPr>
              <p:nvPr/>
            </p:nvSpPr>
            <p:spPr bwMode="auto">
              <a:xfrm>
                <a:off x="6308" y="1008"/>
                <a:ext cx="60" cy="60"/>
              </a:xfrm>
              <a:prstGeom prst="ellipse">
                <a:avLst/>
              </a:prstGeom>
              <a:solidFill>
                <a:srgbClr val="0102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424" name="Oval 1554"/>
              <p:cNvSpPr>
                <a:spLocks noChangeArrowheads="1"/>
              </p:cNvSpPr>
              <p:nvPr/>
            </p:nvSpPr>
            <p:spPr bwMode="auto">
              <a:xfrm>
                <a:off x="6340" y="1976"/>
                <a:ext cx="60" cy="60"/>
              </a:xfrm>
              <a:prstGeom prst="ellipse">
                <a:avLst/>
              </a:prstGeom>
              <a:solidFill>
                <a:srgbClr val="0401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425" name="Oval 1555"/>
              <p:cNvSpPr>
                <a:spLocks noChangeArrowheads="1"/>
              </p:cNvSpPr>
              <p:nvPr/>
            </p:nvSpPr>
            <p:spPr bwMode="auto">
              <a:xfrm>
                <a:off x="6340" y="1944"/>
                <a:ext cx="60" cy="60"/>
              </a:xfrm>
              <a:prstGeom prst="ellipse">
                <a:avLst/>
              </a:prstGeom>
              <a:solidFill>
                <a:srgbClr val="0501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426" name="Oval 1556"/>
              <p:cNvSpPr>
                <a:spLocks noChangeArrowheads="1"/>
              </p:cNvSpPr>
              <p:nvPr/>
            </p:nvSpPr>
            <p:spPr bwMode="auto">
              <a:xfrm>
                <a:off x="6340" y="1912"/>
                <a:ext cx="60" cy="60"/>
              </a:xfrm>
              <a:prstGeom prst="ellipse">
                <a:avLst/>
              </a:prstGeom>
              <a:solidFill>
                <a:srgbClr val="0601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427" name="Oval 1557"/>
              <p:cNvSpPr>
                <a:spLocks noChangeArrowheads="1"/>
              </p:cNvSpPr>
              <p:nvPr/>
            </p:nvSpPr>
            <p:spPr bwMode="auto">
              <a:xfrm>
                <a:off x="6340" y="1884"/>
                <a:ext cx="60" cy="60"/>
              </a:xfrm>
              <a:prstGeom prst="ellipse">
                <a:avLst/>
              </a:prstGeom>
              <a:solidFill>
                <a:srgbClr val="0701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428" name="Oval 1558"/>
              <p:cNvSpPr>
                <a:spLocks noChangeArrowheads="1"/>
              </p:cNvSpPr>
              <p:nvPr/>
            </p:nvSpPr>
            <p:spPr bwMode="auto">
              <a:xfrm>
                <a:off x="6340" y="1852"/>
                <a:ext cx="60" cy="60"/>
              </a:xfrm>
              <a:prstGeom prst="ellipse">
                <a:avLst/>
              </a:prstGeom>
              <a:solidFill>
                <a:srgbClr val="0802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429" name="Oval 1559"/>
              <p:cNvSpPr>
                <a:spLocks noChangeArrowheads="1"/>
              </p:cNvSpPr>
              <p:nvPr/>
            </p:nvSpPr>
            <p:spPr bwMode="auto">
              <a:xfrm>
                <a:off x="6340" y="1820"/>
                <a:ext cx="60" cy="60"/>
              </a:xfrm>
              <a:prstGeom prst="ellipse">
                <a:avLst/>
              </a:prstGeom>
              <a:solidFill>
                <a:srgbClr val="0902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430" name="Oval 1560"/>
              <p:cNvSpPr>
                <a:spLocks noChangeArrowheads="1"/>
              </p:cNvSpPr>
              <p:nvPr/>
            </p:nvSpPr>
            <p:spPr bwMode="auto">
              <a:xfrm>
                <a:off x="6340" y="1788"/>
                <a:ext cx="60" cy="60"/>
              </a:xfrm>
              <a:prstGeom prst="ellipse">
                <a:avLst/>
              </a:prstGeom>
              <a:solidFill>
                <a:srgbClr val="0A03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431" name="Oval 1561"/>
              <p:cNvSpPr>
                <a:spLocks noChangeArrowheads="1"/>
              </p:cNvSpPr>
              <p:nvPr/>
            </p:nvSpPr>
            <p:spPr bwMode="auto">
              <a:xfrm>
                <a:off x="6340" y="1756"/>
                <a:ext cx="60" cy="60"/>
              </a:xfrm>
              <a:prstGeom prst="ellipse">
                <a:avLst/>
              </a:prstGeom>
              <a:solidFill>
                <a:srgbClr val="0B03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432" name="Oval 1562"/>
              <p:cNvSpPr>
                <a:spLocks noChangeArrowheads="1"/>
              </p:cNvSpPr>
              <p:nvPr/>
            </p:nvSpPr>
            <p:spPr bwMode="auto">
              <a:xfrm>
                <a:off x="6340" y="1728"/>
                <a:ext cx="60" cy="60"/>
              </a:xfrm>
              <a:prstGeom prst="ellipse">
                <a:avLst/>
              </a:prstGeom>
              <a:solidFill>
                <a:srgbClr val="0C03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433" name="Oval 1563"/>
              <p:cNvSpPr>
                <a:spLocks noChangeArrowheads="1"/>
              </p:cNvSpPr>
              <p:nvPr/>
            </p:nvSpPr>
            <p:spPr bwMode="auto">
              <a:xfrm>
                <a:off x="6340" y="1696"/>
                <a:ext cx="60" cy="60"/>
              </a:xfrm>
              <a:prstGeom prst="ellipse">
                <a:avLst/>
              </a:prstGeom>
              <a:solidFill>
                <a:srgbClr val="0C04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434" name="Oval 1564"/>
              <p:cNvSpPr>
                <a:spLocks noChangeArrowheads="1"/>
              </p:cNvSpPr>
              <p:nvPr/>
            </p:nvSpPr>
            <p:spPr bwMode="auto">
              <a:xfrm>
                <a:off x="6340" y="1664"/>
                <a:ext cx="60" cy="60"/>
              </a:xfrm>
              <a:prstGeom prst="ellipse">
                <a:avLst/>
              </a:prstGeom>
              <a:solidFill>
                <a:srgbClr val="0D040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435" name="Oval 1565"/>
              <p:cNvSpPr>
                <a:spLocks noChangeArrowheads="1"/>
              </p:cNvSpPr>
              <p:nvPr/>
            </p:nvSpPr>
            <p:spPr bwMode="auto">
              <a:xfrm>
                <a:off x="6340" y="1632"/>
                <a:ext cx="60" cy="60"/>
              </a:xfrm>
              <a:prstGeom prst="ellipse">
                <a:avLst/>
              </a:prstGeom>
              <a:solidFill>
                <a:srgbClr val="0D050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436" name="Oval 1566"/>
              <p:cNvSpPr>
                <a:spLocks noChangeArrowheads="1"/>
              </p:cNvSpPr>
              <p:nvPr/>
            </p:nvSpPr>
            <p:spPr bwMode="auto">
              <a:xfrm>
                <a:off x="6340" y="1600"/>
                <a:ext cx="60" cy="60"/>
              </a:xfrm>
              <a:prstGeom prst="ellipse">
                <a:avLst/>
              </a:prstGeom>
              <a:solidFill>
                <a:srgbClr val="0D050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437" name="Oval 1567"/>
              <p:cNvSpPr>
                <a:spLocks noChangeArrowheads="1"/>
              </p:cNvSpPr>
              <p:nvPr/>
            </p:nvSpPr>
            <p:spPr bwMode="auto">
              <a:xfrm>
                <a:off x="6340" y="1572"/>
                <a:ext cx="60" cy="60"/>
              </a:xfrm>
              <a:prstGeom prst="ellipse">
                <a:avLst/>
              </a:prstGeom>
              <a:solidFill>
                <a:srgbClr val="0D050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438" name="Oval 1568"/>
              <p:cNvSpPr>
                <a:spLocks noChangeArrowheads="1"/>
              </p:cNvSpPr>
              <p:nvPr/>
            </p:nvSpPr>
            <p:spPr bwMode="auto">
              <a:xfrm>
                <a:off x="6340" y="1540"/>
                <a:ext cx="60" cy="60"/>
              </a:xfrm>
              <a:prstGeom prst="ellipse">
                <a:avLst/>
              </a:prstGeom>
              <a:solidFill>
                <a:srgbClr val="0C060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439" name="Oval 1569"/>
              <p:cNvSpPr>
                <a:spLocks noChangeArrowheads="1"/>
              </p:cNvSpPr>
              <p:nvPr/>
            </p:nvSpPr>
            <p:spPr bwMode="auto">
              <a:xfrm>
                <a:off x="6340" y="1508"/>
                <a:ext cx="60" cy="60"/>
              </a:xfrm>
              <a:prstGeom prst="ellipse">
                <a:avLst/>
              </a:prstGeom>
              <a:solidFill>
                <a:srgbClr val="0C060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440" name="Oval 1570"/>
              <p:cNvSpPr>
                <a:spLocks noChangeArrowheads="1"/>
              </p:cNvSpPr>
              <p:nvPr/>
            </p:nvSpPr>
            <p:spPr bwMode="auto">
              <a:xfrm>
                <a:off x="6340" y="1476"/>
                <a:ext cx="60" cy="60"/>
              </a:xfrm>
              <a:prstGeom prst="ellipse">
                <a:avLst/>
              </a:prstGeom>
              <a:solidFill>
                <a:srgbClr val="0B060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441" name="Oval 1571"/>
              <p:cNvSpPr>
                <a:spLocks noChangeArrowheads="1"/>
              </p:cNvSpPr>
              <p:nvPr/>
            </p:nvSpPr>
            <p:spPr bwMode="auto">
              <a:xfrm>
                <a:off x="6340" y="1444"/>
                <a:ext cx="60" cy="60"/>
              </a:xfrm>
              <a:prstGeom prst="ellipse">
                <a:avLst/>
              </a:prstGeom>
              <a:solidFill>
                <a:srgbClr val="0A060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442" name="Oval 1572"/>
              <p:cNvSpPr>
                <a:spLocks noChangeArrowheads="1"/>
              </p:cNvSpPr>
              <p:nvPr/>
            </p:nvSpPr>
            <p:spPr bwMode="auto">
              <a:xfrm>
                <a:off x="6340" y="1412"/>
                <a:ext cx="60" cy="60"/>
              </a:xfrm>
              <a:prstGeom prst="ellipse">
                <a:avLst/>
              </a:prstGeom>
              <a:solidFill>
                <a:srgbClr val="09060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443" name="Oval 1573"/>
              <p:cNvSpPr>
                <a:spLocks noChangeArrowheads="1"/>
              </p:cNvSpPr>
              <p:nvPr/>
            </p:nvSpPr>
            <p:spPr bwMode="auto">
              <a:xfrm>
                <a:off x="6340" y="1384"/>
                <a:ext cx="60" cy="60"/>
              </a:xfrm>
              <a:prstGeom prst="ellipse">
                <a:avLst/>
              </a:prstGeom>
              <a:solidFill>
                <a:srgbClr val="08050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444" name="Oval 1574"/>
              <p:cNvSpPr>
                <a:spLocks noChangeArrowheads="1"/>
              </p:cNvSpPr>
              <p:nvPr/>
            </p:nvSpPr>
            <p:spPr bwMode="auto">
              <a:xfrm>
                <a:off x="6340" y="1352"/>
                <a:ext cx="60" cy="60"/>
              </a:xfrm>
              <a:prstGeom prst="ellipse">
                <a:avLst/>
              </a:prstGeom>
              <a:solidFill>
                <a:srgbClr val="07050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445" name="Oval 1575"/>
              <p:cNvSpPr>
                <a:spLocks noChangeArrowheads="1"/>
              </p:cNvSpPr>
              <p:nvPr/>
            </p:nvSpPr>
            <p:spPr bwMode="auto">
              <a:xfrm>
                <a:off x="6340" y="1320"/>
                <a:ext cx="60" cy="60"/>
              </a:xfrm>
              <a:prstGeom prst="ellipse">
                <a:avLst/>
              </a:prstGeom>
              <a:solidFill>
                <a:srgbClr val="06050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446" name="Oval 1576"/>
              <p:cNvSpPr>
                <a:spLocks noChangeArrowheads="1"/>
              </p:cNvSpPr>
              <p:nvPr/>
            </p:nvSpPr>
            <p:spPr bwMode="auto">
              <a:xfrm>
                <a:off x="6340" y="1288"/>
                <a:ext cx="60" cy="60"/>
              </a:xfrm>
              <a:prstGeom prst="ellipse">
                <a:avLst/>
              </a:prstGeom>
              <a:solidFill>
                <a:srgbClr val="05050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447" name="Oval 1577"/>
              <p:cNvSpPr>
                <a:spLocks noChangeArrowheads="1"/>
              </p:cNvSpPr>
              <p:nvPr/>
            </p:nvSpPr>
            <p:spPr bwMode="auto">
              <a:xfrm>
                <a:off x="6340" y="1256"/>
                <a:ext cx="60" cy="60"/>
              </a:xfrm>
              <a:prstGeom prst="ellipse">
                <a:avLst/>
              </a:prstGeom>
              <a:solidFill>
                <a:srgbClr val="04040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448" name="Oval 1578"/>
              <p:cNvSpPr>
                <a:spLocks noChangeArrowheads="1"/>
              </p:cNvSpPr>
              <p:nvPr/>
            </p:nvSpPr>
            <p:spPr bwMode="auto">
              <a:xfrm>
                <a:off x="6340" y="1228"/>
                <a:ext cx="60" cy="60"/>
              </a:xfrm>
              <a:prstGeom prst="ellipse">
                <a:avLst/>
              </a:prstGeom>
              <a:solidFill>
                <a:srgbClr val="04040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449" name="Oval 1579"/>
              <p:cNvSpPr>
                <a:spLocks noChangeArrowheads="1"/>
              </p:cNvSpPr>
              <p:nvPr/>
            </p:nvSpPr>
            <p:spPr bwMode="auto">
              <a:xfrm>
                <a:off x="6340" y="1196"/>
                <a:ext cx="60" cy="60"/>
              </a:xfrm>
              <a:prstGeom prst="ellipse">
                <a:avLst/>
              </a:prstGeom>
              <a:solidFill>
                <a:srgbClr val="03040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450" name="Oval 1580"/>
              <p:cNvSpPr>
                <a:spLocks noChangeArrowheads="1"/>
              </p:cNvSpPr>
              <p:nvPr/>
            </p:nvSpPr>
            <p:spPr bwMode="auto">
              <a:xfrm>
                <a:off x="6340" y="1164"/>
                <a:ext cx="60" cy="60"/>
              </a:xfrm>
              <a:prstGeom prst="ellipse">
                <a:avLst/>
              </a:prstGeom>
              <a:solidFill>
                <a:srgbClr val="03040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451" name="Oval 1581"/>
              <p:cNvSpPr>
                <a:spLocks noChangeArrowheads="1"/>
              </p:cNvSpPr>
              <p:nvPr/>
            </p:nvSpPr>
            <p:spPr bwMode="auto">
              <a:xfrm>
                <a:off x="6340" y="1132"/>
                <a:ext cx="60" cy="60"/>
              </a:xfrm>
              <a:prstGeom prst="ellipse">
                <a:avLst/>
              </a:prstGeom>
              <a:solidFill>
                <a:srgbClr val="02030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452" name="Oval 1582"/>
              <p:cNvSpPr>
                <a:spLocks noChangeArrowheads="1"/>
              </p:cNvSpPr>
              <p:nvPr/>
            </p:nvSpPr>
            <p:spPr bwMode="auto">
              <a:xfrm>
                <a:off x="6340" y="1100"/>
                <a:ext cx="60" cy="60"/>
              </a:xfrm>
              <a:prstGeom prst="ellipse">
                <a:avLst/>
              </a:prstGeom>
              <a:solidFill>
                <a:srgbClr val="02030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453" name="Oval 1583"/>
              <p:cNvSpPr>
                <a:spLocks noChangeArrowheads="1"/>
              </p:cNvSpPr>
              <p:nvPr/>
            </p:nvSpPr>
            <p:spPr bwMode="auto">
              <a:xfrm>
                <a:off x="6340" y="1072"/>
                <a:ext cx="60" cy="60"/>
              </a:xfrm>
              <a:prstGeom prst="ellipse">
                <a:avLst/>
              </a:prstGeom>
              <a:solidFill>
                <a:srgbClr val="01030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454" name="Oval 1584"/>
              <p:cNvSpPr>
                <a:spLocks noChangeArrowheads="1"/>
              </p:cNvSpPr>
              <p:nvPr/>
            </p:nvSpPr>
            <p:spPr bwMode="auto">
              <a:xfrm>
                <a:off x="6340" y="1040"/>
                <a:ext cx="60" cy="60"/>
              </a:xfrm>
              <a:prstGeom prst="ellipse">
                <a:avLst/>
              </a:prstGeom>
              <a:solidFill>
                <a:srgbClr val="01020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455" name="Oval 1585"/>
              <p:cNvSpPr>
                <a:spLocks noChangeArrowheads="1"/>
              </p:cNvSpPr>
              <p:nvPr/>
            </p:nvSpPr>
            <p:spPr bwMode="auto">
              <a:xfrm>
                <a:off x="6340" y="1008"/>
                <a:ext cx="60" cy="60"/>
              </a:xfrm>
              <a:prstGeom prst="ellipse">
                <a:avLst/>
              </a:prstGeom>
              <a:solidFill>
                <a:srgbClr val="01020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456" name="Oval 1586"/>
              <p:cNvSpPr>
                <a:spLocks noChangeArrowheads="1"/>
              </p:cNvSpPr>
              <p:nvPr/>
            </p:nvSpPr>
            <p:spPr bwMode="auto">
              <a:xfrm>
                <a:off x="6372" y="1976"/>
                <a:ext cx="60" cy="60"/>
              </a:xfrm>
              <a:prstGeom prst="ellipse">
                <a:avLst/>
              </a:prstGeom>
              <a:solidFill>
                <a:srgbClr val="0501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457" name="Oval 1587"/>
              <p:cNvSpPr>
                <a:spLocks noChangeArrowheads="1"/>
              </p:cNvSpPr>
              <p:nvPr/>
            </p:nvSpPr>
            <p:spPr bwMode="auto">
              <a:xfrm>
                <a:off x="6372" y="1944"/>
                <a:ext cx="60" cy="60"/>
              </a:xfrm>
              <a:prstGeom prst="ellipse">
                <a:avLst/>
              </a:prstGeom>
              <a:solidFill>
                <a:srgbClr val="0601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458" name="Oval 1588"/>
              <p:cNvSpPr>
                <a:spLocks noChangeArrowheads="1"/>
              </p:cNvSpPr>
              <p:nvPr/>
            </p:nvSpPr>
            <p:spPr bwMode="auto">
              <a:xfrm>
                <a:off x="6372" y="1912"/>
                <a:ext cx="60" cy="60"/>
              </a:xfrm>
              <a:prstGeom prst="ellipse">
                <a:avLst/>
              </a:prstGeom>
              <a:solidFill>
                <a:srgbClr val="0801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459" name="Oval 1589"/>
              <p:cNvSpPr>
                <a:spLocks noChangeArrowheads="1"/>
              </p:cNvSpPr>
              <p:nvPr/>
            </p:nvSpPr>
            <p:spPr bwMode="auto">
              <a:xfrm>
                <a:off x="6372" y="1884"/>
                <a:ext cx="60" cy="60"/>
              </a:xfrm>
              <a:prstGeom prst="ellipse">
                <a:avLst/>
              </a:prstGeom>
              <a:solidFill>
                <a:srgbClr val="0902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460" name="Oval 1590"/>
              <p:cNvSpPr>
                <a:spLocks noChangeArrowheads="1"/>
              </p:cNvSpPr>
              <p:nvPr/>
            </p:nvSpPr>
            <p:spPr bwMode="auto">
              <a:xfrm>
                <a:off x="6372" y="1852"/>
                <a:ext cx="60" cy="60"/>
              </a:xfrm>
              <a:prstGeom prst="ellipse">
                <a:avLst/>
              </a:prstGeom>
              <a:solidFill>
                <a:srgbClr val="0A02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461" name="Oval 1591"/>
              <p:cNvSpPr>
                <a:spLocks noChangeArrowheads="1"/>
              </p:cNvSpPr>
              <p:nvPr/>
            </p:nvSpPr>
            <p:spPr bwMode="auto">
              <a:xfrm>
                <a:off x="6372" y="1820"/>
                <a:ext cx="60" cy="60"/>
              </a:xfrm>
              <a:prstGeom prst="ellipse">
                <a:avLst/>
              </a:prstGeom>
              <a:solidFill>
                <a:srgbClr val="0B03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462" name="Oval 1592"/>
              <p:cNvSpPr>
                <a:spLocks noChangeArrowheads="1"/>
              </p:cNvSpPr>
              <p:nvPr/>
            </p:nvSpPr>
            <p:spPr bwMode="auto">
              <a:xfrm>
                <a:off x="6372" y="1788"/>
                <a:ext cx="60" cy="60"/>
              </a:xfrm>
              <a:prstGeom prst="ellipse">
                <a:avLst/>
              </a:prstGeom>
              <a:solidFill>
                <a:srgbClr val="0D03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463" name="Oval 1593"/>
              <p:cNvSpPr>
                <a:spLocks noChangeArrowheads="1"/>
              </p:cNvSpPr>
              <p:nvPr/>
            </p:nvSpPr>
            <p:spPr bwMode="auto">
              <a:xfrm>
                <a:off x="6372" y="1756"/>
                <a:ext cx="60" cy="60"/>
              </a:xfrm>
              <a:prstGeom prst="ellipse">
                <a:avLst/>
              </a:prstGeom>
              <a:solidFill>
                <a:srgbClr val="0E04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464" name="Oval 1594"/>
              <p:cNvSpPr>
                <a:spLocks noChangeArrowheads="1"/>
              </p:cNvSpPr>
              <p:nvPr/>
            </p:nvSpPr>
            <p:spPr bwMode="auto">
              <a:xfrm>
                <a:off x="6372" y="1728"/>
                <a:ext cx="60" cy="60"/>
              </a:xfrm>
              <a:prstGeom prst="ellipse">
                <a:avLst/>
              </a:prstGeom>
              <a:solidFill>
                <a:srgbClr val="0F04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465" name="Oval 1595"/>
              <p:cNvSpPr>
                <a:spLocks noChangeArrowheads="1"/>
              </p:cNvSpPr>
              <p:nvPr/>
            </p:nvSpPr>
            <p:spPr bwMode="auto">
              <a:xfrm>
                <a:off x="6372" y="1696"/>
                <a:ext cx="60" cy="60"/>
              </a:xfrm>
              <a:prstGeom prst="ellipse">
                <a:avLst/>
              </a:prstGeom>
              <a:solidFill>
                <a:srgbClr val="10050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466" name="Oval 1596"/>
              <p:cNvSpPr>
                <a:spLocks noChangeArrowheads="1"/>
              </p:cNvSpPr>
              <p:nvPr/>
            </p:nvSpPr>
            <p:spPr bwMode="auto">
              <a:xfrm>
                <a:off x="6372" y="1664"/>
                <a:ext cx="60" cy="60"/>
              </a:xfrm>
              <a:prstGeom prst="ellipse">
                <a:avLst/>
              </a:prstGeom>
              <a:solidFill>
                <a:srgbClr val="11050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467" name="Oval 1597"/>
              <p:cNvSpPr>
                <a:spLocks noChangeArrowheads="1"/>
              </p:cNvSpPr>
              <p:nvPr/>
            </p:nvSpPr>
            <p:spPr bwMode="auto">
              <a:xfrm>
                <a:off x="6372" y="1632"/>
                <a:ext cx="60" cy="60"/>
              </a:xfrm>
              <a:prstGeom prst="ellipse">
                <a:avLst/>
              </a:prstGeom>
              <a:solidFill>
                <a:srgbClr val="11060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468" name="Oval 1598"/>
              <p:cNvSpPr>
                <a:spLocks noChangeArrowheads="1"/>
              </p:cNvSpPr>
              <p:nvPr/>
            </p:nvSpPr>
            <p:spPr bwMode="auto">
              <a:xfrm>
                <a:off x="6372" y="1600"/>
                <a:ext cx="60" cy="60"/>
              </a:xfrm>
              <a:prstGeom prst="ellipse">
                <a:avLst/>
              </a:prstGeom>
              <a:solidFill>
                <a:srgbClr val="11070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469" name="Oval 1599"/>
              <p:cNvSpPr>
                <a:spLocks noChangeArrowheads="1"/>
              </p:cNvSpPr>
              <p:nvPr/>
            </p:nvSpPr>
            <p:spPr bwMode="auto">
              <a:xfrm>
                <a:off x="6372" y="1572"/>
                <a:ext cx="60" cy="60"/>
              </a:xfrm>
              <a:prstGeom prst="ellipse">
                <a:avLst/>
              </a:prstGeom>
              <a:solidFill>
                <a:srgbClr val="11070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470" name="Oval 1600"/>
              <p:cNvSpPr>
                <a:spLocks noChangeArrowheads="1"/>
              </p:cNvSpPr>
              <p:nvPr/>
            </p:nvSpPr>
            <p:spPr bwMode="auto">
              <a:xfrm>
                <a:off x="6372" y="1540"/>
                <a:ext cx="60" cy="60"/>
              </a:xfrm>
              <a:prstGeom prst="ellipse">
                <a:avLst/>
              </a:prstGeom>
              <a:solidFill>
                <a:srgbClr val="10070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471" name="Oval 1601"/>
              <p:cNvSpPr>
                <a:spLocks noChangeArrowheads="1"/>
              </p:cNvSpPr>
              <p:nvPr/>
            </p:nvSpPr>
            <p:spPr bwMode="auto">
              <a:xfrm>
                <a:off x="6372" y="1508"/>
                <a:ext cx="60" cy="60"/>
              </a:xfrm>
              <a:prstGeom prst="ellipse">
                <a:avLst/>
              </a:prstGeom>
              <a:solidFill>
                <a:srgbClr val="0F070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472" name="Oval 1602"/>
              <p:cNvSpPr>
                <a:spLocks noChangeArrowheads="1"/>
              </p:cNvSpPr>
              <p:nvPr/>
            </p:nvSpPr>
            <p:spPr bwMode="auto">
              <a:xfrm>
                <a:off x="6372" y="1476"/>
                <a:ext cx="60" cy="60"/>
              </a:xfrm>
              <a:prstGeom prst="ellipse">
                <a:avLst/>
              </a:prstGeom>
              <a:solidFill>
                <a:srgbClr val="0E070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473" name="Oval 1603"/>
              <p:cNvSpPr>
                <a:spLocks noChangeArrowheads="1"/>
              </p:cNvSpPr>
              <p:nvPr/>
            </p:nvSpPr>
            <p:spPr bwMode="auto">
              <a:xfrm>
                <a:off x="6372" y="1444"/>
                <a:ext cx="60" cy="60"/>
              </a:xfrm>
              <a:prstGeom prst="ellipse">
                <a:avLst/>
              </a:prstGeom>
              <a:solidFill>
                <a:srgbClr val="0D070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474" name="Oval 1604"/>
              <p:cNvSpPr>
                <a:spLocks noChangeArrowheads="1"/>
              </p:cNvSpPr>
              <p:nvPr/>
            </p:nvSpPr>
            <p:spPr bwMode="auto">
              <a:xfrm>
                <a:off x="6372" y="1412"/>
                <a:ext cx="60" cy="60"/>
              </a:xfrm>
              <a:prstGeom prst="ellipse">
                <a:avLst/>
              </a:prstGeom>
              <a:solidFill>
                <a:srgbClr val="0C070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475" name="Oval 1605"/>
              <p:cNvSpPr>
                <a:spLocks noChangeArrowheads="1"/>
              </p:cNvSpPr>
              <p:nvPr/>
            </p:nvSpPr>
            <p:spPr bwMode="auto">
              <a:xfrm>
                <a:off x="6372" y="1384"/>
                <a:ext cx="60" cy="60"/>
              </a:xfrm>
              <a:prstGeom prst="ellipse">
                <a:avLst/>
              </a:prstGeom>
              <a:solidFill>
                <a:srgbClr val="0A070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476" name="Oval 1606"/>
              <p:cNvSpPr>
                <a:spLocks noChangeArrowheads="1"/>
              </p:cNvSpPr>
              <p:nvPr/>
            </p:nvSpPr>
            <p:spPr bwMode="auto">
              <a:xfrm>
                <a:off x="6372" y="1352"/>
                <a:ext cx="60" cy="60"/>
              </a:xfrm>
              <a:prstGeom prst="ellipse">
                <a:avLst/>
              </a:prstGeom>
              <a:solidFill>
                <a:srgbClr val="09070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477" name="Oval 1607"/>
              <p:cNvSpPr>
                <a:spLocks noChangeArrowheads="1"/>
              </p:cNvSpPr>
              <p:nvPr/>
            </p:nvSpPr>
            <p:spPr bwMode="auto">
              <a:xfrm>
                <a:off x="6372" y="1320"/>
                <a:ext cx="60" cy="60"/>
              </a:xfrm>
              <a:prstGeom prst="ellipse">
                <a:avLst/>
              </a:prstGeom>
              <a:solidFill>
                <a:srgbClr val="08060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478" name="Oval 1608"/>
              <p:cNvSpPr>
                <a:spLocks noChangeArrowheads="1"/>
              </p:cNvSpPr>
              <p:nvPr/>
            </p:nvSpPr>
            <p:spPr bwMode="auto">
              <a:xfrm>
                <a:off x="6372" y="1288"/>
                <a:ext cx="60" cy="60"/>
              </a:xfrm>
              <a:prstGeom prst="ellipse">
                <a:avLst/>
              </a:prstGeom>
              <a:solidFill>
                <a:srgbClr val="07060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479" name="Oval 1609"/>
              <p:cNvSpPr>
                <a:spLocks noChangeArrowheads="1"/>
              </p:cNvSpPr>
              <p:nvPr/>
            </p:nvSpPr>
            <p:spPr bwMode="auto">
              <a:xfrm>
                <a:off x="6372" y="1256"/>
                <a:ext cx="60" cy="60"/>
              </a:xfrm>
              <a:prstGeom prst="ellipse">
                <a:avLst/>
              </a:prstGeom>
              <a:solidFill>
                <a:srgbClr val="06060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480" name="Oval 1610"/>
              <p:cNvSpPr>
                <a:spLocks noChangeArrowheads="1"/>
              </p:cNvSpPr>
              <p:nvPr/>
            </p:nvSpPr>
            <p:spPr bwMode="auto">
              <a:xfrm>
                <a:off x="6372" y="1228"/>
                <a:ext cx="60" cy="60"/>
              </a:xfrm>
              <a:prstGeom prst="ellipse">
                <a:avLst/>
              </a:prstGeom>
              <a:solidFill>
                <a:srgbClr val="05050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481" name="Oval 1611"/>
              <p:cNvSpPr>
                <a:spLocks noChangeArrowheads="1"/>
              </p:cNvSpPr>
              <p:nvPr/>
            </p:nvSpPr>
            <p:spPr bwMode="auto">
              <a:xfrm>
                <a:off x="6372" y="1196"/>
                <a:ext cx="60" cy="60"/>
              </a:xfrm>
              <a:prstGeom prst="ellipse">
                <a:avLst/>
              </a:prstGeom>
              <a:solidFill>
                <a:srgbClr val="04050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482" name="Oval 1612"/>
              <p:cNvSpPr>
                <a:spLocks noChangeArrowheads="1"/>
              </p:cNvSpPr>
              <p:nvPr/>
            </p:nvSpPr>
            <p:spPr bwMode="auto">
              <a:xfrm>
                <a:off x="6372" y="1164"/>
                <a:ext cx="60" cy="60"/>
              </a:xfrm>
              <a:prstGeom prst="ellipse">
                <a:avLst/>
              </a:prstGeom>
              <a:solidFill>
                <a:srgbClr val="03050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483" name="Oval 1613"/>
              <p:cNvSpPr>
                <a:spLocks noChangeArrowheads="1"/>
              </p:cNvSpPr>
              <p:nvPr/>
            </p:nvSpPr>
            <p:spPr bwMode="auto">
              <a:xfrm>
                <a:off x="6372" y="1132"/>
                <a:ext cx="60" cy="60"/>
              </a:xfrm>
              <a:prstGeom prst="ellipse">
                <a:avLst/>
              </a:prstGeom>
              <a:solidFill>
                <a:srgbClr val="02040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484" name="Oval 1614"/>
              <p:cNvSpPr>
                <a:spLocks noChangeArrowheads="1"/>
              </p:cNvSpPr>
              <p:nvPr/>
            </p:nvSpPr>
            <p:spPr bwMode="auto">
              <a:xfrm>
                <a:off x="6372" y="1100"/>
                <a:ext cx="60" cy="60"/>
              </a:xfrm>
              <a:prstGeom prst="ellipse">
                <a:avLst/>
              </a:prstGeom>
              <a:solidFill>
                <a:srgbClr val="02040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485" name="Oval 1615"/>
              <p:cNvSpPr>
                <a:spLocks noChangeArrowheads="1"/>
              </p:cNvSpPr>
              <p:nvPr/>
            </p:nvSpPr>
            <p:spPr bwMode="auto">
              <a:xfrm>
                <a:off x="6372" y="1072"/>
                <a:ext cx="60" cy="60"/>
              </a:xfrm>
              <a:prstGeom prst="ellipse">
                <a:avLst/>
              </a:prstGeom>
              <a:solidFill>
                <a:srgbClr val="02040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486" name="Oval 1616"/>
              <p:cNvSpPr>
                <a:spLocks noChangeArrowheads="1"/>
              </p:cNvSpPr>
              <p:nvPr/>
            </p:nvSpPr>
            <p:spPr bwMode="auto">
              <a:xfrm>
                <a:off x="6372" y="1040"/>
                <a:ext cx="60" cy="60"/>
              </a:xfrm>
              <a:prstGeom prst="ellipse">
                <a:avLst/>
              </a:prstGeom>
              <a:solidFill>
                <a:srgbClr val="01030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487" name="Oval 1617"/>
              <p:cNvSpPr>
                <a:spLocks noChangeArrowheads="1"/>
              </p:cNvSpPr>
              <p:nvPr/>
            </p:nvSpPr>
            <p:spPr bwMode="auto">
              <a:xfrm>
                <a:off x="6372" y="1008"/>
                <a:ext cx="60" cy="60"/>
              </a:xfrm>
              <a:prstGeom prst="ellipse">
                <a:avLst/>
              </a:prstGeom>
              <a:solidFill>
                <a:srgbClr val="01030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488" name="Oval 1618"/>
              <p:cNvSpPr>
                <a:spLocks noChangeArrowheads="1"/>
              </p:cNvSpPr>
              <p:nvPr/>
            </p:nvSpPr>
            <p:spPr bwMode="auto">
              <a:xfrm>
                <a:off x="6400" y="1976"/>
                <a:ext cx="60" cy="60"/>
              </a:xfrm>
              <a:prstGeom prst="ellipse">
                <a:avLst/>
              </a:prstGeom>
              <a:solidFill>
                <a:srgbClr val="0701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489" name="Oval 1619"/>
              <p:cNvSpPr>
                <a:spLocks noChangeArrowheads="1"/>
              </p:cNvSpPr>
              <p:nvPr/>
            </p:nvSpPr>
            <p:spPr bwMode="auto">
              <a:xfrm>
                <a:off x="6400" y="1944"/>
                <a:ext cx="60" cy="60"/>
              </a:xfrm>
              <a:prstGeom prst="ellipse">
                <a:avLst/>
              </a:prstGeom>
              <a:solidFill>
                <a:srgbClr val="0801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490" name="Oval 1620"/>
              <p:cNvSpPr>
                <a:spLocks noChangeArrowheads="1"/>
              </p:cNvSpPr>
              <p:nvPr/>
            </p:nvSpPr>
            <p:spPr bwMode="auto">
              <a:xfrm>
                <a:off x="6400" y="1912"/>
                <a:ext cx="60" cy="60"/>
              </a:xfrm>
              <a:prstGeom prst="ellipse">
                <a:avLst/>
              </a:prstGeom>
              <a:solidFill>
                <a:srgbClr val="0902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491" name="Oval 1621"/>
              <p:cNvSpPr>
                <a:spLocks noChangeArrowheads="1"/>
              </p:cNvSpPr>
              <p:nvPr/>
            </p:nvSpPr>
            <p:spPr bwMode="auto">
              <a:xfrm>
                <a:off x="6400" y="1884"/>
                <a:ext cx="60" cy="60"/>
              </a:xfrm>
              <a:prstGeom prst="ellipse">
                <a:avLst/>
              </a:prstGeom>
              <a:solidFill>
                <a:srgbClr val="0B02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492" name="Oval 1622"/>
              <p:cNvSpPr>
                <a:spLocks noChangeArrowheads="1"/>
              </p:cNvSpPr>
              <p:nvPr/>
            </p:nvSpPr>
            <p:spPr bwMode="auto">
              <a:xfrm>
                <a:off x="6400" y="1852"/>
                <a:ext cx="60" cy="60"/>
              </a:xfrm>
              <a:prstGeom prst="ellipse">
                <a:avLst/>
              </a:prstGeom>
              <a:solidFill>
                <a:srgbClr val="0D03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493" name="Oval 1623"/>
              <p:cNvSpPr>
                <a:spLocks noChangeArrowheads="1"/>
              </p:cNvSpPr>
              <p:nvPr/>
            </p:nvSpPr>
            <p:spPr bwMode="auto">
              <a:xfrm>
                <a:off x="6400" y="1820"/>
                <a:ext cx="60" cy="60"/>
              </a:xfrm>
              <a:prstGeom prst="ellipse">
                <a:avLst/>
              </a:prstGeom>
              <a:solidFill>
                <a:srgbClr val="0E03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494" name="Oval 1624"/>
              <p:cNvSpPr>
                <a:spLocks noChangeArrowheads="1"/>
              </p:cNvSpPr>
              <p:nvPr/>
            </p:nvSpPr>
            <p:spPr bwMode="auto">
              <a:xfrm>
                <a:off x="6400" y="1788"/>
                <a:ext cx="60" cy="60"/>
              </a:xfrm>
              <a:prstGeom prst="ellipse">
                <a:avLst/>
              </a:prstGeom>
              <a:solidFill>
                <a:srgbClr val="1004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495" name="Oval 1625"/>
              <p:cNvSpPr>
                <a:spLocks noChangeArrowheads="1"/>
              </p:cNvSpPr>
              <p:nvPr/>
            </p:nvSpPr>
            <p:spPr bwMode="auto">
              <a:xfrm>
                <a:off x="6400" y="1756"/>
                <a:ext cx="60" cy="60"/>
              </a:xfrm>
              <a:prstGeom prst="ellipse">
                <a:avLst/>
              </a:prstGeom>
              <a:solidFill>
                <a:srgbClr val="12050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496" name="Oval 1626"/>
              <p:cNvSpPr>
                <a:spLocks noChangeArrowheads="1"/>
              </p:cNvSpPr>
              <p:nvPr/>
            </p:nvSpPr>
            <p:spPr bwMode="auto">
              <a:xfrm>
                <a:off x="6400" y="1728"/>
                <a:ext cx="60" cy="60"/>
              </a:xfrm>
              <a:prstGeom prst="ellipse">
                <a:avLst/>
              </a:prstGeom>
              <a:solidFill>
                <a:srgbClr val="13050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497" name="Oval 1627"/>
              <p:cNvSpPr>
                <a:spLocks noChangeArrowheads="1"/>
              </p:cNvSpPr>
              <p:nvPr/>
            </p:nvSpPr>
            <p:spPr bwMode="auto">
              <a:xfrm>
                <a:off x="6400" y="1696"/>
                <a:ext cx="60" cy="60"/>
              </a:xfrm>
              <a:prstGeom prst="ellipse">
                <a:avLst/>
              </a:prstGeom>
              <a:solidFill>
                <a:srgbClr val="15060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498" name="Oval 1628"/>
              <p:cNvSpPr>
                <a:spLocks noChangeArrowheads="1"/>
              </p:cNvSpPr>
              <p:nvPr/>
            </p:nvSpPr>
            <p:spPr bwMode="auto">
              <a:xfrm>
                <a:off x="6400" y="1664"/>
                <a:ext cx="60" cy="60"/>
              </a:xfrm>
              <a:prstGeom prst="ellipse">
                <a:avLst/>
              </a:prstGeom>
              <a:solidFill>
                <a:srgbClr val="16070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499" name="Oval 1629"/>
              <p:cNvSpPr>
                <a:spLocks noChangeArrowheads="1"/>
              </p:cNvSpPr>
              <p:nvPr/>
            </p:nvSpPr>
            <p:spPr bwMode="auto">
              <a:xfrm>
                <a:off x="6400" y="1632"/>
                <a:ext cx="60" cy="60"/>
              </a:xfrm>
              <a:prstGeom prst="ellipse">
                <a:avLst/>
              </a:prstGeom>
              <a:solidFill>
                <a:srgbClr val="16080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500" name="Oval 1630"/>
              <p:cNvSpPr>
                <a:spLocks noChangeArrowheads="1"/>
              </p:cNvSpPr>
              <p:nvPr/>
            </p:nvSpPr>
            <p:spPr bwMode="auto">
              <a:xfrm>
                <a:off x="6400" y="1600"/>
                <a:ext cx="60" cy="60"/>
              </a:xfrm>
              <a:prstGeom prst="ellipse">
                <a:avLst/>
              </a:prstGeom>
              <a:solidFill>
                <a:srgbClr val="16080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501" name="Oval 1631"/>
              <p:cNvSpPr>
                <a:spLocks noChangeArrowheads="1"/>
              </p:cNvSpPr>
              <p:nvPr/>
            </p:nvSpPr>
            <p:spPr bwMode="auto">
              <a:xfrm>
                <a:off x="6400" y="1572"/>
                <a:ext cx="60" cy="60"/>
              </a:xfrm>
              <a:prstGeom prst="ellipse">
                <a:avLst/>
              </a:prstGeom>
              <a:solidFill>
                <a:srgbClr val="16090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502" name="Oval 1632"/>
              <p:cNvSpPr>
                <a:spLocks noChangeArrowheads="1"/>
              </p:cNvSpPr>
              <p:nvPr/>
            </p:nvSpPr>
            <p:spPr bwMode="auto">
              <a:xfrm>
                <a:off x="6400" y="1540"/>
                <a:ext cx="60" cy="60"/>
              </a:xfrm>
              <a:prstGeom prst="ellipse">
                <a:avLst/>
              </a:prstGeom>
              <a:solidFill>
                <a:srgbClr val="15090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503" name="Oval 1633"/>
              <p:cNvSpPr>
                <a:spLocks noChangeArrowheads="1"/>
              </p:cNvSpPr>
              <p:nvPr/>
            </p:nvSpPr>
            <p:spPr bwMode="auto">
              <a:xfrm>
                <a:off x="6400" y="1508"/>
                <a:ext cx="60" cy="60"/>
              </a:xfrm>
              <a:prstGeom prst="ellipse">
                <a:avLst/>
              </a:prstGeom>
              <a:solidFill>
                <a:srgbClr val="140A0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504" name="Oval 1634"/>
              <p:cNvSpPr>
                <a:spLocks noChangeArrowheads="1"/>
              </p:cNvSpPr>
              <p:nvPr/>
            </p:nvSpPr>
            <p:spPr bwMode="auto">
              <a:xfrm>
                <a:off x="6400" y="1476"/>
                <a:ext cx="60" cy="60"/>
              </a:xfrm>
              <a:prstGeom prst="ellipse">
                <a:avLst/>
              </a:prstGeom>
              <a:solidFill>
                <a:srgbClr val="120A0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505" name="Oval 1635"/>
              <p:cNvSpPr>
                <a:spLocks noChangeArrowheads="1"/>
              </p:cNvSpPr>
              <p:nvPr/>
            </p:nvSpPr>
            <p:spPr bwMode="auto">
              <a:xfrm>
                <a:off x="6400" y="1444"/>
                <a:ext cx="60" cy="60"/>
              </a:xfrm>
              <a:prstGeom prst="ellipse">
                <a:avLst/>
              </a:prstGeom>
              <a:solidFill>
                <a:srgbClr val="100A0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506" name="Oval 1636"/>
              <p:cNvSpPr>
                <a:spLocks noChangeArrowheads="1"/>
              </p:cNvSpPr>
              <p:nvPr/>
            </p:nvSpPr>
            <p:spPr bwMode="auto">
              <a:xfrm>
                <a:off x="6400" y="1412"/>
                <a:ext cx="60" cy="60"/>
              </a:xfrm>
              <a:prstGeom prst="ellipse">
                <a:avLst/>
              </a:prstGeom>
              <a:solidFill>
                <a:srgbClr val="0F090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507" name="Oval 1637"/>
              <p:cNvSpPr>
                <a:spLocks noChangeArrowheads="1"/>
              </p:cNvSpPr>
              <p:nvPr/>
            </p:nvSpPr>
            <p:spPr bwMode="auto">
              <a:xfrm>
                <a:off x="6400" y="1384"/>
                <a:ext cx="60" cy="60"/>
              </a:xfrm>
              <a:prstGeom prst="ellipse">
                <a:avLst/>
              </a:prstGeom>
              <a:solidFill>
                <a:srgbClr val="0D090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508" name="Oval 1638"/>
              <p:cNvSpPr>
                <a:spLocks noChangeArrowheads="1"/>
              </p:cNvSpPr>
              <p:nvPr/>
            </p:nvSpPr>
            <p:spPr bwMode="auto">
              <a:xfrm>
                <a:off x="6400" y="1352"/>
                <a:ext cx="60" cy="60"/>
              </a:xfrm>
              <a:prstGeom prst="ellipse">
                <a:avLst/>
              </a:prstGeom>
              <a:solidFill>
                <a:srgbClr val="0B090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509" name="Oval 1639"/>
              <p:cNvSpPr>
                <a:spLocks noChangeArrowheads="1"/>
              </p:cNvSpPr>
              <p:nvPr/>
            </p:nvSpPr>
            <p:spPr bwMode="auto">
              <a:xfrm>
                <a:off x="6400" y="1320"/>
                <a:ext cx="60" cy="60"/>
              </a:xfrm>
              <a:prstGeom prst="ellipse">
                <a:avLst/>
              </a:prstGeom>
              <a:solidFill>
                <a:srgbClr val="0A080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510" name="Oval 1640"/>
              <p:cNvSpPr>
                <a:spLocks noChangeArrowheads="1"/>
              </p:cNvSpPr>
              <p:nvPr/>
            </p:nvSpPr>
            <p:spPr bwMode="auto">
              <a:xfrm>
                <a:off x="6400" y="1288"/>
                <a:ext cx="60" cy="60"/>
              </a:xfrm>
              <a:prstGeom prst="ellipse">
                <a:avLst/>
              </a:prstGeom>
              <a:solidFill>
                <a:srgbClr val="08080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511" name="Oval 1641"/>
              <p:cNvSpPr>
                <a:spLocks noChangeArrowheads="1"/>
              </p:cNvSpPr>
              <p:nvPr/>
            </p:nvSpPr>
            <p:spPr bwMode="auto">
              <a:xfrm>
                <a:off x="6400" y="1256"/>
                <a:ext cx="60" cy="60"/>
              </a:xfrm>
              <a:prstGeom prst="ellipse">
                <a:avLst/>
              </a:prstGeom>
              <a:solidFill>
                <a:srgbClr val="07070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512" name="Oval 1642"/>
              <p:cNvSpPr>
                <a:spLocks noChangeArrowheads="1"/>
              </p:cNvSpPr>
              <p:nvPr/>
            </p:nvSpPr>
            <p:spPr bwMode="auto">
              <a:xfrm>
                <a:off x="6400" y="1228"/>
                <a:ext cx="60" cy="60"/>
              </a:xfrm>
              <a:prstGeom prst="ellipse">
                <a:avLst/>
              </a:prstGeom>
              <a:solidFill>
                <a:srgbClr val="06070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513" name="Oval 1643"/>
              <p:cNvSpPr>
                <a:spLocks noChangeArrowheads="1"/>
              </p:cNvSpPr>
              <p:nvPr/>
            </p:nvSpPr>
            <p:spPr bwMode="auto">
              <a:xfrm>
                <a:off x="6400" y="1196"/>
                <a:ext cx="60" cy="60"/>
              </a:xfrm>
              <a:prstGeom prst="ellipse">
                <a:avLst/>
              </a:prstGeom>
              <a:solidFill>
                <a:srgbClr val="05060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514" name="Oval 1644"/>
              <p:cNvSpPr>
                <a:spLocks noChangeArrowheads="1"/>
              </p:cNvSpPr>
              <p:nvPr/>
            </p:nvSpPr>
            <p:spPr bwMode="auto">
              <a:xfrm>
                <a:off x="6400" y="1164"/>
                <a:ext cx="60" cy="60"/>
              </a:xfrm>
              <a:prstGeom prst="ellipse">
                <a:avLst/>
              </a:prstGeom>
              <a:solidFill>
                <a:srgbClr val="04060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515" name="Oval 1645"/>
              <p:cNvSpPr>
                <a:spLocks noChangeArrowheads="1"/>
              </p:cNvSpPr>
              <p:nvPr/>
            </p:nvSpPr>
            <p:spPr bwMode="auto">
              <a:xfrm>
                <a:off x="6400" y="1132"/>
                <a:ext cx="60" cy="60"/>
              </a:xfrm>
              <a:prstGeom prst="ellipse">
                <a:avLst/>
              </a:prstGeom>
              <a:solidFill>
                <a:srgbClr val="03060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516" name="Oval 1646"/>
              <p:cNvSpPr>
                <a:spLocks noChangeArrowheads="1"/>
              </p:cNvSpPr>
              <p:nvPr/>
            </p:nvSpPr>
            <p:spPr bwMode="auto">
              <a:xfrm>
                <a:off x="6400" y="1100"/>
                <a:ext cx="60" cy="60"/>
              </a:xfrm>
              <a:prstGeom prst="ellipse">
                <a:avLst/>
              </a:prstGeom>
              <a:solidFill>
                <a:srgbClr val="02050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517" name="Oval 1647"/>
              <p:cNvSpPr>
                <a:spLocks noChangeArrowheads="1"/>
              </p:cNvSpPr>
              <p:nvPr/>
            </p:nvSpPr>
            <p:spPr bwMode="auto">
              <a:xfrm>
                <a:off x="6400" y="1072"/>
                <a:ext cx="60" cy="60"/>
              </a:xfrm>
              <a:prstGeom prst="ellipse">
                <a:avLst/>
              </a:prstGeom>
              <a:solidFill>
                <a:srgbClr val="02050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518" name="Oval 1648"/>
              <p:cNvSpPr>
                <a:spLocks noChangeArrowheads="1"/>
              </p:cNvSpPr>
              <p:nvPr/>
            </p:nvSpPr>
            <p:spPr bwMode="auto">
              <a:xfrm>
                <a:off x="6400" y="1040"/>
                <a:ext cx="60" cy="60"/>
              </a:xfrm>
              <a:prstGeom prst="ellipse">
                <a:avLst/>
              </a:prstGeom>
              <a:solidFill>
                <a:srgbClr val="01040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519" name="Oval 1649"/>
              <p:cNvSpPr>
                <a:spLocks noChangeArrowheads="1"/>
              </p:cNvSpPr>
              <p:nvPr/>
            </p:nvSpPr>
            <p:spPr bwMode="auto">
              <a:xfrm>
                <a:off x="6400" y="1008"/>
                <a:ext cx="60" cy="60"/>
              </a:xfrm>
              <a:prstGeom prst="ellipse">
                <a:avLst/>
              </a:prstGeom>
              <a:solidFill>
                <a:srgbClr val="01040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520" name="Oval 1650"/>
              <p:cNvSpPr>
                <a:spLocks noChangeArrowheads="1"/>
              </p:cNvSpPr>
              <p:nvPr/>
            </p:nvSpPr>
            <p:spPr bwMode="auto">
              <a:xfrm>
                <a:off x="6432" y="1976"/>
                <a:ext cx="60" cy="60"/>
              </a:xfrm>
              <a:prstGeom prst="ellipse">
                <a:avLst/>
              </a:prstGeom>
              <a:solidFill>
                <a:srgbClr val="0801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521" name="Oval 1651"/>
              <p:cNvSpPr>
                <a:spLocks noChangeArrowheads="1"/>
              </p:cNvSpPr>
              <p:nvPr/>
            </p:nvSpPr>
            <p:spPr bwMode="auto">
              <a:xfrm>
                <a:off x="6432" y="1944"/>
                <a:ext cx="60" cy="60"/>
              </a:xfrm>
              <a:prstGeom prst="ellipse">
                <a:avLst/>
              </a:prstGeom>
              <a:solidFill>
                <a:srgbClr val="0A02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522" name="Oval 1652"/>
              <p:cNvSpPr>
                <a:spLocks noChangeArrowheads="1"/>
              </p:cNvSpPr>
              <p:nvPr/>
            </p:nvSpPr>
            <p:spPr bwMode="auto">
              <a:xfrm>
                <a:off x="6432" y="1912"/>
                <a:ext cx="60" cy="60"/>
              </a:xfrm>
              <a:prstGeom prst="ellipse">
                <a:avLst/>
              </a:prstGeom>
              <a:solidFill>
                <a:srgbClr val="0C02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523" name="Oval 1653"/>
              <p:cNvSpPr>
                <a:spLocks noChangeArrowheads="1"/>
              </p:cNvSpPr>
              <p:nvPr/>
            </p:nvSpPr>
            <p:spPr bwMode="auto">
              <a:xfrm>
                <a:off x="6432" y="1884"/>
                <a:ext cx="60" cy="60"/>
              </a:xfrm>
              <a:prstGeom prst="ellipse">
                <a:avLst/>
              </a:prstGeom>
              <a:solidFill>
                <a:srgbClr val="0E03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524" name="Oval 1654"/>
              <p:cNvSpPr>
                <a:spLocks noChangeArrowheads="1"/>
              </p:cNvSpPr>
              <p:nvPr/>
            </p:nvSpPr>
            <p:spPr bwMode="auto">
              <a:xfrm>
                <a:off x="6432" y="1852"/>
                <a:ext cx="60" cy="60"/>
              </a:xfrm>
              <a:prstGeom prst="ellipse">
                <a:avLst/>
              </a:prstGeom>
              <a:solidFill>
                <a:srgbClr val="1003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525" name="Oval 1655"/>
              <p:cNvSpPr>
                <a:spLocks noChangeArrowheads="1"/>
              </p:cNvSpPr>
              <p:nvPr/>
            </p:nvSpPr>
            <p:spPr bwMode="auto">
              <a:xfrm>
                <a:off x="6432" y="1820"/>
                <a:ext cx="60" cy="60"/>
              </a:xfrm>
              <a:prstGeom prst="ellipse">
                <a:avLst/>
              </a:prstGeom>
              <a:solidFill>
                <a:srgbClr val="1204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526" name="Oval 1656"/>
              <p:cNvSpPr>
                <a:spLocks noChangeArrowheads="1"/>
              </p:cNvSpPr>
              <p:nvPr/>
            </p:nvSpPr>
            <p:spPr bwMode="auto">
              <a:xfrm>
                <a:off x="6432" y="1788"/>
                <a:ext cx="60" cy="60"/>
              </a:xfrm>
              <a:prstGeom prst="ellipse">
                <a:avLst/>
              </a:prstGeom>
              <a:solidFill>
                <a:srgbClr val="1505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527" name="Oval 1657"/>
              <p:cNvSpPr>
                <a:spLocks noChangeArrowheads="1"/>
              </p:cNvSpPr>
              <p:nvPr/>
            </p:nvSpPr>
            <p:spPr bwMode="auto">
              <a:xfrm>
                <a:off x="6432" y="1756"/>
                <a:ext cx="60" cy="60"/>
              </a:xfrm>
              <a:prstGeom prst="ellipse">
                <a:avLst/>
              </a:prstGeom>
              <a:solidFill>
                <a:srgbClr val="17060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528" name="Oval 1658"/>
              <p:cNvSpPr>
                <a:spLocks noChangeArrowheads="1"/>
              </p:cNvSpPr>
              <p:nvPr/>
            </p:nvSpPr>
            <p:spPr bwMode="auto">
              <a:xfrm>
                <a:off x="6432" y="1728"/>
                <a:ext cx="60" cy="60"/>
              </a:xfrm>
              <a:prstGeom prst="ellipse">
                <a:avLst/>
              </a:prstGeom>
              <a:solidFill>
                <a:srgbClr val="19070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529" name="Oval 1659"/>
              <p:cNvSpPr>
                <a:spLocks noChangeArrowheads="1"/>
              </p:cNvSpPr>
              <p:nvPr/>
            </p:nvSpPr>
            <p:spPr bwMode="auto">
              <a:xfrm>
                <a:off x="6432" y="1696"/>
                <a:ext cx="60" cy="60"/>
              </a:xfrm>
              <a:prstGeom prst="ellipse">
                <a:avLst/>
              </a:prstGeom>
              <a:solidFill>
                <a:srgbClr val="1B080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530" name="Oval 1660"/>
              <p:cNvSpPr>
                <a:spLocks noChangeArrowheads="1"/>
              </p:cNvSpPr>
              <p:nvPr/>
            </p:nvSpPr>
            <p:spPr bwMode="auto">
              <a:xfrm>
                <a:off x="6432" y="1664"/>
                <a:ext cx="60" cy="60"/>
              </a:xfrm>
              <a:prstGeom prst="ellipse">
                <a:avLst/>
              </a:prstGeom>
              <a:solidFill>
                <a:srgbClr val="1C090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531" name="Oval 1661"/>
              <p:cNvSpPr>
                <a:spLocks noChangeArrowheads="1"/>
              </p:cNvSpPr>
              <p:nvPr/>
            </p:nvSpPr>
            <p:spPr bwMode="auto">
              <a:xfrm>
                <a:off x="6432" y="1632"/>
                <a:ext cx="60" cy="60"/>
              </a:xfrm>
              <a:prstGeom prst="ellipse">
                <a:avLst/>
              </a:prstGeom>
              <a:solidFill>
                <a:srgbClr val="1D0A0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532" name="Oval 1662"/>
              <p:cNvSpPr>
                <a:spLocks noChangeArrowheads="1"/>
              </p:cNvSpPr>
              <p:nvPr/>
            </p:nvSpPr>
            <p:spPr bwMode="auto">
              <a:xfrm>
                <a:off x="6432" y="1600"/>
                <a:ext cx="60" cy="60"/>
              </a:xfrm>
              <a:prstGeom prst="ellipse">
                <a:avLst/>
              </a:prstGeom>
              <a:solidFill>
                <a:srgbClr val="1D0B0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533" name="Oval 1663"/>
              <p:cNvSpPr>
                <a:spLocks noChangeArrowheads="1"/>
              </p:cNvSpPr>
              <p:nvPr/>
            </p:nvSpPr>
            <p:spPr bwMode="auto">
              <a:xfrm>
                <a:off x="6432" y="1572"/>
                <a:ext cx="60" cy="60"/>
              </a:xfrm>
              <a:prstGeom prst="ellipse">
                <a:avLst/>
              </a:prstGeom>
              <a:solidFill>
                <a:srgbClr val="1C0C0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534" name="Oval 1664"/>
              <p:cNvSpPr>
                <a:spLocks noChangeArrowheads="1"/>
              </p:cNvSpPr>
              <p:nvPr/>
            </p:nvSpPr>
            <p:spPr bwMode="auto">
              <a:xfrm>
                <a:off x="6432" y="1540"/>
                <a:ext cx="60" cy="60"/>
              </a:xfrm>
              <a:prstGeom prst="ellipse">
                <a:avLst/>
              </a:prstGeom>
              <a:solidFill>
                <a:srgbClr val="1B0C0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535" name="Oval 1665"/>
              <p:cNvSpPr>
                <a:spLocks noChangeArrowheads="1"/>
              </p:cNvSpPr>
              <p:nvPr/>
            </p:nvSpPr>
            <p:spPr bwMode="auto">
              <a:xfrm>
                <a:off x="6432" y="1508"/>
                <a:ext cx="60" cy="60"/>
              </a:xfrm>
              <a:prstGeom prst="ellipse">
                <a:avLst/>
              </a:prstGeom>
              <a:solidFill>
                <a:srgbClr val="190D0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536" name="Oval 1666"/>
              <p:cNvSpPr>
                <a:spLocks noChangeArrowheads="1"/>
              </p:cNvSpPr>
              <p:nvPr/>
            </p:nvSpPr>
            <p:spPr bwMode="auto">
              <a:xfrm>
                <a:off x="6432" y="1476"/>
                <a:ext cx="60" cy="60"/>
              </a:xfrm>
              <a:prstGeom prst="ellipse">
                <a:avLst/>
              </a:prstGeom>
              <a:solidFill>
                <a:srgbClr val="170D0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537" name="Oval 1667"/>
              <p:cNvSpPr>
                <a:spLocks noChangeArrowheads="1"/>
              </p:cNvSpPr>
              <p:nvPr/>
            </p:nvSpPr>
            <p:spPr bwMode="auto">
              <a:xfrm>
                <a:off x="6432" y="1444"/>
                <a:ext cx="60" cy="60"/>
              </a:xfrm>
              <a:prstGeom prst="ellipse">
                <a:avLst/>
              </a:prstGeom>
              <a:solidFill>
                <a:srgbClr val="150C0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538" name="Oval 1668"/>
              <p:cNvSpPr>
                <a:spLocks noChangeArrowheads="1"/>
              </p:cNvSpPr>
              <p:nvPr/>
            </p:nvSpPr>
            <p:spPr bwMode="auto">
              <a:xfrm>
                <a:off x="6432" y="1412"/>
                <a:ext cx="60" cy="60"/>
              </a:xfrm>
              <a:prstGeom prst="ellipse">
                <a:avLst/>
              </a:prstGeom>
              <a:solidFill>
                <a:srgbClr val="130C0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539" name="Oval 1669"/>
              <p:cNvSpPr>
                <a:spLocks noChangeArrowheads="1"/>
              </p:cNvSpPr>
              <p:nvPr/>
            </p:nvSpPr>
            <p:spPr bwMode="auto">
              <a:xfrm>
                <a:off x="6432" y="1384"/>
                <a:ext cx="60" cy="60"/>
              </a:xfrm>
              <a:prstGeom prst="ellipse">
                <a:avLst/>
              </a:prstGeom>
              <a:solidFill>
                <a:srgbClr val="100C0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540" name="Oval 1670"/>
              <p:cNvSpPr>
                <a:spLocks noChangeArrowheads="1"/>
              </p:cNvSpPr>
              <p:nvPr/>
            </p:nvSpPr>
            <p:spPr bwMode="auto">
              <a:xfrm>
                <a:off x="6432" y="1352"/>
                <a:ext cx="60" cy="60"/>
              </a:xfrm>
              <a:prstGeom prst="ellipse">
                <a:avLst/>
              </a:prstGeom>
              <a:solidFill>
                <a:srgbClr val="0E0B0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541" name="Oval 1671"/>
              <p:cNvSpPr>
                <a:spLocks noChangeArrowheads="1"/>
              </p:cNvSpPr>
              <p:nvPr/>
            </p:nvSpPr>
            <p:spPr bwMode="auto">
              <a:xfrm>
                <a:off x="6432" y="1320"/>
                <a:ext cx="60" cy="60"/>
              </a:xfrm>
              <a:prstGeom prst="ellipse">
                <a:avLst/>
              </a:prstGeom>
              <a:solidFill>
                <a:srgbClr val="0C0A0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542" name="Oval 1672"/>
              <p:cNvSpPr>
                <a:spLocks noChangeArrowheads="1"/>
              </p:cNvSpPr>
              <p:nvPr/>
            </p:nvSpPr>
            <p:spPr bwMode="auto">
              <a:xfrm>
                <a:off x="6432" y="1288"/>
                <a:ext cx="60" cy="60"/>
              </a:xfrm>
              <a:prstGeom prst="ellipse">
                <a:avLst/>
              </a:prstGeom>
              <a:solidFill>
                <a:srgbClr val="0A0A0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543" name="Oval 1673"/>
              <p:cNvSpPr>
                <a:spLocks noChangeArrowheads="1"/>
              </p:cNvSpPr>
              <p:nvPr/>
            </p:nvSpPr>
            <p:spPr bwMode="auto">
              <a:xfrm>
                <a:off x="6432" y="1256"/>
                <a:ext cx="60" cy="60"/>
              </a:xfrm>
              <a:prstGeom prst="ellipse">
                <a:avLst/>
              </a:prstGeom>
              <a:solidFill>
                <a:srgbClr val="08090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544" name="Oval 1674"/>
              <p:cNvSpPr>
                <a:spLocks noChangeArrowheads="1"/>
              </p:cNvSpPr>
              <p:nvPr/>
            </p:nvSpPr>
            <p:spPr bwMode="auto">
              <a:xfrm>
                <a:off x="6432" y="1228"/>
                <a:ext cx="60" cy="60"/>
              </a:xfrm>
              <a:prstGeom prst="ellipse">
                <a:avLst/>
              </a:prstGeom>
              <a:solidFill>
                <a:srgbClr val="07090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545" name="Oval 1675"/>
              <p:cNvSpPr>
                <a:spLocks noChangeArrowheads="1"/>
              </p:cNvSpPr>
              <p:nvPr/>
            </p:nvSpPr>
            <p:spPr bwMode="auto">
              <a:xfrm>
                <a:off x="6432" y="1196"/>
                <a:ext cx="60" cy="60"/>
              </a:xfrm>
              <a:prstGeom prst="ellipse">
                <a:avLst/>
              </a:prstGeom>
              <a:solidFill>
                <a:srgbClr val="06080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546" name="Oval 1676"/>
              <p:cNvSpPr>
                <a:spLocks noChangeArrowheads="1"/>
              </p:cNvSpPr>
              <p:nvPr/>
            </p:nvSpPr>
            <p:spPr bwMode="auto">
              <a:xfrm>
                <a:off x="6432" y="1164"/>
                <a:ext cx="60" cy="60"/>
              </a:xfrm>
              <a:prstGeom prst="ellipse">
                <a:avLst/>
              </a:prstGeom>
              <a:solidFill>
                <a:srgbClr val="04080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547" name="Oval 1677"/>
              <p:cNvSpPr>
                <a:spLocks noChangeArrowheads="1"/>
              </p:cNvSpPr>
              <p:nvPr/>
            </p:nvSpPr>
            <p:spPr bwMode="auto">
              <a:xfrm>
                <a:off x="6432" y="1132"/>
                <a:ext cx="60" cy="60"/>
              </a:xfrm>
              <a:prstGeom prst="ellipse">
                <a:avLst/>
              </a:prstGeom>
              <a:solidFill>
                <a:srgbClr val="04070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548" name="Oval 1678"/>
              <p:cNvSpPr>
                <a:spLocks noChangeArrowheads="1"/>
              </p:cNvSpPr>
              <p:nvPr/>
            </p:nvSpPr>
            <p:spPr bwMode="auto">
              <a:xfrm>
                <a:off x="6432" y="1100"/>
                <a:ext cx="60" cy="60"/>
              </a:xfrm>
              <a:prstGeom prst="ellipse">
                <a:avLst/>
              </a:prstGeom>
              <a:solidFill>
                <a:srgbClr val="03060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549" name="Oval 1679"/>
              <p:cNvSpPr>
                <a:spLocks noChangeArrowheads="1"/>
              </p:cNvSpPr>
              <p:nvPr/>
            </p:nvSpPr>
            <p:spPr bwMode="auto">
              <a:xfrm>
                <a:off x="6432" y="1072"/>
                <a:ext cx="60" cy="60"/>
              </a:xfrm>
              <a:prstGeom prst="ellipse">
                <a:avLst/>
              </a:prstGeom>
              <a:solidFill>
                <a:srgbClr val="02060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550" name="Oval 1680"/>
              <p:cNvSpPr>
                <a:spLocks noChangeArrowheads="1"/>
              </p:cNvSpPr>
              <p:nvPr/>
            </p:nvSpPr>
            <p:spPr bwMode="auto">
              <a:xfrm>
                <a:off x="6432" y="1040"/>
                <a:ext cx="60" cy="60"/>
              </a:xfrm>
              <a:prstGeom prst="ellipse">
                <a:avLst/>
              </a:prstGeom>
              <a:solidFill>
                <a:srgbClr val="02050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551" name="Oval 1681"/>
              <p:cNvSpPr>
                <a:spLocks noChangeArrowheads="1"/>
              </p:cNvSpPr>
              <p:nvPr/>
            </p:nvSpPr>
            <p:spPr bwMode="auto">
              <a:xfrm>
                <a:off x="6432" y="1008"/>
                <a:ext cx="60" cy="60"/>
              </a:xfrm>
              <a:prstGeom prst="ellipse">
                <a:avLst/>
              </a:prstGeom>
              <a:solidFill>
                <a:srgbClr val="01040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552" name="Oval 1682"/>
              <p:cNvSpPr>
                <a:spLocks noChangeArrowheads="1"/>
              </p:cNvSpPr>
              <p:nvPr/>
            </p:nvSpPr>
            <p:spPr bwMode="auto">
              <a:xfrm>
                <a:off x="6464" y="1976"/>
                <a:ext cx="60" cy="60"/>
              </a:xfrm>
              <a:prstGeom prst="ellipse">
                <a:avLst/>
              </a:prstGeom>
              <a:solidFill>
                <a:srgbClr val="0A02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553" name="Oval 1683"/>
              <p:cNvSpPr>
                <a:spLocks noChangeArrowheads="1"/>
              </p:cNvSpPr>
              <p:nvPr/>
            </p:nvSpPr>
            <p:spPr bwMode="auto">
              <a:xfrm>
                <a:off x="6464" y="1944"/>
                <a:ext cx="60" cy="60"/>
              </a:xfrm>
              <a:prstGeom prst="ellipse">
                <a:avLst/>
              </a:prstGeom>
              <a:solidFill>
                <a:srgbClr val="0C02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554" name="Oval 1684"/>
              <p:cNvSpPr>
                <a:spLocks noChangeArrowheads="1"/>
              </p:cNvSpPr>
              <p:nvPr/>
            </p:nvSpPr>
            <p:spPr bwMode="auto">
              <a:xfrm>
                <a:off x="6464" y="1912"/>
                <a:ext cx="60" cy="60"/>
              </a:xfrm>
              <a:prstGeom prst="ellipse">
                <a:avLst/>
              </a:prstGeom>
              <a:solidFill>
                <a:srgbClr val="0E03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555" name="Oval 1685"/>
              <p:cNvSpPr>
                <a:spLocks noChangeArrowheads="1"/>
              </p:cNvSpPr>
              <p:nvPr/>
            </p:nvSpPr>
            <p:spPr bwMode="auto">
              <a:xfrm>
                <a:off x="6464" y="1884"/>
                <a:ext cx="60" cy="60"/>
              </a:xfrm>
              <a:prstGeom prst="ellipse">
                <a:avLst/>
              </a:prstGeom>
              <a:solidFill>
                <a:srgbClr val="1103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556" name="Oval 1686"/>
              <p:cNvSpPr>
                <a:spLocks noChangeArrowheads="1"/>
              </p:cNvSpPr>
              <p:nvPr/>
            </p:nvSpPr>
            <p:spPr bwMode="auto">
              <a:xfrm>
                <a:off x="6464" y="1852"/>
                <a:ext cx="60" cy="60"/>
              </a:xfrm>
              <a:prstGeom prst="ellipse">
                <a:avLst/>
              </a:prstGeom>
              <a:solidFill>
                <a:srgbClr val="1404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557" name="Oval 1687"/>
              <p:cNvSpPr>
                <a:spLocks noChangeArrowheads="1"/>
              </p:cNvSpPr>
              <p:nvPr/>
            </p:nvSpPr>
            <p:spPr bwMode="auto">
              <a:xfrm>
                <a:off x="6464" y="1820"/>
                <a:ext cx="60" cy="60"/>
              </a:xfrm>
              <a:prstGeom prst="ellipse">
                <a:avLst/>
              </a:prstGeom>
              <a:solidFill>
                <a:srgbClr val="1705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558" name="Oval 1688"/>
              <p:cNvSpPr>
                <a:spLocks noChangeArrowheads="1"/>
              </p:cNvSpPr>
              <p:nvPr/>
            </p:nvSpPr>
            <p:spPr bwMode="auto">
              <a:xfrm>
                <a:off x="6464" y="1788"/>
                <a:ext cx="60" cy="60"/>
              </a:xfrm>
              <a:prstGeom prst="ellipse">
                <a:avLst/>
              </a:prstGeom>
              <a:solidFill>
                <a:srgbClr val="1A060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559" name="Oval 1689"/>
              <p:cNvSpPr>
                <a:spLocks noChangeArrowheads="1"/>
              </p:cNvSpPr>
              <p:nvPr/>
            </p:nvSpPr>
            <p:spPr bwMode="auto">
              <a:xfrm>
                <a:off x="6464" y="1756"/>
                <a:ext cx="60" cy="60"/>
              </a:xfrm>
              <a:prstGeom prst="ellipse">
                <a:avLst/>
              </a:prstGeom>
              <a:solidFill>
                <a:srgbClr val="1D070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560" name="Oval 1690"/>
              <p:cNvSpPr>
                <a:spLocks noChangeArrowheads="1"/>
              </p:cNvSpPr>
              <p:nvPr/>
            </p:nvSpPr>
            <p:spPr bwMode="auto">
              <a:xfrm>
                <a:off x="6464" y="1728"/>
                <a:ext cx="60" cy="60"/>
              </a:xfrm>
              <a:prstGeom prst="ellipse">
                <a:avLst/>
              </a:prstGeom>
              <a:solidFill>
                <a:srgbClr val="20090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561" name="Oval 1691"/>
              <p:cNvSpPr>
                <a:spLocks noChangeArrowheads="1"/>
              </p:cNvSpPr>
              <p:nvPr/>
            </p:nvSpPr>
            <p:spPr bwMode="auto">
              <a:xfrm>
                <a:off x="6464" y="1696"/>
                <a:ext cx="60" cy="60"/>
              </a:xfrm>
              <a:prstGeom prst="ellipse">
                <a:avLst/>
              </a:prstGeom>
              <a:solidFill>
                <a:srgbClr val="230A0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562" name="Oval 1692"/>
              <p:cNvSpPr>
                <a:spLocks noChangeArrowheads="1"/>
              </p:cNvSpPr>
              <p:nvPr/>
            </p:nvSpPr>
            <p:spPr bwMode="auto">
              <a:xfrm>
                <a:off x="6464" y="1664"/>
                <a:ext cx="60" cy="60"/>
              </a:xfrm>
              <a:prstGeom prst="ellipse">
                <a:avLst/>
              </a:prstGeom>
              <a:solidFill>
                <a:srgbClr val="240C0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563" name="Oval 1693"/>
              <p:cNvSpPr>
                <a:spLocks noChangeArrowheads="1"/>
              </p:cNvSpPr>
              <p:nvPr/>
            </p:nvSpPr>
            <p:spPr bwMode="auto">
              <a:xfrm>
                <a:off x="6464" y="1632"/>
                <a:ext cx="60" cy="60"/>
              </a:xfrm>
              <a:prstGeom prst="ellipse">
                <a:avLst/>
              </a:prstGeom>
              <a:solidFill>
                <a:srgbClr val="250D0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564" name="Oval 1694"/>
              <p:cNvSpPr>
                <a:spLocks noChangeArrowheads="1"/>
              </p:cNvSpPr>
              <p:nvPr/>
            </p:nvSpPr>
            <p:spPr bwMode="auto">
              <a:xfrm>
                <a:off x="6464" y="1600"/>
                <a:ext cx="60" cy="60"/>
              </a:xfrm>
              <a:prstGeom prst="ellipse">
                <a:avLst/>
              </a:prstGeom>
              <a:solidFill>
                <a:srgbClr val="250E0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565" name="Oval 1695"/>
              <p:cNvSpPr>
                <a:spLocks noChangeArrowheads="1"/>
              </p:cNvSpPr>
              <p:nvPr/>
            </p:nvSpPr>
            <p:spPr bwMode="auto">
              <a:xfrm>
                <a:off x="6464" y="1572"/>
                <a:ext cx="60" cy="60"/>
              </a:xfrm>
              <a:prstGeom prst="ellipse">
                <a:avLst/>
              </a:prstGeom>
              <a:solidFill>
                <a:srgbClr val="250F0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566" name="Oval 1696"/>
              <p:cNvSpPr>
                <a:spLocks noChangeArrowheads="1"/>
              </p:cNvSpPr>
              <p:nvPr/>
            </p:nvSpPr>
            <p:spPr bwMode="auto">
              <a:xfrm>
                <a:off x="6464" y="1540"/>
                <a:ext cx="60" cy="60"/>
              </a:xfrm>
              <a:prstGeom prst="ellipse">
                <a:avLst/>
              </a:prstGeom>
              <a:solidFill>
                <a:srgbClr val="23100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567" name="Oval 1697"/>
              <p:cNvSpPr>
                <a:spLocks noChangeArrowheads="1"/>
              </p:cNvSpPr>
              <p:nvPr/>
            </p:nvSpPr>
            <p:spPr bwMode="auto">
              <a:xfrm>
                <a:off x="6464" y="1508"/>
                <a:ext cx="60" cy="60"/>
              </a:xfrm>
              <a:prstGeom prst="ellipse">
                <a:avLst/>
              </a:prstGeom>
              <a:solidFill>
                <a:srgbClr val="20100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568" name="Oval 1698"/>
              <p:cNvSpPr>
                <a:spLocks noChangeArrowheads="1"/>
              </p:cNvSpPr>
              <p:nvPr/>
            </p:nvSpPr>
            <p:spPr bwMode="auto">
              <a:xfrm>
                <a:off x="6464" y="1476"/>
                <a:ext cx="60" cy="60"/>
              </a:xfrm>
              <a:prstGeom prst="ellipse">
                <a:avLst/>
              </a:prstGeom>
              <a:solidFill>
                <a:srgbClr val="1E100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569" name="Oval 1699"/>
              <p:cNvSpPr>
                <a:spLocks noChangeArrowheads="1"/>
              </p:cNvSpPr>
              <p:nvPr/>
            </p:nvSpPr>
            <p:spPr bwMode="auto">
              <a:xfrm>
                <a:off x="6464" y="1444"/>
                <a:ext cx="60" cy="60"/>
              </a:xfrm>
              <a:prstGeom prst="ellipse">
                <a:avLst/>
              </a:prstGeom>
              <a:solidFill>
                <a:srgbClr val="1A100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570" name="Oval 1700"/>
              <p:cNvSpPr>
                <a:spLocks noChangeArrowheads="1"/>
              </p:cNvSpPr>
              <p:nvPr/>
            </p:nvSpPr>
            <p:spPr bwMode="auto">
              <a:xfrm>
                <a:off x="6464" y="1412"/>
                <a:ext cx="60" cy="60"/>
              </a:xfrm>
              <a:prstGeom prst="ellipse">
                <a:avLst/>
              </a:prstGeom>
              <a:solidFill>
                <a:srgbClr val="170F0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571" name="Oval 1701"/>
              <p:cNvSpPr>
                <a:spLocks noChangeArrowheads="1"/>
              </p:cNvSpPr>
              <p:nvPr/>
            </p:nvSpPr>
            <p:spPr bwMode="auto">
              <a:xfrm>
                <a:off x="6464" y="1384"/>
                <a:ext cx="60" cy="60"/>
              </a:xfrm>
              <a:prstGeom prst="ellipse">
                <a:avLst/>
              </a:prstGeom>
              <a:solidFill>
                <a:srgbClr val="140F0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572" name="Oval 1702"/>
              <p:cNvSpPr>
                <a:spLocks noChangeArrowheads="1"/>
              </p:cNvSpPr>
              <p:nvPr/>
            </p:nvSpPr>
            <p:spPr bwMode="auto">
              <a:xfrm>
                <a:off x="6464" y="1352"/>
                <a:ext cx="60" cy="60"/>
              </a:xfrm>
              <a:prstGeom prst="ellipse">
                <a:avLst/>
              </a:prstGeom>
              <a:solidFill>
                <a:srgbClr val="110E0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573" name="Oval 1703"/>
              <p:cNvSpPr>
                <a:spLocks noChangeArrowheads="1"/>
              </p:cNvSpPr>
              <p:nvPr/>
            </p:nvSpPr>
            <p:spPr bwMode="auto">
              <a:xfrm>
                <a:off x="6464" y="1320"/>
                <a:ext cx="60" cy="60"/>
              </a:xfrm>
              <a:prstGeom prst="ellipse">
                <a:avLst/>
              </a:prstGeom>
              <a:solidFill>
                <a:srgbClr val="0F0D0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574" name="Oval 1704"/>
              <p:cNvSpPr>
                <a:spLocks noChangeArrowheads="1"/>
              </p:cNvSpPr>
              <p:nvPr/>
            </p:nvSpPr>
            <p:spPr bwMode="auto">
              <a:xfrm>
                <a:off x="6464" y="1288"/>
                <a:ext cx="60" cy="60"/>
              </a:xfrm>
              <a:prstGeom prst="ellipse">
                <a:avLst/>
              </a:prstGeom>
              <a:solidFill>
                <a:srgbClr val="0C0D0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575" name="Oval 1705"/>
              <p:cNvSpPr>
                <a:spLocks noChangeArrowheads="1"/>
              </p:cNvSpPr>
              <p:nvPr/>
            </p:nvSpPr>
            <p:spPr bwMode="auto">
              <a:xfrm>
                <a:off x="6464" y="1256"/>
                <a:ext cx="60" cy="60"/>
              </a:xfrm>
              <a:prstGeom prst="ellipse">
                <a:avLst/>
              </a:prstGeom>
              <a:solidFill>
                <a:srgbClr val="0A0C0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576" name="Oval 1706"/>
              <p:cNvSpPr>
                <a:spLocks noChangeArrowheads="1"/>
              </p:cNvSpPr>
              <p:nvPr/>
            </p:nvSpPr>
            <p:spPr bwMode="auto">
              <a:xfrm>
                <a:off x="6464" y="1228"/>
                <a:ext cx="60" cy="60"/>
              </a:xfrm>
              <a:prstGeom prst="ellipse">
                <a:avLst/>
              </a:prstGeom>
              <a:solidFill>
                <a:srgbClr val="080B0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577" name="Oval 1707"/>
              <p:cNvSpPr>
                <a:spLocks noChangeArrowheads="1"/>
              </p:cNvSpPr>
              <p:nvPr/>
            </p:nvSpPr>
            <p:spPr bwMode="auto">
              <a:xfrm>
                <a:off x="6464" y="1196"/>
                <a:ext cx="60" cy="60"/>
              </a:xfrm>
              <a:prstGeom prst="ellipse">
                <a:avLst/>
              </a:prstGeom>
              <a:solidFill>
                <a:srgbClr val="070A0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grpSp>
        <p:grpSp>
          <p:nvGrpSpPr>
            <p:cNvPr id="5" name="Group 1909"/>
            <p:cNvGrpSpPr>
              <a:grpSpLocks/>
            </p:cNvGrpSpPr>
            <p:nvPr/>
          </p:nvGrpSpPr>
          <p:grpSpPr bwMode="auto">
            <a:xfrm>
              <a:off x="10261600" y="1600200"/>
              <a:ext cx="444500" cy="1631950"/>
              <a:chOff x="6464" y="1008"/>
              <a:chExt cx="280" cy="1028"/>
            </a:xfrm>
          </p:grpSpPr>
          <p:sp>
            <p:nvSpPr>
              <p:cNvPr id="3178" name="Oval 1709"/>
              <p:cNvSpPr>
                <a:spLocks noChangeArrowheads="1"/>
              </p:cNvSpPr>
              <p:nvPr/>
            </p:nvSpPr>
            <p:spPr bwMode="auto">
              <a:xfrm>
                <a:off x="6464" y="1164"/>
                <a:ext cx="60" cy="60"/>
              </a:xfrm>
              <a:prstGeom prst="ellipse">
                <a:avLst/>
              </a:prstGeom>
              <a:solidFill>
                <a:srgbClr val="050A0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179" name="Oval 1710"/>
              <p:cNvSpPr>
                <a:spLocks noChangeArrowheads="1"/>
              </p:cNvSpPr>
              <p:nvPr/>
            </p:nvSpPr>
            <p:spPr bwMode="auto">
              <a:xfrm>
                <a:off x="6464" y="1132"/>
                <a:ext cx="60" cy="60"/>
              </a:xfrm>
              <a:prstGeom prst="ellipse">
                <a:avLst/>
              </a:prstGeom>
              <a:solidFill>
                <a:srgbClr val="04090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180" name="Oval 1711"/>
              <p:cNvSpPr>
                <a:spLocks noChangeArrowheads="1"/>
              </p:cNvSpPr>
              <p:nvPr/>
            </p:nvSpPr>
            <p:spPr bwMode="auto">
              <a:xfrm>
                <a:off x="6464" y="1100"/>
                <a:ext cx="60" cy="60"/>
              </a:xfrm>
              <a:prstGeom prst="ellipse">
                <a:avLst/>
              </a:prstGeom>
              <a:solidFill>
                <a:srgbClr val="03080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181" name="Oval 1712"/>
              <p:cNvSpPr>
                <a:spLocks noChangeArrowheads="1"/>
              </p:cNvSpPr>
              <p:nvPr/>
            </p:nvSpPr>
            <p:spPr bwMode="auto">
              <a:xfrm>
                <a:off x="6464" y="1072"/>
                <a:ext cx="60" cy="60"/>
              </a:xfrm>
              <a:prstGeom prst="ellipse">
                <a:avLst/>
              </a:prstGeom>
              <a:solidFill>
                <a:srgbClr val="03070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182" name="Oval 1713"/>
              <p:cNvSpPr>
                <a:spLocks noChangeArrowheads="1"/>
              </p:cNvSpPr>
              <p:nvPr/>
            </p:nvSpPr>
            <p:spPr bwMode="auto">
              <a:xfrm>
                <a:off x="6464" y="1040"/>
                <a:ext cx="60" cy="60"/>
              </a:xfrm>
              <a:prstGeom prst="ellipse">
                <a:avLst/>
              </a:prstGeom>
              <a:solidFill>
                <a:srgbClr val="02060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183" name="Oval 1714"/>
              <p:cNvSpPr>
                <a:spLocks noChangeArrowheads="1"/>
              </p:cNvSpPr>
              <p:nvPr/>
            </p:nvSpPr>
            <p:spPr bwMode="auto">
              <a:xfrm>
                <a:off x="6464" y="1008"/>
                <a:ext cx="60" cy="60"/>
              </a:xfrm>
              <a:prstGeom prst="ellipse">
                <a:avLst/>
              </a:prstGeom>
              <a:solidFill>
                <a:srgbClr val="02060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184" name="Oval 1715"/>
              <p:cNvSpPr>
                <a:spLocks noChangeArrowheads="1"/>
              </p:cNvSpPr>
              <p:nvPr/>
            </p:nvSpPr>
            <p:spPr bwMode="auto">
              <a:xfrm>
                <a:off x="6496" y="1976"/>
                <a:ext cx="60" cy="60"/>
              </a:xfrm>
              <a:prstGeom prst="ellipse">
                <a:avLst/>
              </a:prstGeom>
              <a:solidFill>
                <a:srgbClr val="0C02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185" name="Oval 1716"/>
              <p:cNvSpPr>
                <a:spLocks noChangeArrowheads="1"/>
              </p:cNvSpPr>
              <p:nvPr/>
            </p:nvSpPr>
            <p:spPr bwMode="auto">
              <a:xfrm>
                <a:off x="6496" y="1944"/>
                <a:ext cx="60" cy="60"/>
              </a:xfrm>
              <a:prstGeom prst="ellipse">
                <a:avLst/>
              </a:prstGeom>
              <a:solidFill>
                <a:srgbClr val="0E02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186" name="Oval 1717"/>
              <p:cNvSpPr>
                <a:spLocks noChangeArrowheads="1"/>
              </p:cNvSpPr>
              <p:nvPr/>
            </p:nvSpPr>
            <p:spPr bwMode="auto">
              <a:xfrm>
                <a:off x="6496" y="1912"/>
                <a:ext cx="60" cy="60"/>
              </a:xfrm>
              <a:prstGeom prst="ellipse">
                <a:avLst/>
              </a:prstGeom>
              <a:solidFill>
                <a:srgbClr val="1103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187" name="Oval 1718"/>
              <p:cNvSpPr>
                <a:spLocks noChangeArrowheads="1"/>
              </p:cNvSpPr>
              <p:nvPr/>
            </p:nvSpPr>
            <p:spPr bwMode="auto">
              <a:xfrm>
                <a:off x="6496" y="1884"/>
                <a:ext cx="60" cy="60"/>
              </a:xfrm>
              <a:prstGeom prst="ellipse">
                <a:avLst/>
              </a:prstGeom>
              <a:solidFill>
                <a:srgbClr val="1404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188" name="Oval 1719"/>
              <p:cNvSpPr>
                <a:spLocks noChangeArrowheads="1"/>
              </p:cNvSpPr>
              <p:nvPr/>
            </p:nvSpPr>
            <p:spPr bwMode="auto">
              <a:xfrm>
                <a:off x="6496" y="1852"/>
                <a:ext cx="60" cy="60"/>
              </a:xfrm>
              <a:prstGeom prst="ellipse">
                <a:avLst/>
              </a:prstGeom>
              <a:solidFill>
                <a:srgbClr val="1805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189" name="Oval 1720"/>
              <p:cNvSpPr>
                <a:spLocks noChangeArrowheads="1"/>
              </p:cNvSpPr>
              <p:nvPr/>
            </p:nvSpPr>
            <p:spPr bwMode="auto">
              <a:xfrm>
                <a:off x="6496" y="1820"/>
                <a:ext cx="60" cy="60"/>
              </a:xfrm>
              <a:prstGeom prst="ellipse">
                <a:avLst/>
              </a:prstGeom>
              <a:solidFill>
                <a:srgbClr val="1C060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190" name="Oval 1721"/>
              <p:cNvSpPr>
                <a:spLocks noChangeArrowheads="1"/>
              </p:cNvSpPr>
              <p:nvPr/>
            </p:nvSpPr>
            <p:spPr bwMode="auto">
              <a:xfrm>
                <a:off x="6496" y="1788"/>
                <a:ext cx="60" cy="60"/>
              </a:xfrm>
              <a:prstGeom prst="ellipse">
                <a:avLst/>
              </a:prstGeom>
              <a:solidFill>
                <a:srgbClr val="20070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191" name="Oval 1722"/>
              <p:cNvSpPr>
                <a:spLocks noChangeArrowheads="1"/>
              </p:cNvSpPr>
              <p:nvPr/>
            </p:nvSpPr>
            <p:spPr bwMode="auto">
              <a:xfrm>
                <a:off x="6496" y="1756"/>
                <a:ext cx="60" cy="60"/>
              </a:xfrm>
              <a:prstGeom prst="ellipse">
                <a:avLst/>
              </a:prstGeom>
              <a:solidFill>
                <a:srgbClr val="25090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192" name="Oval 1723"/>
              <p:cNvSpPr>
                <a:spLocks noChangeArrowheads="1"/>
              </p:cNvSpPr>
              <p:nvPr/>
            </p:nvSpPr>
            <p:spPr bwMode="auto">
              <a:xfrm>
                <a:off x="6496" y="1728"/>
                <a:ext cx="60" cy="60"/>
              </a:xfrm>
              <a:prstGeom prst="ellipse">
                <a:avLst/>
              </a:prstGeom>
              <a:solidFill>
                <a:srgbClr val="290B0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193" name="Oval 1724"/>
              <p:cNvSpPr>
                <a:spLocks noChangeArrowheads="1"/>
              </p:cNvSpPr>
              <p:nvPr/>
            </p:nvSpPr>
            <p:spPr bwMode="auto">
              <a:xfrm>
                <a:off x="6496" y="1696"/>
                <a:ext cx="60" cy="60"/>
              </a:xfrm>
              <a:prstGeom prst="ellipse">
                <a:avLst/>
              </a:prstGeom>
              <a:solidFill>
                <a:srgbClr val="2C0D0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194" name="Oval 1725"/>
              <p:cNvSpPr>
                <a:spLocks noChangeArrowheads="1"/>
              </p:cNvSpPr>
              <p:nvPr/>
            </p:nvSpPr>
            <p:spPr bwMode="auto">
              <a:xfrm>
                <a:off x="6496" y="1664"/>
                <a:ext cx="60" cy="60"/>
              </a:xfrm>
              <a:prstGeom prst="ellipse">
                <a:avLst/>
              </a:prstGeom>
              <a:solidFill>
                <a:srgbClr val="2F0F0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195" name="Oval 1726"/>
              <p:cNvSpPr>
                <a:spLocks noChangeArrowheads="1"/>
              </p:cNvSpPr>
              <p:nvPr/>
            </p:nvSpPr>
            <p:spPr bwMode="auto">
              <a:xfrm>
                <a:off x="6496" y="1632"/>
                <a:ext cx="60" cy="60"/>
              </a:xfrm>
              <a:prstGeom prst="ellipse">
                <a:avLst/>
              </a:prstGeom>
              <a:solidFill>
                <a:srgbClr val="30100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196" name="Oval 1727"/>
              <p:cNvSpPr>
                <a:spLocks noChangeArrowheads="1"/>
              </p:cNvSpPr>
              <p:nvPr/>
            </p:nvSpPr>
            <p:spPr bwMode="auto">
              <a:xfrm>
                <a:off x="6496" y="1600"/>
                <a:ext cx="60" cy="60"/>
              </a:xfrm>
              <a:prstGeom prst="ellipse">
                <a:avLst/>
              </a:prstGeom>
              <a:solidFill>
                <a:srgbClr val="30120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197" name="Oval 1728"/>
              <p:cNvSpPr>
                <a:spLocks noChangeArrowheads="1"/>
              </p:cNvSpPr>
              <p:nvPr/>
            </p:nvSpPr>
            <p:spPr bwMode="auto">
              <a:xfrm>
                <a:off x="6496" y="1572"/>
                <a:ext cx="60" cy="60"/>
              </a:xfrm>
              <a:prstGeom prst="ellipse">
                <a:avLst/>
              </a:prstGeom>
              <a:solidFill>
                <a:srgbClr val="2F140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198" name="Oval 1729"/>
              <p:cNvSpPr>
                <a:spLocks noChangeArrowheads="1"/>
              </p:cNvSpPr>
              <p:nvPr/>
            </p:nvSpPr>
            <p:spPr bwMode="auto">
              <a:xfrm>
                <a:off x="6496" y="1540"/>
                <a:ext cx="60" cy="60"/>
              </a:xfrm>
              <a:prstGeom prst="ellipse">
                <a:avLst/>
              </a:prstGeom>
              <a:solidFill>
                <a:srgbClr val="2D150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199" name="Oval 1730"/>
              <p:cNvSpPr>
                <a:spLocks noChangeArrowheads="1"/>
              </p:cNvSpPr>
              <p:nvPr/>
            </p:nvSpPr>
            <p:spPr bwMode="auto">
              <a:xfrm>
                <a:off x="6496" y="1508"/>
                <a:ext cx="60" cy="60"/>
              </a:xfrm>
              <a:prstGeom prst="ellipse">
                <a:avLst/>
              </a:prstGeom>
              <a:solidFill>
                <a:srgbClr val="29150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200" name="Oval 1731"/>
              <p:cNvSpPr>
                <a:spLocks noChangeArrowheads="1"/>
              </p:cNvSpPr>
              <p:nvPr/>
            </p:nvSpPr>
            <p:spPr bwMode="auto">
              <a:xfrm>
                <a:off x="6496" y="1476"/>
                <a:ext cx="60" cy="60"/>
              </a:xfrm>
              <a:prstGeom prst="ellipse">
                <a:avLst/>
              </a:prstGeom>
              <a:solidFill>
                <a:srgbClr val="25150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201" name="Oval 1732"/>
              <p:cNvSpPr>
                <a:spLocks noChangeArrowheads="1"/>
              </p:cNvSpPr>
              <p:nvPr/>
            </p:nvSpPr>
            <p:spPr bwMode="auto">
              <a:xfrm>
                <a:off x="6496" y="1444"/>
                <a:ext cx="60" cy="60"/>
              </a:xfrm>
              <a:prstGeom prst="ellipse">
                <a:avLst/>
              </a:prstGeom>
              <a:solidFill>
                <a:srgbClr val="21150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202" name="Oval 1733"/>
              <p:cNvSpPr>
                <a:spLocks noChangeArrowheads="1"/>
              </p:cNvSpPr>
              <p:nvPr/>
            </p:nvSpPr>
            <p:spPr bwMode="auto">
              <a:xfrm>
                <a:off x="6496" y="1412"/>
                <a:ext cx="60" cy="60"/>
              </a:xfrm>
              <a:prstGeom prst="ellipse">
                <a:avLst/>
              </a:prstGeom>
              <a:solidFill>
                <a:srgbClr val="1D140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203" name="Oval 1734"/>
              <p:cNvSpPr>
                <a:spLocks noChangeArrowheads="1"/>
              </p:cNvSpPr>
              <p:nvPr/>
            </p:nvSpPr>
            <p:spPr bwMode="auto">
              <a:xfrm>
                <a:off x="6496" y="1384"/>
                <a:ext cx="60" cy="60"/>
              </a:xfrm>
              <a:prstGeom prst="ellipse">
                <a:avLst/>
              </a:prstGeom>
              <a:solidFill>
                <a:srgbClr val="19131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204" name="Oval 1735"/>
              <p:cNvSpPr>
                <a:spLocks noChangeArrowheads="1"/>
              </p:cNvSpPr>
              <p:nvPr/>
            </p:nvSpPr>
            <p:spPr bwMode="auto">
              <a:xfrm>
                <a:off x="6496" y="1352"/>
                <a:ext cx="60" cy="60"/>
              </a:xfrm>
              <a:prstGeom prst="ellipse">
                <a:avLst/>
              </a:prstGeom>
              <a:solidFill>
                <a:srgbClr val="15121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205" name="Oval 1736"/>
              <p:cNvSpPr>
                <a:spLocks noChangeArrowheads="1"/>
              </p:cNvSpPr>
              <p:nvPr/>
            </p:nvSpPr>
            <p:spPr bwMode="auto">
              <a:xfrm>
                <a:off x="6496" y="1320"/>
                <a:ext cx="60" cy="60"/>
              </a:xfrm>
              <a:prstGeom prst="ellipse">
                <a:avLst/>
              </a:prstGeom>
              <a:solidFill>
                <a:srgbClr val="12111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206" name="Oval 1737"/>
              <p:cNvSpPr>
                <a:spLocks noChangeArrowheads="1"/>
              </p:cNvSpPr>
              <p:nvPr/>
            </p:nvSpPr>
            <p:spPr bwMode="auto">
              <a:xfrm>
                <a:off x="6496" y="1288"/>
                <a:ext cx="60" cy="60"/>
              </a:xfrm>
              <a:prstGeom prst="ellipse">
                <a:avLst/>
              </a:prstGeom>
              <a:solidFill>
                <a:srgbClr val="0F100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207" name="Oval 1738"/>
              <p:cNvSpPr>
                <a:spLocks noChangeArrowheads="1"/>
              </p:cNvSpPr>
              <p:nvPr/>
            </p:nvSpPr>
            <p:spPr bwMode="auto">
              <a:xfrm>
                <a:off x="6496" y="1256"/>
                <a:ext cx="60" cy="60"/>
              </a:xfrm>
              <a:prstGeom prst="ellipse">
                <a:avLst/>
              </a:prstGeom>
              <a:solidFill>
                <a:srgbClr val="0C0F0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208" name="Oval 1739"/>
              <p:cNvSpPr>
                <a:spLocks noChangeArrowheads="1"/>
              </p:cNvSpPr>
              <p:nvPr/>
            </p:nvSpPr>
            <p:spPr bwMode="auto">
              <a:xfrm>
                <a:off x="6496" y="1228"/>
                <a:ext cx="60" cy="60"/>
              </a:xfrm>
              <a:prstGeom prst="ellipse">
                <a:avLst/>
              </a:prstGeom>
              <a:solidFill>
                <a:srgbClr val="0A0E0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209" name="Oval 1740"/>
              <p:cNvSpPr>
                <a:spLocks noChangeArrowheads="1"/>
              </p:cNvSpPr>
              <p:nvPr/>
            </p:nvSpPr>
            <p:spPr bwMode="auto">
              <a:xfrm>
                <a:off x="6496" y="1196"/>
                <a:ext cx="60" cy="60"/>
              </a:xfrm>
              <a:prstGeom prst="ellipse">
                <a:avLst/>
              </a:prstGeom>
              <a:solidFill>
                <a:srgbClr val="080D0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210" name="Oval 1741"/>
              <p:cNvSpPr>
                <a:spLocks noChangeArrowheads="1"/>
              </p:cNvSpPr>
              <p:nvPr/>
            </p:nvSpPr>
            <p:spPr bwMode="auto">
              <a:xfrm>
                <a:off x="6496" y="1164"/>
                <a:ext cx="60" cy="60"/>
              </a:xfrm>
              <a:prstGeom prst="ellipse">
                <a:avLst/>
              </a:prstGeom>
              <a:solidFill>
                <a:srgbClr val="060C0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211" name="Oval 1742"/>
              <p:cNvSpPr>
                <a:spLocks noChangeArrowheads="1"/>
              </p:cNvSpPr>
              <p:nvPr/>
            </p:nvSpPr>
            <p:spPr bwMode="auto">
              <a:xfrm>
                <a:off x="6496" y="1132"/>
                <a:ext cx="60" cy="60"/>
              </a:xfrm>
              <a:prstGeom prst="ellipse">
                <a:avLst/>
              </a:prstGeom>
              <a:solidFill>
                <a:srgbClr val="050B0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212" name="Oval 1743"/>
              <p:cNvSpPr>
                <a:spLocks noChangeArrowheads="1"/>
              </p:cNvSpPr>
              <p:nvPr/>
            </p:nvSpPr>
            <p:spPr bwMode="auto">
              <a:xfrm>
                <a:off x="6496" y="1100"/>
                <a:ext cx="60" cy="60"/>
              </a:xfrm>
              <a:prstGeom prst="ellipse">
                <a:avLst/>
              </a:prstGeom>
              <a:solidFill>
                <a:srgbClr val="040A0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213" name="Oval 1744"/>
              <p:cNvSpPr>
                <a:spLocks noChangeArrowheads="1"/>
              </p:cNvSpPr>
              <p:nvPr/>
            </p:nvSpPr>
            <p:spPr bwMode="auto">
              <a:xfrm>
                <a:off x="6496" y="1072"/>
                <a:ext cx="60" cy="60"/>
              </a:xfrm>
              <a:prstGeom prst="ellipse">
                <a:avLst/>
              </a:prstGeom>
              <a:solidFill>
                <a:srgbClr val="03090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214" name="Oval 1745"/>
              <p:cNvSpPr>
                <a:spLocks noChangeArrowheads="1"/>
              </p:cNvSpPr>
              <p:nvPr/>
            </p:nvSpPr>
            <p:spPr bwMode="auto">
              <a:xfrm>
                <a:off x="6496" y="1040"/>
                <a:ext cx="60" cy="60"/>
              </a:xfrm>
              <a:prstGeom prst="ellipse">
                <a:avLst/>
              </a:prstGeom>
              <a:solidFill>
                <a:srgbClr val="02080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215" name="Oval 1746"/>
              <p:cNvSpPr>
                <a:spLocks noChangeArrowheads="1"/>
              </p:cNvSpPr>
              <p:nvPr/>
            </p:nvSpPr>
            <p:spPr bwMode="auto">
              <a:xfrm>
                <a:off x="6496" y="1008"/>
                <a:ext cx="60" cy="60"/>
              </a:xfrm>
              <a:prstGeom prst="ellipse">
                <a:avLst/>
              </a:prstGeom>
              <a:solidFill>
                <a:srgbClr val="02070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216" name="Oval 1747"/>
              <p:cNvSpPr>
                <a:spLocks noChangeArrowheads="1"/>
              </p:cNvSpPr>
              <p:nvPr/>
            </p:nvSpPr>
            <p:spPr bwMode="auto">
              <a:xfrm>
                <a:off x="6528" y="1976"/>
                <a:ext cx="60" cy="60"/>
              </a:xfrm>
              <a:prstGeom prst="ellipse">
                <a:avLst/>
              </a:prstGeom>
              <a:solidFill>
                <a:srgbClr val="0E02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217" name="Oval 1748"/>
              <p:cNvSpPr>
                <a:spLocks noChangeArrowheads="1"/>
              </p:cNvSpPr>
              <p:nvPr/>
            </p:nvSpPr>
            <p:spPr bwMode="auto">
              <a:xfrm>
                <a:off x="6528" y="1944"/>
                <a:ext cx="60" cy="60"/>
              </a:xfrm>
              <a:prstGeom prst="ellipse">
                <a:avLst/>
              </a:prstGeom>
              <a:solidFill>
                <a:srgbClr val="1103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218" name="Oval 1749"/>
              <p:cNvSpPr>
                <a:spLocks noChangeArrowheads="1"/>
              </p:cNvSpPr>
              <p:nvPr/>
            </p:nvSpPr>
            <p:spPr bwMode="auto">
              <a:xfrm>
                <a:off x="6528" y="1912"/>
                <a:ext cx="60" cy="60"/>
              </a:xfrm>
              <a:prstGeom prst="ellipse">
                <a:avLst/>
              </a:prstGeom>
              <a:solidFill>
                <a:srgbClr val="1504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219" name="Oval 1750"/>
              <p:cNvSpPr>
                <a:spLocks noChangeArrowheads="1"/>
              </p:cNvSpPr>
              <p:nvPr/>
            </p:nvSpPr>
            <p:spPr bwMode="auto">
              <a:xfrm>
                <a:off x="6528" y="1884"/>
                <a:ext cx="60" cy="60"/>
              </a:xfrm>
              <a:prstGeom prst="ellipse">
                <a:avLst/>
              </a:prstGeom>
              <a:solidFill>
                <a:srgbClr val="1905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220" name="Oval 1751"/>
              <p:cNvSpPr>
                <a:spLocks noChangeArrowheads="1"/>
              </p:cNvSpPr>
              <p:nvPr/>
            </p:nvSpPr>
            <p:spPr bwMode="auto">
              <a:xfrm>
                <a:off x="6528" y="1852"/>
                <a:ext cx="60" cy="60"/>
              </a:xfrm>
              <a:prstGeom prst="ellipse">
                <a:avLst/>
              </a:prstGeom>
              <a:solidFill>
                <a:srgbClr val="1D060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221" name="Oval 1752"/>
              <p:cNvSpPr>
                <a:spLocks noChangeArrowheads="1"/>
              </p:cNvSpPr>
              <p:nvPr/>
            </p:nvSpPr>
            <p:spPr bwMode="auto">
              <a:xfrm>
                <a:off x="6528" y="1820"/>
                <a:ext cx="60" cy="60"/>
              </a:xfrm>
              <a:prstGeom prst="ellipse">
                <a:avLst/>
              </a:prstGeom>
              <a:solidFill>
                <a:srgbClr val="23070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222" name="Oval 1753"/>
              <p:cNvSpPr>
                <a:spLocks noChangeArrowheads="1"/>
              </p:cNvSpPr>
              <p:nvPr/>
            </p:nvSpPr>
            <p:spPr bwMode="auto">
              <a:xfrm>
                <a:off x="6528" y="1788"/>
                <a:ext cx="60" cy="60"/>
              </a:xfrm>
              <a:prstGeom prst="ellipse">
                <a:avLst/>
              </a:prstGeom>
              <a:solidFill>
                <a:srgbClr val="28090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223" name="Oval 1754"/>
              <p:cNvSpPr>
                <a:spLocks noChangeArrowheads="1"/>
              </p:cNvSpPr>
              <p:nvPr/>
            </p:nvSpPr>
            <p:spPr bwMode="auto">
              <a:xfrm>
                <a:off x="6528" y="1756"/>
                <a:ext cx="60" cy="60"/>
              </a:xfrm>
              <a:prstGeom prst="ellipse">
                <a:avLst/>
              </a:prstGeom>
              <a:solidFill>
                <a:srgbClr val="2E0B0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224" name="Oval 1755"/>
              <p:cNvSpPr>
                <a:spLocks noChangeArrowheads="1"/>
              </p:cNvSpPr>
              <p:nvPr/>
            </p:nvSpPr>
            <p:spPr bwMode="auto">
              <a:xfrm>
                <a:off x="6528" y="1728"/>
                <a:ext cx="60" cy="60"/>
              </a:xfrm>
              <a:prstGeom prst="ellipse">
                <a:avLst/>
              </a:prstGeom>
              <a:solidFill>
                <a:srgbClr val="340D0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225" name="Oval 1756"/>
              <p:cNvSpPr>
                <a:spLocks noChangeArrowheads="1"/>
              </p:cNvSpPr>
              <p:nvPr/>
            </p:nvSpPr>
            <p:spPr bwMode="auto">
              <a:xfrm>
                <a:off x="6528" y="1696"/>
                <a:ext cx="60" cy="60"/>
              </a:xfrm>
              <a:prstGeom prst="ellipse">
                <a:avLst/>
              </a:prstGeom>
              <a:solidFill>
                <a:srgbClr val="39100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226" name="Oval 1757"/>
              <p:cNvSpPr>
                <a:spLocks noChangeArrowheads="1"/>
              </p:cNvSpPr>
              <p:nvPr/>
            </p:nvSpPr>
            <p:spPr bwMode="auto">
              <a:xfrm>
                <a:off x="6528" y="1664"/>
                <a:ext cx="60" cy="60"/>
              </a:xfrm>
              <a:prstGeom prst="ellipse">
                <a:avLst/>
              </a:prstGeom>
              <a:solidFill>
                <a:srgbClr val="3D120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227" name="Oval 1758"/>
              <p:cNvSpPr>
                <a:spLocks noChangeArrowheads="1"/>
              </p:cNvSpPr>
              <p:nvPr/>
            </p:nvSpPr>
            <p:spPr bwMode="auto">
              <a:xfrm>
                <a:off x="6528" y="1632"/>
                <a:ext cx="60" cy="60"/>
              </a:xfrm>
              <a:prstGeom prst="ellipse">
                <a:avLst/>
              </a:prstGeom>
              <a:solidFill>
                <a:srgbClr val="3F150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228" name="Oval 1759"/>
              <p:cNvSpPr>
                <a:spLocks noChangeArrowheads="1"/>
              </p:cNvSpPr>
              <p:nvPr/>
            </p:nvSpPr>
            <p:spPr bwMode="auto">
              <a:xfrm>
                <a:off x="6528" y="1600"/>
                <a:ext cx="60" cy="60"/>
              </a:xfrm>
              <a:prstGeom prst="ellipse">
                <a:avLst/>
              </a:prstGeom>
              <a:solidFill>
                <a:srgbClr val="3F170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229" name="Oval 1760"/>
              <p:cNvSpPr>
                <a:spLocks noChangeArrowheads="1"/>
              </p:cNvSpPr>
              <p:nvPr/>
            </p:nvSpPr>
            <p:spPr bwMode="auto">
              <a:xfrm>
                <a:off x="6528" y="1572"/>
                <a:ext cx="60" cy="60"/>
              </a:xfrm>
              <a:prstGeom prst="ellipse">
                <a:avLst/>
              </a:prstGeom>
              <a:solidFill>
                <a:srgbClr val="3D190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230" name="Oval 1761"/>
              <p:cNvSpPr>
                <a:spLocks noChangeArrowheads="1"/>
              </p:cNvSpPr>
              <p:nvPr/>
            </p:nvSpPr>
            <p:spPr bwMode="auto">
              <a:xfrm>
                <a:off x="6528" y="1540"/>
                <a:ext cx="60" cy="60"/>
              </a:xfrm>
              <a:prstGeom prst="ellipse">
                <a:avLst/>
              </a:prstGeom>
              <a:solidFill>
                <a:srgbClr val="391B0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231" name="Oval 1762"/>
              <p:cNvSpPr>
                <a:spLocks noChangeArrowheads="1"/>
              </p:cNvSpPr>
              <p:nvPr/>
            </p:nvSpPr>
            <p:spPr bwMode="auto">
              <a:xfrm>
                <a:off x="6528" y="1508"/>
                <a:ext cx="60" cy="60"/>
              </a:xfrm>
              <a:prstGeom prst="ellipse">
                <a:avLst/>
              </a:prstGeom>
              <a:solidFill>
                <a:srgbClr val="341B0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232" name="Oval 1763"/>
              <p:cNvSpPr>
                <a:spLocks noChangeArrowheads="1"/>
              </p:cNvSpPr>
              <p:nvPr/>
            </p:nvSpPr>
            <p:spPr bwMode="auto">
              <a:xfrm>
                <a:off x="6528" y="1476"/>
                <a:ext cx="60" cy="60"/>
              </a:xfrm>
              <a:prstGeom prst="ellipse">
                <a:avLst/>
              </a:prstGeom>
              <a:solidFill>
                <a:srgbClr val="2F1B1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233" name="Oval 1764"/>
              <p:cNvSpPr>
                <a:spLocks noChangeArrowheads="1"/>
              </p:cNvSpPr>
              <p:nvPr/>
            </p:nvSpPr>
            <p:spPr bwMode="auto">
              <a:xfrm>
                <a:off x="6528" y="1444"/>
                <a:ext cx="60" cy="60"/>
              </a:xfrm>
              <a:prstGeom prst="ellipse">
                <a:avLst/>
              </a:prstGeom>
              <a:solidFill>
                <a:srgbClr val="291A1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234" name="Oval 1765"/>
              <p:cNvSpPr>
                <a:spLocks noChangeArrowheads="1"/>
              </p:cNvSpPr>
              <p:nvPr/>
            </p:nvSpPr>
            <p:spPr bwMode="auto">
              <a:xfrm>
                <a:off x="6528" y="1412"/>
                <a:ext cx="60" cy="60"/>
              </a:xfrm>
              <a:prstGeom prst="ellipse">
                <a:avLst/>
              </a:prstGeom>
              <a:solidFill>
                <a:srgbClr val="24191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235" name="Oval 1766"/>
              <p:cNvSpPr>
                <a:spLocks noChangeArrowheads="1"/>
              </p:cNvSpPr>
              <p:nvPr/>
            </p:nvSpPr>
            <p:spPr bwMode="auto">
              <a:xfrm>
                <a:off x="6528" y="1384"/>
                <a:ext cx="60" cy="60"/>
              </a:xfrm>
              <a:prstGeom prst="ellipse">
                <a:avLst/>
              </a:prstGeom>
              <a:solidFill>
                <a:srgbClr val="1F181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236" name="Oval 1767"/>
              <p:cNvSpPr>
                <a:spLocks noChangeArrowheads="1"/>
              </p:cNvSpPr>
              <p:nvPr/>
            </p:nvSpPr>
            <p:spPr bwMode="auto">
              <a:xfrm>
                <a:off x="6528" y="1352"/>
                <a:ext cx="60" cy="60"/>
              </a:xfrm>
              <a:prstGeom prst="ellipse">
                <a:avLst/>
              </a:prstGeom>
              <a:solidFill>
                <a:srgbClr val="1A161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237" name="Oval 1768"/>
              <p:cNvSpPr>
                <a:spLocks noChangeArrowheads="1"/>
              </p:cNvSpPr>
              <p:nvPr/>
            </p:nvSpPr>
            <p:spPr bwMode="auto">
              <a:xfrm>
                <a:off x="6528" y="1320"/>
                <a:ext cx="60" cy="60"/>
              </a:xfrm>
              <a:prstGeom prst="ellipse">
                <a:avLst/>
              </a:prstGeom>
              <a:solidFill>
                <a:srgbClr val="15151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238" name="Oval 1769"/>
              <p:cNvSpPr>
                <a:spLocks noChangeArrowheads="1"/>
              </p:cNvSpPr>
              <p:nvPr/>
            </p:nvSpPr>
            <p:spPr bwMode="auto">
              <a:xfrm>
                <a:off x="6528" y="1288"/>
                <a:ext cx="60" cy="60"/>
              </a:xfrm>
              <a:prstGeom prst="ellipse">
                <a:avLst/>
              </a:prstGeom>
              <a:solidFill>
                <a:srgbClr val="11141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239" name="Oval 1770"/>
              <p:cNvSpPr>
                <a:spLocks noChangeArrowheads="1"/>
              </p:cNvSpPr>
              <p:nvPr/>
            </p:nvSpPr>
            <p:spPr bwMode="auto">
              <a:xfrm>
                <a:off x="6528" y="1256"/>
                <a:ext cx="60" cy="60"/>
              </a:xfrm>
              <a:prstGeom prst="ellipse">
                <a:avLst/>
              </a:prstGeom>
              <a:solidFill>
                <a:srgbClr val="0E131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240" name="Oval 1771"/>
              <p:cNvSpPr>
                <a:spLocks noChangeArrowheads="1"/>
              </p:cNvSpPr>
              <p:nvPr/>
            </p:nvSpPr>
            <p:spPr bwMode="auto">
              <a:xfrm>
                <a:off x="6528" y="1228"/>
                <a:ext cx="60" cy="60"/>
              </a:xfrm>
              <a:prstGeom prst="ellipse">
                <a:avLst/>
              </a:prstGeom>
              <a:solidFill>
                <a:srgbClr val="0B121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241" name="Oval 1772"/>
              <p:cNvSpPr>
                <a:spLocks noChangeArrowheads="1"/>
              </p:cNvSpPr>
              <p:nvPr/>
            </p:nvSpPr>
            <p:spPr bwMode="auto">
              <a:xfrm>
                <a:off x="6528" y="1196"/>
                <a:ext cx="60" cy="60"/>
              </a:xfrm>
              <a:prstGeom prst="ellipse">
                <a:avLst/>
              </a:prstGeom>
              <a:solidFill>
                <a:srgbClr val="09110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242" name="Oval 1773"/>
              <p:cNvSpPr>
                <a:spLocks noChangeArrowheads="1"/>
              </p:cNvSpPr>
              <p:nvPr/>
            </p:nvSpPr>
            <p:spPr bwMode="auto">
              <a:xfrm>
                <a:off x="6528" y="1164"/>
                <a:ext cx="60" cy="60"/>
              </a:xfrm>
              <a:prstGeom prst="ellipse">
                <a:avLst/>
              </a:prstGeom>
              <a:solidFill>
                <a:srgbClr val="07100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243" name="Oval 1774"/>
              <p:cNvSpPr>
                <a:spLocks noChangeArrowheads="1"/>
              </p:cNvSpPr>
              <p:nvPr/>
            </p:nvSpPr>
            <p:spPr bwMode="auto">
              <a:xfrm>
                <a:off x="6528" y="1132"/>
                <a:ext cx="60" cy="60"/>
              </a:xfrm>
              <a:prstGeom prst="ellipse">
                <a:avLst/>
              </a:prstGeom>
              <a:solidFill>
                <a:srgbClr val="060E0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244" name="Oval 1775"/>
              <p:cNvSpPr>
                <a:spLocks noChangeArrowheads="1"/>
              </p:cNvSpPr>
              <p:nvPr/>
            </p:nvSpPr>
            <p:spPr bwMode="auto">
              <a:xfrm>
                <a:off x="6528" y="1100"/>
                <a:ext cx="60" cy="60"/>
              </a:xfrm>
              <a:prstGeom prst="ellipse">
                <a:avLst/>
              </a:prstGeom>
              <a:solidFill>
                <a:srgbClr val="040D0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245" name="Oval 1776"/>
              <p:cNvSpPr>
                <a:spLocks noChangeArrowheads="1"/>
              </p:cNvSpPr>
              <p:nvPr/>
            </p:nvSpPr>
            <p:spPr bwMode="auto">
              <a:xfrm>
                <a:off x="6528" y="1072"/>
                <a:ext cx="60" cy="60"/>
              </a:xfrm>
              <a:prstGeom prst="ellipse">
                <a:avLst/>
              </a:prstGeom>
              <a:solidFill>
                <a:srgbClr val="030C0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246" name="Oval 1777"/>
              <p:cNvSpPr>
                <a:spLocks noChangeArrowheads="1"/>
              </p:cNvSpPr>
              <p:nvPr/>
            </p:nvSpPr>
            <p:spPr bwMode="auto">
              <a:xfrm>
                <a:off x="6528" y="1040"/>
                <a:ext cx="60" cy="60"/>
              </a:xfrm>
              <a:prstGeom prst="ellipse">
                <a:avLst/>
              </a:prstGeom>
              <a:solidFill>
                <a:srgbClr val="030A0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247" name="Oval 1778"/>
              <p:cNvSpPr>
                <a:spLocks noChangeArrowheads="1"/>
              </p:cNvSpPr>
              <p:nvPr/>
            </p:nvSpPr>
            <p:spPr bwMode="auto">
              <a:xfrm>
                <a:off x="6528" y="1008"/>
                <a:ext cx="60" cy="60"/>
              </a:xfrm>
              <a:prstGeom prst="ellipse">
                <a:avLst/>
              </a:prstGeom>
              <a:solidFill>
                <a:srgbClr val="02090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248" name="Oval 1779"/>
              <p:cNvSpPr>
                <a:spLocks noChangeArrowheads="1"/>
              </p:cNvSpPr>
              <p:nvPr/>
            </p:nvSpPr>
            <p:spPr bwMode="auto">
              <a:xfrm>
                <a:off x="6556" y="1976"/>
                <a:ext cx="60" cy="60"/>
              </a:xfrm>
              <a:prstGeom prst="ellipse">
                <a:avLst/>
              </a:prstGeom>
              <a:solidFill>
                <a:srgbClr val="1003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249" name="Oval 1780"/>
              <p:cNvSpPr>
                <a:spLocks noChangeArrowheads="1"/>
              </p:cNvSpPr>
              <p:nvPr/>
            </p:nvSpPr>
            <p:spPr bwMode="auto">
              <a:xfrm>
                <a:off x="6556" y="1944"/>
                <a:ext cx="60" cy="60"/>
              </a:xfrm>
              <a:prstGeom prst="ellipse">
                <a:avLst/>
              </a:prstGeom>
              <a:solidFill>
                <a:srgbClr val="1403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250" name="Oval 1781"/>
              <p:cNvSpPr>
                <a:spLocks noChangeArrowheads="1"/>
              </p:cNvSpPr>
              <p:nvPr/>
            </p:nvSpPr>
            <p:spPr bwMode="auto">
              <a:xfrm>
                <a:off x="6556" y="1912"/>
                <a:ext cx="60" cy="60"/>
              </a:xfrm>
              <a:prstGeom prst="ellipse">
                <a:avLst/>
              </a:prstGeom>
              <a:solidFill>
                <a:srgbClr val="1804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251" name="Oval 1782"/>
              <p:cNvSpPr>
                <a:spLocks noChangeArrowheads="1"/>
              </p:cNvSpPr>
              <p:nvPr/>
            </p:nvSpPr>
            <p:spPr bwMode="auto">
              <a:xfrm>
                <a:off x="6556" y="1884"/>
                <a:ext cx="60" cy="60"/>
              </a:xfrm>
              <a:prstGeom prst="ellipse">
                <a:avLst/>
              </a:prstGeom>
              <a:solidFill>
                <a:srgbClr val="1E05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252" name="Oval 1783"/>
              <p:cNvSpPr>
                <a:spLocks noChangeArrowheads="1"/>
              </p:cNvSpPr>
              <p:nvPr/>
            </p:nvSpPr>
            <p:spPr bwMode="auto">
              <a:xfrm>
                <a:off x="6556" y="1852"/>
                <a:ext cx="60" cy="60"/>
              </a:xfrm>
              <a:prstGeom prst="ellipse">
                <a:avLst/>
              </a:prstGeom>
              <a:solidFill>
                <a:srgbClr val="24070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253" name="Oval 1784"/>
              <p:cNvSpPr>
                <a:spLocks noChangeArrowheads="1"/>
              </p:cNvSpPr>
              <p:nvPr/>
            </p:nvSpPr>
            <p:spPr bwMode="auto">
              <a:xfrm>
                <a:off x="6556" y="1820"/>
                <a:ext cx="60" cy="60"/>
              </a:xfrm>
              <a:prstGeom prst="ellipse">
                <a:avLst/>
              </a:prstGeom>
              <a:solidFill>
                <a:srgbClr val="2A090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254" name="Oval 1785"/>
              <p:cNvSpPr>
                <a:spLocks noChangeArrowheads="1"/>
              </p:cNvSpPr>
              <p:nvPr/>
            </p:nvSpPr>
            <p:spPr bwMode="auto">
              <a:xfrm>
                <a:off x="6556" y="1788"/>
                <a:ext cx="60" cy="60"/>
              </a:xfrm>
              <a:prstGeom prst="ellipse">
                <a:avLst/>
              </a:prstGeom>
              <a:solidFill>
                <a:srgbClr val="320B0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255" name="Oval 1786"/>
              <p:cNvSpPr>
                <a:spLocks noChangeArrowheads="1"/>
              </p:cNvSpPr>
              <p:nvPr/>
            </p:nvSpPr>
            <p:spPr bwMode="auto">
              <a:xfrm>
                <a:off x="6556" y="1756"/>
                <a:ext cx="60" cy="60"/>
              </a:xfrm>
              <a:prstGeom prst="ellipse">
                <a:avLst/>
              </a:prstGeom>
              <a:solidFill>
                <a:srgbClr val="390D0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256" name="Oval 1787"/>
              <p:cNvSpPr>
                <a:spLocks noChangeArrowheads="1"/>
              </p:cNvSpPr>
              <p:nvPr/>
            </p:nvSpPr>
            <p:spPr bwMode="auto">
              <a:xfrm>
                <a:off x="6556" y="1728"/>
                <a:ext cx="60" cy="60"/>
              </a:xfrm>
              <a:prstGeom prst="ellipse">
                <a:avLst/>
              </a:prstGeom>
              <a:solidFill>
                <a:srgbClr val="41100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257" name="Oval 1788"/>
              <p:cNvSpPr>
                <a:spLocks noChangeArrowheads="1"/>
              </p:cNvSpPr>
              <p:nvPr/>
            </p:nvSpPr>
            <p:spPr bwMode="auto">
              <a:xfrm>
                <a:off x="6556" y="1696"/>
                <a:ext cx="60" cy="60"/>
              </a:xfrm>
              <a:prstGeom prst="ellipse">
                <a:avLst/>
              </a:prstGeom>
              <a:solidFill>
                <a:srgbClr val="48130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258" name="Oval 1789"/>
              <p:cNvSpPr>
                <a:spLocks noChangeArrowheads="1"/>
              </p:cNvSpPr>
              <p:nvPr/>
            </p:nvSpPr>
            <p:spPr bwMode="auto">
              <a:xfrm>
                <a:off x="6556" y="1664"/>
                <a:ext cx="60" cy="60"/>
              </a:xfrm>
              <a:prstGeom prst="ellipse">
                <a:avLst/>
              </a:prstGeom>
              <a:solidFill>
                <a:srgbClr val="4E170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259" name="Oval 1790"/>
              <p:cNvSpPr>
                <a:spLocks noChangeArrowheads="1"/>
              </p:cNvSpPr>
              <p:nvPr/>
            </p:nvSpPr>
            <p:spPr bwMode="auto">
              <a:xfrm>
                <a:off x="6556" y="1632"/>
                <a:ext cx="60" cy="60"/>
              </a:xfrm>
              <a:prstGeom prst="ellipse">
                <a:avLst/>
              </a:prstGeom>
              <a:solidFill>
                <a:srgbClr val="511A0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260" name="Oval 1791"/>
              <p:cNvSpPr>
                <a:spLocks noChangeArrowheads="1"/>
              </p:cNvSpPr>
              <p:nvPr/>
            </p:nvSpPr>
            <p:spPr bwMode="auto">
              <a:xfrm>
                <a:off x="6556" y="1600"/>
                <a:ext cx="60" cy="60"/>
              </a:xfrm>
              <a:prstGeom prst="ellipse">
                <a:avLst/>
              </a:prstGeom>
              <a:solidFill>
                <a:srgbClr val="501E0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261" name="Oval 1792"/>
              <p:cNvSpPr>
                <a:spLocks noChangeArrowheads="1"/>
              </p:cNvSpPr>
              <p:nvPr/>
            </p:nvSpPr>
            <p:spPr bwMode="auto">
              <a:xfrm>
                <a:off x="6556" y="1572"/>
                <a:ext cx="60" cy="60"/>
              </a:xfrm>
              <a:prstGeom prst="ellipse">
                <a:avLst/>
              </a:prstGeom>
              <a:solidFill>
                <a:srgbClr val="4D210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262" name="Oval 1793"/>
              <p:cNvSpPr>
                <a:spLocks noChangeArrowheads="1"/>
              </p:cNvSpPr>
              <p:nvPr/>
            </p:nvSpPr>
            <p:spPr bwMode="auto">
              <a:xfrm>
                <a:off x="6556" y="1540"/>
                <a:ext cx="60" cy="60"/>
              </a:xfrm>
              <a:prstGeom prst="ellipse">
                <a:avLst/>
              </a:prstGeom>
              <a:solidFill>
                <a:srgbClr val="48231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263" name="Oval 1794"/>
              <p:cNvSpPr>
                <a:spLocks noChangeArrowheads="1"/>
              </p:cNvSpPr>
              <p:nvPr/>
            </p:nvSpPr>
            <p:spPr bwMode="auto">
              <a:xfrm>
                <a:off x="6556" y="1508"/>
                <a:ext cx="60" cy="60"/>
              </a:xfrm>
              <a:prstGeom prst="ellipse">
                <a:avLst/>
              </a:prstGeom>
              <a:solidFill>
                <a:srgbClr val="42231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264" name="Oval 1795"/>
              <p:cNvSpPr>
                <a:spLocks noChangeArrowheads="1"/>
              </p:cNvSpPr>
              <p:nvPr/>
            </p:nvSpPr>
            <p:spPr bwMode="auto">
              <a:xfrm>
                <a:off x="6556" y="1476"/>
                <a:ext cx="60" cy="60"/>
              </a:xfrm>
              <a:prstGeom prst="ellipse">
                <a:avLst/>
              </a:prstGeom>
              <a:solidFill>
                <a:srgbClr val="3B231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265" name="Oval 1796"/>
              <p:cNvSpPr>
                <a:spLocks noChangeArrowheads="1"/>
              </p:cNvSpPr>
              <p:nvPr/>
            </p:nvSpPr>
            <p:spPr bwMode="auto">
              <a:xfrm>
                <a:off x="6556" y="1444"/>
                <a:ext cx="60" cy="60"/>
              </a:xfrm>
              <a:prstGeom prst="ellipse">
                <a:avLst/>
              </a:prstGeom>
              <a:solidFill>
                <a:srgbClr val="33211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266" name="Oval 1797"/>
              <p:cNvSpPr>
                <a:spLocks noChangeArrowheads="1"/>
              </p:cNvSpPr>
              <p:nvPr/>
            </p:nvSpPr>
            <p:spPr bwMode="auto">
              <a:xfrm>
                <a:off x="6556" y="1412"/>
                <a:ext cx="60" cy="60"/>
              </a:xfrm>
              <a:prstGeom prst="ellipse">
                <a:avLst/>
              </a:prstGeom>
              <a:solidFill>
                <a:srgbClr val="2C1F1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267" name="Oval 1798"/>
              <p:cNvSpPr>
                <a:spLocks noChangeArrowheads="1"/>
              </p:cNvSpPr>
              <p:nvPr/>
            </p:nvSpPr>
            <p:spPr bwMode="auto">
              <a:xfrm>
                <a:off x="6556" y="1384"/>
                <a:ext cx="60" cy="60"/>
              </a:xfrm>
              <a:prstGeom prst="ellipse">
                <a:avLst/>
              </a:prstGeom>
              <a:solidFill>
                <a:srgbClr val="251D1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268" name="Oval 1799"/>
              <p:cNvSpPr>
                <a:spLocks noChangeArrowheads="1"/>
              </p:cNvSpPr>
              <p:nvPr/>
            </p:nvSpPr>
            <p:spPr bwMode="auto">
              <a:xfrm>
                <a:off x="6556" y="1352"/>
                <a:ext cx="60" cy="60"/>
              </a:xfrm>
              <a:prstGeom prst="ellipse">
                <a:avLst/>
              </a:prstGeom>
              <a:solidFill>
                <a:srgbClr val="1F1B1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269" name="Oval 1800"/>
              <p:cNvSpPr>
                <a:spLocks noChangeArrowheads="1"/>
              </p:cNvSpPr>
              <p:nvPr/>
            </p:nvSpPr>
            <p:spPr bwMode="auto">
              <a:xfrm>
                <a:off x="6556" y="1320"/>
                <a:ext cx="60" cy="60"/>
              </a:xfrm>
              <a:prstGeom prst="ellipse">
                <a:avLst/>
              </a:prstGeom>
              <a:solidFill>
                <a:srgbClr val="191A1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270" name="Oval 1801"/>
              <p:cNvSpPr>
                <a:spLocks noChangeArrowheads="1"/>
              </p:cNvSpPr>
              <p:nvPr/>
            </p:nvSpPr>
            <p:spPr bwMode="auto">
              <a:xfrm>
                <a:off x="6556" y="1288"/>
                <a:ext cx="60" cy="60"/>
              </a:xfrm>
              <a:prstGeom prst="ellipse">
                <a:avLst/>
              </a:prstGeom>
              <a:solidFill>
                <a:srgbClr val="14181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271" name="Oval 1802"/>
              <p:cNvSpPr>
                <a:spLocks noChangeArrowheads="1"/>
              </p:cNvSpPr>
              <p:nvPr/>
            </p:nvSpPr>
            <p:spPr bwMode="auto">
              <a:xfrm>
                <a:off x="6556" y="1256"/>
                <a:ext cx="60" cy="60"/>
              </a:xfrm>
              <a:prstGeom prst="ellipse">
                <a:avLst/>
              </a:prstGeom>
              <a:solidFill>
                <a:srgbClr val="10171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272" name="Oval 1803"/>
              <p:cNvSpPr>
                <a:spLocks noChangeArrowheads="1"/>
              </p:cNvSpPr>
              <p:nvPr/>
            </p:nvSpPr>
            <p:spPr bwMode="auto">
              <a:xfrm>
                <a:off x="6556" y="1228"/>
                <a:ext cx="60" cy="60"/>
              </a:xfrm>
              <a:prstGeom prst="ellipse">
                <a:avLst/>
              </a:prstGeom>
              <a:solidFill>
                <a:srgbClr val="0D161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273" name="Oval 1804"/>
              <p:cNvSpPr>
                <a:spLocks noChangeArrowheads="1"/>
              </p:cNvSpPr>
              <p:nvPr/>
            </p:nvSpPr>
            <p:spPr bwMode="auto">
              <a:xfrm>
                <a:off x="6556" y="1196"/>
                <a:ext cx="60" cy="60"/>
              </a:xfrm>
              <a:prstGeom prst="ellipse">
                <a:avLst/>
              </a:prstGeom>
              <a:solidFill>
                <a:srgbClr val="0A151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274" name="Oval 1805"/>
              <p:cNvSpPr>
                <a:spLocks noChangeArrowheads="1"/>
              </p:cNvSpPr>
              <p:nvPr/>
            </p:nvSpPr>
            <p:spPr bwMode="auto">
              <a:xfrm>
                <a:off x="6556" y="1164"/>
                <a:ext cx="60" cy="60"/>
              </a:xfrm>
              <a:prstGeom prst="ellipse">
                <a:avLst/>
              </a:prstGeom>
              <a:solidFill>
                <a:srgbClr val="08141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275" name="Oval 1806"/>
              <p:cNvSpPr>
                <a:spLocks noChangeArrowheads="1"/>
              </p:cNvSpPr>
              <p:nvPr/>
            </p:nvSpPr>
            <p:spPr bwMode="auto">
              <a:xfrm>
                <a:off x="6556" y="1132"/>
                <a:ext cx="60" cy="60"/>
              </a:xfrm>
              <a:prstGeom prst="ellipse">
                <a:avLst/>
              </a:prstGeom>
              <a:solidFill>
                <a:srgbClr val="06120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276" name="Oval 1807"/>
              <p:cNvSpPr>
                <a:spLocks noChangeArrowheads="1"/>
              </p:cNvSpPr>
              <p:nvPr/>
            </p:nvSpPr>
            <p:spPr bwMode="auto">
              <a:xfrm>
                <a:off x="6556" y="1100"/>
                <a:ext cx="60" cy="60"/>
              </a:xfrm>
              <a:prstGeom prst="ellipse">
                <a:avLst/>
              </a:prstGeom>
              <a:solidFill>
                <a:srgbClr val="05110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277" name="Oval 1808"/>
              <p:cNvSpPr>
                <a:spLocks noChangeArrowheads="1"/>
              </p:cNvSpPr>
              <p:nvPr/>
            </p:nvSpPr>
            <p:spPr bwMode="auto">
              <a:xfrm>
                <a:off x="6556" y="1072"/>
                <a:ext cx="60" cy="60"/>
              </a:xfrm>
              <a:prstGeom prst="ellipse">
                <a:avLst/>
              </a:prstGeom>
              <a:solidFill>
                <a:srgbClr val="040F0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278" name="Oval 1809"/>
              <p:cNvSpPr>
                <a:spLocks noChangeArrowheads="1"/>
              </p:cNvSpPr>
              <p:nvPr/>
            </p:nvSpPr>
            <p:spPr bwMode="auto">
              <a:xfrm>
                <a:off x="6556" y="1040"/>
                <a:ext cx="60" cy="60"/>
              </a:xfrm>
              <a:prstGeom prst="ellipse">
                <a:avLst/>
              </a:prstGeom>
              <a:solidFill>
                <a:srgbClr val="030D0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279" name="Oval 1810"/>
              <p:cNvSpPr>
                <a:spLocks noChangeArrowheads="1"/>
              </p:cNvSpPr>
              <p:nvPr/>
            </p:nvSpPr>
            <p:spPr bwMode="auto">
              <a:xfrm>
                <a:off x="6556" y="1008"/>
                <a:ext cx="60" cy="60"/>
              </a:xfrm>
              <a:prstGeom prst="ellipse">
                <a:avLst/>
              </a:prstGeom>
              <a:solidFill>
                <a:srgbClr val="020B0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280" name="Oval 1811"/>
              <p:cNvSpPr>
                <a:spLocks noChangeArrowheads="1"/>
              </p:cNvSpPr>
              <p:nvPr/>
            </p:nvSpPr>
            <p:spPr bwMode="auto">
              <a:xfrm>
                <a:off x="6588" y="1976"/>
                <a:ext cx="60" cy="60"/>
              </a:xfrm>
              <a:prstGeom prst="ellipse">
                <a:avLst/>
              </a:prstGeom>
              <a:solidFill>
                <a:srgbClr val="1303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281" name="Oval 1812"/>
              <p:cNvSpPr>
                <a:spLocks noChangeArrowheads="1"/>
              </p:cNvSpPr>
              <p:nvPr/>
            </p:nvSpPr>
            <p:spPr bwMode="auto">
              <a:xfrm>
                <a:off x="6588" y="1944"/>
                <a:ext cx="60" cy="60"/>
              </a:xfrm>
              <a:prstGeom prst="ellipse">
                <a:avLst/>
              </a:prstGeom>
              <a:solidFill>
                <a:srgbClr val="1704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282" name="Oval 1813"/>
              <p:cNvSpPr>
                <a:spLocks noChangeArrowheads="1"/>
              </p:cNvSpPr>
              <p:nvPr/>
            </p:nvSpPr>
            <p:spPr bwMode="auto">
              <a:xfrm>
                <a:off x="6588" y="1912"/>
                <a:ext cx="60" cy="60"/>
              </a:xfrm>
              <a:prstGeom prst="ellipse">
                <a:avLst/>
              </a:prstGeom>
              <a:solidFill>
                <a:srgbClr val="1D05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283" name="Oval 1814"/>
              <p:cNvSpPr>
                <a:spLocks noChangeArrowheads="1"/>
              </p:cNvSpPr>
              <p:nvPr/>
            </p:nvSpPr>
            <p:spPr bwMode="auto">
              <a:xfrm>
                <a:off x="6588" y="1884"/>
                <a:ext cx="60" cy="60"/>
              </a:xfrm>
              <a:prstGeom prst="ellipse">
                <a:avLst/>
              </a:prstGeom>
              <a:solidFill>
                <a:srgbClr val="23060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284" name="Oval 1815"/>
              <p:cNvSpPr>
                <a:spLocks noChangeArrowheads="1"/>
              </p:cNvSpPr>
              <p:nvPr/>
            </p:nvSpPr>
            <p:spPr bwMode="auto">
              <a:xfrm>
                <a:off x="6588" y="1852"/>
                <a:ext cx="60" cy="60"/>
              </a:xfrm>
              <a:prstGeom prst="ellipse">
                <a:avLst/>
              </a:prstGeom>
              <a:solidFill>
                <a:srgbClr val="2A080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285" name="Oval 1816"/>
              <p:cNvSpPr>
                <a:spLocks noChangeArrowheads="1"/>
              </p:cNvSpPr>
              <p:nvPr/>
            </p:nvSpPr>
            <p:spPr bwMode="auto">
              <a:xfrm>
                <a:off x="6588" y="1820"/>
                <a:ext cx="60" cy="60"/>
              </a:xfrm>
              <a:prstGeom prst="ellipse">
                <a:avLst/>
              </a:prstGeom>
              <a:solidFill>
                <a:srgbClr val="330A0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286" name="Oval 1817"/>
              <p:cNvSpPr>
                <a:spLocks noChangeArrowheads="1"/>
              </p:cNvSpPr>
              <p:nvPr/>
            </p:nvSpPr>
            <p:spPr bwMode="auto">
              <a:xfrm>
                <a:off x="6588" y="1788"/>
                <a:ext cx="60" cy="60"/>
              </a:xfrm>
              <a:prstGeom prst="ellipse">
                <a:avLst/>
              </a:prstGeom>
              <a:solidFill>
                <a:srgbClr val="3C0D0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287" name="Oval 1818"/>
              <p:cNvSpPr>
                <a:spLocks noChangeArrowheads="1"/>
              </p:cNvSpPr>
              <p:nvPr/>
            </p:nvSpPr>
            <p:spPr bwMode="auto">
              <a:xfrm>
                <a:off x="6588" y="1756"/>
                <a:ext cx="60" cy="60"/>
              </a:xfrm>
              <a:prstGeom prst="ellipse">
                <a:avLst/>
              </a:prstGeom>
              <a:solidFill>
                <a:srgbClr val="46100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288" name="Oval 1819"/>
              <p:cNvSpPr>
                <a:spLocks noChangeArrowheads="1"/>
              </p:cNvSpPr>
              <p:nvPr/>
            </p:nvSpPr>
            <p:spPr bwMode="auto">
              <a:xfrm>
                <a:off x="6588" y="1728"/>
                <a:ext cx="60" cy="60"/>
              </a:xfrm>
              <a:prstGeom prst="ellipse">
                <a:avLst/>
              </a:prstGeom>
              <a:solidFill>
                <a:srgbClr val="51130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289" name="Oval 1820"/>
              <p:cNvSpPr>
                <a:spLocks noChangeArrowheads="1"/>
              </p:cNvSpPr>
              <p:nvPr/>
            </p:nvSpPr>
            <p:spPr bwMode="auto">
              <a:xfrm>
                <a:off x="6588" y="1696"/>
                <a:ext cx="60" cy="60"/>
              </a:xfrm>
              <a:prstGeom prst="ellipse">
                <a:avLst/>
              </a:prstGeom>
              <a:solidFill>
                <a:srgbClr val="5B170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290" name="Oval 1821"/>
              <p:cNvSpPr>
                <a:spLocks noChangeArrowheads="1"/>
              </p:cNvSpPr>
              <p:nvPr/>
            </p:nvSpPr>
            <p:spPr bwMode="auto">
              <a:xfrm>
                <a:off x="6588" y="1664"/>
                <a:ext cx="60" cy="60"/>
              </a:xfrm>
              <a:prstGeom prst="ellipse">
                <a:avLst/>
              </a:prstGeom>
              <a:solidFill>
                <a:srgbClr val="631C0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291" name="Oval 1822"/>
              <p:cNvSpPr>
                <a:spLocks noChangeArrowheads="1"/>
              </p:cNvSpPr>
              <p:nvPr/>
            </p:nvSpPr>
            <p:spPr bwMode="auto">
              <a:xfrm>
                <a:off x="6588" y="1632"/>
                <a:ext cx="60" cy="60"/>
              </a:xfrm>
              <a:prstGeom prst="ellipse">
                <a:avLst/>
              </a:prstGeom>
              <a:solidFill>
                <a:srgbClr val="68210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292" name="Oval 1823"/>
              <p:cNvSpPr>
                <a:spLocks noChangeArrowheads="1"/>
              </p:cNvSpPr>
              <p:nvPr/>
            </p:nvSpPr>
            <p:spPr bwMode="auto">
              <a:xfrm>
                <a:off x="6588" y="1600"/>
                <a:ext cx="60" cy="60"/>
              </a:xfrm>
              <a:prstGeom prst="ellipse">
                <a:avLst/>
              </a:prstGeom>
              <a:solidFill>
                <a:srgbClr val="67260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293" name="Oval 1824"/>
              <p:cNvSpPr>
                <a:spLocks noChangeArrowheads="1"/>
              </p:cNvSpPr>
              <p:nvPr/>
            </p:nvSpPr>
            <p:spPr bwMode="auto">
              <a:xfrm>
                <a:off x="6588" y="1572"/>
                <a:ext cx="60" cy="60"/>
              </a:xfrm>
              <a:prstGeom prst="ellipse">
                <a:avLst/>
              </a:prstGeom>
              <a:solidFill>
                <a:srgbClr val="622A1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294" name="Oval 1825"/>
              <p:cNvSpPr>
                <a:spLocks noChangeArrowheads="1"/>
              </p:cNvSpPr>
              <p:nvPr/>
            </p:nvSpPr>
            <p:spPr bwMode="auto">
              <a:xfrm>
                <a:off x="6588" y="1540"/>
                <a:ext cx="60" cy="60"/>
              </a:xfrm>
              <a:prstGeom prst="ellipse">
                <a:avLst/>
              </a:prstGeom>
              <a:solidFill>
                <a:srgbClr val="5B2D1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295" name="Oval 1826"/>
              <p:cNvSpPr>
                <a:spLocks noChangeArrowheads="1"/>
              </p:cNvSpPr>
              <p:nvPr/>
            </p:nvSpPr>
            <p:spPr bwMode="auto">
              <a:xfrm>
                <a:off x="6588" y="1508"/>
                <a:ext cx="60" cy="60"/>
              </a:xfrm>
              <a:prstGeom prst="ellipse">
                <a:avLst/>
              </a:prstGeom>
              <a:solidFill>
                <a:srgbClr val="522E1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296" name="Oval 1827"/>
              <p:cNvSpPr>
                <a:spLocks noChangeArrowheads="1"/>
              </p:cNvSpPr>
              <p:nvPr/>
            </p:nvSpPr>
            <p:spPr bwMode="auto">
              <a:xfrm>
                <a:off x="6588" y="1476"/>
                <a:ext cx="60" cy="60"/>
              </a:xfrm>
              <a:prstGeom prst="ellipse">
                <a:avLst/>
              </a:prstGeom>
              <a:solidFill>
                <a:srgbClr val="492D1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297" name="Oval 1828"/>
              <p:cNvSpPr>
                <a:spLocks noChangeArrowheads="1"/>
              </p:cNvSpPr>
              <p:nvPr/>
            </p:nvSpPr>
            <p:spPr bwMode="auto">
              <a:xfrm>
                <a:off x="6588" y="1444"/>
                <a:ext cx="60" cy="60"/>
              </a:xfrm>
              <a:prstGeom prst="ellipse">
                <a:avLst/>
              </a:prstGeom>
              <a:solidFill>
                <a:srgbClr val="3F2A1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298" name="Oval 1829"/>
              <p:cNvSpPr>
                <a:spLocks noChangeArrowheads="1"/>
              </p:cNvSpPr>
              <p:nvPr/>
            </p:nvSpPr>
            <p:spPr bwMode="auto">
              <a:xfrm>
                <a:off x="6588" y="1412"/>
                <a:ext cx="60" cy="60"/>
              </a:xfrm>
              <a:prstGeom prst="ellipse">
                <a:avLst/>
              </a:prstGeom>
              <a:solidFill>
                <a:srgbClr val="3527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299" name="Oval 1830"/>
              <p:cNvSpPr>
                <a:spLocks noChangeArrowheads="1"/>
              </p:cNvSpPr>
              <p:nvPr/>
            </p:nvSpPr>
            <p:spPr bwMode="auto">
              <a:xfrm>
                <a:off x="6588" y="1384"/>
                <a:ext cx="60" cy="60"/>
              </a:xfrm>
              <a:prstGeom prst="ellipse">
                <a:avLst/>
              </a:prstGeom>
              <a:solidFill>
                <a:srgbClr val="2C242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300" name="Oval 1831"/>
              <p:cNvSpPr>
                <a:spLocks noChangeArrowheads="1"/>
              </p:cNvSpPr>
              <p:nvPr/>
            </p:nvSpPr>
            <p:spPr bwMode="auto">
              <a:xfrm>
                <a:off x="6588" y="1352"/>
                <a:ext cx="60" cy="60"/>
              </a:xfrm>
              <a:prstGeom prst="ellipse">
                <a:avLst/>
              </a:prstGeom>
              <a:solidFill>
                <a:srgbClr val="24212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301" name="Oval 1832"/>
              <p:cNvSpPr>
                <a:spLocks noChangeArrowheads="1"/>
              </p:cNvSpPr>
              <p:nvPr/>
            </p:nvSpPr>
            <p:spPr bwMode="auto">
              <a:xfrm>
                <a:off x="6588" y="1320"/>
                <a:ext cx="60" cy="60"/>
              </a:xfrm>
              <a:prstGeom prst="ellipse">
                <a:avLst/>
              </a:prstGeom>
              <a:solidFill>
                <a:srgbClr val="1D1F2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302" name="Oval 1833"/>
              <p:cNvSpPr>
                <a:spLocks noChangeArrowheads="1"/>
              </p:cNvSpPr>
              <p:nvPr/>
            </p:nvSpPr>
            <p:spPr bwMode="auto">
              <a:xfrm>
                <a:off x="6588" y="1288"/>
                <a:ext cx="60" cy="60"/>
              </a:xfrm>
              <a:prstGeom prst="ellipse">
                <a:avLst/>
              </a:prstGeom>
              <a:solidFill>
                <a:srgbClr val="181E2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303" name="Oval 1834"/>
              <p:cNvSpPr>
                <a:spLocks noChangeArrowheads="1"/>
              </p:cNvSpPr>
              <p:nvPr/>
            </p:nvSpPr>
            <p:spPr bwMode="auto">
              <a:xfrm>
                <a:off x="6588" y="1256"/>
                <a:ext cx="60" cy="60"/>
              </a:xfrm>
              <a:prstGeom prst="ellipse">
                <a:avLst/>
              </a:prstGeom>
              <a:solidFill>
                <a:srgbClr val="131D1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304" name="Oval 1835"/>
              <p:cNvSpPr>
                <a:spLocks noChangeArrowheads="1"/>
              </p:cNvSpPr>
              <p:nvPr/>
            </p:nvSpPr>
            <p:spPr bwMode="auto">
              <a:xfrm>
                <a:off x="6588" y="1228"/>
                <a:ext cx="60" cy="60"/>
              </a:xfrm>
              <a:prstGeom prst="ellipse">
                <a:avLst/>
              </a:prstGeom>
              <a:solidFill>
                <a:srgbClr val="0F1B1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305" name="Oval 1836"/>
              <p:cNvSpPr>
                <a:spLocks noChangeArrowheads="1"/>
              </p:cNvSpPr>
              <p:nvPr/>
            </p:nvSpPr>
            <p:spPr bwMode="auto">
              <a:xfrm>
                <a:off x="6588" y="1196"/>
                <a:ext cx="60" cy="60"/>
              </a:xfrm>
              <a:prstGeom prst="ellipse">
                <a:avLst/>
              </a:prstGeom>
              <a:solidFill>
                <a:srgbClr val="0C1A1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306" name="Oval 1837"/>
              <p:cNvSpPr>
                <a:spLocks noChangeArrowheads="1"/>
              </p:cNvSpPr>
              <p:nvPr/>
            </p:nvSpPr>
            <p:spPr bwMode="auto">
              <a:xfrm>
                <a:off x="6588" y="1164"/>
                <a:ext cx="60" cy="60"/>
              </a:xfrm>
              <a:prstGeom prst="ellipse">
                <a:avLst/>
              </a:prstGeom>
              <a:solidFill>
                <a:srgbClr val="09191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307" name="Oval 1838"/>
              <p:cNvSpPr>
                <a:spLocks noChangeArrowheads="1"/>
              </p:cNvSpPr>
              <p:nvPr/>
            </p:nvSpPr>
            <p:spPr bwMode="auto">
              <a:xfrm>
                <a:off x="6588" y="1132"/>
                <a:ext cx="60" cy="60"/>
              </a:xfrm>
              <a:prstGeom prst="ellipse">
                <a:avLst/>
              </a:prstGeom>
              <a:solidFill>
                <a:srgbClr val="07171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308" name="Oval 1839"/>
              <p:cNvSpPr>
                <a:spLocks noChangeArrowheads="1"/>
              </p:cNvSpPr>
              <p:nvPr/>
            </p:nvSpPr>
            <p:spPr bwMode="auto">
              <a:xfrm>
                <a:off x="6588" y="1100"/>
                <a:ext cx="60" cy="60"/>
              </a:xfrm>
              <a:prstGeom prst="ellipse">
                <a:avLst/>
              </a:prstGeom>
              <a:solidFill>
                <a:srgbClr val="06150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309" name="Oval 1840"/>
              <p:cNvSpPr>
                <a:spLocks noChangeArrowheads="1"/>
              </p:cNvSpPr>
              <p:nvPr/>
            </p:nvSpPr>
            <p:spPr bwMode="auto">
              <a:xfrm>
                <a:off x="6588" y="1072"/>
                <a:ext cx="60" cy="60"/>
              </a:xfrm>
              <a:prstGeom prst="ellipse">
                <a:avLst/>
              </a:prstGeom>
              <a:solidFill>
                <a:srgbClr val="04120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310" name="Oval 1841"/>
              <p:cNvSpPr>
                <a:spLocks noChangeArrowheads="1"/>
              </p:cNvSpPr>
              <p:nvPr/>
            </p:nvSpPr>
            <p:spPr bwMode="auto">
              <a:xfrm>
                <a:off x="6588" y="1040"/>
                <a:ext cx="60" cy="60"/>
              </a:xfrm>
              <a:prstGeom prst="ellipse">
                <a:avLst/>
              </a:prstGeom>
              <a:solidFill>
                <a:srgbClr val="03100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311" name="Oval 1842"/>
              <p:cNvSpPr>
                <a:spLocks noChangeArrowheads="1"/>
              </p:cNvSpPr>
              <p:nvPr/>
            </p:nvSpPr>
            <p:spPr bwMode="auto">
              <a:xfrm>
                <a:off x="6588" y="1008"/>
                <a:ext cx="60" cy="60"/>
              </a:xfrm>
              <a:prstGeom prst="ellipse">
                <a:avLst/>
              </a:prstGeom>
              <a:solidFill>
                <a:srgbClr val="030D0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312" name="Oval 1843"/>
              <p:cNvSpPr>
                <a:spLocks noChangeArrowheads="1"/>
              </p:cNvSpPr>
              <p:nvPr/>
            </p:nvSpPr>
            <p:spPr bwMode="auto">
              <a:xfrm>
                <a:off x="6620" y="1976"/>
                <a:ext cx="60" cy="60"/>
              </a:xfrm>
              <a:prstGeom prst="ellipse">
                <a:avLst/>
              </a:prstGeom>
              <a:solidFill>
                <a:srgbClr val="1503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313" name="Oval 1844"/>
              <p:cNvSpPr>
                <a:spLocks noChangeArrowheads="1"/>
              </p:cNvSpPr>
              <p:nvPr/>
            </p:nvSpPr>
            <p:spPr bwMode="auto">
              <a:xfrm>
                <a:off x="6620" y="1944"/>
                <a:ext cx="60" cy="60"/>
              </a:xfrm>
              <a:prstGeom prst="ellipse">
                <a:avLst/>
              </a:prstGeom>
              <a:solidFill>
                <a:srgbClr val="1B04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314" name="Oval 1845"/>
              <p:cNvSpPr>
                <a:spLocks noChangeArrowheads="1"/>
              </p:cNvSpPr>
              <p:nvPr/>
            </p:nvSpPr>
            <p:spPr bwMode="auto">
              <a:xfrm>
                <a:off x="6620" y="1912"/>
                <a:ext cx="60" cy="60"/>
              </a:xfrm>
              <a:prstGeom prst="ellipse">
                <a:avLst/>
              </a:prstGeom>
              <a:solidFill>
                <a:srgbClr val="2105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315" name="Oval 1846"/>
              <p:cNvSpPr>
                <a:spLocks noChangeArrowheads="1"/>
              </p:cNvSpPr>
              <p:nvPr/>
            </p:nvSpPr>
            <p:spPr bwMode="auto">
              <a:xfrm>
                <a:off x="6620" y="1884"/>
                <a:ext cx="60" cy="60"/>
              </a:xfrm>
              <a:prstGeom prst="ellipse">
                <a:avLst/>
              </a:prstGeom>
              <a:solidFill>
                <a:srgbClr val="29070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316" name="Oval 1847"/>
              <p:cNvSpPr>
                <a:spLocks noChangeArrowheads="1"/>
              </p:cNvSpPr>
              <p:nvPr/>
            </p:nvSpPr>
            <p:spPr bwMode="auto">
              <a:xfrm>
                <a:off x="6620" y="1852"/>
                <a:ext cx="60" cy="60"/>
              </a:xfrm>
              <a:prstGeom prst="ellipse">
                <a:avLst/>
              </a:prstGeom>
              <a:solidFill>
                <a:srgbClr val="32090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317" name="Oval 1848"/>
              <p:cNvSpPr>
                <a:spLocks noChangeArrowheads="1"/>
              </p:cNvSpPr>
              <p:nvPr/>
            </p:nvSpPr>
            <p:spPr bwMode="auto">
              <a:xfrm>
                <a:off x="6620" y="1820"/>
                <a:ext cx="60" cy="60"/>
              </a:xfrm>
              <a:prstGeom prst="ellipse">
                <a:avLst/>
              </a:prstGeom>
              <a:solidFill>
                <a:srgbClr val="3C0B0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318" name="Oval 1849"/>
              <p:cNvSpPr>
                <a:spLocks noChangeArrowheads="1"/>
              </p:cNvSpPr>
              <p:nvPr/>
            </p:nvSpPr>
            <p:spPr bwMode="auto">
              <a:xfrm>
                <a:off x="6620" y="1788"/>
                <a:ext cx="60" cy="60"/>
              </a:xfrm>
              <a:prstGeom prst="ellipse">
                <a:avLst/>
              </a:prstGeom>
              <a:solidFill>
                <a:srgbClr val="480E0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319" name="Oval 1850"/>
              <p:cNvSpPr>
                <a:spLocks noChangeArrowheads="1"/>
              </p:cNvSpPr>
              <p:nvPr/>
            </p:nvSpPr>
            <p:spPr bwMode="auto">
              <a:xfrm>
                <a:off x="6620" y="1756"/>
                <a:ext cx="60" cy="60"/>
              </a:xfrm>
              <a:prstGeom prst="ellipse">
                <a:avLst/>
              </a:prstGeom>
              <a:solidFill>
                <a:srgbClr val="54120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320" name="Oval 1851"/>
              <p:cNvSpPr>
                <a:spLocks noChangeArrowheads="1"/>
              </p:cNvSpPr>
              <p:nvPr/>
            </p:nvSpPr>
            <p:spPr bwMode="auto">
              <a:xfrm>
                <a:off x="6620" y="1728"/>
                <a:ext cx="60" cy="60"/>
              </a:xfrm>
              <a:prstGeom prst="ellipse">
                <a:avLst/>
              </a:prstGeom>
              <a:solidFill>
                <a:srgbClr val="62170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321" name="Oval 1852"/>
              <p:cNvSpPr>
                <a:spLocks noChangeArrowheads="1"/>
              </p:cNvSpPr>
              <p:nvPr/>
            </p:nvSpPr>
            <p:spPr bwMode="auto">
              <a:xfrm>
                <a:off x="6620" y="1696"/>
                <a:ext cx="60" cy="60"/>
              </a:xfrm>
              <a:prstGeom prst="ellipse">
                <a:avLst/>
              </a:prstGeom>
              <a:solidFill>
                <a:srgbClr val="711C0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322" name="Oval 1853"/>
              <p:cNvSpPr>
                <a:spLocks noChangeArrowheads="1"/>
              </p:cNvSpPr>
              <p:nvPr/>
            </p:nvSpPr>
            <p:spPr bwMode="auto">
              <a:xfrm>
                <a:off x="6620" y="1664"/>
                <a:ext cx="60" cy="60"/>
              </a:xfrm>
              <a:prstGeom prst="ellipse">
                <a:avLst/>
              </a:prstGeom>
              <a:solidFill>
                <a:srgbClr val="7E220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323" name="Oval 1854"/>
              <p:cNvSpPr>
                <a:spLocks noChangeArrowheads="1"/>
              </p:cNvSpPr>
              <p:nvPr/>
            </p:nvSpPr>
            <p:spPr bwMode="auto">
              <a:xfrm>
                <a:off x="6620" y="1632"/>
                <a:ext cx="60" cy="60"/>
              </a:xfrm>
              <a:prstGeom prst="ellipse">
                <a:avLst/>
              </a:prstGeom>
              <a:solidFill>
                <a:srgbClr val="84290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324" name="Oval 1855"/>
              <p:cNvSpPr>
                <a:spLocks noChangeArrowheads="1"/>
              </p:cNvSpPr>
              <p:nvPr/>
            </p:nvSpPr>
            <p:spPr bwMode="auto">
              <a:xfrm>
                <a:off x="6620" y="1600"/>
                <a:ext cx="60" cy="60"/>
              </a:xfrm>
              <a:prstGeom prst="ellipse">
                <a:avLst/>
              </a:prstGeom>
              <a:solidFill>
                <a:srgbClr val="82301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325" name="Oval 1856"/>
              <p:cNvSpPr>
                <a:spLocks noChangeArrowheads="1"/>
              </p:cNvSpPr>
              <p:nvPr/>
            </p:nvSpPr>
            <p:spPr bwMode="auto">
              <a:xfrm>
                <a:off x="6620" y="1572"/>
                <a:ext cx="60" cy="60"/>
              </a:xfrm>
              <a:prstGeom prst="ellipse">
                <a:avLst/>
              </a:prstGeom>
              <a:solidFill>
                <a:srgbClr val="7A361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326" name="Oval 1857"/>
              <p:cNvSpPr>
                <a:spLocks noChangeArrowheads="1"/>
              </p:cNvSpPr>
              <p:nvPr/>
            </p:nvSpPr>
            <p:spPr bwMode="auto">
              <a:xfrm>
                <a:off x="6620" y="1540"/>
                <a:ext cx="60" cy="60"/>
              </a:xfrm>
              <a:prstGeom prst="ellipse">
                <a:avLst/>
              </a:prstGeom>
              <a:solidFill>
                <a:srgbClr val="713A1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327" name="Oval 1858"/>
              <p:cNvSpPr>
                <a:spLocks noChangeArrowheads="1"/>
              </p:cNvSpPr>
              <p:nvPr/>
            </p:nvSpPr>
            <p:spPr bwMode="auto">
              <a:xfrm>
                <a:off x="6620" y="1508"/>
                <a:ext cx="60" cy="60"/>
              </a:xfrm>
              <a:prstGeom prst="ellipse">
                <a:avLst/>
              </a:prstGeom>
              <a:solidFill>
                <a:srgbClr val="663B1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328" name="Oval 1859"/>
              <p:cNvSpPr>
                <a:spLocks noChangeArrowheads="1"/>
              </p:cNvSpPr>
              <p:nvPr/>
            </p:nvSpPr>
            <p:spPr bwMode="auto">
              <a:xfrm>
                <a:off x="6620" y="1476"/>
                <a:ext cx="60" cy="60"/>
              </a:xfrm>
              <a:prstGeom prst="ellipse">
                <a:avLst/>
              </a:prstGeom>
              <a:solidFill>
                <a:srgbClr val="59392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329" name="Oval 1860"/>
              <p:cNvSpPr>
                <a:spLocks noChangeArrowheads="1"/>
              </p:cNvSpPr>
              <p:nvPr/>
            </p:nvSpPr>
            <p:spPr bwMode="auto">
              <a:xfrm>
                <a:off x="6620" y="1444"/>
                <a:ext cx="60" cy="60"/>
              </a:xfrm>
              <a:prstGeom prst="ellipse">
                <a:avLst/>
              </a:prstGeom>
              <a:solidFill>
                <a:srgbClr val="4C352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330" name="Oval 1861"/>
              <p:cNvSpPr>
                <a:spLocks noChangeArrowheads="1"/>
              </p:cNvSpPr>
              <p:nvPr/>
            </p:nvSpPr>
            <p:spPr bwMode="auto">
              <a:xfrm>
                <a:off x="6620" y="1412"/>
                <a:ext cx="60" cy="60"/>
              </a:xfrm>
              <a:prstGeom prst="ellipse">
                <a:avLst/>
              </a:prstGeom>
              <a:solidFill>
                <a:srgbClr val="40302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331" name="Oval 1862"/>
              <p:cNvSpPr>
                <a:spLocks noChangeArrowheads="1"/>
              </p:cNvSpPr>
              <p:nvPr/>
            </p:nvSpPr>
            <p:spPr bwMode="auto">
              <a:xfrm>
                <a:off x="6620" y="1384"/>
                <a:ext cx="60" cy="60"/>
              </a:xfrm>
              <a:prstGeom prst="ellipse">
                <a:avLst/>
              </a:prstGeom>
              <a:solidFill>
                <a:srgbClr val="342C2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332" name="Oval 1863"/>
              <p:cNvSpPr>
                <a:spLocks noChangeArrowheads="1"/>
              </p:cNvSpPr>
              <p:nvPr/>
            </p:nvSpPr>
            <p:spPr bwMode="auto">
              <a:xfrm>
                <a:off x="6620" y="1352"/>
                <a:ext cx="60" cy="60"/>
              </a:xfrm>
              <a:prstGeom prst="ellipse">
                <a:avLst/>
              </a:prstGeom>
              <a:solidFill>
                <a:srgbClr val="2A282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333" name="Oval 1864"/>
              <p:cNvSpPr>
                <a:spLocks noChangeArrowheads="1"/>
              </p:cNvSpPr>
              <p:nvPr/>
            </p:nvSpPr>
            <p:spPr bwMode="auto">
              <a:xfrm>
                <a:off x="6620" y="1320"/>
                <a:ext cx="60" cy="60"/>
              </a:xfrm>
              <a:prstGeom prst="ellipse">
                <a:avLst/>
              </a:prstGeom>
              <a:solidFill>
                <a:srgbClr val="22262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334" name="Oval 1865"/>
              <p:cNvSpPr>
                <a:spLocks noChangeArrowheads="1"/>
              </p:cNvSpPr>
              <p:nvPr/>
            </p:nvSpPr>
            <p:spPr bwMode="auto">
              <a:xfrm>
                <a:off x="6620" y="1288"/>
                <a:ext cx="60" cy="60"/>
              </a:xfrm>
              <a:prstGeom prst="ellipse">
                <a:avLst/>
              </a:prstGeom>
              <a:solidFill>
                <a:srgbClr val="1B242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335" name="Oval 1866"/>
              <p:cNvSpPr>
                <a:spLocks noChangeArrowheads="1"/>
              </p:cNvSpPr>
              <p:nvPr/>
            </p:nvSpPr>
            <p:spPr bwMode="auto">
              <a:xfrm>
                <a:off x="6620" y="1256"/>
                <a:ext cx="60" cy="60"/>
              </a:xfrm>
              <a:prstGeom prst="ellipse">
                <a:avLst/>
              </a:prstGeom>
              <a:solidFill>
                <a:srgbClr val="15232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336" name="Oval 1867"/>
              <p:cNvSpPr>
                <a:spLocks noChangeArrowheads="1"/>
              </p:cNvSpPr>
              <p:nvPr/>
            </p:nvSpPr>
            <p:spPr bwMode="auto">
              <a:xfrm>
                <a:off x="6620" y="1228"/>
                <a:ext cx="60" cy="60"/>
              </a:xfrm>
              <a:prstGeom prst="ellipse">
                <a:avLst/>
              </a:prstGeom>
              <a:solidFill>
                <a:srgbClr val="11222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337" name="Oval 1868"/>
              <p:cNvSpPr>
                <a:spLocks noChangeArrowheads="1"/>
              </p:cNvSpPr>
              <p:nvPr/>
            </p:nvSpPr>
            <p:spPr bwMode="auto">
              <a:xfrm>
                <a:off x="6620" y="1196"/>
                <a:ext cx="60" cy="60"/>
              </a:xfrm>
              <a:prstGeom prst="ellipse">
                <a:avLst/>
              </a:prstGeom>
              <a:solidFill>
                <a:srgbClr val="0D211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338" name="Oval 1869"/>
              <p:cNvSpPr>
                <a:spLocks noChangeArrowheads="1"/>
              </p:cNvSpPr>
              <p:nvPr/>
            </p:nvSpPr>
            <p:spPr bwMode="auto">
              <a:xfrm>
                <a:off x="6620" y="1164"/>
                <a:ext cx="60" cy="60"/>
              </a:xfrm>
              <a:prstGeom prst="ellipse">
                <a:avLst/>
              </a:prstGeom>
              <a:solidFill>
                <a:srgbClr val="0A1F1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339" name="Oval 1870"/>
              <p:cNvSpPr>
                <a:spLocks noChangeArrowheads="1"/>
              </p:cNvSpPr>
              <p:nvPr/>
            </p:nvSpPr>
            <p:spPr bwMode="auto">
              <a:xfrm>
                <a:off x="6620" y="1132"/>
                <a:ext cx="60" cy="60"/>
              </a:xfrm>
              <a:prstGeom prst="ellipse">
                <a:avLst/>
              </a:prstGeom>
              <a:solidFill>
                <a:srgbClr val="081D1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340" name="Oval 1871"/>
              <p:cNvSpPr>
                <a:spLocks noChangeArrowheads="1"/>
              </p:cNvSpPr>
              <p:nvPr/>
            </p:nvSpPr>
            <p:spPr bwMode="auto">
              <a:xfrm>
                <a:off x="6620" y="1100"/>
                <a:ext cx="60" cy="60"/>
              </a:xfrm>
              <a:prstGeom prst="ellipse">
                <a:avLst/>
              </a:prstGeom>
              <a:solidFill>
                <a:srgbClr val="061A1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341" name="Oval 1872"/>
              <p:cNvSpPr>
                <a:spLocks noChangeArrowheads="1"/>
              </p:cNvSpPr>
              <p:nvPr/>
            </p:nvSpPr>
            <p:spPr bwMode="auto">
              <a:xfrm>
                <a:off x="6620" y="1072"/>
                <a:ext cx="60" cy="60"/>
              </a:xfrm>
              <a:prstGeom prst="ellipse">
                <a:avLst/>
              </a:prstGeom>
              <a:solidFill>
                <a:srgbClr val="05170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342" name="Oval 1873"/>
              <p:cNvSpPr>
                <a:spLocks noChangeArrowheads="1"/>
              </p:cNvSpPr>
              <p:nvPr/>
            </p:nvSpPr>
            <p:spPr bwMode="auto">
              <a:xfrm>
                <a:off x="6620" y="1040"/>
                <a:ext cx="60" cy="60"/>
              </a:xfrm>
              <a:prstGeom prst="ellipse">
                <a:avLst/>
              </a:prstGeom>
              <a:solidFill>
                <a:srgbClr val="04130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343" name="Oval 1874"/>
              <p:cNvSpPr>
                <a:spLocks noChangeArrowheads="1"/>
              </p:cNvSpPr>
              <p:nvPr/>
            </p:nvSpPr>
            <p:spPr bwMode="auto">
              <a:xfrm>
                <a:off x="6620" y="1008"/>
                <a:ext cx="60" cy="60"/>
              </a:xfrm>
              <a:prstGeom prst="ellipse">
                <a:avLst/>
              </a:prstGeom>
              <a:solidFill>
                <a:srgbClr val="03100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344" name="Oval 1875"/>
              <p:cNvSpPr>
                <a:spLocks noChangeArrowheads="1"/>
              </p:cNvSpPr>
              <p:nvPr/>
            </p:nvSpPr>
            <p:spPr bwMode="auto">
              <a:xfrm>
                <a:off x="6652" y="1976"/>
                <a:ext cx="60" cy="60"/>
              </a:xfrm>
              <a:prstGeom prst="ellipse">
                <a:avLst/>
              </a:prstGeom>
              <a:solidFill>
                <a:srgbClr val="1803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345" name="Oval 1876"/>
              <p:cNvSpPr>
                <a:spLocks noChangeArrowheads="1"/>
              </p:cNvSpPr>
              <p:nvPr/>
            </p:nvSpPr>
            <p:spPr bwMode="auto">
              <a:xfrm>
                <a:off x="6652" y="1944"/>
                <a:ext cx="60" cy="60"/>
              </a:xfrm>
              <a:prstGeom prst="ellipse">
                <a:avLst/>
              </a:prstGeom>
              <a:solidFill>
                <a:srgbClr val="1E05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346" name="Oval 1877"/>
              <p:cNvSpPr>
                <a:spLocks noChangeArrowheads="1"/>
              </p:cNvSpPr>
              <p:nvPr/>
            </p:nvSpPr>
            <p:spPr bwMode="auto">
              <a:xfrm>
                <a:off x="6652" y="1912"/>
                <a:ext cx="60" cy="60"/>
              </a:xfrm>
              <a:prstGeom prst="ellipse">
                <a:avLst/>
              </a:prstGeom>
              <a:solidFill>
                <a:srgbClr val="2606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347" name="Oval 1878"/>
              <p:cNvSpPr>
                <a:spLocks noChangeArrowheads="1"/>
              </p:cNvSpPr>
              <p:nvPr/>
            </p:nvSpPr>
            <p:spPr bwMode="auto">
              <a:xfrm>
                <a:off x="6652" y="1884"/>
                <a:ext cx="60" cy="60"/>
              </a:xfrm>
              <a:prstGeom prst="ellipse">
                <a:avLst/>
              </a:prstGeom>
              <a:solidFill>
                <a:srgbClr val="2F080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348" name="Oval 1879"/>
              <p:cNvSpPr>
                <a:spLocks noChangeArrowheads="1"/>
              </p:cNvSpPr>
              <p:nvPr/>
            </p:nvSpPr>
            <p:spPr bwMode="auto">
              <a:xfrm>
                <a:off x="6652" y="1852"/>
                <a:ext cx="60" cy="60"/>
              </a:xfrm>
              <a:prstGeom prst="ellipse">
                <a:avLst/>
              </a:prstGeom>
              <a:solidFill>
                <a:srgbClr val="3A0A0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349" name="Oval 1880"/>
              <p:cNvSpPr>
                <a:spLocks noChangeArrowheads="1"/>
              </p:cNvSpPr>
              <p:nvPr/>
            </p:nvSpPr>
            <p:spPr bwMode="auto">
              <a:xfrm>
                <a:off x="6652" y="1820"/>
                <a:ext cx="60" cy="60"/>
              </a:xfrm>
              <a:prstGeom prst="ellipse">
                <a:avLst/>
              </a:prstGeom>
              <a:solidFill>
                <a:srgbClr val="460D0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350" name="Oval 1881"/>
              <p:cNvSpPr>
                <a:spLocks noChangeArrowheads="1"/>
              </p:cNvSpPr>
              <p:nvPr/>
            </p:nvSpPr>
            <p:spPr bwMode="auto">
              <a:xfrm>
                <a:off x="6652" y="1788"/>
                <a:ext cx="60" cy="60"/>
              </a:xfrm>
              <a:prstGeom prst="ellipse">
                <a:avLst/>
              </a:prstGeom>
              <a:solidFill>
                <a:srgbClr val="54100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351" name="Oval 1882"/>
              <p:cNvSpPr>
                <a:spLocks noChangeArrowheads="1"/>
              </p:cNvSpPr>
              <p:nvPr/>
            </p:nvSpPr>
            <p:spPr bwMode="auto">
              <a:xfrm>
                <a:off x="6652" y="1756"/>
                <a:ext cx="60" cy="60"/>
              </a:xfrm>
              <a:prstGeom prst="ellipse">
                <a:avLst/>
              </a:prstGeom>
              <a:solidFill>
                <a:srgbClr val="63150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352" name="Oval 1883"/>
              <p:cNvSpPr>
                <a:spLocks noChangeArrowheads="1"/>
              </p:cNvSpPr>
              <p:nvPr/>
            </p:nvSpPr>
            <p:spPr bwMode="auto">
              <a:xfrm>
                <a:off x="6652" y="1728"/>
                <a:ext cx="60" cy="60"/>
              </a:xfrm>
              <a:prstGeom prst="ellipse">
                <a:avLst/>
              </a:prstGeom>
              <a:solidFill>
                <a:srgbClr val="741A0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353" name="Oval 1884"/>
              <p:cNvSpPr>
                <a:spLocks noChangeArrowheads="1"/>
              </p:cNvSpPr>
              <p:nvPr/>
            </p:nvSpPr>
            <p:spPr bwMode="auto">
              <a:xfrm>
                <a:off x="6652" y="1696"/>
                <a:ext cx="60" cy="60"/>
              </a:xfrm>
              <a:prstGeom prst="ellipse">
                <a:avLst/>
              </a:prstGeom>
              <a:solidFill>
                <a:srgbClr val="87210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354" name="Oval 1885"/>
              <p:cNvSpPr>
                <a:spLocks noChangeArrowheads="1"/>
              </p:cNvSpPr>
              <p:nvPr/>
            </p:nvSpPr>
            <p:spPr bwMode="auto">
              <a:xfrm>
                <a:off x="6652" y="1664"/>
                <a:ext cx="60" cy="60"/>
              </a:xfrm>
              <a:prstGeom prst="ellipse">
                <a:avLst/>
              </a:prstGeom>
              <a:solidFill>
                <a:srgbClr val="9B280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355" name="Oval 1886"/>
              <p:cNvSpPr>
                <a:spLocks noChangeArrowheads="1"/>
              </p:cNvSpPr>
              <p:nvPr/>
            </p:nvSpPr>
            <p:spPr bwMode="auto">
              <a:xfrm>
                <a:off x="6652" y="1632"/>
                <a:ext cx="60" cy="60"/>
              </a:xfrm>
              <a:prstGeom prst="ellipse">
                <a:avLst/>
              </a:prstGeom>
              <a:solidFill>
                <a:srgbClr val="A8310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356" name="Oval 1887"/>
              <p:cNvSpPr>
                <a:spLocks noChangeArrowheads="1"/>
              </p:cNvSpPr>
              <p:nvPr/>
            </p:nvSpPr>
            <p:spPr bwMode="auto">
              <a:xfrm>
                <a:off x="6652" y="1600"/>
                <a:ext cx="60" cy="60"/>
              </a:xfrm>
              <a:prstGeom prst="ellipse">
                <a:avLst/>
              </a:prstGeom>
              <a:solidFill>
                <a:srgbClr val="9F3B1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357" name="Oval 1888"/>
              <p:cNvSpPr>
                <a:spLocks noChangeArrowheads="1"/>
              </p:cNvSpPr>
              <p:nvPr/>
            </p:nvSpPr>
            <p:spPr bwMode="auto">
              <a:xfrm>
                <a:off x="6652" y="1572"/>
                <a:ext cx="60" cy="60"/>
              </a:xfrm>
              <a:prstGeom prst="ellipse">
                <a:avLst/>
              </a:prstGeom>
              <a:solidFill>
                <a:srgbClr val="94441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358" name="Oval 1889"/>
              <p:cNvSpPr>
                <a:spLocks noChangeArrowheads="1"/>
              </p:cNvSpPr>
              <p:nvPr/>
            </p:nvSpPr>
            <p:spPr bwMode="auto">
              <a:xfrm>
                <a:off x="6652" y="1540"/>
                <a:ext cx="60" cy="60"/>
              </a:xfrm>
              <a:prstGeom prst="ellipse">
                <a:avLst/>
              </a:prstGeom>
              <a:solidFill>
                <a:srgbClr val="894B1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359" name="Oval 1890"/>
              <p:cNvSpPr>
                <a:spLocks noChangeArrowheads="1"/>
              </p:cNvSpPr>
              <p:nvPr/>
            </p:nvSpPr>
            <p:spPr bwMode="auto">
              <a:xfrm>
                <a:off x="6652" y="1508"/>
                <a:ext cx="60" cy="60"/>
              </a:xfrm>
              <a:prstGeom prst="ellipse">
                <a:avLst/>
              </a:prstGeom>
              <a:solidFill>
                <a:srgbClr val="7C4C2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360" name="Oval 1891"/>
              <p:cNvSpPr>
                <a:spLocks noChangeArrowheads="1"/>
              </p:cNvSpPr>
              <p:nvPr/>
            </p:nvSpPr>
            <p:spPr bwMode="auto">
              <a:xfrm>
                <a:off x="6652" y="1476"/>
                <a:ext cx="60" cy="60"/>
              </a:xfrm>
              <a:prstGeom prst="ellipse">
                <a:avLst/>
              </a:prstGeom>
              <a:solidFill>
                <a:srgbClr val="6C482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361" name="Oval 1892"/>
              <p:cNvSpPr>
                <a:spLocks noChangeArrowheads="1"/>
              </p:cNvSpPr>
              <p:nvPr/>
            </p:nvSpPr>
            <p:spPr bwMode="auto">
              <a:xfrm>
                <a:off x="6652" y="1444"/>
                <a:ext cx="60" cy="60"/>
              </a:xfrm>
              <a:prstGeom prst="ellipse">
                <a:avLst/>
              </a:prstGeom>
              <a:solidFill>
                <a:srgbClr val="5B42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362" name="Oval 1893"/>
              <p:cNvSpPr>
                <a:spLocks noChangeArrowheads="1"/>
              </p:cNvSpPr>
              <p:nvPr/>
            </p:nvSpPr>
            <p:spPr bwMode="auto">
              <a:xfrm>
                <a:off x="6652" y="1412"/>
                <a:ext cx="60" cy="60"/>
              </a:xfrm>
              <a:prstGeom prst="ellipse">
                <a:avLst/>
              </a:prstGeom>
              <a:solidFill>
                <a:srgbClr val="4B3A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363" name="Oval 1894"/>
              <p:cNvSpPr>
                <a:spLocks noChangeArrowheads="1"/>
              </p:cNvSpPr>
              <p:nvPr/>
            </p:nvSpPr>
            <p:spPr bwMode="auto">
              <a:xfrm>
                <a:off x="6652" y="1384"/>
                <a:ext cx="60" cy="60"/>
              </a:xfrm>
              <a:prstGeom prst="ellipse">
                <a:avLst/>
              </a:prstGeom>
              <a:solidFill>
                <a:srgbClr val="3C343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364" name="Oval 1895"/>
              <p:cNvSpPr>
                <a:spLocks noChangeArrowheads="1"/>
              </p:cNvSpPr>
              <p:nvPr/>
            </p:nvSpPr>
            <p:spPr bwMode="auto">
              <a:xfrm>
                <a:off x="6652" y="1352"/>
                <a:ext cx="60" cy="60"/>
              </a:xfrm>
              <a:prstGeom prst="ellipse">
                <a:avLst/>
              </a:prstGeom>
              <a:solidFill>
                <a:srgbClr val="302F3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365" name="Oval 1896"/>
              <p:cNvSpPr>
                <a:spLocks noChangeArrowheads="1"/>
              </p:cNvSpPr>
              <p:nvPr/>
            </p:nvSpPr>
            <p:spPr bwMode="auto">
              <a:xfrm>
                <a:off x="6652" y="1320"/>
                <a:ext cx="60" cy="60"/>
              </a:xfrm>
              <a:prstGeom prst="ellipse">
                <a:avLst/>
              </a:prstGeom>
              <a:solidFill>
                <a:srgbClr val="262C3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366" name="Oval 1897"/>
              <p:cNvSpPr>
                <a:spLocks noChangeArrowheads="1"/>
              </p:cNvSpPr>
              <p:nvPr/>
            </p:nvSpPr>
            <p:spPr bwMode="auto">
              <a:xfrm>
                <a:off x="6652" y="1288"/>
                <a:ext cx="60" cy="60"/>
              </a:xfrm>
              <a:prstGeom prst="ellipse">
                <a:avLst/>
              </a:prstGeom>
              <a:solidFill>
                <a:srgbClr val="1E2B3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367" name="Oval 1898"/>
              <p:cNvSpPr>
                <a:spLocks noChangeArrowheads="1"/>
              </p:cNvSpPr>
              <p:nvPr/>
            </p:nvSpPr>
            <p:spPr bwMode="auto">
              <a:xfrm>
                <a:off x="6652" y="1256"/>
                <a:ext cx="60" cy="60"/>
              </a:xfrm>
              <a:prstGeom prst="ellipse">
                <a:avLst/>
              </a:prstGeom>
              <a:solidFill>
                <a:srgbClr val="182A3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368" name="Oval 1899"/>
              <p:cNvSpPr>
                <a:spLocks noChangeArrowheads="1"/>
              </p:cNvSpPr>
              <p:nvPr/>
            </p:nvSpPr>
            <p:spPr bwMode="auto">
              <a:xfrm>
                <a:off x="6652" y="1228"/>
                <a:ext cx="60" cy="60"/>
              </a:xfrm>
              <a:prstGeom prst="ellipse">
                <a:avLst/>
              </a:prstGeom>
              <a:solidFill>
                <a:srgbClr val="132A2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369" name="Oval 1900"/>
              <p:cNvSpPr>
                <a:spLocks noChangeArrowheads="1"/>
              </p:cNvSpPr>
              <p:nvPr/>
            </p:nvSpPr>
            <p:spPr bwMode="auto">
              <a:xfrm>
                <a:off x="6652" y="1196"/>
                <a:ext cx="60" cy="60"/>
              </a:xfrm>
              <a:prstGeom prst="ellipse">
                <a:avLst/>
              </a:prstGeom>
              <a:solidFill>
                <a:srgbClr val="0E292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370" name="Oval 1901"/>
              <p:cNvSpPr>
                <a:spLocks noChangeArrowheads="1"/>
              </p:cNvSpPr>
              <p:nvPr/>
            </p:nvSpPr>
            <p:spPr bwMode="auto">
              <a:xfrm>
                <a:off x="6652" y="1164"/>
                <a:ext cx="60" cy="60"/>
              </a:xfrm>
              <a:prstGeom prst="ellipse">
                <a:avLst/>
              </a:prstGeom>
              <a:solidFill>
                <a:srgbClr val="0B281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371" name="Oval 1902"/>
              <p:cNvSpPr>
                <a:spLocks noChangeArrowheads="1"/>
              </p:cNvSpPr>
              <p:nvPr/>
            </p:nvSpPr>
            <p:spPr bwMode="auto">
              <a:xfrm>
                <a:off x="6652" y="1132"/>
                <a:ext cx="60" cy="60"/>
              </a:xfrm>
              <a:prstGeom prst="ellipse">
                <a:avLst/>
              </a:prstGeom>
              <a:solidFill>
                <a:srgbClr val="09251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372" name="Oval 1903"/>
              <p:cNvSpPr>
                <a:spLocks noChangeArrowheads="1"/>
              </p:cNvSpPr>
              <p:nvPr/>
            </p:nvSpPr>
            <p:spPr bwMode="auto">
              <a:xfrm>
                <a:off x="6652" y="1100"/>
                <a:ext cx="60" cy="60"/>
              </a:xfrm>
              <a:prstGeom prst="ellipse">
                <a:avLst/>
              </a:prstGeom>
              <a:solidFill>
                <a:srgbClr val="07211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373" name="Oval 1904"/>
              <p:cNvSpPr>
                <a:spLocks noChangeArrowheads="1"/>
              </p:cNvSpPr>
              <p:nvPr/>
            </p:nvSpPr>
            <p:spPr bwMode="auto">
              <a:xfrm>
                <a:off x="6652" y="1072"/>
                <a:ext cx="60" cy="60"/>
              </a:xfrm>
              <a:prstGeom prst="ellipse">
                <a:avLst/>
              </a:prstGeom>
              <a:solidFill>
                <a:srgbClr val="051C1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374" name="Oval 1905"/>
              <p:cNvSpPr>
                <a:spLocks noChangeArrowheads="1"/>
              </p:cNvSpPr>
              <p:nvPr/>
            </p:nvSpPr>
            <p:spPr bwMode="auto">
              <a:xfrm>
                <a:off x="6652" y="1040"/>
                <a:ext cx="60" cy="60"/>
              </a:xfrm>
              <a:prstGeom prst="ellipse">
                <a:avLst/>
              </a:prstGeom>
              <a:solidFill>
                <a:srgbClr val="04170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375" name="Oval 1906"/>
              <p:cNvSpPr>
                <a:spLocks noChangeArrowheads="1"/>
              </p:cNvSpPr>
              <p:nvPr/>
            </p:nvSpPr>
            <p:spPr bwMode="auto">
              <a:xfrm>
                <a:off x="6652" y="1008"/>
                <a:ext cx="60" cy="60"/>
              </a:xfrm>
              <a:prstGeom prst="ellipse">
                <a:avLst/>
              </a:prstGeom>
              <a:solidFill>
                <a:srgbClr val="03130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376" name="Oval 1907"/>
              <p:cNvSpPr>
                <a:spLocks noChangeArrowheads="1"/>
              </p:cNvSpPr>
              <p:nvPr/>
            </p:nvSpPr>
            <p:spPr bwMode="auto">
              <a:xfrm>
                <a:off x="6684" y="1976"/>
                <a:ext cx="60" cy="60"/>
              </a:xfrm>
              <a:prstGeom prst="ellipse">
                <a:avLst/>
              </a:prstGeom>
              <a:solidFill>
                <a:srgbClr val="1A04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377" name="Oval 1908"/>
              <p:cNvSpPr>
                <a:spLocks noChangeArrowheads="1"/>
              </p:cNvSpPr>
              <p:nvPr/>
            </p:nvSpPr>
            <p:spPr bwMode="auto">
              <a:xfrm>
                <a:off x="6684" y="1944"/>
                <a:ext cx="60" cy="60"/>
              </a:xfrm>
              <a:prstGeom prst="ellipse">
                <a:avLst/>
              </a:prstGeom>
              <a:solidFill>
                <a:srgbClr val="2105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grpSp>
        <p:grpSp>
          <p:nvGrpSpPr>
            <p:cNvPr id="6" name="Group 2110"/>
            <p:cNvGrpSpPr>
              <a:grpSpLocks/>
            </p:cNvGrpSpPr>
            <p:nvPr/>
          </p:nvGrpSpPr>
          <p:grpSpPr bwMode="auto">
            <a:xfrm>
              <a:off x="10610850" y="1600200"/>
              <a:ext cx="393700" cy="1631950"/>
              <a:chOff x="6684" y="1008"/>
              <a:chExt cx="248" cy="1028"/>
            </a:xfrm>
          </p:grpSpPr>
          <p:sp>
            <p:nvSpPr>
              <p:cNvPr id="2978" name="Oval 1910"/>
              <p:cNvSpPr>
                <a:spLocks noChangeArrowheads="1"/>
              </p:cNvSpPr>
              <p:nvPr/>
            </p:nvSpPr>
            <p:spPr bwMode="auto">
              <a:xfrm>
                <a:off x="6684" y="1912"/>
                <a:ext cx="60" cy="60"/>
              </a:xfrm>
              <a:prstGeom prst="ellipse">
                <a:avLst/>
              </a:prstGeom>
              <a:solidFill>
                <a:srgbClr val="2A06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979" name="Oval 1911"/>
              <p:cNvSpPr>
                <a:spLocks noChangeArrowheads="1"/>
              </p:cNvSpPr>
              <p:nvPr/>
            </p:nvSpPr>
            <p:spPr bwMode="auto">
              <a:xfrm>
                <a:off x="6684" y="1884"/>
                <a:ext cx="60" cy="60"/>
              </a:xfrm>
              <a:prstGeom prst="ellipse">
                <a:avLst/>
              </a:prstGeom>
              <a:solidFill>
                <a:srgbClr val="35080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980" name="Oval 1912"/>
              <p:cNvSpPr>
                <a:spLocks noChangeArrowheads="1"/>
              </p:cNvSpPr>
              <p:nvPr/>
            </p:nvSpPr>
            <p:spPr bwMode="auto">
              <a:xfrm>
                <a:off x="6684" y="1852"/>
                <a:ext cx="60" cy="60"/>
              </a:xfrm>
              <a:prstGeom prst="ellipse">
                <a:avLst/>
              </a:prstGeom>
              <a:solidFill>
                <a:srgbClr val="420B0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981" name="Oval 1913"/>
              <p:cNvSpPr>
                <a:spLocks noChangeArrowheads="1"/>
              </p:cNvSpPr>
              <p:nvPr/>
            </p:nvSpPr>
            <p:spPr bwMode="auto">
              <a:xfrm>
                <a:off x="6684" y="1820"/>
                <a:ext cx="60" cy="60"/>
              </a:xfrm>
              <a:prstGeom prst="ellipse">
                <a:avLst/>
              </a:prstGeom>
              <a:solidFill>
                <a:srgbClr val="510E0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982" name="Oval 1914"/>
              <p:cNvSpPr>
                <a:spLocks noChangeArrowheads="1"/>
              </p:cNvSpPr>
              <p:nvPr/>
            </p:nvSpPr>
            <p:spPr bwMode="auto">
              <a:xfrm>
                <a:off x="6684" y="1788"/>
                <a:ext cx="60" cy="60"/>
              </a:xfrm>
              <a:prstGeom prst="ellipse">
                <a:avLst/>
              </a:prstGeom>
              <a:solidFill>
                <a:srgbClr val="62120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983" name="Oval 1915"/>
              <p:cNvSpPr>
                <a:spLocks noChangeArrowheads="1"/>
              </p:cNvSpPr>
              <p:nvPr/>
            </p:nvSpPr>
            <p:spPr bwMode="auto">
              <a:xfrm>
                <a:off x="6684" y="1756"/>
                <a:ext cx="60" cy="60"/>
              </a:xfrm>
              <a:prstGeom prst="ellipse">
                <a:avLst/>
              </a:prstGeom>
              <a:solidFill>
                <a:srgbClr val="73170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984" name="Oval 1916"/>
              <p:cNvSpPr>
                <a:spLocks noChangeArrowheads="1"/>
              </p:cNvSpPr>
              <p:nvPr/>
            </p:nvSpPr>
            <p:spPr bwMode="auto">
              <a:xfrm>
                <a:off x="6684" y="1728"/>
                <a:ext cx="60" cy="60"/>
              </a:xfrm>
              <a:prstGeom prst="ellipse">
                <a:avLst/>
              </a:prstGeom>
              <a:solidFill>
                <a:srgbClr val="841D0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985" name="Oval 1917"/>
              <p:cNvSpPr>
                <a:spLocks noChangeArrowheads="1"/>
              </p:cNvSpPr>
              <p:nvPr/>
            </p:nvSpPr>
            <p:spPr bwMode="auto">
              <a:xfrm>
                <a:off x="6684" y="1696"/>
                <a:ext cx="60" cy="60"/>
              </a:xfrm>
              <a:prstGeom prst="ellipse">
                <a:avLst/>
              </a:prstGeom>
              <a:solidFill>
                <a:srgbClr val="98250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986" name="Oval 1918"/>
              <p:cNvSpPr>
                <a:spLocks noChangeArrowheads="1"/>
              </p:cNvSpPr>
              <p:nvPr/>
            </p:nvSpPr>
            <p:spPr bwMode="auto">
              <a:xfrm>
                <a:off x="6684" y="1664"/>
                <a:ext cx="60" cy="60"/>
              </a:xfrm>
              <a:prstGeom prst="ellipse">
                <a:avLst/>
              </a:prstGeom>
              <a:solidFill>
                <a:srgbClr val="B12F0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987" name="Oval 1919"/>
              <p:cNvSpPr>
                <a:spLocks noChangeArrowheads="1"/>
              </p:cNvSpPr>
              <p:nvPr/>
            </p:nvSpPr>
            <p:spPr bwMode="auto">
              <a:xfrm>
                <a:off x="6684" y="1632"/>
                <a:ext cx="60" cy="60"/>
              </a:xfrm>
              <a:prstGeom prst="ellipse">
                <a:avLst/>
              </a:prstGeom>
              <a:solidFill>
                <a:srgbClr val="C33A1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988" name="Oval 1920"/>
              <p:cNvSpPr>
                <a:spLocks noChangeArrowheads="1"/>
              </p:cNvSpPr>
              <p:nvPr/>
            </p:nvSpPr>
            <p:spPr bwMode="auto">
              <a:xfrm>
                <a:off x="6684" y="1600"/>
                <a:ext cx="60" cy="60"/>
              </a:xfrm>
              <a:prstGeom prst="ellipse">
                <a:avLst/>
              </a:prstGeom>
              <a:solidFill>
                <a:srgbClr val="B6471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989" name="Oval 1921"/>
              <p:cNvSpPr>
                <a:spLocks noChangeArrowheads="1"/>
              </p:cNvSpPr>
              <p:nvPr/>
            </p:nvSpPr>
            <p:spPr bwMode="auto">
              <a:xfrm>
                <a:off x="6684" y="1572"/>
                <a:ext cx="60" cy="60"/>
              </a:xfrm>
              <a:prstGeom prst="ellipse">
                <a:avLst/>
              </a:prstGeom>
              <a:solidFill>
                <a:srgbClr val="AC551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990" name="Oval 1922"/>
              <p:cNvSpPr>
                <a:spLocks noChangeArrowheads="1"/>
              </p:cNvSpPr>
              <p:nvPr/>
            </p:nvSpPr>
            <p:spPr bwMode="auto">
              <a:xfrm>
                <a:off x="6684" y="1540"/>
                <a:ext cx="60" cy="60"/>
              </a:xfrm>
              <a:prstGeom prst="ellipse">
                <a:avLst/>
              </a:prstGeom>
              <a:solidFill>
                <a:srgbClr val="A4602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991" name="Oval 1923"/>
              <p:cNvSpPr>
                <a:spLocks noChangeArrowheads="1"/>
              </p:cNvSpPr>
              <p:nvPr/>
            </p:nvSpPr>
            <p:spPr bwMode="auto">
              <a:xfrm>
                <a:off x="6684" y="1508"/>
                <a:ext cx="60" cy="60"/>
              </a:xfrm>
              <a:prstGeom prst="ellipse">
                <a:avLst/>
              </a:prstGeom>
              <a:solidFill>
                <a:srgbClr val="95622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992" name="Oval 1924"/>
              <p:cNvSpPr>
                <a:spLocks noChangeArrowheads="1"/>
              </p:cNvSpPr>
              <p:nvPr/>
            </p:nvSpPr>
            <p:spPr bwMode="auto">
              <a:xfrm>
                <a:off x="6684" y="1476"/>
                <a:ext cx="60" cy="60"/>
              </a:xfrm>
              <a:prstGeom prst="ellipse">
                <a:avLst/>
              </a:prstGeom>
              <a:solidFill>
                <a:srgbClr val="805A3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993" name="Oval 1925"/>
              <p:cNvSpPr>
                <a:spLocks noChangeArrowheads="1"/>
              </p:cNvSpPr>
              <p:nvPr/>
            </p:nvSpPr>
            <p:spPr bwMode="auto">
              <a:xfrm>
                <a:off x="6684" y="1444"/>
                <a:ext cx="60" cy="60"/>
              </a:xfrm>
              <a:prstGeom prst="ellipse">
                <a:avLst/>
              </a:prstGeom>
              <a:solidFill>
                <a:srgbClr val="6A4F3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994" name="Oval 1926"/>
              <p:cNvSpPr>
                <a:spLocks noChangeArrowheads="1"/>
              </p:cNvSpPr>
              <p:nvPr/>
            </p:nvSpPr>
            <p:spPr bwMode="auto">
              <a:xfrm>
                <a:off x="6684" y="1412"/>
                <a:ext cx="60" cy="60"/>
              </a:xfrm>
              <a:prstGeom prst="ellipse">
                <a:avLst/>
              </a:prstGeom>
              <a:solidFill>
                <a:srgbClr val="55454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995" name="Oval 1927"/>
              <p:cNvSpPr>
                <a:spLocks noChangeArrowheads="1"/>
              </p:cNvSpPr>
              <p:nvPr/>
            </p:nvSpPr>
            <p:spPr bwMode="auto">
              <a:xfrm>
                <a:off x="6684" y="1384"/>
                <a:ext cx="60" cy="60"/>
              </a:xfrm>
              <a:prstGeom prst="ellipse">
                <a:avLst/>
              </a:prstGeom>
              <a:solidFill>
                <a:srgbClr val="443C4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996" name="Oval 1928"/>
              <p:cNvSpPr>
                <a:spLocks noChangeArrowheads="1"/>
              </p:cNvSpPr>
              <p:nvPr/>
            </p:nvSpPr>
            <p:spPr bwMode="auto">
              <a:xfrm>
                <a:off x="6684" y="1352"/>
                <a:ext cx="60" cy="60"/>
              </a:xfrm>
              <a:prstGeom prst="ellipse">
                <a:avLst/>
              </a:prstGeom>
              <a:solidFill>
                <a:srgbClr val="36364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997" name="Oval 1929"/>
              <p:cNvSpPr>
                <a:spLocks noChangeArrowheads="1"/>
              </p:cNvSpPr>
              <p:nvPr/>
            </p:nvSpPr>
            <p:spPr bwMode="auto">
              <a:xfrm>
                <a:off x="6684" y="1320"/>
                <a:ext cx="60" cy="60"/>
              </a:xfrm>
              <a:prstGeom prst="ellipse">
                <a:avLst/>
              </a:prstGeom>
              <a:solidFill>
                <a:srgbClr val="2A334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998" name="Oval 1930"/>
              <p:cNvSpPr>
                <a:spLocks noChangeArrowheads="1"/>
              </p:cNvSpPr>
              <p:nvPr/>
            </p:nvSpPr>
            <p:spPr bwMode="auto">
              <a:xfrm>
                <a:off x="6684" y="1288"/>
                <a:ext cx="60" cy="60"/>
              </a:xfrm>
              <a:prstGeom prst="ellipse">
                <a:avLst/>
              </a:prstGeom>
              <a:solidFill>
                <a:srgbClr val="21324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999" name="Oval 1931"/>
              <p:cNvSpPr>
                <a:spLocks noChangeArrowheads="1"/>
              </p:cNvSpPr>
              <p:nvPr/>
            </p:nvSpPr>
            <p:spPr bwMode="auto">
              <a:xfrm>
                <a:off x="6684" y="1256"/>
                <a:ext cx="60" cy="60"/>
              </a:xfrm>
              <a:prstGeom prst="ellipse">
                <a:avLst/>
              </a:prstGeom>
              <a:solidFill>
                <a:srgbClr val="1A323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000" name="Oval 1932"/>
              <p:cNvSpPr>
                <a:spLocks noChangeArrowheads="1"/>
              </p:cNvSpPr>
              <p:nvPr/>
            </p:nvSpPr>
            <p:spPr bwMode="auto">
              <a:xfrm>
                <a:off x="6684" y="1228"/>
                <a:ext cx="60" cy="60"/>
              </a:xfrm>
              <a:prstGeom prst="ellipse">
                <a:avLst/>
              </a:prstGeom>
              <a:solidFill>
                <a:srgbClr val="14333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001" name="Oval 1933"/>
              <p:cNvSpPr>
                <a:spLocks noChangeArrowheads="1"/>
              </p:cNvSpPr>
              <p:nvPr/>
            </p:nvSpPr>
            <p:spPr bwMode="auto">
              <a:xfrm>
                <a:off x="6684" y="1196"/>
                <a:ext cx="60" cy="60"/>
              </a:xfrm>
              <a:prstGeom prst="ellipse">
                <a:avLst/>
              </a:prstGeom>
              <a:solidFill>
                <a:srgbClr val="10342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002" name="Oval 1934"/>
              <p:cNvSpPr>
                <a:spLocks noChangeArrowheads="1"/>
              </p:cNvSpPr>
              <p:nvPr/>
            </p:nvSpPr>
            <p:spPr bwMode="auto">
              <a:xfrm>
                <a:off x="6684" y="1164"/>
                <a:ext cx="60" cy="60"/>
              </a:xfrm>
              <a:prstGeom prst="ellipse">
                <a:avLst/>
              </a:prstGeom>
              <a:solidFill>
                <a:srgbClr val="0C322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003" name="Oval 1935"/>
              <p:cNvSpPr>
                <a:spLocks noChangeArrowheads="1"/>
              </p:cNvSpPr>
              <p:nvPr/>
            </p:nvSpPr>
            <p:spPr bwMode="auto">
              <a:xfrm>
                <a:off x="6684" y="1132"/>
                <a:ext cx="60" cy="60"/>
              </a:xfrm>
              <a:prstGeom prst="ellipse">
                <a:avLst/>
              </a:prstGeom>
              <a:solidFill>
                <a:srgbClr val="092E1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004" name="Oval 1936"/>
              <p:cNvSpPr>
                <a:spLocks noChangeArrowheads="1"/>
              </p:cNvSpPr>
              <p:nvPr/>
            </p:nvSpPr>
            <p:spPr bwMode="auto">
              <a:xfrm>
                <a:off x="6684" y="1100"/>
                <a:ext cx="60" cy="60"/>
              </a:xfrm>
              <a:prstGeom prst="ellipse">
                <a:avLst/>
              </a:prstGeom>
              <a:solidFill>
                <a:srgbClr val="07281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005" name="Oval 1937"/>
              <p:cNvSpPr>
                <a:spLocks noChangeArrowheads="1"/>
              </p:cNvSpPr>
              <p:nvPr/>
            </p:nvSpPr>
            <p:spPr bwMode="auto">
              <a:xfrm>
                <a:off x="6684" y="1072"/>
                <a:ext cx="60" cy="60"/>
              </a:xfrm>
              <a:prstGeom prst="ellipse">
                <a:avLst/>
              </a:prstGeom>
              <a:solidFill>
                <a:srgbClr val="05221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006" name="Oval 1938"/>
              <p:cNvSpPr>
                <a:spLocks noChangeArrowheads="1"/>
              </p:cNvSpPr>
              <p:nvPr/>
            </p:nvSpPr>
            <p:spPr bwMode="auto">
              <a:xfrm>
                <a:off x="6684" y="1040"/>
                <a:ext cx="60" cy="60"/>
              </a:xfrm>
              <a:prstGeom prst="ellipse">
                <a:avLst/>
              </a:prstGeom>
              <a:solidFill>
                <a:srgbClr val="041C0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007" name="Oval 1939"/>
              <p:cNvSpPr>
                <a:spLocks noChangeArrowheads="1"/>
              </p:cNvSpPr>
              <p:nvPr/>
            </p:nvSpPr>
            <p:spPr bwMode="auto">
              <a:xfrm>
                <a:off x="6684" y="1008"/>
                <a:ext cx="60" cy="60"/>
              </a:xfrm>
              <a:prstGeom prst="ellipse">
                <a:avLst/>
              </a:prstGeom>
              <a:solidFill>
                <a:srgbClr val="03160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008" name="Oval 1940"/>
              <p:cNvSpPr>
                <a:spLocks noChangeArrowheads="1"/>
              </p:cNvSpPr>
              <p:nvPr/>
            </p:nvSpPr>
            <p:spPr bwMode="auto">
              <a:xfrm>
                <a:off x="6712" y="1976"/>
                <a:ext cx="60" cy="60"/>
              </a:xfrm>
              <a:prstGeom prst="ellipse">
                <a:avLst/>
              </a:prstGeom>
              <a:solidFill>
                <a:srgbClr val="1C04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009" name="Oval 1941"/>
              <p:cNvSpPr>
                <a:spLocks noChangeArrowheads="1"/>
              </p:cNvSpPr>
              <p:nvPr/>
            </p:nvSpPr>
            <p:spPr bwMode="auto">
              <a:xfrm>
                <a:off x="6712" y="1944"/>
                <a:ext cx="60" cy="60"/>
              </a:xfrm>
              <a:prstGeom prst="ellipse">
                <a:avLst/>
              </a:prstGeom>
              <a:solidFill>
                <a:srgbClr val="2405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010" name="Oval 1942"/>
              <p:cNvSpPr>
                <a:spLocks noChangeArrowheads="1"/>
              </p:cNvSpPr>
              <p:nvPr/>
            </p:nvSpPr>
            <p:spPr bwMode="auto">
              <a:xfrm>
                <a:off x="6712" y="1912"/>
                <a:ext cx="60" cy="60"/>
              </a:xfrm>
              <a:prstGeom prst="ellipse">
                <a:avLst/>
              </a:prstGeom>
              <a:solidFill>
                <a:srgbClr val="2E070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011" name="Oval 1943"/>
              <p:cNvSpPr>
                <a:spLocks noChangeArrowheads="1"/>
              </p:cNvSpPr>
              <p:nvPr/>
            </p:nvSpPr>
            <p:spPr bwMode="auto">
              <a:xfrm>
                <a:off x="6712" y="1884"/>
                <a:ext cx="60" cy="60"/>
              </a:xfrm>
              <a:prstGeom prst="ellipse">
                <a:avLst/>
              </a:prstGeom>
              <a:solidFill>
                <a:srgbClr val="3B090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012" name="Oval 1944"/>
              <p:cNvSpPr>
                <a:spLocks noChangeArrowheads="1"/>
              </p:cNvSpPr>
              <p:nvPr/>
            </p:nvSpPr>
            <p:spPr bwMode="auto">
              <a:xfrm>
                <a:off x="6712" y="1852"/>
                <a:ext cx="60" cy="60"/>
              </a:xfrm>
              <a:prstGeom prst="ellipse">
                <a:avLst/>
              </a:prstGeom>
              <a:solidFill>
                <a:srgbClr val="4A0B0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013" name="Oval 1945"/>
              <p:cNvSpPr>
                <a:spLocks noChangeArrowheads="1"/>
              </p:cNvSpPr>
              <p:nvPr/>
            </p:nvSpPr>
            <p:spPr bwMode="auto">
              <a:xfrm>
                <a:off x="6712" y="1820"/>
                <a:ext cx="60" cy="60"/>
              </a:xfrm>
              <a:prstGeom prst="ellipse">
                <a:avLst/>
              </a:prstGeom>
              <a:solidFill>
                <a:srgbClr val="5C0F0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014" name="Oval 1946"/>
              <p:cNvSpPr>
                <a:spLocks noChangeArrowheads="1"/>
              </p:cNvSpPr>
              <p:nvPr/>
            </p:nvSpPr>
            <p:spPr bwMode="auto">
              <a:xfrm>
                <a:off x="6712" y="1788"/>
                <a:ext cx="60" cy="60"/>
              </a:xfrm>
              <a:prstGeom prst="ellipse">
                <a:avLst/>
              </a:prstGeom>
              <a:solidFill>
                <a:srgbClr val="70130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015" name="Oval 1947"/>
              <p:cNvSpPr>
                <a:spLocks noChangeArrowheads="1"/>
              </p:cNvSpPr>
              <p:nvPr/>
            </p:nvSpPr>
            <p:spPr bwMode="auto">
              <a:xfrm>
                <a:off x="6712" y="1756"/>
                <a:ext cx="60" cy="60"/>
              </a:xfrm>
              <a:prstGeom prst="ellipse">
                <a:avLst/>
              </a:prstGeom>
              <a:solidFill>
                <a:srgbClr val="82190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016" name="Oval 1948"/>
              <p:cNvSpPr>
                <a:spLocks noChangeArrowheads="1"/>
              </p:cNvSpPr>
              <p:nvPr/>
            </p:nvSpPr>
            <p:spPr bwMode="auto">
              <a:xfrm>
                <a:off x="6712" y="1728"/>
                <a:ext cx="60" cy="60"/>
              </a:xfrm>
              <a:prstGeom prst="ellipse">
                <a:avLst/>
              </a:prstGeom>
              <a:solidFill>
                <a:srgbClr val="93200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017" name="Oval 1949"/>
              <p:cNvSpPr>
                <a:spLocks noChangeArrowheads="1"/>
              </p:cNvSpPr>
              <p:nvPr/>
            </p:nvSpPr>
            <p:spPr bwMode="auto">
              <a:xfrm>
                <a:off x="6712" y="1696"/>
                <a:ext cx="60" cy="60"/>
              </a:xfrm>
              <a:prstGeom prst="ellipse">
                <a:avLst/>
              </a:prstGeom>
              <a:solidFill>
                <a:srgbClr val="A3290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018" name="Oval 1950"/>
              <p:cNvSpPr>
                <a:spLocks noChangeArrowheads="1"/>
              </p:cNvSpPr>
              <p:nvPr/>
            </p:nvSpPr>
            <p:spPr bwMode="auto">
              <a:xfrm>
                <a:off x="6712" y="1664"/>
                <a:ext cx="60" cy="60"/>
              </a:xfrm>
              <a:prstGeom prst="ellipse">
                <a:avLst/>
              </a:prstGeom>
              <a:solidFill>
                <a:srgbClr val="B4340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019" name="Oval 1951"/>
              <p:cNvSpPr>
                <a:spLocks noChangeArrowheads="1"/>
              </p:cNvSpPr>
              <p:nvPr/>
            </p:nvSpPr>
            <p:spPr bwMode="auto">
              <a:xfrm>
                <a:off x="6712" y="1632"/>
                <a:ext cx="60" cy="60"/>
              </a:xfrm>
              <a:prstGeom prst="ellipse">
                <a:avLst/>
              </a:prstGeom>
              <a:solidFill>
                <a:srgbClr val="BE421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020" name="Oval 1952"/>
              <p:cNvSpPr>
                <a:spLocks noChangeArrowheads="1"/>
              </p:cNvSpPr>
              <p:nvPr/>
            </p:nvSpPr>
            <p:spPr bwMode="auto">
              <a:xfrm>
                <a:off x="6712" y="1600"/>
                <a:ext cx="60" cy="60"/>
              </a:xfrm>
              <a:prstGeom prst="ellipse">
                <a:avLst/>
              </a:prstGeom>
              <a:solidFill>
                <a:srgbClr val="BE521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021" name="Oval 1953"/>
              <p:cNvSpPr>
                <a:spLocks noChangeArrowheads="1"/>
              </p:cNvSpPr>
              <p:nvPr/>
            </p:nvSpPr>
            <p:spPr bwMode="auto">
              <a:xfrm>
                <a:off x="6712" y="1572"/>
                <a:ext cx="60" cy="60"/>
              </a:xfrm>
              <a:prstGeom prst="ellipse">
                <a:avLst/>
              </a:prstGeom>
              <a:solidFill>
                <a:srgbClr val="BE661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022" name="Oval 1954"/>
              <p:cNvSpPr>
                <a:spLocks noChangeArrowheads="1"/>
              </p:cNvSpPr>
              <p:nvPr/>
            </p:nvSpPr>
            <p:spPr bwMode="auto">
              <a:xfrm>
                <a:off x="6712" y="1540"/>
                <a:ext cx="60" cy="60"/>
              </a:xfrm>
              <a:prstGeom prst="ellipse">
                <a:avLst/>
              </a:prstGeom>
              <a:solidFill>
                <a:srgbClr val="BF7A2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023" name="Oval 1955"/>
              <p:cNvSpPr>
                <a:spLocks noChangeArrowheads="1"/>
              </p:cNvSpPr>
              <p:nvPr/>
            </p:nvSpPr>
            <p:spPr bwMode="auto">
              <a:xfrm>
                <a:off x="6712" y="1508"/>
                <a:ext cx="60" cy="60"/>
              </a:xfrm>
              <a:prstGeom prst="ellipse">
                <a:avLst/>
              </a:prstGeom>
              <a:solidFill>
                <a:srgbClr val="B27D3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024" name="Oval 1956"/>
              <p:cNvSpPr>
                <a:spLocks noChangeArrowheads="1"/>
              </p:cNvSpPr>
              <p:nvPr/>
            </p:nvSpPr>
            <p:spPr bwMode="auto">
              <a:xfrm>
                <a:off x="6712" y="1476"/>
                <a:ext cx="60" cy="60"/>
              </a:xfrm>
              <a:prstGeom prst="ellipse">
                <a:avLst/>
              </a:prstGeom>
              <a:solidFill>
                <a:srgbClr val="946C3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025" name="Oval 1957"/>
              <p:cNvSpPr>
                <a:spLocks noChangeArrowheads="1"/>
              </p:cNvSpPr>
              <p:nvPr/>
            </p:nvSpPr>
            <p:spPr bwMode="auto">
              <a:xfrm>
                <a:off x="6712" y="1444"/>
                <a:ext cx="60" cy="60"/>
              </a:xfrm>
              <a:prstGeom prst="ellipse">
                <a:avLst/>
              </a:prstGeom>
              <a:solidFill>
                <a:srgbClr val="775B4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026" name="Oval 1958"/>
              <p:cNvSpPr>
                <a:spLocks noChangeArrowheads="1"/>
              </p:cNvSpPr>
              <p:nvPr/>
            </p:nvSpPr>
            <p:spPr bwMode="auto">
              <a:xfrm>
                <a:off x="6712" y="1412"/>
                <a:ext cx="60" cy="60"/>
              </a:xfrm>
              <a:prstGeom prst="ellipse">
                <a:avLst/>
              </a:prstGeom>
              <a:solidFill>
                <a:srgbClr val="5F4E5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027" name="Oval 1959"/>
              <p:cNvSpPr>
                <a:spLocks noChangeArrowheads="1"/>
              </p:cNvSpPr>
              <p:nvPr/>
            </p:nvSpPr>
            <p:spPr bwMode="auto">
              <a:xfrm>
                <a:off x="6712" y="1384"/>
                <a:ext cx="60" cy="60"/>
              </a:xfrm>
              <a:prstGeom prst="ellipse">
                <a:avLst/>
              </a:prstGeom>
              <a:solidFill>
                <a:srgbClr val="4B435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028" name="Oval 1960"/>
              <p:cNvSpPr>
                <a:spLocks noChangeArrowheads="1"/>
              </p:cNvSpPr>
              <p:nvPr/>
            </p:nvSpPr>
            <p:spPr bwMode="auto">
              <a:xfrm>
                <a:off x="6712" y="1352"/>
                <a:ext cx="60" cy="60"/>
              </a:xfrm>
              <a:prstGeom prst="ellipse">
                <a:avLst/>
              </a:prstGeom>
              <a:solidFill>
                <a:srgbClr val="3B3D5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029" name="Oval 1961"/>
              <p:cNvSpPr>
                <a:spLocks noChangeArrowheads="1"/>
              </p:cNvSpPr>
              <p:nvPr/>
            </p:nvSpPr>
            <p:spPr bwMode="auto">
              <a:xfrm>
                <a:off x="6712" y="1320"/>
                <a:ext cx="60" cy="60"/>
              </a:xfrm>
              <a:prstGeom prst="ellipse">
                <a:avLst/>
              </a:prstGeom>
              <a:solidFill>
                <a:srgbClr val="2E395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030" name="Oval 1962"/>
              <p:cNvSpPr>
                <a:spLocks noChangeArrowheads="1"/>
              </p:cNvSpPr>
              <p:nvPr/>
            </p:nvSpPr>
            <p:spPr bwMode="auto">
              <a:xfrm>
                <a:off x="6712" y="1288"/>
                <a:ext cx="60" cy="60"/>
              </a:xfrm>
              <a:prstGeom prst="ellipse">
                <a:avLst/>
              </a:prstGeom>
              <a:solidFill>
                <a:srgbClr val="24385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031" name="Oval 1963"/>
              <p:cNvSpPr>
                <a:spLocks noChangeArrowheads="1"/>
              </p:cNvSpPr>
              <p:nvPr/>
            </p:nvSpPr>
            <p:spPr bwMode="auto">
              <a:xfrm>
                <a:off x="6712" y="1256"/>
                <a:ext cx="60" cy="60"/>
              </a:xfrm>
              <a:prstGeom prst="ellipse">
                <a:avLst/>
              </a:prstGeom>
              <a:solidFill>
                <a:srgbClr val="1C3A4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032" name="Oval 1964"/>
              <p:cNvSpPr>
                <a:spLocks noChangeArrowheads="1"/>
              </p:cNvSpPr>
              <p:nvPr/>
            </p:nvSpPr>
            <p:spPr bwMode="auto">
              <a:xfrm>
                <a:off x="6712" y="1228"/>
                <a:ext cx="60" cy="60"/>
              </a:xfrm>
              <a:prstGeom prst="ellipse">
                <a:avLst/>
              </a:prstGeom>
              <a:solidFill>
                <a:srgbClr val="153D4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033" name="Oval 1965"/>
              <p:cNvSpPr>
                <a:spLocks noChangeArrowheads="1"/>
              </p:cNvSpPr>
              <p:nvPr/>
            </p:nvSpPr>
            <p:spPr bwMode="auto">
              <a:xfrm>
                <a:off x="6712" y="1196"/>
                <a:ext cx="60" cy="60"/>
              </a:xfrm>
              <a:prstGeom prst="ellipse">
                <a:avLst/>
              </a:prstGeom>
              <a:solidFill>
                <a:srgbClr val="10403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034" name="Oval 1966"/>
              <p:cNvSpPr>
                <a:spLocks noChangeArrowheads="1"/>
              </p:cNvSpPr>
              <p:nvPr/>
            </p:nvSpPr>
            <p:spPr bwMode="auto">
              <a:xfrm>
                <a:off x="6712" y="1164"/>
                <a:ext cx="60" cy="60"/>
              </a:xfrm>
              <a:prstGeom prst="ellipse">
                <a:avLst/>
              </a:prstGeom>
              <a:solidFill>
                <a:srgbClr val="0D3F2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035" name="Oval 1967"/>
              <p:cNvSpPr>
                <a:spLocks noChangeArrowheads="1"/>
              </p:cNvSpPr>
              <p:nvPr/>
            </p:nvSpPr>
            <p:spPr bwMode="auto">
              <a:xfrm>
                <a:off x="6712" y="1132"/>
                <a:ext cx="60" cy="60"/>
              </a:xfrm>
              <a:prstGeom prst="ellipse">
                <a:avLst/>
              </a:prstGeom>
              <a:solidFill>
                <a:srgbClr val="0A3A2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036" name="Oval 1968"/>
              <p:cNvSpPr>
                <a:spLocks noChangeArrowheads="1"/>
              </p:cNvSpPr>
              <p:nvPr/>
            </p:nvSpPr>
            <p:spPr bwMode="auto">
              <a:xfrm>
                <a:off x="6712" y="1100"/>
                <a:ext cx="60" cy="60"/>
              </a:xfrm>
              <a:prstGeom prst="ellipse">
                <a:avLst/>
              </a:prstGeom>
              <a:solidFill>
                <a:srgbClr val="07311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037" name="Oval 1969"/>
              <p:cNvSpPr>
                <a:spLocks noChangeArrowheads="1"/>
              </p:cNvSpPr>
              <p:nvPr/>
            </p:nvSpPr>
            <p:spPr bwMode="auto">
              <a:xfrm>
                <a:off x="6712" y="1072"/>
                <a:ext cx="60" cy="60"/>
              </a:xfrm>
              <a:prstGeom prst="ellipse">
                <a:avLst/>
              </a:prstGeom>
              <a:solidFill>
                <a:srgbClr val="06281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038" name="Oval 1970"/>
              <p:cNvSpPr>
                <a:spLocks noChangeArrowheads="1"/>
              </p:cNvSpPr>
              <p:nvPr/>
            </p:nvSpPr>
            <p:spPr bwMode="auto">
              <a:xfrm>
                <a:off x="6712" y="1040"/>
                <a:ext cx="60" cy="60"/>
              </a:xfrm>
              <a:prstGeom prst="ellipse">
                <a:avLst/>
              </a:prstGeom>
              <a:solidFill>
                <a:srgbClr val="04201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039" name="Oval 1971"/>
              <p:cNvSpPr>
                <a:spLocks noChangeArrowheads="1"/>
              </p:cNvSpPr>
              <p:nvPr/>
            </p:nvSpPr>
            <p:spPr bwMode="auto">
              <a:xfrm>
                <a:off x="6712" y="1008"/>
                <a:ext cx="60" cy="60"/>
              </a:xfrm>
              <a:prstGeom prst="ellipse">
                <a:avLst/>
              </a:prstGeom>
              <a:solidFill>
                <a:srgbClr val="03190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040" name="Oval 1972"/>
              <p:cNvSpPr>
                <a:spLocks noChangeArrowheads="1"/>
              </p:cNvSpPr>
              <p:nvPr/>
            </p:nvSpPr>
            <p:spPr bwMode="auto">
              <a:xfrm>
                <a:off x="6744" y="1976"/>
                <a:ext cx="60" cy="60"/>
              </a:xfrm>
              <a:prstGeom prst="ellipse">
                <a:avLst/>
              </a:prstGeom>
              <a:solidFill>
                <a:srgbClr val="1E04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041" name="Oval 1973"/>
              <p:cNvSpPr>
                <a:spLocks noChangeArrowheads="1"/>
              </p:cNvSpPr>
              <p:nvPr/>
            </p:nvSpPr>
            <p:spPr bwMode="auto">
              <a:xfrm>
                <a:off x="6744" y="1944"/>
                <a:ext cx="60" cy="60"/>
              </a:xfrm>
              <a:prstGeom prst="ellipse">
                <a:avLst/>
              </a:prstGeom>
              <a:solidFill>
                <a:srgbClr val="2605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042" name="Oval 1974"/>
              <p:cNvSpPr>
                <a:spLocks noChangeArrowheads="1"/>
              </p:cNvSpPr>
              <p:nvPr/>
            </p:nvSpPr>
            <p:spPr bwMode="auto">
              <a:xfrm>
                <a:off x="6744" y="1912"/>
                <a:ext cx="60" cy="60"/>
              </a:xfrm>
              <a:prstGeom prst="ellipse">
                <a:avLst/>
              </a:prstGeom>
              <a:solidFill>
                <a:srgbClr val="31070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043" name="Oval 1975"/>
              <p:cNvSpPr>
                <a:spLocks noChangeArrowheads="1"/>
              </p:cNvSpPr>
              <p:nvPr/>
            </p:nvSpPr>
            <p:spPr bwMode="auto">
              <a:xfrm>
                <a:off x="6744" y="1884"/>
                <a:ext cx="60" cy="60"/>
              </a:xfrm>
              <a:prstGeom prst="ellipse">
                <a:avLst/>
              </a:prstGeom>
              <a:solidFill>
                <a:srgbClr val="3F090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044" name="Oval 1976"/>
              <p:cNvSpPr>
                <a:spLocks noChangeArrowheads="1"/>
              </p:cNvSpPr>
              <p:nvPr/>
            </p:nvSpPr>
            <p:spPr bwMode="auto">
              <a:xfrm>
                <a:off x="6744" y="1852"/>
                <a:ext cx="60" cy="60"/>
              </a:xfrm>
              <a:prstGeom prst="ellipse">
                <a:avLst/>
              </a:prstGeom>
              <a:solidFill>
                <a:srgbClr val="510C0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045" name="Oval 1977"/>
              <p:cNvSpPr>
                <a:spLocks noChangeArrowheads="1"/>
              </p:cNvSpPr>
              <p:nvPr/>
            </p:nvSpPr>
            <p:spPr bwMode="auto">
              <a:xfrm>
                <a:off x="6744" y="1820"/>
                <a:ext cx="60" cy="60"/>
              </a:xfrm>
              <a:prstGeom prst="ellipse">
                <a:avLst/>
              </a:prstGeom>
              <a:solidFill>
                <a:srgbClr val="67100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046" name="Oval 1978"/>
              <p:cNvSpPr>
                <a:spLocks noChangeArrowheads="1"/>
              </p:cNvSpPr>
              <p:nvPr/>
            </p:nvSpPr>
            <p:spPr bwMode="auto">
              <a:xfrm>
                <a:off x="6744" y="1788"/>
                <a:ext cx="60" cy="60"/>
              </a:xfrm>
              <a:prstGeom prst="ellipse">
                <a:avLst/>
              </a:prstGeom>
              <a:solidFill>
                <a:srgbClr val="7F140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047" name="Oval 1979"/>
              <p:cNvSpPr>
                <a:spLocks noChangeArrowheads="1"/>
              </p:cNvSpPr>
              <p:nvPr/>
            </p:nvSpPr>
            <p:spPr bwMode="auto">
              <a:xfrm>
                <a:off x="6744" y="1756"/>
                <a:ext cx="60" cy="60"/>
              </a:xfrm>
              <a:prstGeom prst="ellipse">
                <a:avLst/>
              </a:prstGeom>
              <a:solidFill>
                <a:srgbClr val="941A0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048" name="Oval 1980"/>
              <p:cNvSpPr>
                <a:spLocks noChangeArrowheads="1"/>
              </p:cNvSpPr>
              <p:nvPr/>
            </p:nvSpPr>
            <p:spPr bwMode="auto">
              <a:xfrm>
                <a:off x="6744" y="1728"/>
                <a:ext cx="60" cy="60"/>
              </a:xfrm>
              <a:prstGeom prst="ellipse">
                <a:avLst/>
              </a:prstGeom>
              <a:solidFill>
                <a:srgbClr val="A2220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049" name="Oval 1981"/>
              <p:cNvSpPr>
                <a:spLocks noChangeArrowheads="1"/>
              </p:cNvSpPr>
              <p:nvPr/>
            </p:nvSpPr>
            <p:spPr bwMode="auto">
              <a:xfrm>
                <a:off x="6744" y="1696"/>
                <a:ext cx="60" cy="60"/>
              </a:xfrm>
              <a:prstGeom prst="ellipse">
                <a:avLst/>
              </a:prstGeom>
              <a:solidFill>
                <a:srgbClr val="AB2C0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050" name="Oval 1982"/>
              <p:cNvSpPr>
                <a:spLocks noChangeArrowheads="1"/>
              </p:cNvSpPr>
              <p:nvPr/>
            </p:nvSpPr>
            <p:spPr bwMode="auto">
              <a:xfrm>
                <a:off x="6744" y="1664"/>
                <a:ext cx="60" cy="60"/>
              </a:xfrm>
              <a:prstGeom prst="ellipse">
                <a:avLst/>
              </a:prstGeom>
              <a:solidFill>
                <a:srgbClr val="B4380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051" name="Oval 1983"/>
              <p:cNvSpPr>
                <a:spLocks noChangeArrowheads="1"/>
              </p:cNvSpPr>
              <p:nvPr/>
            </p:nvSpPr>
            <p:spPr bwMode="auto">
              <a:xfrm>
                <a:off x="6744" y="1632"/>
                <a:ext cx="60" cy="60"/>
              </a:xfrm>
              <a:prstGeom prst="ellipse">
                <a:avLst/>
              </a:prstGeom>
              <a:solidFill>
                <a:srgbClr val="BC471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052" name="Oval 1984"/>
              <p:cNvSpPr>
                <a:spLocks noChangeArrowheads="1"/>
              </p:cNvSpPr>
              <p:nvPr/>
            </p:nvSpPr>
            <p:spPr bwMode="auto">
              <a:xfrm>
                <a:off x="6744" y="1600"/>
                <a:ext cx="60" cy="60"/>
              </a:xfrm>
              <a:prstGeom prst="ellipse">
                <a:avLst/>
              </a:prstGeom>
              <a:solidFill>
                <a:srgbClr val="C15A1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053" name="Oval 1985"/>
              <p:cNvSpPr>
                <a:spLocks noChangeArrowheads="1"/>
              </p:cNvSpPr>
              <p:nvPr/>
            </p:nvSpPr>
            <p:spPr bwMode="auto">
              <a:xfrm>
                <a:off x="6744" y="1572"/>
                <a:ext cx="60" cy="60"/>
              </a:xfrm>
              <a:prstGeom prst="ellipse">
                <a:avLst/>
              </a:prstGeom>
              <a:solidFill>
                <a:srgbClr val="C6702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054" name="Oval 1986"/>
              <p:cNvSpPr>
                <a:spLocks noChangeArrowheads="1"/>
              </p:cNvSpPr>
              <p:nvPr/>
            </p:nvSpPr>
            <p:spPr bwMode="auto">
              <a:xfrm>
                <a:off x="6744" y="1540"/>
                <a:ext cx="60" cy="60"/>
              </a:xfrm>
              <a:prstGeom prst="ellipse">
                <a:avLst/>
              </a:prstGeom>
              <a:solidFill>
                <a:srgbClr val="CD882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055" name="Oval 1987"/>
              <p:cNvSpPr>
                <a:spLocks noChangeArrowheads="1"/>
              </p:cNvSpPr>
              <p:nvPr/>
            </p:nvSpPr>
            <p:spPr bwMode="auto">
              <a:xfrm>
                <a:off x="6744" y="1508"/>
                <a:ext cx="60" cy="60"/>
              </a:xfrm>
              <a:prstGeom prst="ellipse">
                <a:avLst/>
              </a:prstGeom>
              <a:solidFill>
                <a:srgbClr val="C18B3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056" name="Oval 1988"/>
              <p:cNvSpPr>
                <a:spLocks noChangeArrowheads="1"/>
              </p:cNvSpPr>
              <p:nvPr/>
            </p:nvSpPr>
            <p:spPr bwMode="auto">
              <a:xfrm>
                <a:off x="6744" y="1476"/>
                <a:ext cx="60" cy="60"/>
              </a:xfrm>
              <a:prstGeom prst="ellipse">
                <a:avLst/>
              </a:prstGeom>
              <a:solidFill>
                <a:srgbClr val="9F774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057" name="Oval 1989"/>
              <p:cNvSpPr>
                <a:spLocks noChangeArrowheads="1"/>
              </p:cNvSpPr>
              <p:nvPr/>
            </p:nvSpPr>
            <p:spPr bwMode="auto">
              <a:xfrm>
                <a:off x="6744" y="1444"/>
                <a:ext cx="60" cy="60"/>
              </a:xfrm>
              <a:prstGeom prst="ellipse">
                <a:avLst/>
              </a:prstGeom>
              <a:solidFill>
                <a:srgbClr val="80645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058" name="Oval 1990"/>
              <p:cNvSpPr>
                <a:spLocks noChangeArrowheads="1"/>
              </p:cNvSpPr>
              <p:nvPr/>
            </p:nvSpPr>
            <p:spPr bwMode="auto">
              <a:xfrm>
                <a:off x="6744" y="1412"/>
                <a:ext cx="60" cy="60"/>
              </a:xfrm>
              <a:prstGeom prst="ellipse">
                <a:avLst/>
              </a:prstGeom>
              <a:solidFill>
                <a:srgbClr val="65546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059" name="Oval 1991"/>
              <p:cNvSpPr>
                <a:spLocks noChangeArrowheads="1"/>
              </p:cNvSpPr>
              <p:nvPr/>
            </p:nvSpPr>
            <p:spPr bwMode="auto">
              <a:xfrm>
                <a:off x="6744" y="1384"/>
                <a:ext cx="60" cy="60"/>
              </a:xfrm>
              <a:prstGeom prst="ellipse">
                <a:avLst/>
              </a:prstGeom>
              <a:solidFill>
                <a:srgbClr val="50496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060" name="Oval 1992"/>
              <p:cNvSpPr>
                <a:spLocks noChangeArrowheads="1"/>
              </p:cNvSpPr>
              <p:nvPr/>
            </p:nvSpPr>
            <p:spPr bwMode="auto">
              <a:xfrm>
                <a:off x="6744" y="1352"/>
                <a:ext cx="60" cy="60"/>
              </a:xfrm>
              <a:prstGeom prst="ellipse">
                <a:avLst/>
              </a:prstGeom>
              <a:solidFill>
                <a:srgbClr val="3E417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061" name="Oval 1993"/>
              <p:cNvSpPr>
                <a:spLocks noChangeArrowheads="1"/>
              </p:cNvSpPr>
              <p:nvPr/>
            </p:nvSpPr>
            <p:spPr bwMode="auto">
              <a:xfrm>
                <a:off x="6744" y="1320"/>
                <a:ext cx="60" cy="60"/>
              </a:xfrm>
              <a:prstGeom prst="ellipse">
                <a:avLst/>
              </a:prstGeom>
              <a:solidFill>
                <a:srgbClr val="303E7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062" name="Oval 1994"/>
              <p:cNvSpPr>
                <a:spLocks noChangeArrowheads="1"/>
              </p:cNvSpPr>
              <p:nvPr/>
            </p:nvSpPr>
            <p:spPr bwMode="auto">
              <a:xfrm>
                <a:off x="6744" y="1288"/>
                <a:ext cx="60" cy="60"/>
              </a:xfrm>
              <a:prstGeom prst="ellipse">
                <a:avLst/>
              </a:prstGeom>
              <a:solidFill>
                <a:srgbClr val="253E6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063" name="Oval 1995"/>
              <p:cNvSpPr>
                <a:spLocks noChangeArrowheads="1"/>
              </p:cNvSpPr>
              <p:nvPr/>
            </p:nvSpPr>
            <p:spPr bwMode="auto">
              <a:xfrm>
                <a:off x="6744" y="1256"/>
                <a:ext cx="60" cy="60"/>
              </a:xfrm>
              <a:prstGeom prst="ellipse">
                <a:avLst/>
              </a:prstGeom>
              <a:solidFill>
                <a:srgbClr val="1D425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064" name="Oval 1996"/>
              <p:cNvSpPr>
                <a:spLocks noChangeArrowheads="1"/>
              </p:cNvSpPr>
              <p:nvPr/>
            </p:nvSpPr>
            <p:spPr bwMode="auto">
              <a:xfrm>
                <a:off x="6744" y="1228"/>
                <a:ext cx="60" cy="60"/>
              </a:xfrm>
              <a:prstGeom prst="ellipse">
                <a:avLst/>
              </a:prstGeom>
              <a:solidFill>
                <a:srgbClr val="16484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065" name="Oval 1997"/>
              <p:cNvSpPr>
                <a:spLocks noChangeArrowheads="1"/>
              </p:cNvSpPr>
              <p:nvPr/>
            </p:nvSpPr>
            <p:spPr bwMode="auto">
              <a:xfrm>
                <a:off x="6744" y="1196"/>
                <a:ext cx="60" cy="60"/>
              </a:xfrm>
              <a:prstGeom prst="ellipse">
                <a:avLst/>
              </a:prstGeom>
              <a:solidFill>
                <a:srgbClr val="114F3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066" name="Oval 1998"/>
              <p:cNvSpPr>
                <a:spLocks noChangeArrowheads="1"/>
              </p:cNvSpPr>
              <p:nvPr/>
            </p:nvSpPr>
            <p:spPr bwMode="auto">
              <a:xfrm>
                <a:off x="6744" y="1164"/>
                <a:ext cx="60" cy="60"/>
              </a:xfrm>
              <a:prstGeom prst="ellipse">
                <a:avLst/>
              </a:prstGeom>
              <a:solidFill>
                <a:srgbClr val="0D50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067" name="Oval 1999"/>
              <p:cNvSpPr>
                <a:spLocks noChangeArrowheads="1"/>
              </p:cNvSpPr>
              <p:nvPr/>
            </p:nvSpPr>
            <p:spPr bwMode="auto">
              <a:xfrm>
                <a:off x="6744" y="1132"/>
                <a:ext cx="60" cy="60"/>
              </a:xfrm>
              <a:prstGeom prst="ellipse">
                <a:avLst/>
              </a:prstGeom>
              <a:solidFill>
                <a:srgbClr val="0A472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068" name="Oval 2000"/>
              <p:cNvSpPr>
                <a:spLocks noChangeArrowheads="1"/>
              </p:cNvSpPr>
              <p:nvPr/>
            </p:nvSpPr>
            <p:spPr bwMode="auto">
              <a:xfrm>
                <a:off x="6744" y="1100"/>
                <a:ext cx="60" cy="60"/>
              </a:xfrm>
              <a:prstGeom prst="ellipse">
                <a:avLst/>
              </a:prstGeom>
              <a:solidFill>
                <a:srgbClr val="083A1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069" name="Oval 2001"/>
              <p:cNvSpPr>
                <a:spLocks noChangeArrowheads="1"/>
              </p:cNvSpPr>
              <p:nvPr/>
            </p:nvSpPr>
            <p:spPr bwMode="auto">
              <a:xfrm>
                <a:off x="6744" y="1072"/>
                <a:ext cx="60" cy="60"/>
              </a:xfrm>
              <a:prstGeom prst="ellipse">
                <a:avLst/>
              </a:prstGeom>
              <a:solidFill>
                <a:srgbClr val="062E1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070" name="Oval 2002"/>
              <p:cNvSpPr>
                <a:spLocks noChangeArrowheads="1"/>
              </p:cNvSpPr>
              <p:nvPr/>
            </p:nvSpPr>
            <p:spPr bwMode="auto">
              <a:xfrm>
                <a:off x="6744" y="1040"/>
                <a:ext cx="60" cy="60"/>
              </a:xfrm>
              <a:prstGeom prst="ellipse">
                <a:avLst/>
              </a:prstGeom>
              <a:solidFill>
                <a:srgbClr val="04241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071" name="Oval 2003"/>
              <p:cNvSpPr>
                <a:spLocks noChangeArrowheads="1"/>
              </p:cNvSpPr>
              <p:nvPr/>
            </p:nvSpPr>
            <p:spPr bwMode="auto">
              <a:xfrm>
                <a:off x="6744" y="1008"/>
                <a:ext cx="60" cy="60"/>
              </a:xfrm>
              <a:prstGeom prst="ellipse">
                <a:avLst/>
              </a:prstGeom>
              <a:solidFill>
                <a:srgbClr val="031C0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072" name="Oval 2004"/>
              <p:cNvSpPr>
                <a:spLocks noChangeArrowheads="1"/>
              </p:cNvSpPr>
              <p:nvPr/>
            </p:nvSpPr>
            <p:spPr bwMode="auto">
              <a:xfrm>
                <a:off x="6776" y="1976"/>
                <a:ext cx="60" cy="60"/>
              </a:xfrm>
              <a:prstGeom prst="ellipse">
                <a:avLst/>
              </a:prstGeom>
              <a:solidFill>
                <a:srgbClr val="1E04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073" name="Oval 2005"/>
              <p:cNvSpPr>
                <a:spLocks noChangeArrowheads="1"/>
              </p:cNvSpPr>
              <p:nvPr/>
            </p:nvSpPr>
            <p:spPr bwMode="auto">
              <a:xfrm>
                <a:off x="6776" y="1944"/>
                <a:ext cx="60" cy="60"/>
              </a:xfrm>
              <a:prstGeom prst="ellipse">
                <a:avLst/>
              </a:prstGeom>
              <a:solidFill>
                <a:srgbClr val="2705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074" name="Oval 2006"/>
              <p:cNvSpPr>
                <a:spLocks noChangeArrowheads="1"/>
              </p:cNvSpPr>
              <p:nvPr/>
            </p:nvSpPr>
            <p:spPr bwMode="auto">
              <a:xfrm>
                <a:off x="6776" y="1912"/>
                <a:ext cx="60" cy="60"/>
              </a:xfrm>
              <a:prstGeom prst="ellipse">
                <a:avLst/>
              </a:prstGeom>
              <a:solidFill>
                <a:srgbClr val="33070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075" name="Oval 2007"/>
              <p:cNvSpPr>
                <a:spLocks noChangeArrowheads="1"/>
              </p:cNvSpPr>
              <p:nvPr/>
            </p:nvSpPr>
            <p:spPr bwMode="auto">
              <a:xfrm>
                <a:off x="6776" y="1884"/>
                <a:ext cx="60" cy="60"/>
              </a:xfrm>
              <a:prstGeom prst="ellipse">
                <a:avLst/>
              </a:prstGeom>
              <a:solidFill>
                <a:srgbClr val="42090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076" name="Oval 2008"/>
              <p:cNvSpPr>
                <a:spLocks noChangeArrowheads="1"/>
              </p:cNvSpPr>
              <p:nvPr/>
            </p:nvSpPr>
            <p:spPr bwMode="auto">
              <a:xfrm>
                <a:off x="6776" y="1852"/>
                <a:ext cx="60" cy="60"/>
              </a:xfrm>
              <a:prstGeom prst="ellipse">
                <a:avLst/>
              </a:prstGeom>
              <a:solidFill>
                <a:srgbClr val="550C0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077" name="Oval 2009"/>
              <p:cNvSpPr>
                <a:spLocks noChangeArrowheads="1"/>
              </p:cNvSpPr>
              <p:nvPr/>
            </p:nvSpPr>
            <p:spPr bwMode="auto">
              <a:xfrm>
                <a:off x="6776" y="1820"/>
                <a:ext cx="60" cy="60"/>
              </a:xfrm>
              <a:prstGeom prst="ellipse">
                <a:avLst/>
              </a:prstGeom>
              <a:solidFill>
                <a:srgbClr val="6E100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078" name="Oval 2010"/>
              <p:cNvSpPr>
                <a:spLocks noChangeArrowheads="1"/>
              </p:cNvSpPr>
              <p:nvPr/>
            </p:nvSpPr>
            <p:spPr bwMode="auto">
              <a:xfrm>
                <a:off x="6776" y="1788"/>
                <a:ext cx="60" cy="60"/>
              </a:xfrm>
              <a:prstGeom prst="ellipse">
                <a:avLst/>
              </a:prstGeom>
              <a:solidFill>
                <a:srgbClr val="8C150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079" name="Oval 2011"/>
              <p:cNvSpPr>
                <a:spLocks noChangeArrowheads="1"/>
              </p:cNvSpPr>
              <p:nvPr/>
            </p:nvSpPr>
            <p:spPr bwMode="auto">
              <a:xfrm>
                <a:off x="6776" y="1756"/>
                <a:ext cx="60" cy="60"/>
              </a:xfrm>
              <a:prstGeom prst="ellipse">
                <a:avLst/>
              </a:prstGeom>
              <a:solidFill>
                <a:srgbClr val="AA1B0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080" name="Oval 2012"/>
              <p:cNvSpPr>
                <a:spLocks noChangeArrowheads="1"/>
              </p:cNvSpPr>
              <p:nvPr/>
            </p:nvSpPr>
            <p:spPr bwMode="auto">
              <a:xfrm>
                <a:off x="6776" y="1728"/>
                <a:ext cx="60" cy="60"/>
              </a:xfrm>
              <a:prstGeom prst="ellipse">
                <a:avLst/>
              </a:prstGeom>
              <a:solidFill>
                <a:srgbClr val="AF230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081" name="Oval 2013"/>
              <p:cNvSpPr>
                <a:spLocks noChangeArrowheads="1"/>
              </p:cNvSpPr>
              <p:nvPr/>
            </p:nvSpPr>
            <p:spPr bwMode="auto">
              <a:xfrm>
                <a:off x="6776" y="1696"/>
                <a:ext cx="60" cy="60"/>
              </a:xfrm>
              <a:prstGeom prst="ellipse">
                <a:avLst/>
              </a:prstGeom>
              <a:solidFill>
                <a:srgbClr val="B12D0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082" name="Oval 2014"/>
              <p:cNvSpPr>
                <a:spLocks noChangeArrowheads="1"/>
              </p:cNvSpPr>
              <p:nvPr/>
            </p:nvSpPr>
            <p:spPr bwMode="auto">
              <a:xfrm>
                <a:off x="6776" y="1664"/>
                <a:ext cx="60" cy="60"/>
              </a:xfrm>
              <a:prstGeom prst="ellipse">
                <a:avLst/>
              </a:prstGeom>
              <a:solidFill>
                <a:srgbClr val="B53A1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083" name="Oval 2015"/>
              <p:cNvSpPr>
                <a:spLocks noChangeArrowheads="1"/>
              </p:cNvSpPr>
              <p:nvPr/>
            </p:nvSpPr>
            <p:spPr bwMode="auto">
              <a:xfrm>
                <a:off x="6776" y="1632"/>
                <a:ext cx="60" cy="60"/>
              </a:xfrm>
              <a:prstGeom prst="ellipse">
                <a:avLst/>
              </a:prstGeom>
              <a:solidFill>
                <a:srgbClr val="BC4A1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084" name="Oval 2016"/>
              <p:cNvSpPr>
                <a:spLocks noChangeArrowheads="1"/>
              </p:cNvSpPr>
              <p:nvPr/>
            </p:nvSpPr>
            <p:spPr bwMode="auto">
              <a:xfrm>
                <a:off x="6776" y="1600"/>
                <a:ext cx="60" cy="60"/>
              </a:xfrm>
              <a:prstGeom prst="ellipse">
                <a:avLst/>
              </a:prstGeom>
              <a:solidFill>
                <a:srgbClr val="C25D1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085" name="Oval 2017"/>
              <p:cNvSpPr>
                <a:spLocks noChangeArrowheads="1"/>
              </p:cNvSpPr>
              <p:nvPr/>
            </p:nvSpPr>
            <p:spPr bwMode="auto">
              <a:xfrm>
                <a:off x="6776" y="1572"/>
                <a:ext cx="60" cy="60"/>
              </a:xfrm>
              <a:prstGeom prst="ellipse">
                <a:avLst/>
              </a:prstGeom>
              <a:solidFill>
                <a:srgbClr val="C7722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086" name="Oval 2018"/>
              <p:cNvSpPr>
                <a:spLocks noChangeArrowheads="1"/>
              </p:cNvSpPr>
              <p:nvPr/>
            </p:nvSpPr>
            <p:spPr bwMode="auto">
              <a:xfrm>
                <a:off x="6776" y="1540"/>
                <a:ext cx="60" cy="60"/>
              </a:xfrm>
              <a:prstGeom prst="ellipse">
                <a:avLst/>
              </a:prstGeom>
              <a:solidFill>
                <a:srgbClr val="C8832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087" name="Oval 2019"/>
              <p:cNvSpPr>
                <a:spLocks noChangeArrowheads="1"/>
              </p:cNvSpPr>
              <p:nvPr/>
            </p:nvSpPr>
            <p:spPr bwMode="auto">
              <a:xfrm>
                <a:off x="6776" y="1508"/>
                <a:ext cx="60" cy="60"/>
              </a:xfrm>
              <a:prstGeom prst="ellipse">
                <a:avLst/>
              </a:prstGeom>
              <a:solidFill>
                <a:srgbClr val="BC863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088" name="Oval 2020"/>
              <p:cNvSpPr>
                <a:spLocks noChangeArrowheads="1"/>
              </p:cNvSpPr>
              <p:nvPr/>
            </p:nvSpPr>
            <p:spPr bwMode="auto">
              <a:xfrm>
                <a:off x="6776" y="1476"/>
                <a:ext cx="60" cy="60"/>
              </a:xfrm>
              <a:prstGeom prst="ellipse">
                <a:avLst/>
              </a:prstGeom>
              <a:solidFill>
                <a:srgbClr val="A1794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089" name="Oval 2021"/>
              <p:cNvSpPr>
                <a:spLocks noChangeArrowheads="1"/>
              </p:cNvSpPr>
              <p:nvPr/>
            </p:nvSpPr>
            <p:spPr bwMode="auto">
              <a:xfrm>
                <a:off x="6776" y="1444"/>
                <a:ext cx="60" cy="60"/>
              </a:xfrm>
              <a:prstGeom prst="ellipse">
                <a:avLst/>
              </a:prstGeom>
              <a:solidFill>
                <a:srgbClr val="83676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090" name="Oval 2022"/>
              <p:cNvSpPr>
                <a:spLocks noChangeArrowheads="1"/>
              </p:cNvSpPr>
              <p:nvPr/>
            </p:nvSpPr>
            <p:spPr bwMode="auto">
              <a:xfrm>
                <a:off x="6776" y="1412"/>
                <a:ext cx="60" cy="60"/>
              </a:xfrm>
              <a:prstGeom prst="ellipse">
                <a:avLst/>
              </a:prstGeom>
              <a:solidFill>
                <a:srgbClr val="68577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091" name="Oval 2023"/>
              <p:cNvSpPr>
                <a:spLocks noChangeArrowheads="1"/>
              </p:cNvSpPr>
              <p:nvPr/>
            </p:nvSpPr>
            <p:spPr bwMode="auto">
              <a:xfrm>
                <a:off x="6776" y="1384"/>
                <a:ext cx="60" cy="60"/>
              </a:xfrm>
              <a:prstGeom prst="ellipse">
                <a:avLst/>
              </a:prstGeom>
              <a:solidFill>
                <a:srgbClr val="524B8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092" name="Oval 2024"/>
              <p:cNvSpPr>
                <a:spLocks noChangeArrowheads="1"/>
              </p:cNvSpPr>
              <p:nvPr/>
            </p:nvSpPr>
            <p:spPr bwMode="auto">
              <a:xfrm>
                <a:off x="6776" y="1352"/>
                <a:ext cx="60" cy="60"/>
              </a:xfrm>
              <a:prstGeom prst="ellipse">
                <a:avLst/>
              </a:prstGeom>
              <a:solidFill>
                <a:srgbClr val="40447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093" name="Oval 2025"/>
              <p:cNvSpPr>
                <a:spLocks noChangeArrowheads="1"/>
              </p:cNvSpPr>
              <p:nvPr/>
            </p:nvSpPr>
            <p:spPr bwMode="auto">
              <a:xfrm>
                <a:off x="6776" y="1320"/>
                <a:ext cx="60" cy="60"/>
              </a:xfrm>
              <a:prstGeom prst="ellipse">
                <a:avLst/>
              </a:prstGeom>
              <a:solidFill>
                <a:srgbClr val="32408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094" name="Oval 2026"/>
              <p:cNvSpPr>
                <a:spLocks noChangeArrowheads="1"/>
              </p:cNvSpPr>
              <p:nvPr/>
            </p:nvSpPr>
            <p:spPr bwMode="auto">
              <a:xfrm>
                <a:off x="6776" y="1288"/>
                <a:ext cx="60" cy="60"/>
              </a:xfrm>
              <a:prstGeom prst="ellipse">
                <a:avLst/>
              </a:prstGeom>
              <a:solidFill>
                <a:srgbClr val="26418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095" name="Oval 2027"/>
              <p:cNvSpPr>
                <a:spLocks noChangeArrowheads="1"/>
              </p:cNvSpPr>
              <p:nvPr/>
            </p:nvSpPr>
            <p:spPr bwMode="auto">
              <a:xfrm>
                <a:off x="6776" y="1256"/>
                <a:ext cx="60" cy="60"/>
              </a:xfrm>
              <a:prstGeom prst="ellipse">
                <a:avLst/>
              </a:prstGeom>
              <a:solidFill>
                <a:srgbClr val="1E466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096" name="Oval 2028"/>
              <p:cNvSpPr>
                <a:spLocks noChangeArrowheads="1"/>
              </p:cNvSpPr>
              <p:nvPr/>
            </p:nvSpPr>
            <p:spPr bwMode="auto">
              <a:xfrm>
                <a:off x="6776" y="1228"/>
                <a:ext cx="60" cy="60"/>
              </a:xfrm>
              <a:prstGeom prst="ellipse">
                <a:avLst/>
              </a:prstGeom>
              <a:solidFill>
                <a:srgbClr val="17505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097" name="Oval 2029"/>
              <p:cNvSpPr>
                <a:spLocks noChangeArrowheads="1"/>
              </p:cNvSpPr>
              <p:nvPr/>
            </p:nvSpPr>
            <p:spPr bwMode="auto">
              <a:xfrm>
                <a:off x="6776" y="1196"/>
                <a:ext cx="60" cy="60"/>
              </a:xfrm>
              <a:prstGeom prst="ellipse">
                <a:avLst/>
              </a:prstGeom>
              <a:solidFill>
                <a:srgbClr val="115E4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098" name="Oval 2030"/>
              <p:cNvSpPr>
                <a:spLocks noChangeArrowheads="1"/>
              </p:cNvSpPr>
              <p:nvPr/>
            </p:nvSpPr>
            <p:spPr bwMode="auto">
              <a:xfrm>
                <a:off x="6776" y="1164"/>
                <a:ext cx="60" cy="60"/>
              </a:xfrm>
              <a:prstGeom prst="ellipse">
                <a:avLst/>
              </a:prstGeom>
              <a:solidFill>
                <a:srgbClr val="0D663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099" name="Oval 2031"/>
              <p:cNvSpPr>
                <a:spLocks noChangeArrowheads="1"/>
              </p:cNvSpPr>
              <p:nvPr/>
            </p:nvSpPr>
            <p:spPr bwMode="auto">
              <a:xfrm>
                <a:off x="6776" y="1132"/>
                <a:ext cx="60" cy="60"/>
              </a:xfrm>
              <a:prstGeom prst="ellipse">
                <a:avLst/>
              </a:prstGeom>
              <a:solidFill>
                <a:srgbClr val="0A532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100" name="Oval 2032"/>
              <p:cNvSpPr>
                <a:spLocks noChangeArrowheads="1"/>
              </p:cNvSpPr>
              <p:nvPr/>
            </p:nvSpPr>
            <p:spPr bwMode="auto">
              <a:xfrm>
                <a:off x="6776" y="1100"/>
                <a:ext cx="60" cy="60"/>
              </a:xfrm>
              <a:prstGeom prst="ellipse">
                <a:avLst/>
              </a:prstGeom>
              <a:solidFill>
                <a:srgbClr val="08401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101" name="Oval 2033"/>
              <p:cNvSpPr>
                <a:spLocks noChangeArrowheads="1"/>
              </p:cNvSpPr>
              <p:nvPr/>
            </p:nvSpPr>
            <p:spPr bwMode="auto">
              <a:xfrm>
                <a:off x="6776" y="1072"/>
                <a:ext cx="60" cy="60"/>
              </a:xfrm>
              <a:prstGeom prst="ellipse">
                <a:avLst/>
              </a:prstGeom>
              <a:solidFill>
                <a:srgbClr val="06311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102" name="Oval 2034"/>
              <p:cNvSpPr>
                <a:spLocks noChangeArrowheads="1"/>
              </p:cNvSpPr>
              <p:nvPr/>
            </p:nvSpPr>
            <p:spPr bwMode="auto">
              <a:xfrm>
                <a:off x="6776" y="1040"/>
                <a:ext cx="60" cy="60"/>
              </a:xfrm>
              <a:prstGeom prst="ellipse">
                <a:avLst/>
              </a:prstGeom>
              <a:solidFill>
                <a:srgbClr val="05261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103" name="Oval 2035"/>
              <p:cNvSpPr>
                <a:spLocks noChangeArrowheads="1"/>
              </p:cNvSpPr>
              <p:nvPr/>
            </p:nvSpPr>
            <p:spPr bwMode="auto">
              <a:xfrm>
                <a:off x="6776" y="1008"/>
                <a:ext cx="60" cy="60"/>
              </a:xfrm>
              <a:prstGeom prst="ellipse">
                <a:avLst/>
              </a:prstGeom>
              <a:solidFill>
                <a:srgbClr val="031D0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104" name="Oval 2036"/>
              <p:cNvSpPr>
                <a:spLocks noChangeArrowheads="1"/>
              </p:cNvSpPr>
              <p:nvPr/>
            </p:nvSpPr>
            <p:spPr bwMode="auto">
              <a:xfrm>
                <a:off x="6808" y="1976"/>
                <a:ext cx="60" cy="60"/>
              </a:xfrm>
              <a:prstGeom prst="ellipse">
                <a:avLst/>
              </a:prstGeom>
              <a:solidFill>
                <a:srgbClr val="1E04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105" name="Oval 2037"/>
              <p:cNvSpPr>
                <a:spLocks noChangeArrowheads="1"/>
              </p:cNvSpPr>
              <p:nvPr/>
            </p:nvSpPr>
            <p:spPr bwMode="auto">
              <a:xfrm>
                <a:off x="6808" y="1944"/>
                <a:ext cx="60" cy="60"/>
              </a:xfrm>
              <a:prstGeom prst="ellipse">
                <a:avLst/>
              </a:prstGeom>
              <a:solidFill>
                <a:srgbClr val="2705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106" name="Oval 2038"/>
              <p:cNvSpPr>
                <a:spLocks noChangeArrowheads="1"/>
              </p:cNvSpPr>
              <p:nvPr/>
            </p:nvSpPr>
            <p:spPr bwMode="auto">
              <a:xfrm>
                <a:off x="6808" y="1912"/>
                <a:ext cx="60" cy="60"/>
              </a:xfrm>
              <a:prstGeom prst="ellipse">
                <a:avLst/>
              </a:prstGeom>
              <a:solidFill>
                <a:srgbClr val="33070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107" name="Oval 2039"/>
              <p:cNvSpPr>
                <a:spLocks noChangeArrowheads="1"/>
              </p:cNvSpPr>
              <p:nvPr/>
            </p:nvSpPr>
            <p:spPr bwMode="auto">
              <a:xfrm>
                <a:off x="6808" y="1884"/>
                <a:ext cx="60" cy="60"/>
              </a:xfrm>
              <a:prstGeom prst="ellipse">
                <a:avLst/>
              </a:prstGeom>
              <a:solidFill>
                <a:srgbClr val="42090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108" name="Oval 2040"/>
              <p:cNvSpPr>
                <a:spLocks noChangeArrowheads="1"/>
              </p:cNvSpPr>
              <p:nvPr/>
            </p:nvSpPr>
            <p:spPr bwMode="auto">
              <a:xfrm>
                <a:off x="6808" y="1852"/>
                <a:ext cx="60" cy="60"/>
              </a:xfrm>
              <a:prstGeom prst="ellipse">
                <a:avLst/>
              </a:prstGeom>
              <a:solidFill>
                <a:srgbClr val="550C0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109" name="Oval 2041"/>
              <p:cNvSpPr>
                <a:spLocks noChangeArrowheads="1"/>
              </p:cNvSpPr>
              <p:nvPr/>
            </p:nvSpPr>
            <p:spPr bwMode="auto">
              <a:xfrm>
                <a:off x="6808" y="1820"/>
                <a:ext cx="60" cy="60"/>
              </a:xfrm>
              <a:prstGeom prst="ellipse">
                <a:avLst/>
              </a:prstGeom>
              <a:solidFill>
                <a:srgbClr val="6E100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110" name="Oval 2042"/>
              <p:cNvSpPr>
                <a:spLocks noChangeArrowheads="1"/>
              </p:cNvSpPr>
              <p:nvPr/>
            </p:nvSpPr>
            <p:spPr bwMode="auto">
              <a:xfrm>
                <a:off x="6808" y="1788"/>
                <a:ext cx="60" cy="60"/>
              </a:xfrm>
              <a:prstGeom prst="ellipse">
                <a:avLst/>
              </a:prstGeom>
              <a:solidFill>
                <a:srgbClr val="8C150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111" name="Oval 2043"/>
              <p:cNvSpPr>
                <a:spLocks noChangeArrowheads="1"/>
              </p:cNvSpPr>
              <p:nvPr/>
            </p:nvSpPr>
            <p:spPr bwMode="auto">
              <a:xfrm>
                <a:off x="6808" y="1756"/>
                <a:ext cx="60" cy="60"/>
              </a:xfrm>
              <a:prstGeom prst="ellipse">
                <a:avLst/>
              </a:prstGeom>
              <a:solidFill>
                <a:srgbClr val="AA1B0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112" name="Oval 2044"/>
              <p:cNvSpPr>
                <a:spLocks noChangeArrowheads="1"/>
              </p:cNvSpPr>
              <p:nvPr/>
            </p:nvSpPr>
            <p:spPr bwMode="auto">
              <a:xfrm>
                <a:off x="6808" y="1728"/>
                <a:ext cx="60" cy="60"/>
              </a:xfrm>
              <a:prstGeom prst="ellipse">
                <a:avLst/>
              </a:prstGeom>
              <a:solidFill>
                <a:srgbClr val="AF230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113" name="Oval 2045"/>
              <p:cNvSpPr>
                <a:spLocks noChangeArrowheads="1"/>
              </p:cNvSpPr>
              <p:nvPr/>
            </p:nvSpPr>
            <p:spPr bwMode="auto">
              <a:xfrm>
                <a:off x="6808" y="1696"/>
                <a:ext cx="60" cy="60"/>
              </a:xfrm>
              <a:prstGeom prst="ellipse">
                <a:avLst/>
              </a:prstGeom>
              <a:solidFill>
                <a:srgbClr val="B12D0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114" name="Oval 2046"/>
              <p:cNvSpPr>
                <a:spLocks noChangeArrowheads="1"/>
              </p:cNvSpPr>
              <p:nvPr/>
            </p:nvSpPr>
            <p:spPr bwMode="auto">
              <a:xfrm>
                <a:off x="6808" y="1664"/>
                <a:ext cx="60" cy="60"/>
              </a:xfrm>
              <a:prstGeom prst="ellipse">
                <a:avLst/>
              </a:prstGeom>
              <a:solidFill>
                <a:srgbClr val="B53A1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115" name="Oval 2047"/>
              <p:cNvSpPr>
                <a:spLocks noChangeArrowheads="1"/>
              </p:cNvSpPr>
              <p:nvPr/>
            </p:nvSpPr>
            <p:spPr bwMode="auto">
              <a:xfrm>
                <a:off x="6808" y="1632"/>
                <a:ext cx="60" cy="60"/>
              </a:xfrm>
              <a:prstGeom prst="ellipse">
                <a:avLst/>
              </a:prstGeom>
              <a:solidFill>
                <a:srgbClr val="BC4A1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116" name="Oval 2048"/>
              <p:cNvSpPr>
                <a:spLocks noChangeArrowheads="1"/>
              </p:cNvSpPr>
              <p:nvPr/>
            </p:nvSpPr>
            <p:spPr bwMode="auto">
              <a:xfrm>
                <a:off x="6808" y="1600"/>
                <a:ext cx="60" cy="60"/>
              </a:xfrm>
              <a:prstGeom prst="ellipse">
                <a:avLst/>
              </a:prstGeom>
              <a:solidFill>
                <a:srgbClr val="C25D1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117" name="Oval 2049"/>
              <p:cNvSpPr>
                <a:spLocks noChangeArrowheads="1"/>
              </p:cNvSpPr>
              <p:nvPr/>
            </p:nvSpPr>
            <p:spPr bwMode="auto">
              <a:xfrm>
                <a:off x="6808" y="1572"/>
                <a:ext cx="60" cy="60"/>
              </a:xfrm>
              <a:prstGeom prst="ellipse">
                <a:avLst/>
              </a:prstGeom>
              <a:solidFill>
                <a:srgbClr val="C7722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118" name="Oval 2050"/>
              <p:cNvSpPr>
                <a:spLocks noChangeArrowheads="1"/>
              </p:cNvSpPr>
              <p:nvPr/>
            </p:nvSpPr>
            <p:spPr bwMode="auto">
              <a:xfrm>
                <a:off x="6808" y="1540"/>
                <a:ext cx="60" cy="60"/>
              </a:xfrm>
              <a:prstGeom prst="ellipse">
                <a:avLst/>
              </a:prstGeom>
              <a:solidFill>
                <a:srgbClr val="C8832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119" name="Oval 2051"/>
              <p:cNvSpPr>
                <a:spLocks noChangeArrowheads="1"/>
              </p:cNvSpPr>
              <p:nvPr/>
            </p:nvSpPr>
            <p:spPr bwMode="auto">
              <a:xfrm>
                <a:off x="6808" y="1508"/>
                <a:ext cx="60" cy="60"/>
              </a:xfrm>
              <a:prstGeom prst="ellipse">
                <a:avLst/>
              </a:prstGeom>
              <a:solidFill>
                <a:srgbClr val="BC863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120" name="Oval 2052"/>
              <p:cNvSpPr>
                <a:spLocks noChangeArrowheads="1"/>
              </p:cNvSpPr>
              <p:nvPr/>
            </p:nvSpPr>
            <p:spPr bwMode="auto">
              <a:xfrm>
                <a:off x="6808" y="1476"/>
                <a:ext cx="60" cy="60"/>
              </a:xfrm>
              <a:prstGeom prst="ellipse">
                <a:avLst/>
              </a:prstGeom>
              <a:solidFill>
                <a:srgbClr val="A1794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121" name="Oval 2053"/>
              <p:cNvSpPr>
                <a:spLocks noChangeArrowheads="1"/>
              </p:cNvSpPr>
              <p:nvPr/>
            </p:nvSpPr>
            <p:spPr bwMode="auto">
              <a:xfrm>
                <a:off x="6808" y="1444"/>
                <a:ext cx="60" cy="60"/>
              </a:xfrm>
              <a:prstGeom prst="ellipse">
                <a:avLst/>
              </a:prstGeom>
              <a:solidFill>
                <a:srgbClr val="83676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122" name="Oval 2054"/>
              <p:cNvSpPr>
                <a:spLocks noChangeArrowheads="1"/>
              </p:cNvSpPr>
              <p:nvPr/>
            </p:nvSpPr>
            <p:spPr bwMode="auto">
              <a:xfrm>
                <a:off x="6808" y="1412"/>
                <a:ext cx="60" cy="60"/>
              </a:xfrm>
              <a:prstGeom prst="ellipse">
                <a:avLst/>
              </a:prstGeom>
              <a:solidFill>
                <a:srgbClr val="68577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123" name="Oval 2055"/>
              <p:cNvSpPr>
                <a:spLocks noChangeArrowheads="1"/>
              </p:cNvSpPr>
              <p:nvPr/>
            </p:nvSpPr>
            <p:spPr bwMode="auto">
              <a:xfrm>
                <a:off x="6808" y="1384"/>
                <a:ext cx="60" cy="60"/>
              </a:xfrm>
              <a:prstGeom prst="ellipse">
                <a:avLst/>
              </a:prstGeom>
              <a:solidFill>
                <a:srgbClr val="524B8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124" name="Oval 2056"/>
              <p:cNvSpPr>
                <a:spLocks noChangeArrowheads="1"/>
              </p:cNvSpPr>
              <p:nvPr/>
            </p:nvSpPr>
            <p:spPr bwMode="auto">
              <a:xfrm>
                <a:off x="6808" y="1352"/>
                <a:ext cx="60" cy="60"/>
              </a:xfrm>
              <a:prstGeom prst="ellipse">
                <a:avLst/>
              </a:prstGeom>
              <a:solidFill>
                <a:srgbClr val="40447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125" name="Oval 2057"/>
              <p:cNvSpPr>
                <a:spLocks noChangeArrowheads="1"/>
              </p:cNvSpPr>
              <p:nvPr/>
            </p:nvSpPr>
            <p:spPr bwMode="auto">
              <a:xfrm>
                <a:off x="6808" y="1320"/>
                <a:ext cx="60" cy="60"/>
              </a:xfrm>
              <a:prstGeom prst="ellipse">
                <a:avLst/>
              </a:prstGeom>
              <a:solidFill>
                <a:srgbClr val="32408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126" name="Oval 2058"/>
              <p:cNvSpPr>
                <a:spLocks noChangeArrowheads="1"/>
              </p:cNvSpPr>
              <p:nvPr/>
            </p:nvSpPr>
            <p:spPr bwMode="auto">
              <a:xfrm>
                <a:off x="6808" y="1288"/>
                <a:ext cx="60" cy="60"/>
              </a:xfrm>
              <a:prstGeom prst="ellipse">
                <a:avLst/>
              </a:prstGeom>
              <a:solidFill>
                <a:srgbClr val="26418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127" name="Oval 2059"/>
              <p:cNvSpPr>
                <a:spLocks noChangeArrowheads="1"/>
              </p:cNvSpPr>
              <p:nvPr/>
            </p:nvSpPr>
            <p:spPr bwMode="auto">
              <a:xfrm>
                <a:off x="6808" y="1256"/>
                <a:ext cx="60" cy="60"/>
              </a:xfrm>
              <a:prstGeom prst="ellipse">
                <a:avLst/>
              </a:prstGeom>
              <a:solidFill>
                <a:srgbClr val="1E466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128" name="Oval 2060"/>
              <p:cNvSpPr>
                <a:spLocks noChangeArrowheads="1"/>
              </p:cNvSpPr>
              <p:nvPr/>
            </p:nvSpPr>
            <p:spPr bwMode="auto">
              <a:xfrm>
                <a:off x="6808" y="1228"/>
                <a:ext cx="60" cy="60"/>
              </a:xfrm>
              <a:prstGeom prst="ellipse">
                <a:avLst/>
              </a:prstGeom>
              <a:solidFill>
                <a:srgbClr val="17505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129" name="Oval 2061"/>
              <p:cNvSpPr>
                <a:spLocks noChangeArrowheads="1"/>
              </p:cNvSpPr>
              <p:nvPr/>
            </p:nvSpPr>
            <p:spPr bwMode="auto">
              <a:xfrm>
                <a:off x="6808" y="1196"/>
                <a:ext cx="60" cy="60"/>
              </a:xfrm>
              <a:prstGeom prst="ellipse">
                <a:avLst/>
              </a:prstGeom>
              <a:solidFill>
                <a:srgbClr val="115E4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130" name="Oval 2062"/>
              <p:cNvSpPr>
                <a:spLocks noChangeArrowheads="1"/>
              </p:cNvSpPr>
              <p:nvPr/>
            </p:nvSpPr>
            <p:spPr bwMode="auto">
              <a:xfrm>
                <a:off x="6808" y="1164"/>
                <a:ext cx="60" cy="60"/>
              </a:xfrm>
              <a:prstGeom prst="ellipse">
                <a:avLst/>
              </a:prstGeom>
              <a:solidFill>
                <a:srgbClr val="0D663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131" name="Oval 2063"/>
              <p:cNvSpPr>
                <a:spLocks noChangeArrowheads="1"/>
              </p:cNvSpPr>
              <p:nvPr/>
            </p:nvSpPr>
            <p:spPr bwMode="auto">
              <a:xfrm>
                <a:off x="6808" y="1132"/>
                <a:ext cx="60" cy="60"/>
              </a:xfrm>
              <a:prstGeom prst="ellipse">
                <a:avLst/>
              </a:prstGeom>
              <a:solidFill>
                <a:srgbClr val="0A532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132" name="Oval 2064"/>
              <p:cNvSpPr>
                <a:spLocks noChangeArrowheads="1"/>
              </p:cNvSpPr>
              <p:nvPr/>
            </p:nvSpPr>
            <p:spPr bwMode="auto">
              <a:xfrm>
                <a:off x="6808" y="1100"/>
                <a:ext cx="60" cy="60"/>
              </a:xfrm>
              <a:prstGeom prst="ellipse">
                <a:avLst/>
              </a:prstGeom>
              <a:solidFill>
                <a:srgbClr val="08401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133" name="Oval 2065"/>
              <p:cNvSpPr>
                <a:spLocks noChangeArrowheads="1"/>
              </p:cNvSpPr>
              <p:nvPr/>
            </p:nvSpPr>
            <p:spPr bwMode="auto">
              <a:xfrm>
                <a:off x="6808" y="1072"/>
                <a:ext cx="60" cy="60"/>
              </a:xfrm>
              <a:prstGeom prst="ellipse">
                <a:avLst/>
              </a:prstGeom>
              <a:solidFill>
                <a:srgbClr val="06311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134" name="Oval 2066"/>
              <p:cNvSpPr>
                <a:spLocks noChangeArrowheads="1"/>
              </p:cNvSpPr>
              <p:nvPr/>
            </p:nvSpPr>
            <p:spPr bwMode="auto">
              <a:xfrm>
                <a:off x="6808" y="1040"/>
                <a:ext cx="60" cy="60"/>
              </a:xfrm>
              <a:prstGeom prst="ellipse">
                <a:avLst/>
              </a:prstGeom>
              <a:solidFill>
                <a:srgbClr val="05261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135" name="Oval 2067"/>
              <p:cNvSpPr>
                <a:spLocks noChangeArrowheads="1"/>
              </p:cNvSpPr>
              <p:nvPr/>
            </p:nvSpPr>
            <p:spPr bwMode="auto">
              <a:xfrm>
                <a:off x="6808" y="1008"/>
                <a:ext cx="60" cy="60"/>
              </a:xfrm>
              <a:prstGeom prst="ellipse">
                <a:avLst/>
              </a:prstGeom>
              <a:solidFill>
                <a:srgbClr val="031D0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136" name="Oval 2068"/>
              <p:cNvSpPr>
                <a:spLocks noChangeArrowheads="1"/>
              </p:cNvSpPr>
              <p:nvPr/>
            </p:nvSpPr>
            <p:spPr bwMode="auto">
              <a:xfrm>
                <a:off x="6840" y="1976"/>
                <a:ext cx="60" cy="60"/>
              </a:xfrm>
              <a:prstGeom prst="ellipse">
                <a:avLst/>
              </a:prstGeom>
              <a:solidFill>
                <a:srgbClr val="1E04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137" name="Oval 2069"/>
              <p:cNvSpPr>
                <a:spLocks noChangeArrowheads="1"/>
              </p:cNvSpPr>
              <p:nvPr/>
            </p:nvSpPr>
            <p:spPr bwMode="auto">
              <a:xfrm>
                <a:off x="6840" y="1944"/>
                <a:ext cx="60" cy="60"/>
              </a:xfrm>
              <a:prstGeom prst="ellipse">
                <a:avLst/>
              </a:prstGeom>
              <a:solidFill>
                <a:srgbClr val="2605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138" name="Oval 2070"/>
              <p:cNvSpPr>
                <a:spLocks noChangeArrowheads="1"/>
              </p:cNvSpPr>
              <p:nvPr/>
            </p:nvSpPr>
            <p:spPr bwMode="auto">
              <a:xfrm>
                <a:off x="6840" y="1912"/>
                <a:ext cx="60" cy="60"/>
              </a:xfrm>
              <a:prstGeom prst="ellipse">
                <a:avLst/>
              </a:prstGeom>
              <a:solidFill>
                <a:srgbClr val="31070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139" name="Oval 2071"/>
              <p:cNvSpPr>
                <a:spLocks noChangeArrowheads="1"/>
              </p:cNvSpPr>
              <p:nvPr/>
            </p:nvSpPr>
            <p:spPr bwMode="auto">
              <a:xfrm>
                <a:off x="6840" y="1884"/>
                <a:ext cx="60" cy="60"/>
              </a:xfrm>
              <a:prstGeom prst="ellipse">
                <a:avLst/>
              </a:prstGeom>
              <a:solidFill>
                <a:srgbClr val="3F090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140" name="Oval 2072"/>
              <p:cNvSpPr>
                <a:spLocks noChangeArrowheads="1"/>
              </p:cNvSpPr>
              <p:nvPr/>
            </p:nvSpPr>
            <p:spPr bwMode="auto">
              <a:xfrm>
                <a:off x="6840" y="1852"/>
                <a:ext cx="60" cy="60"/>
              </a:xfrm>
              <a:prstGeom prst="ellipse">
                <a:avLst/>
              </a:prstGeom>
              <a:solidFill>
                <a:srgbClr val="510C0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141" name="Oval 2073"/>
              <p:cNvSpPr>
                <a:spLocks noChangeArrowheads="1"/>
              </p:cNvSpPr>
              <p:nvPr/>
            </p:nvSpPr>
            <p:spPr bwMode="auto">
              <a:xfrm>
                <a:off x="6840" y="1820"/>
                <a:ext cx="60" cy="60"/>
              </a:xfrm>
              <a:prstGeom prst="ellipse">
                <a:avLst/>
              </a:prstGeom>
              <a:solidFill>
                <a:srgbClr val="67100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142" name="Oval 2074"/>
              <p:cNvSpPr>
                <a:spLocks noChangeArrowheads="1"/>
              </p:cNvSpPr>
              <p:nvPr/>
            </p:nvSpPr>
            <p:spPr bwMode="auto">
              <a:xfrm>
                <a:off x="6840" y="1788"/>
                <a:ext cx="60" cy="60"/>
              </a:xfrm>
              <a:prstGeom prst="ellipse">
                <a:avLst/>
              </a:prstGeom>
              <a:solidFill>
                <a:srgbClr val="7F140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143" name="Oval 2075"/>
              <p:cNvSpPr>
                <a:spLocks noChangeArrowheads="1"/>
              </p:cNvSpPr>
              <p:nvPr/>
            </p:nvSpPr>
            <p:spPr bwMode="auto">
              <a:xfrm>
                <a:off x="6840" y="1756"/>
                <a:ext cx="60" cy="60"/>
              </a:xfrm>
              <a:prstGeom prst="ellipse">
                <a:avLst/>
              </a:prstGeom>
              <a:solidFill>
                <a:srgbClr val="941A0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144" name="Oval 2076"/>
              <p:cNvSpPr>
                <a:spLocks noChangeArrowheads="1"/>
              </p:cNvSpPr>
              <p:nvPr/>
            </p:nvSpPr>
            <p:spPr bwMode="auto">
              <a:xfrm>
                <a:off x="6840" y="1728"/>
                <a:ext cx="60" cy="60"/>
              </a:xfrm>
              <a:prstGeom prst="ellipse">
                <a:avLst/>
              </a:prstGeom>
              <a:solidFill>
                <a:srgbClr val="A2220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145" name="Oval 2077"/>
              <p:cNvSpPr>
                <a:spLocks noChangeArrowheads="1"/>
              </p:cNvSpPr>
              <p:nvPr/>
            </p:nvSpPr>
            <p:spPr bwMode="auto">
              <a:xfrm>
                <a:off x="6840" y="1696"/>
                <a:ext cx="60" cy="60"/>
              </a:xfrm>
              <a:prstGeom prst="ellipse">
                <a:avLst/>
              </a:prstGeom>
              <a:solidFill>
                <a:srgbClr val="AB2C0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146" name="Oval 2078"/>
              <p:cNvSpPr>
                <a:spLocks noChangeArrowheads="1"/>
              </p:cNvSpPr>
              <p:nvPr/>
            </p:nvSpPr>
            <p:spPr bwMode="auto">
              <a:xfrm>
                <a:off x="6840" y="1664"/>
                <a:ext cx="60" cy="60"/>
              </a:xfrm>
              <a:prstGeom prst="ellipse">
                <a:avLst/>
              </a:prstGeom>
              <a:solidFill>
                <a:srgbClr val="B4380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147" name="Oval 2079"/>
              <p:cNvSpPr>
                <a:spLocks noChangeArrowheads="1"/>
              </p:cNvSpPr>
              <p:nvPr/>
            </p:nvSpPr>
            <p:spPr bwMode="auto">
              <a:xfrm>
                <a:off x="6840" y="1632"/>
                <a:ext cx="60" cy="60"/>
              </a:xfrm>
              <a:prstGeom prst="ellipse">
                <a:avLst/>
              </a:prstGeom>
              <a:solidFill>
                <a:srgbClr val="BC471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148" name="Oval 2080"/>
              <p:cNvSpPr>
                <a:spLocks noChangeArrowheads="1"/>
              </p:cNvSpPr>
              <p:nvPr/>
            </p:nvSpPr>
            <p:spPr bwMode="auto">
              <a:xfrm>
                <a:off x="6840" y="1600"/>
                <a:ext cx="60" cy="60"/>
              </a:xfrm>
              <a:prstGeom prst="ellipse">
                <a:avLst/>
              </a:prstGeom>
              <a:solidFill>
                <a:srgbClr val="C15A1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149" name="Oval 2081"/>
              <p:cNvSpPr>
                <a:spLocks noChangeArrowheads="1"/>
              </p:cNvSpPr>
              <p:nvPr/>
            </p:nvSpPr>
            <p:spPr bwMode="auto">
              <a:xfrm>
                <a:off x="6840" y="1572"/>
                <a:ext cx="60" cy="60"/>
              </a:xfrm>
              <a:prstGeom prst="ellipse">
                <a:avLst/>
              </a:prstGeom>
              <a:solidFill>
                <a:srgbClr val="C6702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150" name="Oval 2082"/>
              <p:cNvSpPr>
                <a:spLocks noChangeArrowheads="1"/>
              </p:cNvSpPr>
              <p:nvPr/>
            </p:nvSpPr>
            <p:spPr bwMode="auto">
              <a:xfrm>
                <a:off x="6840" y="1540"/>
                <a:ext cx="60" cy="60"/>
              </a:xfrm>
              <a:prstGeom prst="ellipse">
                <a:avLst/>
              </a:prstGeom>
              <a:solidFill>
                <a:srgbClr val="CD882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151" name="Oval 2083"/>
              <p:cNvSpPr>
                <a:spLocks noChangeArrowheads="1"/>
              </p:cNvSpPr>
              <p:nvPr/>
            </p:nvSpPr>
            <p:spPr bwMode="auto">
              <a:xfrm>
                <a:off x="6840" y="1508"/>
                <a:ext cx="60" cy="60"/>
              </a:xfrm>
              <a:prstGeom prst="ellipse">
                <a:avLst/>
              </a:prstGeom>
              <a:solidFill>
                <a:srgbClr val="C18B3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152" name="Oval 2084"/>
              <p:cNvSpPr>
                <a:spLocks noChangeArrowheads="1"/>
              </p:cNvSpPr>
              <p:nvPr/>
            </p:nvSpPr>
            <p:spPr bwMode="auto">
              <a:xfrm>
                <a:off x="6840" y="1476"/>
                <a:ext cx="60" cy="60"/>
              </a:xfrm>
              <a:prstGeom prst="ellipse">
                <a:avLst/>
              </a:prstGeom>
              <a:solidFill>
                <a:srgbClr val="9F774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153" name="Oval 2085"/>
              <p:cNvSpPr>
                <a:spLocks noChangeArrowheads="1"/>
              </p:cNvSpPr>
              <p:nvPr/>
            </p:nvSpPr>
            <p:spPr bwMode="auto">
              <a:xfrm>
                <a:off x="6840" y="1444"/>
                <a:ext cx="60" cy="60"/>
              </a:xfrm>
              <a:prstGeom prst="ellipse">
                <a:avLst/>
              </a:prstGeom>
              <a:solidFill>
                <a:srgbClr val="80645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154" name="Oval 2086"/>
              <p:cNvSpPr>
                <a:spLocks noChangeArrowheads="1"/>
              </p:cNvSpPr>
              <p:nvPr/>
            </p:nvSpPr>
            <p:spPr bwMode="auto">
              <a:xfrm>
                <a:off x="6840" y="1412"/>
                <a:ext cx="60" cy="60"/>
              </a:xfrm>
              <a:prstGeom prst="ellipse">
                <a:avLst/>
              </a:prstGeom>
              <a:solidFill>
                <a:srgbClr val="65546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155" name="Oval 2087"/>
              <p:cNvSpPr>
                <a:spLocks noChangeArrowheads="1"/>
              </p:cNvSpPr>
              <p:nvPr/>
            </p:nvSpPr>
            <p:spPr bwMode="auto">
              <a:xfrm>
                <a:off x="6840" y="1384"/>
                <a:ext cx="60" cy="60"/>
              </a:xfrm>
              <a:prstGeom prst="ellipse">
                <a:avLst/>
              </a:prstGeom>
              <a:solidFill>
                <a:srgbClr val="50496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156" name="Oval 2088"/>
              <p:cNvSpPr>
                <a:spLocks noChangeArrowheads="1"/>
              </p:cNvSpPr>
              <p:nvPr/>
            </p:nvSpPr>
            <p:spPr bwMode="auto">
              <a:xfrm>
                <a:off x="6840" y="1352"/>
                <a:ext cx="60" cy="60"/>
              </a:xfrm>
              <a:prstGeom prst="ellipse">
                <a:avLst/>
              </a:prstGeom>
              <a:solidFill>
                <a:srgbClr val="3E417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157" name="Oval 2089"/>
              <p:cNvSpPr>
                <a:spLocks noChangeArrowheads="1"/>
              </p:cNvSpPr>
              <p:nvPr/>
            </p:nvSpPr>
            <p:spPr bwMode="auto">
              <a:xfrm>
                <a:off x="6840" y="1320"/>
                <a:ext cx="60" cy="60"/>
              </a:xfrm>
              <a:prstGeom prst="ellipse">
                <a:avLst/>
              </a:prstGeom>
              <a:solidFill>
                <a:srgbClr val="303E7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158" name="Oval 2090"/>
              <p:cNvSpPr>
                <a:spLocks noChangeArrowheads="1"/>
              </p:cNvSpPr>
              <p:nvPr/>
            </p:nvSpPr>
            <p:spPr bwMode="auto">
              <a:xfrm>
                <a:off x="6840" y="1288"/>
                <a:ext cx="60" cy="60"/>
              </a:xfrm>
              <a:prstGeom prst="ellipse">
                <a:avLst/>
              </a:prstGeom>
              <a:solidFill>
                <a:srgbClr val="253E6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159" name="Oval 2091"/>
              <p:cNvSpPr>
                <a:spLocks noChangeArrowheads="1"/>
              </p:cNvSpPr>
              <p:nvPr/>
            </p:nvSpPr>
            <p:spPr bwMode="auto">
              <a:xfrm>
                <a:off x="6840" y="1256"/>
                <a:ext cx="60" cy="60"/>
              </a:xfrm>
              <a:prstGeom prst="ellipse">
                <a:avLst/>
              </a:prstGeom>
              <a:solidFill>
                <a:srgbClr val="1D425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160" name="Oval 2092"/>
              <p:cNvSpPr>
                <a:spLocks noChangeArrowheads="1"/>
              </p:cNvSpPr>
              <p:nvPr/>
            </p:nvSpPr>
            <p:spPr bwMode="auto">
              <a:xfrm>
                <a:off x="6840" y="1228"/>
                <a:ext cx="60" cy="60"/>
              </a:xfrm>
              <a:prstGeom prst="ellipse">
                <a:avLst/>
              </a:prstGeom>
              <a:solidFill>
                <a:srgbClr val="16484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161" name="Oval 2093"/>
              <p:cNvSpPr>
                <a:spLocks noChangeArrowheads="1"/>
              </p:cNvSpPr>
              <p:nvPr/>
            </p:nvSpPr>
            <p:spPr bwMode="auto">
              <a:xfrm>
                <a:off x="6840" y="1196"/>
                <a:ext cx="60" cy="60"/>
              </a:xfrm>
              <a:prstGeom prst="ellipse">
                <a:avLst/>
              </a:prstGeom>
              <a:solidFill>
                <a:srgbClr val="114F3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162" name="Oval 2094"/>
              <p:cNvSpPr>
                <a:spLocks noChangeArrowheads="1"/>
              </p:cNvSpPr>
              <p:nvPr/>
            </p:nvSpPr>
            <p:spPr bwMode="auto">
              <a:xfrm>
                <a:off x="6840" y="1164"/>
                <a:ext cx="60" cy="60"/>
              </a:xfrm>
              <a:prstGeom prst="ellipse">
                <a:avLst/>
              </a:prstGeom>
              <a:solidFill>
                <a:srgbClr val="0D50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163" name="Oval 2095"/>
              <p:cNvSpPr>
                <a:spLocks noChangeArrowheads="1"/>
              </p:cNvSpPr>
              <p:nvPr/>
            </p:nvSpPr>
            <p:spPr bwMode="auto">
              <a:xfrm>
                <a:off x="6840" y="1132"/>
                <a:ext cx="60" cy="60"/>
              </a:xfrm>
              <a:prstGeom prst="ellipse">
                <a:avLst/>
              </a:prstGeom>
              <a:solidFill>
                <a:srgbClr val="0A472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164" name="Oval 2096"/>
              <p:cNvSpPr>
                <a:spLocks noChangeArrowheads="1"/>
              </p:cNvSpPr>
              <p:nvPr/>
            </p:nvSpPr>
            <p:spPr bwMode="auto">
              <a:xfrm>
                <a:off x="6840" y="1100"/>
                <a:ext cx="60" cy="60"/>
              </a:xfrm>
              <a:prstGeom prst="ellipse">
                <a:avLst/>
              </a:prstGeom>
              <a:solidFill>
                <a:srgbClr val="083A1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165" name="Oval 2097"/>
              <p:cNvSpPr>
                <a:spLocks noChangeArrowheads="1"/>
              </p:cNvSpPr>
              <p:nvPr/>
            </p:nvSpPr>
            <p:spPr bwMode="auto">
              <a:xfrm>
                <a:off x="6840" y="1072"/>
                <a:ext cx="60" cy="60"/>
              </a:xfrm>
              <a:prstGeom prst="ellipse">
                <a:avLst/>
              </a:prstGeom>
              <a:solidFill>
                <a:srgbClr val="062E1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166" name="Oval 2098"/>
              <p:cNvSpPr>
                <a:spLocks noChangeArrowheads="1"/>
              </p:cNvSpPr>
              <p:nvPr/>
            </p:nvSpPr>
            <p:spPr bwMode="auto">
              <a:xfrm>
                <a:off x="6840" y="1040"/>
                <a:ext cx="60" cy="60"/>
              </a:xfrm>
              <a:prstGeom prst="ellipse">
                <a:avLst/>
              </a:prstGeom>
              <a:solidFill>
                <a:srgbClr val="04241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167" name="Oval 2099"/>
              <p:cNvSpPr>
                <a:spLocks noChangeArrowheads="1"/>
              </p:cNvSpPr>
              <p:nvPr/>
            </p:nvSpPr>
            <p:spPr bwMode="auto">
              <a:xfrm>
                <a:off x="6840" y="1008"/>
                <a:ext cx="60" cy="60"/>
              </a:xfrm>
              <a:prstGeom prst="ellipse">
                <a:avLst/>
              </a:prstGeom>
              <a:solidFill>
                <a:srgbClr val="031C0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168" name="Oval 2100"/>
              <p:cNvSpPr>
                <a:spLocks noChangeArrowheads="1"/>
              </p:cNvSpPr>
              <p:nvPr/>
            </p:nvSpPr>
            <p:spPr bwMode="auto">
              <a:xfrm>
                <a:off x="6872" y="1976"/>
                <a:ext cx="60" cy="60"/>
              </a:xfrm>
              <a:prstGeom prst="ellipse">
                <a:avLst/>
              </a:prstGeom>
              <a:solidFill>
                <a:srgbClr val="1C04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169" name="Oval 2101"/>
              <p:cNvSpPr>
                <a:spLocks noChangeArrowheads="1"/>
              </p:cNvSpPr>
              <p:nvPr/>
            </p:nvSpPr>
            <p:spPr bwMode="auto">
              <a:xfrm>
                <a:off x="6872" y="1944"/>
                <a:ext cx="60" cy="60"/>
              </a:xfrm>
              <a:prstGeom prst="ellipse">
                <a:avLst/>
              </a:prstGeom>
              <a:solidFill>
                <a:srgbClr val="2405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170" name="Oval 2102"/>
              <p:cNvSpPr>
                <a:spLocks noChangeArrowheads="1"/>
              </p:cNvSpPr>
              <p:nvPr/>
            </p:nvSpPr>
            <p:spPr bwMode="auto">
              <a:xfrm>
                <a:off x="6872" y="1912"/>
                <a:ext cx="60" cy="60"/>
              </a:xfrm>
              <a:prstGeom prst="ellipse">
                <a:avLst/>
              </a:prstGeom>
              <a:solidFill>
                <a:srgbClr val="2E070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171" name="Oval 2103"/>
              <p:cNvSpPr>
                <a:spLocks noChangeArrowheads="1"/>
              </p:cNvSpPr>
              <p:nvPr/>
            </p:nvSpPr>
            <p:spPr bwMode="auto">
              <a:xfrm>
                <a:off x="6872" y="1884"/>
                <a:ext cx="60" cy="60"/>
              </a:xfrm>
              <a:prstGeom prst="ellipse">
                <a:avLst/>
              </a:prstGeom>
              <a:solidFill>
                <a:srgbClr val="3B090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172" name="Oval 2104"/>
              <p:cNvSpPr>
                <a:spLocks noChangeArrowheads="1"/>
              </p:cNvSpPr>
              <p:nvPr/>
            </p:nvSpPr>
            <p:spPr bwMode="auto">
              <a:xfrm>
                <a:off x="6872" y="1852"/>
                <a:ext cx="60" cy="60"/>
              </a:xfrm>
              <a:prstGeom prst="ellipse">
                <a:avLst/>
              </a:prstGeom>
              <a:solidFill>
                <a:srgbClr val="4A0B0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173" name="Oval 2105"/>
              <p:cNvSpPr>
                <a:spLocks noChangeArrowheads="1"/>
              </p:cNvSpPr>
              <p:nvPr/>
            </p:nvSpPr>
            <p:spPr bwMode="auto">
              <a:xfrm>
                <a:off x="6872" y="1820"/>
                <a:ext cx="60" cy="60"/>
              </a:xfrm>
              <a:prstGeom prst="ellipse">
                <a:avLst/>
              </a:prstGeom>
              <a:solidFill>
                <a:srgbClr val="5C0F0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174" name="Oval 2106"/>
              <p:cNvSpPr>
                <a:spLocks noChangeArrowheads="1"/>
              </p:cNvSpPr>
              <p:nvPr/>
            </p:nvSpPr>
            <p:spPr bwMode="auto">
              <a:xfrm>
                <a:off x="6872" y="1788"/>
                <a:ext cx="60" cy="60"/>
              </a:xfrm>
              <a:prstGeom prst="ellipse">
                <a:avLst/>
              </a:prstGeom>
              <a:solidFill>
                <a:srgbClr val="70130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175" name="Oval 2107"/>
              <p:cNvSpPr>
                <a:spLocks noChangeArrowheads="1"/>
              </p:cNvSpPr>
              <p:nvPr/>
            </p:nvSpPr>
            <p:spPr bwMode="auto">
              <a:xfrm>
                <a:off x="6872" y="1756"/>
                <a:ext cx="60" cy="60"/>
              </a:xfrm>
              <a:prstGeom prst="ellipse">
                <a:avLst/>
              </a:prstGeom>
              <a:solidFill>
                <a:srgbClr val="82190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176" name="Oval 2108"/>
              <p:cNvSpPr>
                <a:spLocks noChangeArrowheads="1"/>
              </p:cNvSpPr>
              <p:nvPr/>
            </p:nvSpPr>
            <p:spPr bwMode="auto">
              <a:xfrm>
                <a:off x="6872" y="1728"/>
                <a:ext cx="60" cy="60"/>
              </a:xfrm>
              <a:prstGeom prst="ellipse">
                <a:avLst/>
              </a:prstGeom>
              <a:solidFill>
                <a:srgbClr val="93200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177" name="Oval 2109"/>
              <p:cNvSpPr>
                <a:spLocks noChangeArrowheads="1"/>
              </p:cNvSpPr>
              <p:nvPr/>
            </p:nvSpPr>
            <p:spPr bwMode="auto">
              <a:xfrm>
                <a:off x="6872" y="1696"/>
                <a:ext cx="60" cy="60"/>
              </a:xfrm>
              <a:prstGeom prst="ellipse">
                <a:avLst/>
              </a:prstGeom>
              <a:solidFill>
                <a:srgbClr val="A3290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grpSp>
        <p:grpSp>
          <p:nvGrpSpPr>
            <p:cNvPr id="7" name="Group 2311"/>
            <p:cNvGrpSpPr>
              <a:grpSpLocks/>
            </p:cNvGrpSpPr>
            <p:nvPr/>
          </p:nvGrpSpPr>
          <p:grpSpPr bwMode="auto">
            <a:xfrm>
              <a:off x="10909300" y="1600200"/>
              <a:ext cx="387350" cy="1631950"/>
              <a:chOff x="6872" y="1008"/>
              <a:chExt cx="244" cy="1028"/>
            </a:xfrm>
          </p:grpSpPr>
          <p:sp>
            <p:nvSpPr>
              <p:cNvPr id="2778" name="Oval 2111"/>
              <p:cNvSpPr>
                <a:spLocks noChangeArrowheads="1"/>
              </p:cNvSpPr>
              <p:nvPr/>
            </p:nvSpPr>
            <p:spPr bwMode="auto">
              <a:xfrm>
                <a:off x="6872" y="1664"/>
                <a:ext cx="60" cy="60"/>
              </a:xfrm>
              <a:prstGeom prst="ellipse">
                <a:avLst/>
              </a:prstGeom>
              <a:solidFill>
                <a:srgbClr val="B4340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779" name="Oval 2112"/>
              <p:cNvSpPr>
                <a:spLocks noChangeArrowheads="1"/>
              </p:cNvSpPr>
              <p:nvPr/>
            </p:nvSpPr>
            <p:spPr bwMode="auto">
              <a:xfrm>
                <a:off x="6872" y="1632"/>
                <a:ext cx="60" cy="60"/>
              </a:xfrm>
              <a:prstGeom prst="ellipse">
                <a:avLst/>
              </a:prstGeom>
              <a:solidFill>
                <a:srgbClr val="BE421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780" name="Oval 2113"/>
              <p:cNvSpPr>
                <a:spLocks noChangeArrowheads="1"/>
              </p:cNvSpPr>
              <p:nvPr/>
            </p:nvSpPr>
            <p:spPr bwMode="auto">
              <a:xfrm>
                <a:off x="6872" y="1600"/>
                <a:ext cx="60" cy="60"/>
              </a:xfrm>
              <a:prstGeom prst="ellipse">
                <a:avLst/>
              </a:prstGeom>
              <a:solidFill>
                <a:srgbClr val="BE521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781" name="Oval 2114"/>
              <p:cNvSpPr>
                <a:spLocks noChangeArrowheads="1"/>
              </p:cNvSpPr>
              <p:nvPr/>
            </p:nvSpPr>
            <p:spPr bwMode="auto">
              <a:xfrm>
                <a:off x="6872" y="1572"/>
                <a:ext cx="60" cy="60"/>
              </a:xfrm>
              <a:prstGeom prst="ellipse">
                <a:avLst/>
              </a:prstGeom>
              <a:solidFill>
                <a:srgbClr val="BE661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782" name="Oval 2115"/>
              <p:cNvSpPr>
                <a:spLocks noChangeArrowheads="1"/>
              </p:cNvSpPr>
              <p:nvPr/>
            </p:nvSpPr>
            <p:spPr bwMode="auto">
              <a:xfrm>
                <a:off x="6872" y="1540"/>
                <a:ext cx="60" cy="60"/>
              </a:xfrm>
              <a:prstGeom prst="ellipse">
                <a:avLst/>
              </a:prstGeom>
              <a:solidFill>
                <a:srgbClr val="BF7A2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783" name="Oval 2116"/>
              <p:cNvSpPr>
                <a:spLocks noChangeArrowheads="1"/>
              </p:cNvSpPr>
              <p:nvPr/>
            </p:nvSpPr>
            <p:spPr bwMode="auto">
              <a:xfrm>
                <a:off x="6872" y="1508"/>
                <a:ext cx="60" cy="60"/>
              </a:xfrm>
              <a:prstGeom prst="ellipse">
                <a:avLst/>
              </a:prstGeom>
              <a:solidFill>
                <a:srgbClr val="B27D3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784" name="Oval 2117"/>
              <p:cNvSpPr>
                <a:spLocks noChangeArrowheads="1"/>
              </p:cNvSpPr>
              <p:nvPr/>
            </p:nvSpPr>
            <p:spPr bwMode="auto">
              <a:xfrm>
                <a:off x="6872" y="1476"/>
                <a:ext cx="60" cy="60"/>
              </a:xfrm>
              <a:prstGeom prst="ellipse">
                <a:avLst/>
              </a:prstGeom>
              <a:solidFill>
                <a:srgbClr val="946C3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785" name="Oval 2118"/>
              <p:cNvSpPr>
                <a:spLocks noChangeArrowheads="1"/>
              </p:cNvSpPr>
              <p:nvPr/>
            </p:nvSpPr>
            <p:spPr bwMode="auto">
              <a:xfrm>
                <a:off x="6872" y="1444"/>
                <a:ext cx="60" cy="60"/>
              </a:xfrm>
              <a:prstGeom prst="ellipse">
                <a:avLst/>
              </a:prstGeom>
              <a:solidFill>
                <a:srgbClr val="775B4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786" name="Oval 2119"/>
              <p:cNvSpPr>
                <a:spLocks noChangeArrowheads="1"/>
              </p:cNvSpPr>
              <p:nvPr/>
            </p:nvSpPr>
            <p:spPr bwMode="auto">
              <a:xfrm>
                <a:off x="6872" y="1412"/>
                <a:ext cx="60" cy="60"/>
              </a:xfrm>
              <a:prstGeom prst="ellipse">
                <a:avLst/>
              </a:prstGeom>
              <a:solidFill>
                <a:srgbClr val="5F4E5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787" name="Oval 2120"/>
              <p:cNvSpPr>
                <a:spLocks noChangeArrowheads="1"/>
              </p:cNvSpPr>
              <p:nvPr/>
            </p:nvSpPr>
            <p:spPr bwMode="auto">
              <a:xfrm>
                <a:off x="6872" y="1384"/>
                <a:ext cx="60" cy="60"/>
              </a:xfrm>
              <a:prstGeom prst="ellipse">
                <a:avLst/>
              </a:prstGeom>
              <a:solidFill>
                <a:srgbClr val="4B435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788" name="Oval 2121"/>
              <p:cNvSpPr>
                <a:spLocks noChangeArrowheads="1"/>
              </p:cNvSpPr>
              <p:nvPr/>
            </p:nvSpPr>
            <p:spPr bwMode="auto">
              <a:xfrm>
                <a:off x="6872" y="1352"/>
                <a:ext cx="60" cy="60"/>
              </a:xfrm>
              <a:prstGeom prst="ellipse">
                <a:avLst/>
              </a:prstGeom>
              <a:solidFill>
                <a:srgbClr val="3B3D5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789" name="Oval 2122"/>
              <p:cNvSpPr>
                <a:spLocks noChangeArrowheads="1"/>
              </p:cNvSpPr>
              <p:nvPr/>
            </p:nvSpPr>
            <p:spPr bwMode="auto">
              <a:xfrm>
                <a:off x="6872" y="1320"/>
                <a:ext cx="60" cy="60"/>
              </a:xfrm>
              <a:prstGeom prst="ellipse">
                <a:avLst/>
              </a:prstGeom>
              <a:solidFill>
                <a:srgbClr val="2E395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790" name="Oval 2123"/>
              <p:cNvSpPr>
                <a:spLocks noChangeArrowheads="1"/>
              </p:cNvSpPr>
              <p:nvPr/>
            </p:nvSpPr>
            <p:spPr bwMode="auto">
              <a:xfrm>
                <a:off x="6872" y="1288"/>
                <a:ext cx="60" cy="60"/>
              </a:xfrm>
              <a:prstGeom prst="ellipse">
                <a:avLst/>
              </a:prstGeom>
              <a:solidFill>
                <a:srgbClr val="24385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791" name="Oval 2124"/>
              <p:cNvSpPr>
                <a:spLocks noChangeArrowheads="1"/>
              </p:cNvSpPr>
              <p:nvPr/>
            </p:nvSpPr>
            <p:spPr bwMode="auto">
              <a:xfrm>
                <a:off x="6872" y="1256"/>
                <a:ext cx="60" cy="60"/>
              </a:xfrm>
              <a:prstGeom prst="ellipse">
                <a:avLst/>
              </a:prstGeom>
              <a:solidFill>
                <a:srgbClr val="1C3A4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792" name="Oval 2125"/>
              <p:cNvSpPr>
                <a:spLocks noChangeArrowheads="1"/>
              </p:cNvSpPr>
              <p:nvPr/>
            </p:nvSpPr>
            <p:spPr bwMode="auto">
              <a:xfrm>
                <a:off x="6872" y="1228"/>
                <a:ext cx="60" cy="60"/>
              </a:xfrm>
              <a:prstGeom prst="ellipse">
                <a:avLst/>
              </a:prstGeom>
              <a:solidFill>
                <a:srgbClr val="153D4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793" name="Oval 2126"/>
              <p:cNvSpPr>
                <a:spLocks noChangeArrowheads="1"/>
              </p:cNvSpPr>
              <p:nvPr/>
            </p:nvSpPr>
            <p:spPr bwMode="auto">
              <a:xfrm>
                <a:off x="6872" y="1196"/>
                <a:ext cx="60" cy="60"/>
              </a:xfrm>
              <a:prstGeom prst="ellipse">
                <a:avLst/>
              </a:prstGeom>
              <a:solidFill>
                <a:srgbClr val="10403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794" name="Oval 2127"/>
              <p:cNvSpPr>
                <a:spLocks noChangeArrowheads="1"/>
              </p:cNvSpPr>
              <p:nvPr/>
            </p:nvSpPr>
            <p:spPr bwMode="auto">
              <a:xfrm>
                <a:off x="6872" y="1164"/>
                <a:ext cx="60" cy="60"/>
              </a:xfrm>
              <a:prstGeom prst="ellipse">
                <a:avLst/>
              </a:prstGeom>
              <a:solidFill>
                <a:srgbClr val="0D3F2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795" name="Oval 2128"/>
              <p:cNvSpPr>
                <a:spLocks noChangeArrowheads="1"/>
              </p:cNvSpPr>
              <p:nvPr/>
            </p:nvSpPr>
            <p:spPr bwMode="auto">
              <a:xfrm>
                <a:off x="6872" y="1132"/>
                <a:ext cx="60" cy="60"/>
              </a:xfrm>
              <a:prstGeom prst="ellipse">
                <a:avLst/>
              </a:prstGeom>
              <a:solidFill>
                <a:srgbClr val="0A3A2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796" name="Oval 2129"/>
              <p:cNvSpPr>
                <a:spLocks noChangeArrowheads="1"/>
              </p:cNvSpPr>
              <p:nvPr/>
            </p:nvSpPr>
            <p:spPr bwMode="auto">
              <a:xfrm>
                <a:off x="6872" y="1100"/>
                <a:ext cx="60" cy="60"/>
              </a:xfrm>
              <a:prstGeom prst="ellipse">
                <a:avLst/>
              </a:prstGeom>
              <a:solidFill>
                <a:srgbClr val="07311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797" name="Oval 2130"/>
              <p:cNvSpPr>
                <a:spLocks noChangeArrowheads="1"/>
              </p:cNvSpPr>
              <p:nvPr/>
            </p:nvSpPr>
            <p:spPr bwMode="auto">
              <a:xfrm>
                <a:off x="6872" y="1072"/>
                <a:ext cx="60" cy="60"/>
              </a:xfrm>
              <a:prstGeom prst="ellipse">
                <a:avLst/>
              </a:prstGeom>
              <a:solidFill>
                <a:srgbClr val="06281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798" name="Oval 2131"/>
              <p:cNvSpPr>
                <a:spLocks noChangeArrowheads="1"/>
              </p:cNvSpPr>
              <p:nvPr/>
            </p:nvSpPr>
            <p:spPr bwMode="auto">
              <a:xfrm>
                <a:off x="6872" y="1040"/>
                <a:ext cx="60" cy="60"/>
              </a:xfrm>
              <a:prstGeom prst="ellipse">
                <a:avLst/>
              </a:prstGeom>
              <a:solidFill>
                <a:srgbClr val="04201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799" name="Oval 2132"/>
              <p:cNvSpPr>
                <a:spLocks noChangeArrowheads="1"/>
              </p:cNvSpPr>
              <p:nvPr/>
            </p:nvSpPr>
            <p:spPr bwMode="auto">
              <a:xfrm>
                <a:off x="6872" y="1008"/>
                <a:ext cx="60" cy="60"/>
              </a:xfrm>
              <a:prstGeom prst="ellipse">
                <a:avLst/>
              </a:prstGeom>
              <a:solidFill>
                <a:srgbClr val="03190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800" name="Oval 2133"/>
              <p:cNvSpPr>
                <a:spLocks noChangeArrowheads="1"/>
              </p:cNvSpPr>
              <p:nvPr/>
            </p:nvSpPr>
            <p:spPr bwMode="auto">
              <a:xfrm>
                <a:off x="6900" y="1976"/>
                <a:ext cx="60" cy="60"/>
              </a:xfrm>
              <a:prstGeom prst="ellipse">
                <a:avLst/>
              </a:prstGeom>
              <a:solidFill>
                <a:srgbClr val="1A04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801" name="Oval 2134"/>
              <p:cNvSpPr>
                <a:spLocks noChangeArrowheads="1"/>
              </p:cNvSpPr>
              <p:nvPr/>
            </p:nvSpPr>
            <p:spPr bwMode="auto">
              <a:xfrm>
                <a:off x="6900" y="1944"/>
                <a:ext cx="60" cy="60"/>
              </a:xfrm>
              <a:prstGeom prst="ellipse">
                <a:avLst/>
              </a:prstGeom>
              <a:solidFill>
                <a:srgbClr val="2105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802" name="Oval 2135"/>
              <p:cNvSpPr>
                <a:spLocks noChangeArrowheads="1"/>
              </p:cNvSpPr>
              <p:nvPr/>
            </p:nvSpPr>
            <p:spPr bwMode="auto">
              <a:xfrm>
                <a:off x="6900" y="1912"/>
                <a:ext cx="60" cy="60"/>
              </a:xfrm>
              <a:prstGeom prst="ellipse">
                <a:avLst/>
              </a:prstGeom>
              <a:solidFill>
                <a:srgbClr val="2A06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803" name="Oval 2136"/>
              <p:cNvSpPr>
                <a:spLocks noChangeArrowheads="1"/>
              </p:cNvSpPr>
              <p:nvPr/>
            </p:nvSpPr>
            <p:spPr bwMode="auto">
              <a:xfrm>
                <a:off x="6900" y="1884"/>
                <a:ext cx="60" cy="60"/>
              </a:xfrm>
              <a:prstGeom prst="ellipse">
                <a:avLst/>
              </a:prstGeom>
              <a:solidFill>
                <a:srgbClr val="35080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804" name="Oval 2137"/>
              <p:cNvSpPr>
                <a:spLocks noChangeArrowheads="1"/>
              </p:cNvSpPr>
              <p:nvPr/>
            </p:nvSpPr>
            <p:spPr bwMode="auto">
              <a:xfrm>
                <a:off x="6900" y="1852"/>
                <a:ext cx="60" cy="60"/>
              </a:xfrm>
              <a:prstGeom prst="ellipse">
                <a:avLst/>
              </a:prstGeom>
              <a:solidFill>
                <a:srgbClr val="420B0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805" name="Oval 2138"/>
              <p:cNvSpPr>
                <a:spLocks noChangeArrowheads="1"/>
              </p:cNvSpPr>
              <p:nvPr/>
            </p:nvSpPr>
            <p:spPr bwMode="auto">
              <a:xfrm>
                <a:off x="6900" y="1820"/>
                <a:ext cx="60" cy="60"/>
              </a:xfrm>
              <a:prstGeom prst="ellipse">
                <a:avLst/>
              </a:prstGeom>
              <a:solidFill>
                <a:srgbClr val="510E0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806" name="Oval 2139"/>
              <p:cNvSpPr>
                <a:spLocks noChangeArrowheads="1"/>
              </p:cNvSpPr>
              <p:nvPr/>
            </p:nvSpPr>
            <p:spPr bwMode="auto">
              <a:xfrm>
                <a:off x="6900" y="1788"/>
                <a:ext cx="60" cy="60"/>
              </a:xfrm>
              <a:prstGeom prst="ellipse">
                <a:avLst/>
              </a:prstGeom>
              <a:solidFill>
                <a:srgbClr val="62120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807" name="Oval 2140"/>
              <p:cNvSpPr>
                <a:spLocks noChangeArrowheads="1"/>
              </p:cNvSpPr>
              <p:nvPr/>
            </p:nvSpPr>
            <p:spPr bwMode="auto">
              <a:xfrm>
                <a:off x="6900" y="1756"/>
                <a:ext cx="60" cy="60"/>
              </a:xfrm>
              <a:prstGeom prst="ellipse">
                <a:avLst/>
              </a:prstGeom>
              <a:solidFill>
                <a:srgbClr val="73170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808" name="Oval 2141"/>
              <p:cNvSpPr>
                <a:spLocks noChangeArrowheads="1"/>
              </p:cNvSpPr>
              <p:nvPr/>
            </p:nvSpPr>
            <p:spPr bwMode="auto">
              <a:xfrm>
                <a:off x="6900" y="1728"/>
                <a:ext cx="60" cy="60"/>
              </a:xfrm>
              <a:prstGeom prst="ellipse">
                <a:avLst/>
              </a:prstGeom>
              <a:solidFill>
                <a:srgbClr val="841D0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809" name="Oval 2142"/>
              <p:cNvSpPr>
                <a:spLocks noChangeArrowheads="1"/>
              </p:cNvSpPr>
              <p:nvPr/>
            </p:nvSpPr>
            <p:spPr bwMode="auto">
              <a:xfrm>
                <a:off x="6900" y="1696"/>
                <a:ext cx="60" cy="60"/>
              </a:xfrm>
              <a:prstGeom prst="ellipse">
                <a:avLst/>
              </a:prstGeom>
              <a:solidFill>
                <a:srgbClr val="98250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810" name="Oval 2143"/>
              <p:cNvSpPr>
                <a:spLocks noChangeArrowheads="1"/>
              </p:cNvSpPr>
              <p:nvPr/>
            </p:nvSpPr>
            <p:spPr bwMode="auto">
              <a:xfrm>
                <a:off x="6900" y="1664"/>
                <a:ext cx="60" cy="60"/>
              </a:xfrm>
              <a:prstGeom prst="ellipse">
                <a:avLst/>
              </a:prstGeom>
              <a:solidFill>
                <a:srgbClr val="B12F0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811" name="Oval 2144"/>
              <p:cNvSpPr>
                <a:spLocks noChangeArrowheads="1"/>
              </p:cNvSpPr>
              <p:nvPr/>
            </p:nvSpPr>
            <p:spPr bwMode="auto">
              <a:xfrm>
                <a:off x="6900" y="1632"/>
                <a:ext cx="60" cy="60"/>
              </a:xfrm>
              <a:prstGeom prst="ellipse">
                <a:avLst/>
              </a:prstGeom>
              <a:solidFill>
                <a:srgbClr val="C33A1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812" name="Oval 2145"/>
              <p:cNvSpPr>
                <a:spLocks noChangeArrowheads="1"/>
              </p:cNvSpPr>
              <p:nvPr/>
            </p:nvSpPr>
            <p:spPr bwMode="auto">
              <a:xfrm>
                <a:off x="6900" y="1600"/>
                <a:ext cx="60" cy="60"/>
              </a:xfrm>
              <a:prstGeom prst="ellipse">
                <a:avLst/>
              </a:prstGeom>
              <a:solidFill>
                <a:srgbClr val="B6471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813" name="Oval 2146"/>
              <p:cNvSpPr>
                <a:spLocks noChangeArrowheads="1"/>
              </p:cNvSpPr>
              <p:nvPr/>
            </p:nvSpPr>
            <p:spPr bwMode="auto">
              <a:xfrm>
                <a:off x="6900" y="1572"/>
                <a:ext cx="60" cy="60"/>
              </a:xfrm>
              <a:prstGeom prst="ellipse">
                <a:avLst/>
              </a:prstGeom>
              <a:solidFill>
                <a:srgbClr val="AC551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814" name="Oval 2147"/>
              <p:cNvSpPr>
                <a:spLocks noChangeArrowheads="1"/>
              </p:cNvSpPr>
              <p:nvPr/>
            </p:nvSpPr>
            <p:spPr bwMode="auto">
              <a:xfrm>
                <a:off x="6900" y="1540"/>
                <a:ext cx="60" cy="60"/>
              </a:xfrm>
              <a:prstGeom prst="ellipse">
                <a:avLst/>
              </a:prstGeom>
              <a:solidFill>
                <a:srgbClr val="A4602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815" name="Oval 2148"/>
              <p:cNvSpPr>
                <a:spLocks noChangeArrowheads="1"/>
              </p:cNvSpPr>
              <p:nvPr/>
            </p:nvSpPr>
            <p:spPr bwMode="auto">
              <a:xfrm>
                <a:off x="6900" y="1508"/>
                <a:ext cx="60" cy="60"/>
              </a:xfrm>
              <a:prstGeom prst="ellipse">
                <a:avLst/>
              </a:prstGeom>
              <a:solidFill>
                <a:srgbClr val="95622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816" name="Oval 2149"/>
              <p:cNvSpPr>
                <a:spLocks noChangeArrowheads="1"/>
              </p:cNvSpPr>
              <p:nvPr/>
            </p:nvSpPr>
            <p:spPr bwMode="auto">
              <a:xfrm>
                <a:off x="6900" y="1476"/>
                <a:ext cx="60" cy="60"/>
              </a:xfrm>
              <a:prstGeom prst="ellipse">
                <a:avLst/>
              </a:prstGeom>
              <a:solidFill>
                <a:srgbClr val="805A3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817" name="Oval 2150"/>
              <p:cNvSpPr>
                <a:spLocks noChangeArrowheads="1"/>
              </p:cNvSpPr>
              <p:nvPr/>
            </p:nvSpPr>
            <p:spPr bwMode="auto">
              <a:xfrm>
                <a:off x="6900" y="1444"/>
                <a:ext cx="60" cy="60"/>
              </a:xfrm>
              <a:prstGeom prst="ellipse">
                <a:avLst/>
              </a:prstGeom>
              <a:solidFill>
                <a:srgbClr val="6A4F3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818" name="Oval 2151"/>
              <p:cNvSpPr>
                <a:spLocks noChangeArrowheads="1"/>
              </p:cNvSpPr>
              <p:nvPr/>
            </p:nvSpPr>
            <p:spPr bwMode="auto">
              <a:xfrm>
                <a:off x="6900" y="1412"/>
                <a:ext cx="60" cy="60"/>
              </a:xfrm>
              <a:prstGeom prst="ellipse">
                <a:avLst/>
              </a:prstGeom>
              <a:solidFill>
                <a:srgbClr val="55454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819" name="Oval 2152"/>
              <p:cNvSpPr>
                <a:spLocks noChangeArrowheads="1"/>
              </p:cNvSpPr>
              <p:nvPr/>
            </p:nvSpPr>
            <p:spPr bwMode="auto">
              <a:xfrm>
                <a:off x="6900" y="1384"/>
                <a:ext cx="60" cy="60"/>
              </a:xfrm>
              <a:prstGeom prst="ellipse">
                <a:avLst/>
              </a:prstGeom>
              <a:solidFill>
                <a:srgbClr val="443C4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820" name="Oval 2153"/>
              <p:cNvSpPr>
                <a:spLocks noChangeArrowheads="1"/>
              </p:cNvSpPr>
              <p:nvPr/>
            </p:nvSpPr>
            <p:spPr bwMode="auto">
              <a:xfrm>
                <a:off x="6900" y="1352"/>
                <a:ext cx="60" cy="60"/>
              </a:xfrm>
              <a:prstGeom prst="ellipse">
                <a:avLst/>
              </a:prstGeom>
              <a:solidFill>
                <a:srgbClr val="36364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821" name="Oval 2154"/>
              <p:cNvSpPr>
                <a:spLocks noChangeArrowheads="1"/>
              </p:cNvSpPr>
              <p:nvPr/>
            </p:nvSpPr>
            <p:spPr bwMode="auto">
              <a:xfrm>
                <a:off x="6900" y="1320"/>
                <a:ext cx="60" cy="60"/>
              </a:xfrm>
              <a:prstGeom prst="ellipse">
                <a:avLst/>
              </a:prstGeom>
              <a:solidFill>
                <a:srgbClr val="2A334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822" name="Oval 2155"/>
              <p:cNvSpPr>
                <a:spLocks noChangeArrowheads="1"/>
              </p:cNvSpPr>
              <p:nvPr/>
            </p:nvSpPr>
            <p:spPr bwMode="auto">
              <a:xfrm>
                <a:off x="6900" y="1288"/>
                <a:ext cx="60" cy="60"/>
              </a:xfrm>
              <a:prstGeom prst="ellipse">
                <a:avLst/>
              </a:prstGeom>
              <a:solidFill>
                <a:srgbClr val="21324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823" name="Oval 2156"/>
              <p:cNvSpPr>
                <a:spLocks noChangeArrowheads="1"/>
              </p:cNvSpPr>
              <p:nvPr/>
            </p:nvSpPr>
            <p:spPr bwMode="auto">
              <a:xfrm>
                <a:off x="6900" y="1256"/>
                <a:ext cx="60" cy="60"/>
              </a:xfrm>
              <a:prstGeom prst="ellipse">
                <a:avLst/>
              </a:prstGeom>
              <a:solidFill>
                <a:srgbClr val="1A323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824" name="Oval 2157"/>
              <p:cNvSpPr>
                <a:spLocks noChangeArrowheads="1"/>
              </p:cNvSpPr>
              <p:nvPr/>
            </p:nvSpPr>
            <p:spPr bwMode="auto">
              <a:xfrm>
                <a:off x="6900" y="1228"/>
                <a:ext cx="60" cy="60"/>
              </a:xfrm>
              <a:prstGeom prst="ellipse">
                <a:avLst/>
              </a:prstGeom>
              <a:solidFill>
                <a:srgbClr val="14333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825" name="Oval 2158"/>
              <p:cNvSpPr>
                <a:spLocks noChangeArrowheads="1"/>
              </p:cNvSpPr>
              <p:nvPr/>
            </p:nvSpPr>
            <p:spPr bwMode="auto">
              <a:xfrm>
                <a:off x="6900" y="1196"/>
                <a:ext cx="60" cy="60"/>
              </a:xfrm>
              <a:prstGeom prst="ellipse">
                <a:avLst/>
              </a:prstGeom>
              <a:solidFill>
                <a:srgbClr val="10342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826" name="Oval 2159"/>
              <p:cNvSpPr>
                <a:spLocks noChangeArrowheads="1"/>
              </p:cNvSpPr>
              <p:nvPr/>
            </p:nvSpPr>
            <p:spPr bwMode="auto">
              <a:xfrm>
                <a:off x="6900" y="1164"/>
                <a:ext cx="60" cy="60"/>
              </a:xfrm>
              <a:prstGeom prst="ellipse">
                <a:avLst/>
              </a:prstGeom>
              <a:solidFill>
                <a:srgbClr val="0C322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827" name="Oval 2160"/>
              <p:cNvSpPr>
                <a:spLocks noChangeArrowheads="1"/>
              </p:cNvSpPr>
              <p:nvPr/>
            </p:nvSpPr>
            <p:spPr bwMode="auto">
              <a:xfrm>
                <a:off x="6900" y="1132"/>
                <a:ext cx="60" cy="60"/>
              </a:xfrm>
              <a:prstGeom prst="ellipse">
                <a:avLst/>
              </a:prstGeom>
              <a:solidFill>
                <a:srgbClr val="092E1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828" name="Oval 2161"/>
              <p:cNvSpPr>
                <a:spLocks noChangeArrowheads="1"/>
              </p:cNvSpPr>
              <p:nvPr/>
            </p:nvSpPr>
            <p:spPr bwMode="auto">
              <a:xfrm>
                <a:off x="6900" y="1100"/>
                <a:ext cx="60" cy="60"/>
              </a:xfrm>
              <a:prstGeom prst="ellipse">
                <a:avLst/>
              </a:prstGeom>
              <a:solidFill>
                <a:srgbClr val="07281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829" name="Oval 2162"/>
              <p:cNvSpPr>
                <a:spLocks noChangeArrowheads="1"/>
              </p:cNvSpPr>
              <p:nvPr/>
            </p:nvSpPr>
            <p:spPr bwMode="auto">
              <a:xfrm>
                <a:off x="6900" y="1072"/>
                <a:ext cx="60" cy="60"/>
              </a:xfrm>
              <a:prstGeom prst="ellipse">
                <a:avLst/>
              </a:prstGeom>
              <a:solidFill>
                <a:srgbClr val="05221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830" name="Oval 2163"/>
              <p:cNvSpPr>
                <a:spLocks noChangeArrowheads="1"/>
              </p:cNvSpPr>
              <p:nvPr/>
            </p:nvSpPr>
            <p:spPr bwMode="auto">
              <a:xfrm>
                <a:off x="6900" y="1040"/>
                <a:ext cx="60" cy="60"/>
              </a:xfrm>
              <a:prstGeom prst="ellipse">
                <a:avLst/>
              </a:prstGeom>
              <a:solidFill>
                <a:srgbClr val="041C0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831" name="Oval 2164"/>
              <p:cNvSpPr>
                <a:spLocks noChangeArrowheads="1"/>
              </p:cNvSpPr>
              <p:nvPr/>
            </p:nvSpPr>
            <p:spPr bwMode="auto">
              <a:xfrm>
                <a:off x="6900" y="1008"/>
                <a:ext cx="60" cy="60"/>
              </a:xfrm>
              <a:prstGeom prst="ellipse">
                <a:avLst/>
              </a:prstGeom>
              <a:solidFill>
                <a:srgbClr val="03160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832" name="Oval 2165"/>
              <p:cNvSpPr>
                <a:spLocks noChangeArrowheads="1"/>
              </p:cNvSpPr>
              <p:nvPr/>
            </p:nvSpPr>
            <p:spPr bwMode="auto">
              <a:xfrm>
                <a:off x="6932" y="1976"/>
                <a:ext cx="60" cy="60"/>
              </a:xfrm>
              <a:prstGeom prst="ellipse">
                <a:avLst/>
              </a:prstGeom>
              <a:solidFill>
                <a:srgbClr val="1803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833" name="Oval 2166"/>
              <p:cNvSpPr>
                <a:spLocks noChangeArrowheads="1"/>
              </p:cNvSpPr>
              <p:nvPr/>
            </p:nvSpPr>
            <p:spPr bwMode="auto">
              <a:xfrm>
                <a:off x="6932" y="1944"/>
                <a:ext cx="60" cy="60"/>
              </a:xfrm>
              <a:prstGeom prst="ellipse">
                <a:avLst/>
              </a:prstGeom>
              <a:solidFill>
                <a:srgbClr val="1E05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834" name="Oval 2167"/>
              <p:cNvSpPr>
                <a:spLocks noChangeArrowheads="1"/>
              </p:cNvSpPr>
              <p:nvPr/>
            </p:nvSpPr>
            <p:spPr bwMode="auto">
              <a:xfrm>
                <a:off x="6932" y="1912"/>
                <a:ext cx="60" cy="60"/>
              </a:xfrm>
              <a:prstGeom prst="ellipse">
                <a:avLst/>
              </a:prstGeom>
              <a:solidFill>
                <a:srgbClr val="2606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835" name="Oval 2168"/>
              <p:cNvSpPr>
                <a:spLocks noChangeArrowheads="1"/>
              </p:cNvSpPr>
              <p:nvPr/>
            </p:nvSpPr>
            <p:spPr bwMode="auto">
              <a:xfrm>
                <a:off x="6932" y="1884"/>
                <a:ext cx="60" cy="60"/>
              </a:xfrm>
              <a:prstGeom prst="ellipse">
                <a:avLst/>
              </a:prstGeom>
              <a:solidFill>
                <a:srgbClr val="2F080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836" name="Oval 2169"/>
              <p:cNvSpPr>
                <a:spLocks noChangeArrowheads="1"/>
              </p:cNvSpPr>
              <p:nvPr/>
            </p:nvSpPr>
            <p:spPr bwMode="auto">
              <a:xfrm>
                <a:off x="6932" y="1852"/>
                <a:ext cx="60" cy="60"/>
              </a:xfrm>
              <a:prstGeom prst="ellipse">
                <a:avLst/>
              </a:prstGeom>
              <a:solidFill>
                <a:srgbClr val="3A0A0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837" name="Oval 2170"/>
              <p:cNvSpPr>
                <a:spLocks noChangeArrowheads="1"/>
              </p:cNvSpPr>
              <p:nvPr/>
            </p:nvSpPr>
            <p:spPr bwMode="auto">
              <a:xfrm>
                <a:off x="6932" y="1820"/>
                <a:ext cx="60" cy="60"/>
              </a:xfrm>
              <a:prstGeom prst="ellipse">
                <a:avLst/>
              </a:prstGeom>
              <a:solidFill>
                <a:srgbClr val="460D0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838" name="Oval 2171"/>
              <p:cNvSpPr>
                <a:spLocks noChangeArrowheads="1"/>
              </p:cNvSpPr>
              <p:nvPr/>
            </p:nvSpPr>
            <p:spPr bwMode="auto">
              <a:xfrm>
                <a:off x="6932" y="1788"/>
                <a:ext cx="60" cy="60"/>
              </a:xfrm>
              <a:prstGeom prst="ellipse">
                <a:avLst/>
              </a:prstGeom>
              <a:solidFill>
                <a:srgbClr val="54100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839" name="Oval 2172"/>
              <p:cNvSpPr>
                <a:spLocks noChangeArrowheads="1"/>
              </p:cNvSpPr>
              <p:nvPr/>
            </p:nvSpPr>
            <p:spPr bwMode="auto">
              <a:xfrm>
                <a:off x="6932" y="1756"/>
                <a:ext cx="60" cy="60"/>
              </a:xfrm>
              <a:prstGeom prst="ellipse">
                <a:avLst/>
              </a:prstGeom>
              <a:solidFill>
                <a:srgbClr val="63150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840" name="Oval 2173"/>
              <p:cNvSpPr>
                <a:spLocks noChangeArrowheads="1"/>
              </p:cNvSpPr>
              <p:nvPr/>
            </p:nvSpPr>
            <p:spPr bwMode="auto">
              <a:xfrm>
                <a:off x="6932" y="1728"/>
                <a:ext cx="60" cy="60"/>
              </a:xfrm>
              <a:prstGeom prst="ellipse">
                <a:avLst/>
              </a:prstGeom>
              <a:solidFill>
                <a:srgbClr val="741A0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841" name="Oval 2174"/>
              <p:cNvSpPr>
                <a:spLocks noChangeArrowheads="1"/>
              </p:cNvSpPr>
              <p:nvPr/>
            </p:nvSpPr>
            <p:spPr bwMode="auto">
              <a:xfrm>
                <a:off x="6932" y="1696"/>
                <a:ext cx="60" cy="60"/>
              </a:xfrm>
              <a:prstGeom prst="ellipse">
                <a:avLst/>
              </a:prstGeom>
              <a:solidFill>
                <a:srgbClr val="87210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842" name="Oval 2175"/>
              <p:cNvSpPr>
                <a:spLocks noChangeArrowheads="1"/>
              </p:cNvSpPr>
              <p:nvPr/>
            </p:nvSpPr>
            <p:spPr bwMode="auto">
              <a:xfrm>
                <a:off x="6932" y="1664"/>
                <a:ext cx="60" cy="60"/>
              </a:xfrm>
              <a:prstGeom prst="ellipse">
                <a:avLst/>
              </a:prstGeom>
              <a:solidFill>
                <a:srgbClr val="9B280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843" name="Oval 2176"/>
              <p:cNvSpPr>
                <a:spLocks noChangeArrowheads="1"/>
              </p:cNvSpPr>
              <p:nvPr/>
            </p:nvSpPr>
            <p:spPr bwMode="auto">
              <a:xfrm>
                <a:off x="6932" y="1632"/>
                <a:ext cx="60" cy="60"/>
              </a:xfrm>
              <a:prstGeom prst="ellipse">
                <a:avLst/>
              </a:prstGeom>
              <a:solidFill>
                <a:srgbClr val="A8310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844" name="Oval 2177"/>
              <p:cNvSpPr>
                <a:spLocks noChangeArrowheads="1"/>
              </p:cNvSpPr>
              <p:nvPr/>
            </p:nvSpPr>
            <p:spPr bwMode="auto">
              <a:xfrm>
                <a:off x="6932" y="1600"/>
                <a:ext cx="60" cy="60"/>
              </a:xfrm>
              <a:prstGeom prst="ellipse">
                <a:avLst/>
              </a:prstGeom>
              <a:solidFill>
                <a:srgbClr val="9F3B1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845" name="Oval 2178"/>
              <p:cNvSpPr>
                <a:spLocks noChangeArrowheads="1"/>
              </p:cNvSpPr>
              <p:nvPr/>
            </p:nvSpPr>
            <p:spPr bwMode="auto">
              <a:xfrm>
                <a:off x="6932" y="1572"/>
                <a:ext cx="60" cy="60"/>
              </a:xfrm>
              <a:prstGeom prst="ellipse">
                <a:avLst/>
              </a:prstGeom>
              <a:solidFill>
                <a:srgbClr val="94441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846" name="Oval 2179"/>
              <p:cNvSpPr>
                <a:spLocks noChangeArrowheads="1"/>
              </p:cNvSpPr>
              <p:nvPr/>
            </p:nvSpPr>
            <p:spPr bwMode="auto">
              <a:xfrm>
                <a:off x="6932" y="1540"/>
                <a:ext cx="60" cy="60"/>
              </a:xfrm>
              <a:prstGeom prst="ellipse">
                <a:avLst/>
              </a:prstGeom>
              <a:solidFill>
                <a:srgbClr val="894B1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847" name="Oval 2180"/>
              <p:cNvSpPr>
                <a:spLocks noChangeArrowheads="1"/>
              </p:cNvSpPr>
              <p:nvPr/>
            </p:nvSpPr>
            <p:spPr bwMode="auto">
              <a:xfrm>
                <a:off x="6932" y="1508"/>
                <a:ext cx="60" cy="60"/>
              </a:xfrm>
              <a:prstGeom prst="ellipse">
                <a:avLst/>
              </a:prstGeom>
              <a:solidFill>
                <a:srgbClr val="7C4C2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848" name="Oval 2181"/>
              <p:cNvSpPr>
                <a:spLocks noChangeArrowheads="1"/>
              </p:cNvSpPr>
              <p:nvPr/>
            </p:nvSpPr>
            <p:spPr bwMode="auto">
              <a:xfrm>
                <a:off x="6932" y="1476"/>
                <a:ext cx="60" cy="60"/>
              </a:xfrm>
              <a:prstGeom prst="ellipse">
                <a:avLst/>
              </a:prstGeom>
              <a:solidFill>
                <a:srgbClr val="6C482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849" name="Oval 2182"/>
              <p:cNvSpPr>
                <a:spLocks noChangeArrowheads="1"/>
              </p:cNvSpPr>
              <p:nvPr/>
            </p:nvSpPr>
            <p:spPr bwMode="auto">
              <a:xfrm>
                <a:off x="6932" y="1444"/>
                <a:ext cx="60" cy="60"/>
              </a:xfrm>
              <a:prstGeom prst="ellipse">
                <a:avLst/>
              </a:prstGeom>
              <a:solidFill>
                <a:srgbClr val="5B42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850" name="Oval 2183"/>
              <p:cNvSpPr>
                <a:spLocks noChangeArrowheads="1"/>
              </p:cNvSpPr>
              <p:nvPr/>
            </p:nvSpPr>
            <p:spPr bwMode="auto">
              <a:xfrm>
                <a:off x="6932" y="1412"/>
                <a:ext cx="60" cy="60"/>
              </a:xfrm>
              <a:prstGeom prst="ellipse">
                <a:avLst/>
              </a:prstGeom>
              <a:solidFill>
                <a:srgbClr val="4B3A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851" name="Oval 2184"/>
              <p:cNvSpPr>
                <a:spLocks noChangeArrowheads="1"/>
              </p:cNvSpPr>
              <p:nvPr/>
            </p:nvSpPr>
            <p:spPr bwMode="auto">
              <a:xfrm>
                <a:off x="6932" y="1384"/>
                <a:ext cx="60" cy="60"/>
              </a:xfrm>
              <a:prstGeom prst="ellipse">
                <a:avLst/>
              </a:prstGeom>
              <a:solidFill>
                <a:srgbClr val="3C343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852" name="Oval 2185"/>
              <p:cNvSpPr>
                <a:spLocks noChangeArrowheads="1"/>
              </p:cNvSpPr>
              <p:nvPr/>
            </p:nvSpPr>
            <p:spPr bwMode="auto">
              <a:xfrm>
                <a:off x="6932" y="1352"/>
                <a:ext cx="60" cy="60"/>
              </a:xfrm>
              <a:prstGeom prst="ellipse">
                <a:avLst/>
              </a:prstGeom>
              <a:solidFill>
                <a:srgbClr val="302F3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853" name="Oval 2186"/>
              <p:cNvSpPr>
                <a:spLocks noChangeArrowheads="1"/>
              </p:cNvSpPr>
              <p:nvPr/>
            </p:nvSpPr>
            <p:spPr bwMode="auto">
              <a:xfrm>
                <a:off x="6932" y="1320"/>
                <a:ext cx="60" cy="60"/>
              </a:xfrm>
              <a:prstGeom prst="ellipse">
                <a:avLst/>
              </a:prstGeom>
              <a:solidFill>
                <a:srgbClr val="262C3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854" name="Oval 2187"/>
              <p:cNvSpPr>
                <a:spLocks noChangeArrowheads="1"/>
              </p:cNvSpPr>
              <p:nvPr/>
            </p:nvSpPr>
            <p:spPr bwMode="auto">
              <a:xfrm>
                <a:off x="6932" y="1288"/>
                <a:ext cx="60" cy="60"/>
              </a:xfrm>
              <a:prstGeom prst="ellipse">
                <a:avLst/>
              </a:prstGeom>
              <a:solidFill>
                <a:srgbClr val="1E2B3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855" name="Oval 2188"/>
              <p:cNvSpPr>
                <a:spLocks noChangeArrowheads="1"/>
              </p:cNvSpPr>
              <p:nvPr/>
            </p:nvSpPr>
            <p:spPr bwMode="auto">
              <a:xfrm>
                <a:off x="6932" y="1256"/>
                <a:ext cx="60" cy="60"/>
              </a:xfrm>
              <a:prstGeom prst="ellipse">
                <a:avLst/>
              </a:prstGeom>
              <a:solidFill>
                <a:srgbClr val="182A3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856" name="Oval 2189"/>
              <p:cNvSpPr>
                <a:spLocks noChangeArrowheads="1"/>
              </p:cNvSpPr>
              <p:nvPr/>
            </p:nvSpPr>
            <p:spPr bwMode="auto">
              <a:xfrm>
                <a:off x="6932" y="1228"/>
                <a:ext cx="60" cy="60"/>
              </a:xfrm>
              <a:prstGeom prst="ellipse">
                <a:avLst/>
              </a:prstGeom>
              <a:solidFill>
                <a:srgbClr val="132A2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857" name="Oval 2190"/>
              <p:cNvSpPr>
                <a:spLocks noChangeArrowheads="1"/>
              </p:cNvSpPr>
              <p:nvPr/>
            </p:nvSpPr>
            <p:spPr bwMode="auto">
              <a:xfrm>
                <a:off x="6932" y="1196"/>
                <a:ext cx="60" cy="60"/>
              </a:xfrm>
              <a:prstGeom prst="ellipse">
                <a:avLst/>
              </a:prstGeom>
              <a:solidFill>
                <a:srgbClr val="0E292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858" name="Oval 2191"/>
              <p:cNvSpPr>
                <a:spLocks noChangeArrowheads="1"/>
              </p:cNvSpPr>
              <p:nvPr/>
            </p:nvSpPr>
            <p:spPr bwMode="auto">
              <a:xfrm>
                <a:off x="6932" y="1164"/>
                <a:ext cx="60" cy="60"/>
              </a:xfrm>
              <a:prstGeom prst="ellipse">
                <a:avLst/>
              </a:prstGeom>
              <a:solidFill>
                <a:srgbClr val="0B281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859" name="Oval 2192"/>
              <p:cNvSpPr>
                <a:spLocks noChangeArrowheads="1"/>
              </p:cNvSpPr>
              <p:nvPr/>
            </p:nvSpPr>
            <p:spPr bwMode="auto">
              <a:xfrm>
                <a:off x="6932" y="1132"/>
                <a:ext cx="60" cy="60"/>
              </a:xfrm>
              <a:prstGeom prst="ellipse">
                <a:avLst/>
              </a:prstGeom>
              <a:solidFill>
                <a:srgbClr val="09251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860" name="Oval 2193"/>
              <p:cNvSpPr>
                <a:spLocks noChangeArrowheads="1"/>
              </p:cNvSpPr>
              <p:nvPr/>
            </p:nvSpPr>
            <p:spPr bwMode="auto">
              <a:xfrm>
                <a:off x="6932" y="1100"/>
                <a:ext cx="60" cy="60"/>
              </a:xfrm>
              <a:prstGeom prst="ellipse">
                <a:avLst/>
              </a:prstGeom>
              <a:solidFill>
                <a:srgbClr val="07211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861" name="Oval 2194"/>
              <p:cNvSpPr>
                <a:spLocks noChangeArrowheads="1"/>
              </p:cNvSpPr>
              <p:nvPr/>
            </p:nvSpPr>
            <p:spPr bwMode="auto">
              <a:xfrm>
                <a:off x="6932" y="1072"/>
                <a:ext cx="60" cy="60"/>
              </a:xfrm>
              <a:prstGeom prst="ellipse">
                <a:avLst/>
              </a:prstGeom>
              <a:solidFill>
                <a:srgbClr val="051C1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862" name="Oval 2195"/>
              <p:cNvSpPr>
                <a:spLocks noChangeArrowheads="1"/>
              </p:cNvSpPr>
              <p:nvPr/>
            </p:nvSpPr>
            <p:spPr bwMode="auto">
              <a:xfrm>
                <a:off x="6932" y="1040"/>
                <a:ext cx="60" cy="60"/>
              </a:xfrm>
              <a:prstGeom prst="ellipse">
                <a:avLst/>
              </a:prstGeom>
              <a:solidFill>
                <a:srgbClr val="04170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863" name="Oval 2196"/>
              <p:cNvSpPr>
                <a:spLocks noChangeArrowheads="1"/>
              </p:cNvSpPr>
              <p:nvPr/>
            </p:nvSpPr>
            <p:spPr bwMode="auto">
              <a:xfrm>
                <a:off x="6932" y="1008"/>
                <a:ext cx="60" cy="60"/>
              </a:xfrm>
              <a:prstGeom prst="ellipse">
                <a:avLst/>
              </a:prstGeom>
              <a:solidFill>
                <a:srgbClr val="03130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864" name="Oval 2197"/>
              <p:cNvSpPr>
                <a:spLocks noChangeArrowheads="1"/>
              </p:cNvSpPr>
              <p:nvPr/>
            </p:nvSpPr>
            <p:spPr bwMode="auto">
              <a:xfrm>
                <a:off x="6964" y="1976"/>
                <a:ext cx="60" cy="60"/>
              </a:xfrm>
              <a:prstGeom prst="ellipse">
                <a:avLst/>
              </a:prstGeom>
              <a:solidFill>
                <a:srgbClr val="1503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865" name="Oval 2198"/>
              <p:cNvSpPr>
                <a:spLocks noChangeArrowheads="1"/>
              </p:cNvSpPr>
              <p:nvPr/>
            </p:nvSpPr>
            <p:spPr bwMode="auto">
              <a:xfrm>
                <a:off x="6964" y="1944"/>
                <a:ext cx="60" cy="60"/>
              </a:xfrm>
              <a:prstGeom prst="ellipse">
                <a:avLst/>
              </a:prstGeom>
              <a:solidFill>
                <a:srgbClr val="1B04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866" name="Oval 2199"/>
              <p:cNvSpPr>
                <a:spLocks noChangeArrowheads="1"/>
              </p:cNvSpPr>
              <p:nvPr/>
            </p:nvSpPr>
            <p:spPr bwMode="auto">
              <a:xfrm>
                <a:off x="6964" y="1912"/>
                <a:ext cx="60" cy="60"/>
              </a:xfrm>
              <a:prstGeom prst="ellipse">
                <a:avLst/>
              </a:prstGeom>
              <a:solidFill>
                <a:srgbClr val="2105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867" name="Oval 2200"/>
              <p:cNvSpPr>
                <a:spLocks noChangeArrowheads="1"/>
              </p:cNvSpPr>
              <p:nvPr/>
            </p:nvSpPr>
            <p:spPr bwMode="auto">
              <a:xfrm>
                <a:off x="6964" y="1884"/>
                <a:ext cx="60" cy="60"/>
              </a:xfrm>
              <a:prstGeom prst="ellipse">
                <a:avLst/>
              </a:prstGeom>
              <a:solidFill>
                <a:srgbClr val="29070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868" name="Oval 2201"/>
              <p:cNvSpPr>
                <a:spLocks noChangeArrowheads="1"/>
              </p:cNvSpPr>
              <p:nvPr/>
            </p:nvSpPr>
            <p:spPr bwMode="auto">
              <a:xfrm>
                <a:off x="6964" y="1852"/>
                <a:ext cx="60" cy="60"/>
              </a:xfrm>
              <a:prstGeom prst="ellipse">
                <a:avLst/>
              </a:prstGeom>
              <a:solidFill>
                <a:srgbClr val="32090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869" name="Oval 2202"/>
              <p:cNvSpPr>
                <a:spLocks noChangeArrowheads="1"/>
              </p:cNvSpPr>
              <p:nvPr/>
            </p:nvSpPr>
            <p:spPr bwMode="auto">
              <a:xfrm>
                <a:off x="6964" y="1820"/>
                <a:ext cx="60" cy="60"/>
              </a:xfrm>
              <a:prstGeom prst="ellipse">
                <a:avLst/>
              </a:prstGeom>
              <a:solidFill>
                <a:srgbClr val="3C0B0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870" name="Oval 2203"/>
              <p:cNvSpPr>
                <a:spLocks noChangeArrowheads="1"/>
              </p:cNvSpPr>
              <p:nvPr/>
            </p:nvSpPr>
            <p:spPr bwMode="auto">
              <a:xfrm>
                <a:off x="6964" y="1788"/>
                <a:ext cx="60" cy="60"/>
              </a:xfrm>
              <a:prstGeom prst="ellipse">
                <a:avLst/>
              </a:prstGeom>
              <a:solidFill>
                <a:srgbClr val="480E0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871" name="Oval 2204"/>
              <p:cNvSpPr>
                <a:spLocks noChangeArrowheads="1"/>
              </p:cNvSpPr>
              <p:nvPr/>
            </p:nvSpPr>
            <p:spPr bwMode="auto">
              <a:xfrm>
                <a:off x="6964" y="1756"/>
                <a:ext cx="60" cy="60"/>
              </a:xfrm>
              <a:prstGeom prst="ellipse">
                <a:avLst/>
              </a:prstGeom>
              <a:solidFill>
                <a:srgbClr val="54120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872" name="Oval 2205"/>
              <p:cNvSpPr>
                <a:spLocks noChangeArrowheads="1"/>
              </p:cNvSpPr>
              <p:nvPr/>
            </p:nvSpPr>
            <p:spPr bwMode="auto">
              <a:xfrm>
                <a:off x="6964" y="1728"/>
                <a:ext cx="60" cy="60"/>
              </a:xfrm>
              <a:prstGeom prst="ellipse">
                <a:avLst/>
              </a:prstGeom>
              <a:solidFill>
                <a:srgbClr val="62170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873" name="Oval 2206"/>
              <p:cNvSpPr>
                <a:spLocks noChangeArrowheads="1"/>
              </p:cNvSpPr>
              <p:nvPr/>
            </p:nvSpPr>
            <p:spPr bwMode="auto">
              <a:xfrm>
                <a:off x="6964" y="1696"/>
                <a:ext cx="60" cy="60"/>
              </a:xfrm>
              <a:prstGeom prst="ellipse">
                <a:avLst/>
              </a:prstGeom>
              <a:solidFill>
                <a:srgbClr val="711C0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874" name="Oval 2207"/>
              <p:cNvSpPr>
                <a:spLocks noChangeArrowheads="1"/>
              </p:cNvSpPr>
              <p:nvPr/>
            </p:nvSpPr>
            <p:spPr bwMode="auto">
              <a:xfrm>
                <a:off x="6964" y="1664"/>
                <a:ext cx="60" cy="60"/>
              </a:xfrm>
              <a:prstGeom prst="ellipse">
                <a:avLst/>
              </a:prstGeom>
              <a:solidFill>
                <a:srgbClr val="7E220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875" name="Oval 2208"/>
              <p:cNvSpPr>
                <a:spLocks noChangeArrowheads="1"/>
              </p:cNvSpPr>
              <p:nvPr/>
            </p:nvSpPr>
            <p:spPr bwMode="auto">
              <a:xfrm>
                <a:off x="6964" y="1632"/>
                <a:ext cx="60" cy="60"/>
              </a:xfrm>
              <a:prstGeom prst="ellipse">
                <a:avLst/>
              </a:prstGeom>
              <a:solidFill>
                <a:srgbClr val="84290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876" name="Oval 2209"/>
              <p:cNvSpPr>
                <a:spLocks noChangeArrowheads="1"/>
              </p:cNvSpPr>
              <p:nvPr/>
            </p:nvSpPr>
            <p:spPr bwMode="auto">
              <a:xfrm>
                <a:off x="6964" y="1600"/>
                <a:ext cx="60" cy="60"/>
              </a:xfrm>
              <a:prstGeom prst="ellipse">
                <a:avLst/>
              </a:prstGeom>
              <a:solidFill>
                <a:srgbClr val="82301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877" name="Oval 2210"/>
              <p:cNvSpPr>
                <a:spLocks noChangeArrowheads="1"/>
              </p:cNvSpPr>
              <p:nvPr/>
            </p:nvSpPr>
            <p:spPr bwMode="auto">
              <a:xfrm>
                <a:off x="6964" y="1572"/>
                <a:ext cx="60" cy="60"/>
              </a:xfrm>
              <a:prstGeom prst="ellipse">
                <a:avLst/>
              </a:prstGeom>
              <a:solidFill>
                <a:srgbClr val="7A361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878" name="Oval 2211"/>
              <p:cNvSpPr>
                <a:spLocks noChangeArrowheads="1"/>
              </p:cNvSpPr>
              <p:nvPr/>
            </p:nvSpPr>
            <p:spPr bwMode="auto">
              <a:xfrm>
                <a:off x="6964" y="1540"/>
                <a:ext cx="60" cy="60"/>
              </a:xfrm>
              <a:prstGeom prst="ellipse">
                <a:avLst/>
              </a:prstGeom>
              <a:solidFill>
                <a:srgbClr val="713A1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879" name="Oval 2212"/>
              <p:cNvSpPr>
                <a:spLocks noChangeArrowheads="1"/>
              </p:cNvSpPr>
              <p:nvPr/>
            </p:nvSpPr>
            <p:spPr bwMode="auto">
              <a:xfrm>
                <a:off x="6964" y="1508"/>
                <a:ext cx="60" cy="60"/>
              </a:xfrm>
              <a:prstGeom prst="ellipse">
                <a:avLst/>
              </a:prstGeom>
              <a:solidFill>
                <a:srgbClr val="663B1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880" name="Oval 2213"/>
              <p:cNvSpPr>
                <a:spLocks noChangeArrowheads="1"/>
              </p:cNvSpPr>
              <p:nvPr/>
            </p:nvSpPr>
            <p:spPr bwMode="auto">
              <a:xfrm>
                <a:off x="6964" y="1476"/>
                <a:ext cx="60" cy="60"/>
              </a:xfrm>
              <a:prstGeom prst="ellipse">
                <a:avLst/>
              </a:prstGeom>
              <a:solidFill>
                <a:srgbClr val="59392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881" name="Oval 2214"/>
              <p:cNvSpPr>
                <a:spLocks noChangeArrowheads="1"/>
              </p:cNvSpPr>
              <p:nvPr/>
            </p:nvSpPr>
            <p:spPr bwMode="auto">
              <a:xfrm>
                <a:off x="6964" y="1444"/>
                <a:ext cx="60" cy="60"/>
              </a:xfrm>
              <a:prstGeom prst="ellipse">
                <a:avLst/>
              </a:prstGeom>
              <a:solidFill>
                <a:srgbClr val="4C352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882" name="Oval 2215"/>
              <p:cNvSpPr>
                <a:spLocks noChangeArrowheads="1"/>
              </p:cNvSpPr>
              <p:nvPr/>
            </p:nvSpPr>
            <p:spPr bwMode="auto">
              <a:xfrm>
                <a:off x="6964" y="1412"/>
                <a:ext cx="60" cy="60"/>
              </a:xfrm>
              <a:prstGeom prst="ellipse">
                <a:avLst/>
              </a:prstGeom>
              <a:solidFill>
                <a:srgbClr val="40302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883" name="Oval 2216"/>
              <p:cNvSpPr>
                <a:spLocks noChangeArrowheads="1"/>
              </p:cNvSpPr>
              <p:nvPr/>
            </p:nvSpPr>
            <p:spPr bwMode="auto">
              <a:xfrm>
                <a:off x="6964" y="1384"/>
                <a:ext cx="60" cy="60"/>
              </a:xfrm>
              <a:prstGeom prst="ellipse">
                <a:avLst/>
              </a:prstGeom>
              <a:solidFill>
                <a:srgbClr val="342C2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884" name="Oval 2217"/>
              <p:cNvSpPr>
                <a:spLocks noChangeArrowheads="1"/>
              </p:cNvSpPr>
              <p:nvPr/>
            </p:nvSpPr>
            <p:spPr bwMode="auto">
              <a:xfrm>
                <a:off x="6964" y="1352"/>
                <a:ext cx="60" cy="60"/>
              </a:xfrm>
              <a:prstGeom prst="ellipse">
                <a:avLst/>
              </a:prstGeom>
              <a:solidFill>
                <a:srgbClr val="2A282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885" name="Oval 2218"/>
              <p:cNvSpPr>
                <a:spLocks noChangeArrowheads="1"/>
              </p:cNvSpPr>
              <p:nvPr/>
            </p:nvSpPr>
            <p:spPr bwMode="auto">
              <a:xfrm>
                <a:off x="6964" y="1320"/>
                <a:ext cx="60" cy="60"/>
              </a:xfrm>
              <a:prstGeom prst="ellipse">
                <a:avLst/>
              </a:prstGeom>
              <a:solidFill>
                <a:srgbClr val="22262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886" name="Oval 2219"/>
              <p:cNvSpPr>
                <a:spLocks noChangeArrowheads="1"/>
              </p:cNvSpPr>
              <p:nvPr/>
            </p:nvSpPr>
            <p:spPr bwMode="auto">
              <a:xfrm>
                <a:off x="6964" y="1288"/>
                <a:ext cx="60" cy="60"/>
              </a:xfrm>
              <a:prstGeom prst="ellipse">
                <a:avLst/>
              </a:prstGeom>
              <a:solidFill>
                <a:srgbClr val="1B242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887" name="Oval 2220"/>
              <p:cNvSpPr>
                <a:spLocks noChangeArrowheads="1"/>
              </p:cNvSpPr>
              <p:nvPr/>
            </p:nvSpPr>
            <p:spPr bwMode="auto">
              <a:xfrm>
                <a:off x="6964" y="1256"/>
                <a:ext cx="60" cy="60"/>
              </a:xfrm>
              <a:prstGeom prst="ellipse">
                <a:avLst/>
              </a:prstGeom>
              <a:solidFill>
                <a:srgbClr val="15232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888" name="Oval 2221"/>
              <p:cNvSpPr>
                <a:spLocks noChangeArrowheads="1"/>
              </p:cNvSpPr>
              <p:nvPr/>
            </p:nvSpPr>
            <p:spPr bwMode="auto">
              <a:xfrm>
                <a:off x="6964" y="1228"/>
                <a:ext cx="60" cy="60"/>
              </a:xfrm>
              <a:prstGeom prst="ellipse">
                <a:avLst/>
              </a:prstGeom>
              <a:solidFill>
                <a:srgbClr val="11222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889" name="Oval 2222"/>
              <p:cNvSpPr>
                <a:spLocks noChangeArrowheads="1"/>
              </p:cNvSpPr>
              <p:nvPr/>
            </p:nvSpPr>
            <p:spPr bwMode="auto">
              <a:xfrm>
                <a:off x="6964" y="1196"/>
                <a:ext cx="60" cy="60"/>
              </a:xfrm>
              <a:prstGeom prst="ellipse">
                <a:avLst/>
              </a:prstGeom>
              <a:solidFill>
                <a:srgbClr val="0D211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890" name="Oval 2223"/>
              <p:cNvSpPr>
                <a:spLocks noChangeArrowheads="1"/>
              </p:cNvSpPr>
              <p:nvPr/>
            </p:nvSpPr>
            <p:spPr bwMode="auto">
              <a:xfrm>
                <a:off x="6964" y="1164"/>
                <a:ext cx="60" cy="60"/>
              </a:xfrm>
              <a:prstGeom prst="ellipse">
                <a:avLst/>
              </a:prstGeom>
              <a:solidFill>
                <a:srgbClr val="0A1F1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891" name="Oval 2224"/>
              <p:cNvSpPr>
                <a:spLocks noChangeArrowheads="1"/>
              </p:cNvSpPr>
              <p:nvPr/>
            </p:nvSpPr>
            <p:spPr bwMode="auto">
              <a:xfrm>
                <a:off x="6964" y="1132"/>
                <a:ext cx="60" cy="60"/>
              </a:xfrm>
              <a:prstGeom prst="ellipse">
                <a:avLst/>
              </a:prstGeom>
              <a:solidFill>
                <a:srgbClr val="081D1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892" name="Oval 2225"/>
              <p:cNvSpPr>
                <a:spLocks noChangeArrowheads="1"/>
              </p:cNvSpPr>
              <p:nvPr/>
            </p:nvSpPr>
            <p:spPr bwMode="auto">
              <a:xfrm>
                <a:off x="6964" y="1100"/>
                <a:ext cx="60" cy="60"/>
              </a:xfrm>
              <a:prstGeom prst="ellipse">
                <a:avLst/>
              </a:prstGeom>
              <a:solidFill>
                <a:srgbClr val="061A1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893" name="Oval 2226"/>
              <p:cNvSpPr>
                <a:spLocks noChangeArrowheads="1"/>
              </p:cNvSpPr>
              <p:nvPr/>
            </p:nvSpPr>
            <p:spPr bwMode="auto">
              <a:xfrm>
                <a:off x="6964" y="1072"/>
                <a:ext cx="60" cy="60"/>
              </a:xfrm>
              <a:prstGeom prst="ellipse">
                <a:avLst/>
              </a:prstGeom>
              <a:solidFill>
                <a:srgbClr val="05170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894" name="Oval 2227"/>
              <p:cNvSpPr>
                <a:spLocks noChangeArrowheads="1"/>
              </p:cNvSpPr>
              <p:nvPr/>
            </p:nvSpPr>
            <p:spPr bwMode="auto">
              <a:xfrm>
                <a:off x="6964" y="1040"/>
                <a:ext cx="60" cy="60"/>
              </a:xfrm>
              <a:prstGeom prst="ellipse">
                <a:avLst/>
              </a:prstGeom>
              <a:solidFill>
                <a:srgbClr val="04130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895" name="Oval 2228"/>
              <p:cNvSpPr>
                <a:spLocks noChangeArrowheads="1"/>
              </p:cNvSpPr>
              <p:nvPr/>
            </p:nvSpPr>
            <p:spPr bwMode="auto">
              <a:xfrm>
                <a:off x="6964" y="1008"/>
                <a:ext cx="60" cy="60"/>
              </a:xfrm>
              <a:prstGeom prst="ellipse">
                <a:avLst/>
              </a:prstGeom>
              <a:solidFill>
                <a:srgbClr val="03100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896" name="Oval 2229"/>
              <p:cNvSpPr>
                <a:spLocks noChangeArrowheads="1"/>
              </p:cNvSpPr>
              <p:nvPr/>
            </p:nvSpPr>
            <p:spPr bwMode="auto">
              <a:xfrm>
                <a:off x="6996" y="1976"/>
                <a:ext cx="60" cy="60"/>
              </a:xfrm>
              <a:prstGeom prst="ellipse">
                <a:avLst/>
              </a:prstGeom>
              <a:solidFill>
                <a:srgbClr val="1303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897" name="Oval 2230"/>
              <p:cNvSpPr>
                <a:spLocks noChangeArrowheads="1"/>
              </p:cNvSpPr>
              <p:nvPr/>
            </p:nvSpPr>
            <p:spPr bwMode="auto">
              <a:xfrm>
                <a:off x="6996" y="1944"/>
                <a:ext cx="60" cy="60"/>
              </a:xfrm>
              <a:prstGeom prst="ellipse">
                <a:avLst/>
              </a:prstGeom>
              <a:solidFill>
                <a:srgbClr val="1704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898" name="Oval 2231"/>
              <p:cNvSpPr>
                <a:spLocks noChangeArrowheads="1"/>
              </p:cNvSpPr>
              <p:nvPr/>
            </p:nvSpPr>
            <p:spPr bwMode="auto">
              <a:xfrm>
                <a:off x="6996" y="1912"/>
                <a:ext cx="60" cy="60"/>
              </a:xfrm>
              <a:prstGeom prst="ellipse">
                <a:avLst/>
              </a:prstGeom>
              <a:solidFill>
                <a:srgbClr val="1D05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899" name="Oval 2232"/>
              <p:cNvSpPr>
                <a:spLocks noChangeArrowheads="1"/>
              </p:cNvSpPr>
              <p:nvPr/>
            </p:nvSpPr>
            <p:spPr bwMode="auto">
              <a:xfrm>
                <a:off x="6996" y="1884"/>
                <a:ext cx="60" cy="60"/>
              </a:xfrm>
              <a:prstGeom prst="ellipse">
                <a:avLst/>
              </a:prstGeom>
              <a:solidFill>
                <a:srgbClr val="23060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900" name="Oval 2233"/>
              <p:cNvSpPr>
                <a:spLocks noChangeArrowheads="1"/>
              </p:cNvSpPr>
              <p:nvPr/>
            </p:nvSpPr>
            <p:spPr bwMode="auto">
              <a:xfrm>
                <a:off x="6996" y="1852"/>
                <a:ext cx="60" cy="60"/>
              </a:xfrm>
              <a:prstGeom prst="ellipse">
                <a:avLst/>
              </a:prstGeom>
              <a:solidFill>
                <a:srgbClr val="2A080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901" name="Oval 2234"/>
              <p:cNvSpPr>
                <a:spLocks noChangeArrowheads="1"/>
              </p:cNvSpPr>
              <p:nvPr/>
            </p:nvSpPr>
            <p:spPr bwMode="auto">
              <a:xfrm>
                <a:off x="6996" y="1820"/>
                <a:ext cx="60" cy="60"/>
              </a:xfrm>
              <a:prstGeom prst="ellipse">
                <a:avLst/>
              </a:prstGeom>
              <a:solidFill>
                <a:srgbClr val="330A0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902" name="Oval 2235"/>
              <p:cNvSpPr>
                <a:spLocks noChangeArrowheads="1"/>
              </p:cNvSpPr>
              <p:nvPr/>
            </p:nvSpPr>
            <p:spPr bwMode="auto">
              <a:xfrm>
                <a:off x="6996" y="1788"/>
                <a:ext cx="60" cy="60"/>
              </a:xfrm>
              <a:prstGeom prst="ellipse">
                <a:avLst/>
              </a:prstGeom>
              <a:solidFill>
                <a:srgbClr val="3C0D0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903" name="Oval 2236"/>
              <p:cNvSpPr>
                <a:spLocks noChangeArrowheads="1"/>
              </p:cNvSpPr>
              <p:nvPr/>
            </p:nvSpPr>
            <p:spPr bwMode="auto">
              <a:xfrm>
                <a:off x="6996" y="1756"/>
                <a:ext cx="60" cy="60"/>
              </a:xfrm>
              <a:prstGeom prst="ellipse">
                <a:avLst/>
              </a:prstGeom>
              <a:solidFill>
                <a:srgbClr val="46100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904" name="Oval 2237"/>
              <p:cNvSpPr>
                <a:spLocks noChangeArrowheads="1"/>
              </p:cNvSpPr>
              <p:nvPr/>
            </p:nvSpPr>
            <p:spPr bwMode="auto">
              <a:xfrm>
                <a:off x="6996" y="1728"/>
                <a:ext cx="60" cy="60"/>
              </a:xfrm>
              <a:prstGeom prst="ellipse">
                <a:avLst/>
              </a:prstGeom>
              <a:solidFill>
                <a:srgbClr val="51130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905" name="Oval 2238"/>
              <p:cNvSpPr>
                <a:spLocks noChangeArrowheads="1"/>
              </p:cNvSpPr>
              <p:nvPr/>
            </p:nvSpPr>
            <p:spPr bwMode="auto">
              <a:xfrm>
                <a:off x="6996" y="1696"/>
                <a:ext cx="60" cy="60"/>
              </a:xfrm>
              <a:prstGeom prst="ellipse">
                <a:avLst/>
              </a:prstGeom>
              <a:solidFill>
                <a:srgbClr val="5B170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906" name="Oval 2239"/>
              <p:cNvSpPr>
                <a:spLocks noChangeArrowheads="1"/>
              </p:cNvSpPr>
              <p:nvPr/>
            </p:nvSpPr>
            <p:spPr bwMode="auto">
              <a:xfrm>
                <a:off x="6996" y="1664"/>
                <a:ext cx="60" cy="60"/>
              </a:xfrm>
              <a:prstGeom prst="ellipse">
                <a:avLst/>
              </a:prstGeom>
              <a:solidFill>
                <a:srgbClr val="631C0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907" name="Oval 2240"/>
              <p:cNvSpPr>
                <a:spLocks noChangeArrowheads="1"/>
              </p:cNvSpPr>
              <p:nvPr/>
            </p:nvSpPr>
            <p:spPr bwMode="auto">
              <a:xfrm>
                <a:off x="6996" y="1632"/>
                <a:ext cx="60" cy="60"/>
              </a:xfrm>
              <a:prstGeom prst="ellipse">
                <a:avLst/>
              </a:prstGeom>
              <a:solidFill>
                <a:srgbClr val="68210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908" name="Oval 2241"/>
              <p:cNvSpPr>
                <a:spLocks noChangeArrowheads="1"/>
              </p:cNvSpPr>
              <p:nvPr/>
            </p:nvSpPr>
            <p:spPr bwMode="auto">
              <a:xfrm>
                <a:off x="6996" y="1600"/>
                <a:ext cx="60" cy="60"/>
              </a:xfrm>
              <a:prstGeom prst="ellipse">
                <a:avLst/>
              </a:prstGeom>
              <a:solidFill>
                <a:srgbClr val="67260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909" name="Oval 2242"/>
              <p:cNvSpPr>
                <a:spLocks noChangeArrowheads="1"/>
              </p:cNvSpPr>
              <p:nvPr/>
            </p:nvSpPr>
            <p:spPr bwMode="auto">
              <a:xfrm>
                <a:off x="6996" y="1572"/>
                <a:ext cx="60" cy="60"/>
              </a:xfrm>
              <a:prstGeom prst="ellipse">
                <a:avLst/>
              </a:prstGeom>
              <a:solidFill>
                <a:srgbClr val="622A1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910" name="Oval 2243"/>
              <p:cNvSpPr>
                <a:spLocks noChangeArrowheads="1"/>
              </p:cNvSpPr>
              <p:nvPr/>
            </p:nvSpPr>
            <p:spPr bwMode="auto">
              <a:xfrm>
                <a:off x="6996" y="1540"/>
                <a:ext cx="60" cy="60"/>
              </a:xfrm>
              <a:prstGeom prst="ellipse">
                <a:avLst/>
              </a:prstGeom>
              <a:solidFill>
                <a:srgbClr val="5B2D1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911" name="Oval 2244"/>
              <p:cNvSpPr>
                <a:spLocks noChangeArrowheads="1"/>
              </p:cNvSpPr>
              <p:nvPr/>
            </p:nvSpPr>
            <p:spPr bwMode="auto">
              <a:xfrm>
                <a:off x="6996" y="1508"/>
                <a:ext cx="60" cy="60"/>
              </a:xfrm>
              <a:prstGeom prst="ellipse">
                <a:avLst/>
              </a:prstGeom>
              <a:solidFill>
                <a:srgbClr val="522E1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912" name="Oval 2245"/>
              <p:cNvSpPr>
                <a:spLocks noChangeArrowheads="1"/>
              </p:cNvSpPr>
              <p:nvPr/>
            </p:nvSpPr>
            <p:spPr bwMode="auto">
              <a:xfrm>
                <a:off x="6996" y="1476"/>
                <a:ext cx="60" cy="60"/>
              </a:xfrm>
              <a:prstGeom prst="ellipse">
                <a:avLst/>
              </a:prstGeom>
              <a:solidFill>
                <a:srgbClr val="492D1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913" name="Oval 2246"/>
              <p:cNvSpPr>
                <a:spLocks noChangeArrowheads="1"/>
              </p:cNvSpPr>
              <p:nvPr/>
            </p:nvSpPr>
            <p:spPr bwMode="auto">
              <a:xfrm>
                <a:off x="6996" y="1444"/>
                <a:ext cx="60" cy="60"/>
              </a:xfrm>
              <a:prstGeom prst="ellipse">
                <a:avLst/>
              </a:prstGeom>
              <a:solidFill>
                <a:srgbClr val="3F2A1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914" name="Oval 2247"/>
              <p:cNvSpPr>
                <a:spLocks noChangeArrowheads="1"/>
              </p:cNvSpPr>
              <p:nvPr/>
            </p:nvSpPr>
            <p:spPr bwMode="auto">
              <a:xfrm>
                <a:off x="6996" y="1412"/>
                <a:ext cx="60" cy="60"/>
              </a:xfrm>
              <a:prstGeom prst="ellipse">
                <a:avLst/>
              </a:prstGeom>
              <a:solidFill>
                <a:srgbClr val="3527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915" name="Oval 2248"/>
              <p:cNvSpPr>
                <a:spLocks noChangeArrowheads="1"/>
              </p:cNvSpPr>
              <p:nvPr/>
            </p:nvSpPr>
            <p:spPr bwMode="auto">
              <a:xfrm>
                <a:off x="6996" y="1384"/>
                <a:ext cx="60" cy="60"/>
              </a:xfrm>
              <a:prstGeom prst="ellipse">
                <a:avLst/>
              </a:prstGeom>
              <a:solidFill>
                <a:srgbClr val="2C242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916" name="Oval 2249"/>
              <p:cNvSpPr>
                <a:spLocks noChangeArrowheads="1"/>
              </p:cNvSpPr>
              <p:nvPr/>
            </p:nvSpPr>
            <p:spPr bwMode="auto">
              <a:xfrm>
                <a:off x="6996" y="1352"/>
                <a:ext cx="60" cy="60"/>
              </a:xfrm>
              <a:prstGeom prst="ellipse">
                <a:avLst/>
              </a:prstGeom>
              <a:solidFill>
                <a:srgbClr val="24212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917" name="Oval 2250"/>
              <p:cNvSpPr>
                <a:spLocks noChangeArrowheads="1"/>
              </p:cNvSpPr>
              <p:nvPr/>
            </p:nvSpPr>
            <p:spPr bwMode="auto">
              <a:xfrm>
                <a:off x="6996" y="1320"/>
                <a:ext cx="60" cy="60"/>
              </a:xfrm>
              <a:prstGeom prst="ellipse">
                <a:avLst/>
              </a:prstGeom>
              <a:solidFill>
                <a:srgbClr val="1D1F2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918" name="Oval 2251"/>
              <p:cNvSpPr>
                <a:spLocks noChangeArrowheads="1"/>
              </p:cNvSpPr>
              <p:nvPr/>
            </p:nvSpPr>
            <p:spPr bwMode="auto">
              <a:xfrm>
                <a:off x="6996" y="1288"/>
                <a:ext cx="60" cy="60"/>
              </a:xfrm>
              <a:prstGeom prst="ellipse">
                <a:avLst/>
              </a:prstGeom>
              <a:solidFill>
                <a:srgbClr val="181E2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919" name="Oval 2252"/>
              <p:cNvSpPr>
                <a:spLocks noChangeArrowheads="1"/>
              </p:cNvSpPr>
              <p:nvPr/>
            </p:nvSpPr>
            <p:spPr bwMode="auto">
              <a:xfrm>
                <a:off x="6996" y="1256"/>
                <a:ext cx="60" cy="60"/>
              </a:xfrm>
              <a:prstGeom prst="ellipse">
                <a:avLst/>
              </a:prstGeom>
              <a:solidFill>
                <a:srgbClr val="131D1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920" name="Oval 2253"/>
              <p:cNvSpPr>
                <a:spLocks noChangeArrowheads="1"/>
              </p:cNvSpPr>
              <p:nvPr/>
            </p:nvSpPr>
            <p:spPr bwMode="auto">
              <a:xfrm>
                <a:off x="6996" y="1228"/>
                <a:ext cx="60" cy="60"/>
              </a:xfrm>
              <a:prstGeom prst="ellipse">
                <a:avLst/>
              </a:prstGeom>
              <a:solidFill>
                <a:srgbClr val="0F1B1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921" name="Oval 2254"/>
              <p:cNvSpPr>
                <a:spLocks noChangeArrowheads="1"/>
              </p:cNvSpPr>
              <p:nvPr/>
            </p:nvSpPr>
            <p:spPr bwMode="auto">
              <a:xfrm>
                <a:off x="6996" y="1196"/>
                <a:ext cx="60" cy="60"/>
              </a:xfrm>
              <a:prstGeom prst="ellipse">
                <a:avLst/>
              </a:prstGeom>
              <a:solidFill>
                <a:srgbClr val="0C1A1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922" name="Oval 2255"/>
              <p:cNvSpPr>
                <a:spLocks noChangeArrowheads="1"/>
              </p:cNvSpPr>
              <p:nvPr/>
            </p:nvSpPr>
            <p:spPr bwMode="auto">
              <a:xfrm>
                <a:off x="6996" y="1164"/>
                <a:ext cx="60" cy="60"/>
              </a:xfrm>
              <a:prstGeom prst="ellipse">
                <a:avLst/>
              </a:prstGeom>
              <a:solidFill>
                <a:srgbClr val="09191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923" name="Oval 2256"/>
              <p:cNvSpPr>
                <a:spLocks noChangeArrowheads="1"/>
              </p:cNvSpPr>
              <p:nvPr/>
            </p:nvSpPr>
            <p:spPr bwMode="auto">
              <a:xfrm>
                <a:off x="6996" y="1132"/>
                <a:ext cx="60" cy="60"/>
              </a:xfrm>
              <a:prstGeom prst="ellipse">
                <a:avLst/>
              </a:prstGeom>
              <a:solidFill>
                <a:srgbClr val="07171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924" name="Oval 2257"/>
              <p:cNvSpPr>
                <a:spLocks noChangeArrowheads="1"/>
              </p:cNvSpPr>
              <p:nvPr/>
            </p:nvSpPr>
            <p:spPr bwMode="auto">
              <a:xfrm>
                <a:off x="6996" y="1100"/>
                <a:ext cx="60" cy="60"/>
              </a:xfrm>
              <a:prstGeom prst="ellipse">
                <a:avLst/>
              </a:prstGeom>
              <a:solidFill>
                <a:srgbClr val="06150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925" name="Oval 2258"/>
              <p:cNvSpPr>
                <a:spLocks noChangeArrowheads="1"/>
              </p:cNvSpPr>
              <p:nvPr/>
            </p:nvSpPr>
            <p:spPr bwMode="auto">
              <a:xfrm>
                <a:off x="6996" y="1072"/>
                <a:ext cx="60" cy="60"/>
              </a:xfrm>
              <a:prstGeom prst="ellipse">
                <a:avLst/>
              </a:prstGeom>
              <a:solidFill>
                <a:srgbClr val="04120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926" name="Oval 2259"/>
              <p:cNvSpPr>
                <a:spLocks noChangeArrowheads="1"/>
              </p:cNvSpPr>
              <p:nvPr/>
            </p:nvSpPr>
            <p:spPr bwMode="auto">
              <a:xfrm>
                <a:off x="6996" y="1040"/>
                <a:ext cx="60" cy="60"/>
              </a:xfrm>
              <a:prstGeom prst="ellipse">
                <a:avLst/>
              </a:prstGeom>
              <a:solidFill>
                <a:srgbClr val="03100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927" name="Oval 2260"/>
              <p:cNvSpPr>
                <a:spLocks noChangeArrowheads="1"/>
              </p:cNvSpPr>
              <p:nvPr/>
            </p:nvSpPr>
            <p:spPr bwMode="auto">
              <a:xfrm>
                <a:off x="6996" y="1008"/>
                <a:ext cx="60" cy="60"/>
              </a:xfrm>
              <a:prstGeom prst="ellipse">
                <a:avLst/>
              </a:prstGeom>
              <a:solidFill>
                <a:srgbClr val="030D0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928" name="Oval 2261"/>
              <p:cNvSpPr>
                <a:spLocks noChangeArrowheads="1"/>
              </p:cNvSpPr>
              <p:nvPr/>
            </p:nvSpPr>
            <p:spPr bwMode="auto">
              <a:xfrm>
                <a:off x="7028" y="1976"/>
                <a:ext cx="60" cy="60"/>
              </a:xfrm>
              <a:prstGeom prst="ellipse">
                <a:avLst/>
              </a:prstGeom>
              <a:solidFill>
                <a:srgbClr val="1003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929" name="Oval 2262"/>
              <p:cNvSpPr>
                <a:spLocks noChangeArrowheads="1"/>
              </p:cNvSpPr>
              <p:nvPr/>
            </p:nvSpPr>
            <p:spPr bwMode="auto">
              <a:xfrm>
                <a:off x="7028" y="1944"/>
                <a:ext cx="60" cy="60"/>
              </a:xfrm>
              <a:prstGeom prst="ellipse">
                <a:avLst/>
              </a:prstGeom>
              <a:solidFill>
                <a:srgbClr val="1403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930" name="Oval 2263"/>
              <p:cNvSpPr>
                <a:spLocks noChangeArrowheads="1"/>
              </p:cNvSpPr>
              <p:nvPr/>
            </p:nvSpPr>
            <p:spPr bwMode="auto">
              <a:xfrm>
                <a:off x="7028" y="1912"/>
                <a:ext cx="60" cy="60"/>
              </a:xfrm>
              <a:prstGeom prst="ellipse">
                <a:avLst/>
              </a:prstGeom>
              <a:solidFill>
                <a:srgbClr val="1804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931" name="Oval 2264"/>
              <p:cNvSpPr>
                <a:spLocks noChangeArrowheads="1"/>
              </p:cNvSpPr>
              <p:nvPr/>
            </p:nvSpPr>
            <p:spPr bwMode="auto">
              <a:xfrm>
                <a:off x="7028" y="1884"/>
                <a:ext cx="60" cy="60"/>
              </a:xfrm>
              <a:prstGeom prst="ellipse">
                <a:avLst/>
              </a:prstGeom>
              <a:solidFill>
                <a:srgbClr val="1E05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932" name="Oval 2265"/>
              <p:cNvSpPr>
                <a:spLocks noChangeArrowheads="1"/>
              </p:cNvSpPr>
              <p:nvPr/>
            </p:nvSpPr>
            <p:spPr bwMode="auto">
              <a:xfrm>
                <a:off x="7028" y="1852"/>
                <a:ext cx="60" cy="60"/>
              </a:xfrm>
              <a:prstGeom prst="ellipse">
                <a:avLst/>
              </a:prstGeom>
              <a:solidFill>
                <a:srgbClr val="24070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933" name="Oval 2266"/>
              <p:cNvSpPr>
                <a:spLocks noChangeArrowheads="1"/>
              </p:cNvSpPr>
              <p:nvPr/>
            </p:nvSpPr>
            <p:spPr bwMode="auto">
              <a:xfrm>
                <a:off x="7028" y="1820"/>
                <a:ext cx="60" cy="60"/>
              </a:xfrm>
              <a:prstGeom prst="ellipse">
                <a:avLst/>
              </a:prstGeom>
              <a:solidFill>
                <a:srgbClr val="2A090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934" name="Oval 2267"/>
              <p:cNvSpPr>
                <a:spLocks noChangeArrowheads="1"/>
              </p:cNvSpPr>
              <p:nvPr/>
            </p:nvSpPr>
            <p:spPr bwMode="auto">
              <a:xfrm>
                <a:off x="7028" y="1788"/>
                <a:ext cx="60" cy="60"/>
              </a:xfrm>
              <a:prstGeom prst="ellipse">
                <a:avLst/>
              </a:prstGeom>
              <a:solidFill>
                <a:srgbClr val="320B0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935" name="Oval 2268"/>
              <p:cNvSpPr>
                <a:spLocks noChangeArrowheads="1"/>
              </p:cNvSpPr>
              <p:nvPr/>
            </p:nvSpPr>
            <p:spPr bwMode="auto">
              <a:xfrm>
                <a:off x="7028" y="1756"/>
                <a:ext cx="60" cy="60"/>
              </a:xfrm>
              <a:prstGeom prst="ellipse">
                <a:avLst/>
              </a:prstGeom>
              <a:solidFill>
                <a:srgbClr val="390D0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936" name="Oval 2269"/>
              <p:cNvSpPr>
                <a:spLocks noChangeArrowheads="1"/>
              </p:cNvSpPr>
              <p:nvPr/>
            </p:nvSpPr>
            <p:spPr bwMode="auto">
              <a:xfrm>
                <a:off x="7028" y="1728"/>
                <a:ext cx="60" cy="60"/>
              </a:xfrm>
              <a:prstGeom prst="ellipse">
                <a:avLst/>
              </a:prstGeom>
              <a:solidFill>
                <a:srgbClr val="41100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937" name="Oval 2270"/>
              <p:cNvSpPr>
                <a:spLocks noChangeArrowheads="1"/>
              </p:cNvSpPr>
              <p:nvPr/>
            </p:nvSpPr>
            <p:spPr bwMode="auto">
              <a:xfrm>
                <a:off x="7028" y="1696"/>
                <a:ext cx="60" cy="60"/>
              </a:xfrm>
              <a:prstGeom prst="ellipse">
                <a:avLst/>
              </a:prstGeom>
              <a:solidFill>
                <a:srgbClr val="48130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938" name="Oval 2271"/>
              <p:cNvSpPr>
                <a:spLocks noChangeArrowheads="1"/>
              </p:cNvSpPr>
              <p:nvPr/>
            </p:nvSpPr>
            <p:spPr bwMode="auto">
              <a:xfrm>
                <a:off x="7028" y="1664"/>
                <a:ext cx="60" cy="60"/>
              </a:xfrm>
              <a:prstGeom prst="ellipse">
                <a:avLst/>
              </a:prstGeom>
              <a:solidFill>
                <a:srgbClr val="4E170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939" name="Oval 2272"/>
              <p:cNvSpPr>
                <a:spLocks noChangeArrowheads="1"/>
              </p:cNvSpPr>
              <p:nvPr/>
            </p:nvSpPr>
            <p:spPr bwMode="auto">
              <a:xfrm>
                <a:off x="7028" y="1632"/>
                <a:ext cx="60" cy="60"/>
              </a:xfrm>
              <a:prstGeom prst="ellipse">
                <a:avLst/>
              </a:prstGeom>
              <a:solidFill>
                <a:srgbClr val="511A0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940" name="Oval 2273"/>
              <p:cNvSpPr>
                <a:spLocks noChangeArrowheads="1"/>
              </p:cNvSpPr>
              <p:nvPr/>
            </p:nvSpPr>
            <p:spPr bwMode="auto">
              <a:xfrm>
                <a:off x="7028" y="1600"/>
                <a:ext cx="60" cy="60"/>
              </a:xfrm>
              <a:prstGeom prst="ellipse">
                <a:avLst/>
              </a:prstGeom>
              <a:solidFill>
                <a:srgbClr val="501E0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941" name="Oval 2274"/>
              <p:cNvSpPr>
                <a:spLocks noChangeArrowheads="1"/>
              </p:cNvSpPr>
              <p:nvPr/>
            </p:nvSpPr>
            <p:spPr bwMode="auto">
              <a:xfrm>
                <a:off x="7028" y="1572"/>
                <a:ext cx="60" cy="60"/>
              </a:xfrm>
              <a:prstGeom prst="ellipse">
                <a:avLst/>
              </a:prstGeom>
              <a:solidFill>
                <a:srgbClr val="4D210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942" name="Oval 2275"/>
              <p:cNvSpPr>
                <a:spLocks noChangeArrowheads="1"/>
              </p:cNvSpPr>
              <p:nvPr/>
            </p:nvSpPr>
            <p:spPr bwMode="auto">
              <a:xfrm>
                <a:off x="7028" y="1540"/>
                <a:ext cx="60" cy="60"/>
              </a:xfrm>
              <a:prstGeom prst="ellipse">
                <a:avLst/>
              </a:prstGeom>
              <a:solidFill>
                <a:srgbClr val="48231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943" name="Oval 2276"/>
              <p:cNvSpPr>
                <a:spLocks noChangeArrowheads="1"/>
              </p:cNvSpPr>
              <p:nvPr/>
            </p:nvSpPr>
            <p:spPr bwMode="auto">
              <a:xfrm>
                <a:off x="7028" y="1508"/>
                <a:ext cx="60" cy="60"/>
              </a:xfrm>
              <a:prstGeom prst="ellipse">
                <a:avLst/>
              </a:prstGeom>
              <a:solidFill>
                <a:srgbClr val="42231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944" name="Oval 2277"/>
              <p:cNvSpPr>
                <a:spLocks noChangeArrowheads="1"/>
              </p:cNvSpPr>
              <p:nvPr/>
            </p:nvSpPr>
            <p:spPr bwMode="auto">
              <a:xfrm>
                <a:off x="7028" y="1476"/>
                <a:ext cx="60" cy="60"/>
              </a:xfrm>
              <a:prstGeom prst="ellipse">
                <a:avLst/>
              </a:prstGeom>
              <a:solidFill>
                <a:srgbClr val="3B231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945" name="Oval 2278"/>
              <p:cNvSpPr>
                <a:spLocks noChangeArrowheads="1"/>
              </p:cNvSpPr>
              <p:nvPr/>
            </p:nvSpPr>
            <p:spPr bwMode="auto">
              <a:xfrm>
                <a:off x="7028" y="1444"/>
                <a:ext cx="60" cy="60"/>
              </a:xfrm>
              <a:prstGeom prst="ellipse">
                <a:avLst/>
              </a:prstGeom>
              <a:solidFill>
                <a:srgbClr val="33211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946" name="Oval 2279"/>
              <p:cNvSpPr>
                <a:spLocks noChangeArrowheads="1"/>
              </p:cNvSpPr>
              <p:nvPr/>
            </p:nvSpPr>
            <p:spPr bwMode="auto">
              <a:xfrm>
                <a:off x="7028" y="1412"/>
                <a:ext cx="60" cy="60"/>
              </a:xfrm>
              <a:prstGeom prst="ellipse">
                <a:avLst/>
              </a:prstGeom>
              <a:solidFill>
                <a:srgbClr val="2C1F1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947" name="Oval 2280"/>
              <p:cNvSpPr>
                <a:spLocks noChangeArrowheads="1"/>
              </p:cNvSpPr>
              <p:nvPr/>
            </p:nvSpPr>
            <p:spPr bwMode="auto">
              <a:xfrm>
                <a:off x="7028" y="1384"/>
                <a:ext cx="60" cy="60"/>
              </a:xfrm>
              <a:prstGeom prst="ellipse">
                <a:avLst/>
              </a:prstGeom>
              <a:solidFill>
                <a:srgbClr val="251D1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948" name="Oval 2281"/>
              <p:cNvSpPr>
                <a:spLocks noChangeArrowheads="1"/>
              </p:cNvSpPr>
              <p:nvPr/>
            </p:nvSpPr>
            <p:spPr bwMode="auto">
              <a:xfrm>
                <a:off x="7028" y="1352"/>
                <a:ext cx="60" cy="60"/>
              </a:xfrm>
              <a:prstGeom prst="ellipse">
                <a:avLst/>
              </a:prstGeom>
              <a:solidFill>
                <a:srgbClr val="1F1B1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949" name="Oval 2282"/>
              <p:cNvSpPr>
                <a:spLocks noChangeArrowheads="1"/>
              </p:cNvSpPr>
              <p:nvPr/>
            </p:nvSpPr>
            <p:spPr bwMode="auto">
              <a:xfrm>
                <a:off x="7028" y="1320"/>
                <a:ext cx="60" cy="60"/>
              </a:xfrm>
              <a:prstGeom prst="ellipse">
                <a:avLst/>
              </a:prstGeom>
              <a:solidFill>
                <a:srgbClr val="191A1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950" name="Oval 2283"/>
              <p:cNvSpPr>
                <a:spLocks noChangeArrowheads="1"/>
              </p:cNvSpPr>
              <p:nvPr/>
            </p:nvSpPr>
            <p:spPr bwMode="auto">
              <a:xfrm>
                <a:off x="7028" y="1288"/>
                <a:ext cx="60" cy="60"/>
              </a:xfrm>
              <a:prstGeom prst="ellipse">
                <a:avLst/>
              </a:prstGeom>
              <a:solidFill>
                <a:srgbClr val="14181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951" name="Oval 2284"/>
              <p:cNvSpPr>
                <a:spLocks noChangeArrowheads="1"/>
              </p:cNvSpPr>
              <p:nvPr/>
            </p:nvSpPr>
            <p:spPr bwMode="auto">
              <a:xfrm>
                <a:off x="7028" y="1256"/>
                <a:ext cx="60" cy="60"/>
              </a:xfrm>
              <a:prstGeom prst="ellipse">
                <a:avLst/>
              </a:prstGeom>
              <a:solidFill>
                <a:srgbClr val="10171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952" name="Oval 2285"/>
              <p:cNvSpPr>
                <a:spLocks noChangeArrowheads="1"/>
              </p:cNvSpPr>
              <p:nvPr/>
            </p:nvSpPr>
            <p:spPr bwMode="auto">
              <a:xfrm>
                <a:off x="7028" y="1228"/>
                <a:ext cx="60" cy="60"/>
              </a:xfrm>
              <a:prstGeom prst="ellipse">
                <a:avLst/>
              </a:prstGeom>
              <a:solidFill>
                <a:srgbClr val="0D161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953" name="Oval 2286"/>
              <p:cNvSpPr>
                <a:spLocks noChangeArrowheads="1"/>
              </p:cNvSpPr>
              <p:nvPr/>
            </p:nvSpPr>
            <p:spPr bwMode="auto">
              <a:xfrm>
                <a:off x="7028" y="1196"/>
                <a:ext cx="60" cy="60"/>
              </a:xfrm>
              <a:prstGeom prst="ellipse">
                <a:avLst/>
              </a:prstGeom>
              <a:solidFill>
                <a:srgbClr val="0A151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954" name="Oval 2287"/>
              <p:cNvSpPr>
                <a:spLocks noChangeArrowheads="1"/>
              </p:cNvSpPr>
              <p:nvPr/>
            </p:nvSpPr>
            <p:spPr bwMode="auto">
              <a:xfrm>
                <a:off x="7028" y="1164"/>
                <a:ext cx="60" cy="60"/>
              </a:xfrm>
              <a:prstGeom prst="ellipse">
                <a:avLst/>
              </a:prstGeom>
              <a:solidFill>
                <a:srgbClr val="08141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955" name="Oval 2288"/>
              <p:cNvSpPr>
                <a:spLocks noChangeArrowheads="1"/>
              </p:cNvSpPr>
              <p:nvPr/>
            </p:nvSpPr>
            <p:spPr bwMode="auto">
              <a:xfrm>
                <a:off x="7028" y="1132"/>
                <a:ext cx="60" cy="60"/>
              </a:xfrm>
              <a:prstGeom prst="ellipse">
                <a:avLst/>
              </a:prstGeom>
              <a:solidFill>
                <a:srgbClr val="06120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956" name="Oval 2289"/>
              <p:cNvSpPr>
                <a:spLocks noChangeArrowheads="1"/>
              </p:cNvSpPr>
              <p:nvPr/>
            </p:nvSpPr>
            <p:spPr bwMode="auto">
              <a:xfrm>
                <a:off x="7028" y="1100"/>
                <a:ext cx="60" cy="60"/>
              </a:xfrm>
              <a:prstGeom prst="ellipse">
                <a:avLst/>
              </a:prstGeom>
              <a:solidFill>
                <a:srgbClr val="05110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957" name="Oval 2290"/>
              <p:cNvSpPr>
                <a:spLocks noChangeArrowheads="1"/>
              </p:cNvSpPr>
              <p:nvPr/>
            </p:nvSpPr>
            <p:spPr bwMode="auto">
              <a:xfrm>
                <a:off x="7028" y="1072"/>
                <a:ext cx="60" cy="60"/>
              </a:xfrm>
              <a:prstGeom prst="ellipse">
                <a:avLst/>
              </a:prstGeom>
              <a:solidFill>
                <a:srgbClr val="040F0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958" name="Oval 2291"/>
              <p:cNvSpPr>
                <a:spLocks noChangeArrowheads="1"/>
              </p:cNvSpPr>
              <p:nvPr/>
            </p:nvSpPr>
            <p:spPr bwMode="auto">
              <a:xfrm>
                <a:off x="7028" y="1040"/>
                <a:ext cx="60" cy="60"/>
              </a:xfrm>
              <a:prstGeom prst="ellipse">
                <a:avLst/>
              </a:prstGeom>
              <a:solidFill>
                <a:srgbClr val="030D0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959" name="Oval 2292"/>
              <p:cNvSpPr>
                <a:spLocks noChangeArrowheads="1"/>
              </p:cNvSpPr>
              <p:nvPr/>
            </p:nvSpPr>
            <p:spPr bwMode="auto">
              <a:xfrm>
                <a:off x="7028" y="1008"/>
                <a:ext cx="60" cy="60"/>
              </a:xfrm>
              <a:prstGeom prst="ellipse">
                <a:avLst/>
              </a:prstGeom>
              <a:solidFill>
                <a:srgbClr val="020B0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960" name="Oval 2293"/>
              <p:cNvSpPr>
                <a:spLocks noChangeArrowheads="1"/>
              </p:cNvSpPr>
              <p:nvPr/>
            </p:nvSpPr>
            <p:spPr bwMode="auto">
              <a:xfrm>
                <a:off x="7056" y="1976"/>
                <a:ext cx="60" cy="60"/>
              </a:xfrm>
              <a:prstGeom prst="ellipse">
                <a:avLst/>
              </a:prstGeom>
              <a:solidFill>
                <a:srgbClr val="0E02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961" name="Oval 2294"/>
              <p:cNvSpPr>
                <a:spLocks noChangeArrowheads="1"/>
              </p:cNvSpPr>
              <p:nvPr/>
            </p:nvSpPr>
            <p:spPr bwMode="auto">
              <a:xfrm>
                <a:off x="7056" y="1944"/>
                <a:ext cx="60" cy="60"/>
              </a:xfrm>
              <a:prstGeom prst="ellipse">
                <a:avLst/>
              </a:prstGeom>
              <a:solidFill>
                <a:srgbClr val="1103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962" name="Oval 2295"/>
              <p:cNvSpPr>
                <a:spLocks noChangeArrowheads="1"/>
              </p:cNvSpPr>
              <p:nvPr/>
            </p:nvSpPr>
            <p:spPr bwMode="auto">
              <a:xfrm>
                <a:off x="7056" y="1912"/>
                <a:ext cx="60" cy="60"/>
              </a:xfrm>
              <a:prstGeom prst="ellipse">
                <a:avLst/>
              </a:prstGeom>
              <a:solidFill>
                <a:srgbClr val="1504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963" name="Oval 2296"/>
              <p:cNvSpPr>
                <a:spLocks noChangeArrowheads="1"/>
              </p:cNvSpPr>
              <p:nvPr/>
            </p:nvSpPr>
            <p:spPr bwMode="auto">
              <a:xfrm>
                <a:off x="7056" y="1884"/>
                <a:ext cx="60" cy="60"/>
              </a:xfrm>
              <a:prstGeom prst="ellipse">
                <a:avLst/>
              </a:prstGeom>
              <a:solidFill>
                <a:srgbClr val="1905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964" name="Oval 2297"/>
              <p:cNvSpPr>
                <a:spLocks noChangeArrowheads="1"/>
              </p:cNvSpPr>
              <p:nvPr/>
            </p:nvSpPr>
            <p:spPr bwMode="auto">
              <a:xfrm>
                <a:off x="7056" y="1852"/>
                <a:ext cx="60" cy="60"/>
              </a:xfrm>
              <a:prstGeom prst="ellipse">
                <a:avLst/>
              </a:prstGeom>
              <a:solidFill>
                <a:srgbClr val="1D060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965" name="Oval 2298"/>
              <p:cNvSpPr>
                <a:spLocks noChangeArrowheads="1"/>
              </p:cNvSpPr>
              <p:nvPr/>
            </p:nvSpPr>
            <p:spPr bwMode="auto">
              <a:xfrm>
                <a:off x="7056" y="1820"/>
                <a:ext cx="60" cy="60"/>
              </a:xfrm>
              <a:prstGeom prst="ellipse">
                <a:avLst/>
              </a:prstGeom>
              <a:solidFill>
                <a:srgbClr val="23070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966" name="Oval 2299"/>
              <p:cNvSpPr>
                <a:spLocks noChangeArrowheads="1"/>
              </p:cNvSpPr>
              <p:nvPr/>
            </p:nvSpPr>
            <p:spPr bwMode="auto">
              <a:xfrm>
                <a:off x="7056" y="1788"/>
                <a:ext cx="60" cy="60"/>
              </a:xfrm>
              <a:prstGeom prst="ellipse">
                <a:avLst/>
              </a:prstGeom>
              <a:solidFill>
                <a:srgbClr val="28090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967" name="Oval 2300"/>
              <p:cNvSpPr>
                <a:spLocks noChangeArrowheads="1"/>
              </p:cNvSpPr>
              <p:nvPr/>
            </p:nvSpPr>
            <p:spPr bwMode="auto">
              <a:xfrm>
                <a:off x="7056" y="1756"/>
                <a:ext cx="60" cy="60"/>
              </a:xfrm>
              <a:prstGeom prst="ellipse">
                <a:avLst/>
              </a:prstGeom>
              <a:solidFill>
                <a:srgbClr val="2E0B0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968" name="Oval 2301"/>
              <p:cNvSpPr>
                <a:spLocks noChangeArrowheads="1"/>
              </p:cNvSpPr>
              <p:nvPr/>
            </p:nvSpPr>
            <p:spPr bwMode="auto">
              <a:xfrm>
                <a:off x="7056" y="1728"/>
                <a:ext cx="60" cy="60"/>
              </a:xfrm>
              <a:prstGeom prst="ellipse">
                <a:avLst/>
              </a:prstGeom>
              <a:solidFill>
                <a:srgbClr val="340D0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969" name="Oval 2302"/>
              <p:cNvSpPr>
                <a:spLocks noChangeArrowheads="1"/>
              </p:cNvSpPr>
              <p:nvPr/>
            </p:nvSpPr>
            <p:spPr bwMode="auto">
              <a:xfrm>
                <a:off x="7056" y="1696"/>
                <a:ext cx="60" cy="60"/>
              </a:xfrm>
              <a:prstGeom prst="ellipse">
                <a:avLst/>
              </a:prstGeom>
              <a:solidFill>
                <a:srgbClr val="39100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970" name="Oval 2303"/>
              <p:cNvSpPr>
                <a:spLocks noChangeArrowheads="1"/>
              </p:cNvSpPr>
              <p:nvPr/>
            </p:nvSpPr>
            <p:spPr bwMode="auto">
              <a:xfrm>
                <a:off x="7056" y="1664"/>
                <a:ext cx="60" cy="60"/>
              </a:xfrm>
              <a:prstGeom prst="ellipse">
                <a:avLst/>
              </a:prstGeom>
              <a:solidFill>
                <a:srgbClr val="3D120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971" name="Oval 2304"/>
              <p:cNvSpPr>
                <a:spLocks noChangeArrowheads="1"/>
              </p:cNvSpPr>
              <p:nvPr/>
            </p:nvSpPr>
            <p:spPr bwMode="auto">
              <a:xfrm>
                <a:off x="7056" y="1632"/>
                <a:ext cx="60" cy="60"/>
              </a:xfrm>
              <a:prstGeom prst="ellipse">
                <a:avLst/>
              </a:prstGeom>
              <a:solidFill>
                <a:srgbClr val="3F150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972" name="Oval 2305"/>
              <p:cNvSpPr>
                <a:spLocks noChangeArrowheads="1"/>
              </p:cNvSpPr>
              <p:nvPr/>
            </p:nvSpPr>
            <p:spPr bwMode="auto">
              <a:xfrm>
                <a:off x="7056" y="1600"/>
                <a:ext cx="60" cy="60"/>
              </a:xfrm>
              <a:prstGeom prst="ellipse">
                <a:avLst/>
              </a:prstGeom>
              <a:solidFill>
                <a:srgbClr val="3F170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973" name="Oval 2306"/>
              <p:cNvSpPr>
                <a:spLocks noChangeArrowheads="1"/>
              </p:cNvSpPr>
              <p:nvPr/>
            </p:nvSpPr>
            <p:spPr bwMode="auto">
              <a:xfrm>
                <a:off x="7056" y="1572"/>
                <a:ext cx="60" cy="60"/>
              </a:xfrm>
              <a:prstGeom prst="ellipse">
                <a:avLst/>
              </a:prstGeom>
              <a:solidFill>
                <a:srgbClr val="3D190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974" name="Oval 2307"/>
              <p:cNvSpPr>
                <a:spLocks noChangeArrowheads="1"/>
              </p:cNvSpPr>
              <p:nvPr/>
            </p:nvSpPr>
            <p:spPr bwMode="auto">
              <a:xfrm>
                <a:off x="7056" y="1540"/>
                <a:ext cx="60" cy="60"/>
              </a:xfrm>
              <a:prstGeom prst="ellipse">
                <a:avLst/>
              </a:prstGeom>
              <a:solidFill>
                <a:srgbClr val="391B0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975" name="Oval 2308"/>
              <p:cNvSpPr>
                <a:spLocks noChangeArrowheads="1"/>
              </p:cNvSpPr>
              <p:nvPr/>
            </p:nvSpPr>
            <p:spPr bwMode="auto">
              <a:xfrm>
                <a:off x="7056" y="1508"/>
                <a:ext cx="60" cy="60"/>
              </a:xfrm>
              <a:prstGeom prst="ellipse">
                <a:avLst/>
              </a:prstGeom>
              <a:solidFill>
                <a:srgbClr val="341B0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976" name="Oval 2309"/>
              <p:cNvSpPr>
                <a:spLocks noChangeArrowheads="1"/>
              </p:cNvSpPr>
              <p:nvPr/>
            </p:nvSpPr>
            <p:spPr bwMode="auto">
              <a:xfrm>
                <a:off x="7056" y="1476"/>
                <a:ext cx="60" cy="60"/>
              </a:xfrm>
              <a:prstGeom prst="ellipse">
                <a:avLst/>
              </a:prstGeom>
              <a:solidFill>
                <a:srgbClr val="2F1B1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977" name="Oval 2310"/>
              <p:cNvSpPr>
                <a:spLocks noChangeArrowheads="1"/>
              </p:cNvSpPr>
              <p:nvPr/>
            </p:nvSpPr>
            <p:spPr bwMode="auto">
              <a:xfrm>
                <a:off x="7056" y="1444"/>
                <a:ext cx="60" cy="60"/>
              </a:xfrm>
              <a:prstGeom prst="ellipse">
                <a:avLst/>
              </a:prstGeom>
              <a:solidFill>
                <a:srgbClr val="291A1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grpSp>
        <p:grpSp>
          <p:nvGrpSpPr>
            <p:cNvPr id="8" name="Group 2512"/>
            <p:cNvGrpSpPr>
              <a:grpSpLocks/>
            </p:cNvGrpSpPr>
            <p:nvPr/>
          </p:nvGrpSpPr>
          <p:grpSpPr bwMode="auto">
            <a:xfrm>
              <a:off x="11201400" y="1600200"/>
              <a:ext cx="395288" cy="1631950"/>
              <a:chOff x="7056" y="1008"/>
              <a:chExt cx="249" cy="1028"/>
            </a:xfrm>
          </p:grpSpPr>
          <p:sp>
            <p:nvSpPr>
              <p:cNvPr id="2578" name="Oval 2312"/>
              <p:cNvSpPr>
                <a:spLocks noChangeArrowheads="1"/>
              </p:cNvSpPr>
              <p:nvPr/>
            </p:nvSpPr>
            <p:spPr bwMode="auto">
              <a:xfrm>
                <a:off x="7056" y="1412"/>
                <a:ext cx="60" cy="60"/>
              </a:xfrm>
              <a:prstGeom prst="ellipse">
                <a:avLst/>
              </a:prstGeom>
              <a:solidFill>
                <a:srgbClr val="24191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579" name="Oval 2313"/>
              <p:cNvSpPr>
                <a:spLocks noChangeArrowheads="1"/>
              </p:cNvSpPr>
              <p:nvPr/>
            </p:nvSpPr>
            <p:spPr bwMode="auto">
              <a:xfrm>
                <a:off x="7056" y="1384"/>
                <a:ext cx="60" cy="60"/>
              </a:xfrm>
              <a:prstGeom prst="ellipse">
                <a:avLst/>
              </a:prstGeom>
              <a:solidFill>
                <a:srgbClr val="1F181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580" name="Oval 2314"/>
              <p:cNvSpPr>
                <a:spLocks noChangeArrowheads="1"/>
              </p:cNvSpPr>
              <p:nvPr/>
            </p:nvSpPr>
            <p:spPr bwMode="auto">
              <a:xfrm>
                <a:off x="7056" y="1352"/>
                <a:ext cx="60" cy="60"/>
              </a:xfrm>
              <a:prstGeom prst="ellipse">
                <a:avLst/>
              </a:prstGeom>
              <a:solidFill>
                <a:srgbClr val="1A161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581" name="Oval 2315"/>
              <p:cNvSpPr>
                <a:spLocks noChangeArrowheads="1"/>
              </p:cNvSpPr>
              <p:nvPr/>
            </p:nvSpPr>
            <p:spPr bwMode="auto">
              <a:xfrm>
                <a:off x="7056" y="1320"/>
                <a:ext cx="60" cy="60"/>
              </a:xfrm>
              <a:prstGeom prst="ellipse">
                <a:avLst/>
              </a:prstGeom>
              <a:solidFill>
                <a:srgbClr val="15151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582" name="Oval 2316"/>
              <p:cNvSpPr>
                <a:spLocks noChangeArrowheads="1"/>
              </p:cNvSpPr>
              <p:nvPr/>
            </p:nvSpPr>
            <p:spPr bwMode="auto">
              <a:xfrm>
                <a:off x="7056" y="1288"/>
                <a:ext cx="60" cy="60"/>
              </a:xfrm>
              <a:prstGeom prst="ellipse">
                <a:avLst/>
              </a:prstGeom>
              <a:solidFill>
                <a:srgbClr val="11141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583" name="Oval 2317"/>
              <p:cNvSpPr>
                <a:spLocks noChangeArrowheads="1"/>
              </p:cNvSpPr>
              <p:nvPr/>
            </p:nvSpPr>
            <p:spPr bwMode="auto">
              <a:xfrm>
                <a:off x="7056" y="1256"/>
                <a:ext cx="60" cy="60"/>
              </a:xfrm>
              <a:prstGeom prst="ellipse">
                <a:avLst/>
              </a:prstGeom>
              <a:solidFill>
                <a:srgbClr val="0E131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584" name="Oval 2318"/>
              <p:cNvSpPr>
                <a:spLocks noChangeArrowheads="1"/>
              </p:cNvSpPr>
              <p:nvPr/>
            </p:nvSpPr>
            <p:spPr bwMode="auto">
              <a:xfrm>
                <a:off x="7056" y="1228"/>
                <a:ext cx="60" cy="60"/>
              </a:xfrm>
              <a:prstGeom prst="ellipse">
                <a:avLst/>
              </a:prstGeom>
              <a:solidFill>
                <a:srgbClr val="0B121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585" name="Oval 2319"/>
              <p:cNvSpPr>
                <a:spLocks noChangeArrowheads="1"/>
              </p:cNvSpPr>
              <p:nvPr/>
            </p:nvSpPr>
            <p:spPr bwMode="auto">
              <a:xfrm>
                <a:off x="7056" y="1196"/>
                <a:ext cx="60" cy="60"/>
              </a:xfrm>
              <a:prstGeom prst="ellipse">
                <a:avLst/>
              </a:prstGeom>
              <a:solidFill>
                <a:srgbClr val="09110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586" name="Oval 2320"/>
              <p:cNvSpPr>
                <a:spLocks noChangeArrowheads="1"/>
              </p:cNvSpPr>
              <p:nvPr/>
            </p:nvSpPr>
            <p:spPr bwMode="auto">
              <a:xfrm>
                <a:off x="7056" y="1164"/>
                <a:ext cx="60" cy="60"/>
              </a:xfrm>
              <a:prstGeom prst="ellipse">
                <a:avLst/>
              </a:prstGeom>
              <a:solidFill>
                <a:srgbClr val="07100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587" name="Oval 2321"/>
              <p:cNvSpPr>
                <a:spLocks noChangeArrowheads="1"/>
              </p:cNvSpPr>
              <p:nvPr/>
            </p:nvSpPr>
            <p:spPr bwMode="auto">
              <a:xfrm>
                <a:off x="7056" y="1132"/>
                <a:ext cx="60" cy="60"/>
              </a:xfrm>
              <a:prstGeom prst="ellipse">
                <a:avLst/>
              </a:prstGeom>
              <a:solidFill>
                <a:srgbClr val="060E0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588" name="Oval 2322"/>
              <p:cNvSpPr>
                <a:spLocks noChangeArrowheads="1"/>
              </p:cNvSpPr>
              <p:nvPr/>
            </p:nvSpPr>
            <p:spPr bwMode="auto">
              <a:xfrm>
                <a:off x="7056" y="1100"/>
                <a:ext cx="60" cy="60"/>
              </a:xfrm>
              <a:prstGeom prst="ellipse">
                <a:avLst/>
              </a:prstGeom>
              <a:solidFill>
                <a:srgbClr val="040D0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589" name="Oval 2323"/>
              <p:cNvSpPr>
                <a:spLocks noChangeArrowheads="1"/>
              </p:cNvSpPr>
              <p:nvPr/>
            </p:nvSpPr>
            <p:spPr bwMode="auto">
              <a:xfrm>
                <a:off x="7056" y="1072"/>
                <a:ext cx="60" cy="60"/>
              </a:xfrm>
              <a:prstGeom prst="ellipse">
                <a:avLst/>
              </a:prstGeom>
              <a:solidFill>
                <a:srgbClr val="030C0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590" name="Oval 2324"/>
              <p:cNvSpPr>
                <a:spLocks noChangeArrowheads="1"/>
              </p:cNvSpPr>
              <p:nvPr/>
            </p:nvSpPr>
            <p:spPr bwMode="auto">
              <a:xfrm>
                <a:off x="7056" y="1040"/>
                <a:ext cx="60" cy="60"/>
              </a:xfrm>
              <a:prstGeom prst="ellipse">
                <a:avLst/>
              </a:prstGeom>
              <a:solidFill>
                <a:srgbClr val="030A0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591" name="Oval 2325"/>
              <p:cNvSpPr>
                <a:spLocks noChangeArrowheads="1"/>
              </p:cNvSpPr>
              <p:nvPr/>
            </p:nvSpPr>
            <p:spPr bwMode="auto">
              <a:xfrm>
                <a:off x="7056" y="1008"/>
                <a:ext cx="60" cy="60"/>
              </a:xfrm>
              <a:prstGeom prst="ellipse">
                <a:avLst/>
              </a:prstGeom>
              <a:solidFill>
                <a:srgbClr val="02090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592" name="Oval 2326"/>
              <p:cNvSpPr>
                <a:spLocks noChangeArrowheads="1"/>
              </p:cNvSpPr>
              <p:nvPr/>
            </p:nvSpPr>
            <p:spPr bwMode="auto">
              <a:xfrm>
                <a:off x="7088" y="1976"/>
                <a:ext cx="61" cy="60"/>
              </a:xfrm>
              <a:prstGeom prst="ellipse">
                <a:avLst/>
              </a:prstGeom>
              <a:solidFill>
                <a:srgbClr val="0C02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593" name="Oval 2327"/>
              <p:cNvSpPr>
                <a:spLocks noChangeArrowheads="1"/>
              </p:cNvSpPr>
              <p:nvPr/>
            </p:nvSpPr>
            <p:spPr bwMode="auto">
              <a:xfrm>
                <a:off x="7088" y="1944"/>
                <a:ext cx="61" cy="60"/>
              </a:xfrm>
              <a:prstGeom prst="ellipse">
                <a:avLst/>
              </a:prstGeom>
              <a:solidFill>
                <a:srgbClr val="0E02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594" name="Oval 2328"/>
              <p:cNvSpPr>
                <a:spLocks noChangeArrowheads="1"/>
              </p:cNvSpPr>
              <p:nvPr/>
            </p:nvSpPr>
            <p:spPr bwMode="auto">
              <a:xfrm>
                <a:off x="7088" y="1912"/>
                <a:ext cx="61" cy="60"/>
              </a:xfrm>
              <a:prstGeom prst="ellipse">
                <a:avLst/>
              </a:prstGeom>
              <a:solidFill>
                <a:srgbClr val="1103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595" name="Oval 2329"/>
              <p:cNvSpPr>
                <a:spLocks noChangeArrowheads="1"/>
              </p:cNvSpPr>
              <p:nvPr/>
            </p:nvSpPr>
            <p:spPr bwMode="auto">
              <a:xfrm>
                <a:off x="7088" y="1884"/>
                <a:ext cx="61" cy="60"/>
              </a:xfrm>
              <a:prstGeom prst="ellipse">
                <a:avLst/>
              </a:prstGeom>
              <a:solidFill>
                <a:srgbClr val="1404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596" name="Oval 2330"/>
              <p:cNvSpPr>
                <a:spLocks noChangeArrowheads="1"/>
              </p:cNvSpPr>
              <p:nvPr/>
            </p:nvSpPr>
            <p:spPr bwMode="auto">
              <a:xfrm>
                <a:off x="7088" y="1852"/>
                <a:ext cx="61" cy="60"/>
              </a:xfrm>
              <a:prstGeom prst="ellipse">
                <a:avLst/>
              </a:prstGeom>
              <a:solidFill>
                <a:srgbClr val="1805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597" name="Oval 2331"/>
              <p:cNvSpPr>
                <a:spLocks noChangeArrowheads="1"/>
              </p:cNvSpPr>
              <p:nvPr/>
            </p:nvSpPr>
            <p:spPr bwMode="auto">
              <a:xfrm>
                <a:off x="7088" y="1820"/>
                <a:ext cx="61" cy="60"/>
              </a:xfrm>
              <a:prstGeom prst="ellipse">
                <a:avLst/>
              </a:prstGeom>
              <a:solidFill>
                <a:srgbClr val="1C060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598" name="Oval 2332"/>
              <p:cNvSpPr>
                <a:spLocks noChangeArrowheads="1"/>
              </p:cNvSpPr>
              <p:nvPr/>
            </p:nvSpPr>
            <p:spPr bwMode="auto">
              <a:xfrm>
                <a:off x="7088" y="1788"/>
                <a:ext cx="61" cy="60"/>
              </a:xfrm>
              <a:prstGeom prst="ellipse">
                <a:avLst/>
              </a:prstGeom>
              <a:solidFill>
                <a:srgbClr val="20070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599" name="Oval 2333"/>
              <p:cNvSpPr>
                <a:spLocks noChangeArrowheads="1"/>
              </p:cNvSpPr>
              <p:nvPr/>
            </p:nvSpPr>
            <p:spPr bwMode="auto">
              <a:xfrm>
                <a:off x="7088" y="1756"/>
                <a:ext cx="61" cy="60"/>
              </a:xfrm>
              <a:prstGeom prst="ellipse">
                <a:avLst/>
              </a:prstGeom>
              <a:solidFill>
                <a:srgbClr val="25090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600" name="Oval 2334"/>
              <p:cNvSpPr>
                <a:spLocks noChangeArrowheads="1"/>
              </p:cNvSpPr>
              <p:nvPr/>
            </p:nvSpPr>
            <p:spPr bwMode="auto">
              <a:xfrm>
                <a:off x="7088" y="1728"/>
                <a:ext cx="61" cy="60"/>
              </a:xfrm>
              <a:prstGeom prst="ellipse">
                <a:avLst/>
              </a:prstGeom>
              <a:solidFill>
                <a:srgbClr val="290B0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601" name="Oval 2335"/>
              <p:cNvSpPr>
                <a:spLocks noChangeArrowheads="1"/>
              </p:cNvSpPr>
              <p:nvPr/>
            </p:nvSpPr>
            <p:spPr bwMode="auto">
              <a:xfrm>
                <a:off x="7088" y="1696"/>
                <a:ext cx="61" cy="60"/>
              </a:xfrm>
              <a:prstGeom prst="ellipse">
                <a:avLst/>
              </a:prstGeom>
              <a:solidFill>
                <a:srgbClr val="2C0D0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602" name="Oval 2336"/>
              <p:cNvSpPr>
                <a:spLocks noChangeArrowheads="1"/>
              </p:cNvSpPr>
              <p:nvPr/>
            </p:nvSpPr>
            <p:spPr bwMode="auto">
              <a:xfrm>
                <a:off x="7088" y="1664"/>
                <a:ext cx="61" cy="60"/>
              </a:xfrm>
              <a:prstGeom prst="ellipse">
                <a:avLst/>
              </a:prstGeom>
              <a:solidFill>
                <a:srgbClr val="2F0F0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603" name="Oval 2337"/>
              <p:cNvSpPr>
                <a:spLocks noChangeArrowheads="1"/>
              </p:cNvSpPr>
              <p:nvPr/>
            </p:nvSpPr>
            <p:spPr bwMode="auto">
              <a:xfrm>
                <a:off x="7088" y="1632"/>
                <a:ext cx="61" cy="60"/>
              </a:xfrm>
              <a:prstGeom prst="ellipse">
                <a:avLst/>
              </a:prstGeom>
              <a:solidFill>
                <a:srgbClr val="30100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604" name="Oval 2338"/>
              <p:cNvSpPr>
                <a:spLocks noChangeArrowheads="1"/>
              </p:cNvSpPr>
              <p:nvPr/>
            </p:nvSpPr>
            <p:spPr bwMode="auto">
              <a:xfrm>
                <a:off x="7088" y="1600"/>
                <a:ext cx="61" cy="60"/>
              </a:xfrm>
              <a:prstGeom prst="ellipse">
                <a:avLst/>
              </a:prstGeom>
              <a:solidFill>
                <a:srgbClr val="30120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605" name="Oval 2339"/>
              <p:cNvSpPr>
                <a:spLocks noChangeArrowheads="1"/>
              </p:cNvSpPr>
              <p:nvPr/>
            </p:nvSpPr>
            <p:spPr bwMode="auto">
              <a:xfrm>
                <a:off x="7088" y="1572"/>
                <a:ext cx="61" cy="60"/>
              </a:xfrm>
              <a:prstGeom prst="ellipse">
                <a:avLst/>
              </a:prstGeom>
              <a:solidFill>
                <a:srgbClr val="2F140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606" name="Oval 2340"/>
              <p:cNvSpPr>
                <a:spLocks noChangeArrowheads="1"/>
              </p:cNvSpPr>
              <p:nvPr/>
            </p:nvSpPr>
            <p:spPr bwMode="auto">
              <a:xfrm>
                <a:off x="7088" y="1540"/>
                <a:ext cx="61" cy="60"/>
              </a:xfrm>
              <a:prstGeom prst="ellipse">
                <a:avLst/>
              </a:prstGeom>
              <a:solidFill>
                <a:srgbClr val="2D150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607" name="Oval 2341"/>
              <p:cNvSpPr>
                <a:spLocks noChangeArrowheads="1"/>
              </p:cNvSpPr>
              <p:nvPr/>
            </p:nvSpPr>
            <p:spPr bwMode="auto">
              <a:xfrm>
                <a:off x="7088" y="1508"/>
                <a:ext cx="61" cy="60"/>
              </a:xfrm>
              <a:prstGeom prst="ellipse">
                <a:avLst/>
              </a:prstGeom>
              <a:solidFill>
                <a:srgbClr val="29150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608" name="Oval 2342"/>
              <p:cNvSpPr>
                <a:spLocks noChangeArrowheads="1"/>
              </p:cNvSpPr>
              <p:nvPr/>
            </p:nvSpPr>
            <p:spPr bwMode="auto">
              <a:xfrm>
                <a:off x="7088" y="1476"/>
                <a:ext cx="61" cy="60"/>
              </a:xfrm>
              <a:prstGeom prst="ellipse">
                <a:avLst/>
              </a:prstGeom>
              <a:solidFill>
                <a:srgbClr val="25150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609" name="Oval 2343"/>
              <p:cNvSpPr>
                <a:spLocks noChangeArrowheads="1"/>
              </p:cNvSpPr>
              <p:nvPr/>
            </p:nvSpPr>
            <p:spPr bwMode="auto">
              <a:xfrm>
                <a:off x="7088" y="1444"/>
                <a:ext cx="61" cy="60"/>
              </a:xfrm>
              <a:prstGeom prst="ellipse">
                <a:avLst/>
              </a:prstGeom>
              <a:solidFill>
                <a:srgbClr val="21150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610" name="Oval 2344"/>
              <p:cNvSpPr>
                <a:spLocks noChangeArrowheads="1"/>
              </p:cNvSpPr>
              <p:nvPr/>
            </p:nvSpPr>
            <p:spPr bwMode="auto">
              <a:xfrm>
                <a:off x="7088" y="1412"/>
                <a:ext cx="61" cy="60"/>
              </a:xfrm>
              <a:prstGeom prst="ellipse">
                <a:avLst/>
              </a:prstGeom>
              <a:solidFill>
                <a:srgbClr val="1D140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611" name="Oval 2345"/>
              <p:cNvSpPr>
                <a:spLocks noChangeArrowheads="1"/>
              </p:cNvSpPr>
              <p:nvPr/>
            </p:nvSpPr>
            <p:spPr bwMode="auto">
              <a:xfrm>
                <a:off x="7088" y="1384"/>
                <a:ext cx="61" cy="60"/>
              </a:xfrm>
              <a:prstGeom prst="ellipse">
                <a:avLst/>
              </a:prstGeom>
              <a:solidFill>
                <a:srgbClr val="19131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612" name="Oval 2346"/>
              <p:cNvSpPr>
                <a:spLocks noChangeArrowheads="1"/>
              </p:cNvSpPr>
              <p:nvPr/>
            </p:nvSpPr>
            <p:spPr bwMode="auto">
              <a:xfrm>
                <a:off x="7088" y="1352"/>
                <a:ext cx="61" cy="60"/>
              </a:xfrm>
              <a:prstGeom prst="ellipse">
                <a:avLst/>
              </a:prstGeom>
              <a:solidFill>
                <a:srgbClr val="15121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613" name="Oval 2347"/>
              <p:cNvSpPr>
                <a:spLocks noChangeArrowheads="1"/>
              </p:cNvSpPr>
              <p:nvPr/>
            </p:nvSpPr>
            <p:spPr bwMode="auto">
              <a:xfrm>
                <a:off x="7088" y="1320"/>
                <a:ext cx="61" cy="60"/>
              </a:xfrm>
              <a:prstGeom prst="ellipse">
                <a:avLst/>
              </a:prstGeom>
              <a:solidFill>
                <a:srgbClr val="12111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614" name="Oval 2348"/>
              <p:cNvSpPr>
                <a:spLocks noChangeArrowheads="1"/>
              </p:cNvSpPr>
              <p:nvPr/>
            </p:nvSpPr>
            <p:spPr bwMode="auto">
              <a:xfrm>
                <a:off x="7088" y="1288"/>
                <a:ext cx="61" cy="60"/>
              </a:xfrm>
              <a:prstGeom prst="ellipse">
                <a:avLst/>
              </a:prstGeom>
              <a:solidFill>
                <a:srgbClr val="0F100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615" name="Oval 2349"/>
              <p:cNvSpPr>
                <a:spLocks noChangeArrowheads="1"/>
              </p:cNvSpPr>
              <p:nvPr/>
            </p:nvSpPr>
            <p:spPr bwMode="auto">
              <a:xfrm>
                <a:off x="7088" y="1256"/>
                <a:ext cx="61" cy="60"/>
              </a:xfrm>
              <a:prstGeom prst="ellipse">
                <a:avLst/>
              </a:prstGeom>
              <a:solidFill>
                <a:srgbClr val="0C0F0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616" name="Oval 2350"/>
              <p:cNvSpPr>
                <a:spLocks noChangeArrowheads="1"/>
              </p:cNvSpPr>
              <p:nvPr/>
            </p:nvSpPr>
            <p:spPr bwMode="auto">
              <a:xfrm>
                <a:off x="7088" y="1228"/>
                <a:ext cx="61" cy="60"/>
              </a:xfrm>
              <a:prstGeom prst="ellipse">
                <a:avLst/>
              </a:prstGeom>
              <a:solidFill>
                <a:srgbClr val="0A0E0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617" name="Oval 2351"/>
              <p:cNvSpPr>
                <a:spLocks noChangeArrowheads="1"/>
              </p:cNvSpPr>
              <p:nvPr/>
            </p:nvSpPr>
            <p:spPr bwMode="auto">
              <a:xfrm>
                <a:off x="7088" y="1196"/>
                <a:ext cx="61" cy="60"/>
              </a:xfrm>
              <a:prstGeom prst="ellipse">
                <a:avLst/>
              </a:prstGeom>
              <a:solidFill>
                <a:srgbClr val="080D0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618" name="Oval 2352"/>
              <p:cNvSpPr>
                <a:spLocks noChangeArrowheads="1"/>
              </p:cNvSpPr>
              <p:nvPr/>
            </p:nvSpPr>
            <p:spPr bwMode="auto">
              <a:xfrm>
                <a:off x="7088" y="1164"/>
                <a:ext cx="61" cy="60"/>
              </a:xfrm>
              <a:prstGeom prst="ellipse">
                <a:avLst/>
              </a:prstGeom>
              <a:solidFill>
                <a:srgbClr val="060C0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619" name="Oval 2353"/>
              <p:cNvSpPr>
                <a:spLocks noChangeArrowheads="1"/>
              </p:cNvSpPr>
              <p:nvPr/>
            </p:nvSpPr>
            <p:spPr bwMode="auto">
              <a:xfrm>
                <a:off x="7088" y="1132"/>
                <a:ext cx="61" cy="60"/>
              </a:xfrm>
              <a:prstGeom prst="ellipse">
                <a:avLst/>
              </a:prstGeom>
              <a:solidFill>
                <a:srgbClr val="050B0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620" name="Oval 2354"/>
              <p:cNvSpPr>
                <a:spLocks noChangeArrowheads="1"/>
              </p:cNvSpPr>
              <p:nvPr/>
            </p:nvSpPr>
            <p:spPr bwMode="auto">
              <a:xfrm>
                <a:off x="7088" y="1100"/>
                <a:ext cx="61" cy="60"/>
              </a:xfrm>
              <a:prstGeom prst="ellipse">
                <a:avLst/>
              </a:prstGeom>
              <a:solidFill>
                <a:srgbClr val="040A0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621" name="Oval 2355"/>
              <p:cNvSpPr>
                <a:spLocks noChangeArrowheads="1"/>
              </p:cNvSpPr>
              <p:nvPr/>
            </p:nvSpPr>
            <p:spPr bwMode="auto">
              <a:xfrm>
                <a:off x="7088" y="1072"/>
                <a:ext cx="61" cy="60"/>
              </a:xfrm>
              <a:prstGeom prst="ellipse">
                <a:avLst/>
              </a:prstGeom>
              <a:solidFill>
                <a:srgbClr val="03090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622" name="Oval 2356"/>
              <p:cNvSpPr>
                <a:spLocks noChangeArrowheads="1"/>
              </p:cNvSpPr>
              <p:nvPr/>
            </p:nvSpPr>
            <p:spPr bwMode="auto">
              <a:xfrm>
                <a:off x="7088" y="1040"/>
                <a:ext cx="61" cy="60"/>
              </a:xfrm>
              <a:prstGeom prst="ellipse">
                <a:avLst/>
              </a:prstGeom>
              <a:solidFill>
                <a:srgbClr val="02080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623" name="Oval 2357"/>
              <p:cNvSpPr>
                <a:spLocks noChangeArrowheads="1"/>
              </p:cNvSpPr>
              <p:nvPr/>
            </p:nvSpPr>
            <p:spPr bwMode="auto">
              <a:xfrm>
                <a:off x="7088" y="1008"/>
                <a:ext cx="61" cy="60"/>
              </a:xfrm>
              <a:prstGeom prst="ellipse">
                <a:avLst/>
              </a:prstGeom>
              <a:solidFill>
                <a:srgbClr val="02070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624" name="Oval 2358"/>
              <p:cNvSpPr>
                <a:spLocks noChangeArrowheads="1"/>
              </p:cNvSpPr>
              <p:nvPr/>
            </p:nvSpPr>
            <p:spPr bwMode="auto">
              <a:xfrm>
                <a:off x="7120" y="1976"/>
                <a:ext cx="61" cy="60"/>
              </a:xfrm>
              <a:prstGeom prst="ellipse">
                <a:avLst/>
              </a:prstGeom>
              <a:solidFill>
                <a:srgbClr val="0A02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625" name="Oval 2359"/>
              <p:cNvSpPr>
                <a:spLocks noChangeArrowheads="1"/>
              </p:cNvSpPr>
              <p:nvPr/>
            </p:nvSpPr>
            <p:spPr bwMode="auto">
              <a:xfrm>
                <a:off x="7120" y="1944"/>
                <a:ext cx="61" cy="60"/>
              </a:xfrm>
              <a:prstGeom prst="ellipse">
                <a:avLst/>
              </a:prstGeom>
              <a:solidFill>
                <a:srgbClr val="0C02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626" name="Oval 2360"/>
              <p:cNvSpPr>
                <a:spLocks noChangeArrowheads="1"/>
              </p:cNvSpPr>
              <p:nvPr/>
            </p:nvSpPr>
            <p:spPr bwMode="auto">
              <a:xfrm>
                <a:off x="7120" y="1912"/>
                <a:ext cx="61" cy="60"/>
              </a:xfrm>
              <a:prstGeom prst="ellipse">
                <a:avLst/>
              </a:prstGeom>
              <a:solidFill>
                <a:srgbClr val="0E03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627" name="Oval 2361"/>
              <p:cNvSpPr>
                <a:spLocks noChangeArrowheads="1"/>
              </p:cNvSpPr>
              <p:nvPr/>
            </p:nvSpPr>
            <p:spPr bwMode="auto">
              <a:xfrm>
                <a:off x="7120" y="1884"/>
                <a:ext cx="61" cy="60"/>
              </a:xfrm>
              <a:prstGeom prst="ellipse">
                <a:avLst/>
              </a:prstGeom>
              <a:solidFill>
                <a:srgbClr val="1103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628" name="Oval 2362"/>
              <p:cNvSpPr>
                <a:spLocks noChangeArrowheads="1"/>
              </p:cNvSpPr>
              <p:nvPr/>
            </p:nvSpPr>
            <p:spPr bwMode="auto">
              <a:xfrm>
                <a:off x="7120" y="1852"/>
                <a:ext cx="61" cy="60"/>
              </a:xfrm>
              <a:prstGeom prst="ellipse">
                <a:avLst/>
              </a:prstGeom>
              <a:solidFill>
                <a:srgbClr val="1404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629" name="Oval 2363"/>
              <p:cNvSpPr>
                <a:spLocks noChangeArrowheads="1"/>
              </p:cNvSpPr>
              <p:nvPr/>
            </p:nvSpPr>
            <p:spPr bwMode="auto">
              <a:xfrm>
                <a:off x="7120" y="1820"/>
                <a:ext cx="61" cy="60"/>
              </a:xfrm>
              <a:prstGeom prst="ellipse">
                <a:avLst/>
              </a:prstGeom>
              <a:solidFill>
                <a:srgbClr val="1705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630" name="Oval 2364"/>
              <p:cNvSpPr>
                <a:spLocks noChangeArrowheads="1"/>
              </p:cNvSpPr>
              <p:nvPr/>
            </p:nvSpPr>
            <p:spPr bwMode="auto">
              <a:xfrm>
                <a:off x="7120" y="1788"/>
                <a:ext cx="61" cy="60"/>
              </a:xfrm>
              <a:prstGeom prst="ellipse">
                <a:avLst/>
              </a:prstGeom>
              <a:solidFill>
                <a:srgbClr val="1A060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631" name="Oval 2365"/>
              <p:cNvSpPr>
                <a:spLocks noChangeArrowheads="1"/>
              </p:cNvSpPr>
              <p:nvPr/>
            </p:nvSpPr>
            <p:spPr bwMode="auto">
              <a:xfrm>
                <a:off x="7120" y="1756"/>
                <a:ext cx="61" cy="60"/>
              </a:xfrm>
              <a:prstGeom prst="ellipse">
                <a:avLst/>
              </a:prstGeom>
              <a:solidFill>
                <a:srgbClr val="1D070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632" name="Oval 2366"/>
              <p:cNvSpPr>
                <a:spLocks noChangeArrowheads="1"/>
              </p:cNvSpPr>
              <p:nvPr/>
            </p:nvSpPr>
            <p:spPr bwMode="auto">
              <a:xfrm>
                <a:off x="7120" y="1728"/>
                <a:ext cx="61" cy="60"/>
              </a:xfrm>
              <a:prstGeom prst="ellipse">
                <a:avLst/>
              </a:prstGeom>
              <a:solidFill>
                <a:srgbClr val="20090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633" name="Oval 2367"/>
              <p:cNvSpPr>
                <a:spLocks noChangeArrowheads="1"/>
              </p:cNvSpPr>
              <p:nvPr/>
            </p:nvSpPr>
            <p:spPr bwMode="auto">
              <a:xfrm>
                <a:off x="7120" y="1696"/>
                <a:ext cx="61" cy="60"/>
              </a:xfrm>
              <a:prstGeom prst="ellipse">
                <a:avLst/>
              </a:prstGeom>
              <a:solidFill>
                <a:srgbClr val="230A0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634" name="Oval 2368"/>
              <p:cNvSpPr>
                <a:spLocks noChangeArrowheads="1"/>
              </p:cNvSpPr>
              <p:nvPr/>
            </p:nvSpPr>
            <p:spPr bwMode="auto">
              <a:xfrm>
                <a:off x="7120" y="1664"/>
                <a:ext cx="61" cy="60"/>
              </a:xfrm>
              <a:prstGeom prst="ellipse">
                <a:avLst/>
              </a:prstGeom>
              <a:solidFill>
                <a:srgbClr val="240C0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635" name="Oval 2369"/>
              <p:cNvSpPr>
                <a:spLocks noChangeArrowheads="1"/>
              </p:cNvSpPr>
              <p:nvPr/>
            </p:nvSpPr>
            <p:spPr bwMode="auto">
              <a:xfrm>
                <a:off x="7120" y="1632"/>
                <a:ext cx="61" cy="60"/>
              </a:xfrm>
              <a:prstGeom prst="ellipse">
                <a:avLst/>
              </a:prstGeom>
              <a:solidFill>
                <a:srgbClr val="250D0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636" name="Oval 2370"/>
              <p:cNvSpPr>
                <a:spLocks noChangeArrowheads="1"/>
              </p:cNvSpPr>
              <p:nvPr/>
            </p:nvSpPr>
            <p:spPr bwMode="auto">
              <a:xfrm>
                <a:off x="7120" y="1600"/>
                <a:ext cx="61" cy="60"/>
              </a:xfrm>
              <a:prstGeom prst="ellipse">
                <a:avLst/>
              </a:prstGeom>
              <a:solidFill>
                <a:srgbClr val="250E0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637" name="Oval 2371"/>
              <p:cNvSpPr>
                <a:spLocks noChangeArrowheads="1"/>
              </p:cNvSpPr>
              <p:nvPr/>
            </p:nvSpPr>
            <p:spPr bwMode="auto">
              <a:xfrm>
                <a:off x="7120" y="1572"/>
                <a:ext cx="61" cy="60"/>
              </a:xfrm>
              <a:prstGeom prst="ellipse">
                <a:avLst/>
              </a:prstGeom>
              <a:solidFill>
                <a:srgbClr val="250F0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638" name="Oval 2372"/>
              <p:cNvSpPr>
                <a:spLocks noChangeArrowheads="1"/>
              </p:cNvSpPr>
              <p:nvPr/>
            </p:nvSpPr>
            <p:spPr bwMode="auto">
              <a:xfrm>
                <a:off x="7120" y="1540"/>
                <a:ext cx="61" cy="60"/>
              </a:xfrm>
              <a:prstGeom prst="ellipse">
                <a:avLst/>
              </a:prstGeom>
              <a:solidFill>
                <a:srgbClr val="23100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639" name="Oval 2373"/>
              <p:cNvSpPr>
                <a:spLocks noChangeArrowheads="1"/>
              </p:cNvSpPr>
              <p:nvPr/>
            </p:nvSpPr>
            <p:spPr bwMode="auto">
              <a:xfrm>
                <a:off x="7120" y="1508"/>
                <a:ext cx="61" cy="60"/>
              </a:xfrm>
              <a:prstGeom prst="ellipse">
                <a:avLst/>
              </a:prstGeom>
              <a:solidFill>
                <a:srgbClr val="20100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640" name="Oval 2374"/>
              <p:cNvSpPr>
                <a:spLocks noChangeArrowheads="1"/>
              </p:cNvSpPr>
              <p:nvPr/>
            </p:nvSpPr>
            <p:spPr bwMode="auto">
              <a:xfrm>
                <a:off x="7120" y="1476"/>
                <a:ext cx="61" cy="60"/>
              </a:xfrm>
              <a:prstGeom prst="ellipse">
                <a:avLst/>
              </a:prstGeom>
              <a:solidFill>
                <a:srgbClr val="1E100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641" name="Oval 2375"/>
              <p:cNvSpPr>
                <a:spLocks noChangeArrowheads="1"/>
              </p:cNvSpPr>
              <p:nvPr/>
            </p:nvSpPr>
            <p:spPr bwMode="auto">
              <a:xfrm>
                <a:off x="7120" y="1444"/>
                <a:ext cx="61" cy="60"/>
              </a:xfrm>
              <a:prstGeom prst="ellipse">
                <a:avLst/>
              </a:prstGeom>
              <a:solidFill>
                <a:srgbClr val="1A100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642" name="Oval 2376"/>
              <p:cNvSpPr>
                <a:spLocks noChangeArrowheads="1"/>
              </p:cNvSpPr>
              <p:nvPr/>
            </p:nvSpPr>
            <p:spPr bwMode="auto">
              <a:xfrm>
                <a:off x="7120" y="1412"/>
                <a:ext cx="61" cy="60"/>
              </a:xfrm>
              <a:prstGeom prst="ellipse">
                <a:avLst/>
              </a:prstGeom>
              <a:solidFill>
                <a:srgbClr val="170F0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643" name="Oval 2377"/>
              <p:cNvSpPr>
                <a:spLocks noChangeArrowheads="1"/>
              </p:cNvSpPr>
              <p:nvPr/>
            </p:nvSpPr>
            <p:spPr bwMode="auto">
              <a:xfrm>
                <a:off x="7120" y="1384"/>
                <a:ext cx="61" cy="60"/>
              </a:xfrm>
              <a:prstGeom prst="ellipse">
                <a:avLst/>
              </a:prstGeom>
              <a:solidFill>
                <a:srgbClr val="140F0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644" name="Oval 2378"/>
              <p:cNvSpPr>
                <a:spLocks noChangeArrowheads="1"/>
              </p:cNvSpPr>
              <p:nvPr/>
            </p:nvSpPr>
            <p:spPr bwMode="auto">
              <a:xfrm>
                <a:off x="7120" y="1352"/>
                <a:ext cx="61" cy="60"/>
              </a:xfrm>
              <a:prstGeom prst="ellipse">
                <a:avLst/>
              </a:prstGeom>
              <a:solidFill>
                <a:srgbClr val="110E0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645" name="Oval 2379"/>
              <p:cNvSpPr>
                <a:spLocks noChangeArrowheads="1"/>
              </p:cNvSpPr>
              <p:nvPr/>
            </p:nvSpPr>
            <p:spPr bwMode="auto">
              <a:xfrm>
                <a:off x="7120" y="1320"/>
                <a:ext cx="61" cy="60"/>
              </a:xfrm>
              <a:prstGeom prst="ellipse">
                <a:avLst/>
              </a:prstGeom>
              <a:solidFill>
                <a:srgbClr val="0F0D0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646" name="Oval 2380"/>
              <p:cNvSpPr>
                <a:spLocks noChangeArrowheads="1"/>
              </p:cNvSpPr>
              <p:nvPr/>
            </p:nvSpPr>
            <p:spPr bwMode="auto">
              <a:xfrm>
                <a:off x="7120" y="1288"/>
                <a:ext cx="61" cy="60"/>
              </a:xfrm>
              <a:prstGeom prst="ellipse">
                <a:avLst/>
              </a:prstGeom>
              <a:solidFill>
                <a:srgbClr val="0C0D0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647" name="Oval 2381"/>
              <p:cNvSpPr>
                <a:spLocks noChangeArrowheads="1"/>
              </p:cNvSpPr>
              <p:nvPr/>
            </p:nvSpPr>
            <p:spPr bwMode="auto">
              <a:xfrm>
                <a:off x="7120" y="1256"/>
                <a:ext cx="61" cy="60"/>
              </a:xfrm>
              <a:prstGeom prst="ellipse">
                <a:avLst/>
              </a:prstGeom>
              <a:solidFill>
                <a:srgbClr val="0A0C0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648" name="Oval 2382"/>
              <p:cNvSpPr>
                <a:spLocks noChangeArrowheads="1"/>
              </p:cNvSpPr>
              <p:nvPr/>
            </p:nvSpPr>
            <p:spPr bwMode="auto">
              <a:xfrm>
                <a:off x="7120" y="1228"/>
                <a:ext cx="61" cy="60"/>
              </a:xfrm>
              <a:prstGeom prst="ellipse">
                <a:avLst/>
              </a:prstGeom>
              <a:solidFill>
                <a:srgbClr val="080B0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649" name="Oval 2383"/>
              <p:cNvSpPr>
                <a:spLocks noChangeArrowheads="1"/>
              </p:cNvSpPr>
              <p:nvPr/>
            </p:nvSpPr>
            <p:spPr bwMode="auto">
              <a:xfrm>
                <a:off x="7120" y="1196"/>
                <a:ext cx="61" cy="60"/>
              </a:xfrm>
              <a:prstGeom prst="ellipse">
                <a:avLst/>
              </a:prstGeom>
              <a:solidFill>
                <a:srgbClr val="070A0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650" name="Oval 2384"/>
              <p:cNvSpPr>
                <a:spLocks noChangeArrowheads="1"/>
              </p:cNvSpPr>
              <p:nvPr/>
            </p:nvSpPr>
            <p:spPr bwMode="auto">
              <a:xfrm>
                <a:off x="7120" y="1164"/>
                <a:ext cx="61" cy="60"/>
              </a:xfrm>
              <a:prstGeom prst="ellipse">
                <a:avLst/>
              </a:prstGeom>
              <a:solidFill>
                <a:srgbClr val="050A0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651" name="Oval 2385"/>
              <p:cNvSpPr>
                <a:spLocks noChangeArrowheads="1"/>
              </p:cNvSpPr>
              <p:nvPr/>
            </p:nvSpPr>
            <p:spPr bwMode="auto">
              <a:xfrm>
                <a:off x="7120" y="1132"/>
                <a:ext cx="61" cy="60"/>
              </a:xfrm>
              <a:prstGeom prst="ellipse">
                <a:avLst/>
              </a:prstGeom>
              <a:solidFill>
                <a:srgbClr val="04090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652" name="Oval 2386"/>
              <p:cNvSpPr>
                <a:spLocks noChangeArrowheads="1"/>
              </p:cNvSpPr>
              <p:nvPr/>
            </p:nvSpPr>
            <p:spPr bwMode="auto">
              <a:xfrm>
                <a:off x="7120" y="1100"/>
                <a:ext cx="61" cy="60"/>
              </a:xfrm>
              <a:prstGeom prst="ellipse">
                <a:avLst/>
              </a:prstGeom>
              <a:solidFill>
                <a:srgbClr val="03080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653" name="Oval 2387"/>
              <p:cNvSpPr>
                <a:spLocks noChangeArrowheads="1"/>
              </p:cNvSpPr>
              <p:nvPr/>
            </p:nvSpPr>
            <p:spPr bwMode="auto">
              <a:xfrm>
                <a:off x="7120" y="1072"/>
                <a:ext cx="61" cy="60"/>
              </a:xfrm>
              <a:prstGeom prst="ellipse">
                <a:avLst/>
              </a:prstGeom>
              <a:solidFill>
                <a:srgbClr val="03070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654" name="Oval 2388"/>
              <p:cNvSpPr>
                <a:spLocks noChangeArrowheads="1"/>
              </p:cNvSpPr>
              <p:nvPr/>
            </p:nvSpPr>
            <p:spPr bwMode="auto">
              <a:xfrm>
                <a:off x="7120" y="1040"/>
                <a:ext cx="61" cy="60"/>
              </a:xfrm>
              <a:prstGeom prst="ellipse">
                <a:avLst/>
              </a:prstGeom>
              <a:solidFill>
                <a:srgbClr val="02060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655" name="Oval 2389"/>
              <p:cNvSpPr>
                <a:spLocks noChangeArrowheads="1"/>
              </p:cNvSpPr>
              <p:nvPr/>
            </p:nvSpPr>
            <p:spPr bwMode="auto">
              <a:xfrm>
                <a:off x="7120" y="1008"/>
                <a:ext cx="61" cy="60"/>
              </a:xfrm>
              <a:prstGeom prst="ellipse">
                <a:avLst/>
              </a:prstGeom>
              <a:solidFill>
                <a:srgbClr val="02060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656" name="Oval 2390"/>
              <p:cNvSpPr>
                <a:spLocks noChangeArrowheads="1"/>
              </p:cNvSpPr>
              <p:nvPr/>
            </p:nvSpPr>
            <p:spPr bwMode="auto">
              <a:xfrm>
                <a:off x="7153" y="1976"/>
                <a:ext cx="60" cy="60"/>
              </a:xfrm>
              <a:prstGeom prst="ellipse">
                <a:avLst/>
              </a:prstGeom>
              <a:solidFill>
                <a:srgbClr val="0801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657" name="Oval 2391"/>
              <p:cNvSpPr>
                <a:spLocks noChangeArrowheads="1"/>
              </p:cNvSpPr>
              <p:nvPr/>
            </p:nvSpPr>
            <p:spPr bwMode="auto">
              <a:xfrm>
                <a:off x="7153" y="1944"/>
                <a:ext cx="60" cy="60"/>
              </a:xfrm>
              <a:prstGeom prst="ellipse">
                <a:avLst/>
              </a:prstGeom>
              <a:solidFill>
                <a:srgbClr val="0A02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658" name="Oval 2392"/>
              <p:cNvSpPr>
                <a:spLocks noChangeArrowheads="1"/>
              </p:cNvSpPr>
              <p:nvPr/>
            </p:nvSpPr>
            <p:spPr bwMode="auto">
              <a:xfrm>
                <a:off x="7153" y="1912"/>
                <a:ext cx="60" cy="60"/>
              </a:xfrm>
              <a:prstGeom prst="ellipse">
                <a:avLst/>
              </a:prstGeom>
              <a:solidFill>
                <a:srgbClr val="0C02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659" name="Oval 2393"/>
              <p:cNvSpPr>
                <a:spLocks noChangeArrowheads="1"/>
              </p:cNvSpPr>
              <p:nvPr/>
            </p:nvSpPr>
            <p:spPr bwMode="auto">
              <a:xfrm>
                <a:off x="7153" y="1884"/>
                <a:ext cx="60" cy="60"/>
              </a:xfrm>
              <a:prstGeom prst="ellipse">
                <a:avLst/>
              </a:prstGeom>
              <a:solidFill>
                <a:srgbClr val="0E03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660" name="Oval 2394"/>
              <p:cNvSpPr>
                <a:spLocks noChangeArrowheads="1"/>
              </p:cNvSpPr>
              <p:nvPr/>
            </p:nvSpPr>
            <p:spPr bwMode="auto">
              <a:xfrm>
                <a:off x="7153" y="1852"/>
                <a:ext cx="60" cy="60"/>
              </a:xfrm>
              <a:prstGeom prst="ellipse">
                <a:avLst/>
              </a:prstGeom>
              <a:solidFill>
                <a:srgbClr val="1003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661" name="Oval 2395"/>
              <p:cNvSpPr>
                <a:spLocks noChangeArrowheads="1"/>
              </p:cNvSpPr>
              <p:nvPr/>
            </p:nvSpPr>
            <p:spPr bwMode="auto">
              <a:xfrm>
                <a:off x="7153" y="1820"/>
                <a:ext cx="60" cy="60"/>
              </a:xfrm>
              <a:prstGeom prst="ellipse">
                <a:avLst/>
              </a:prstGeom>
              <a:solidFill>
                <a:srgbClr val="1204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662" name="Oval 2396"/>
              <p:cNvSpPr>
                <a:spLocks noChangeArrowheads="1"/>
              </p:cNvSpPr>
              <p:nvPr/>
            </p:nvSpPr>
            <p:spPr bwMode="auto">
              <a:xfrm>
                <a:off x="7153" y="1788"/>
                <a:ext cx="60" cy="60"/>
              </a:xfrm>
              <a:prstGeom prst="ellipse">
                <a:avLst/>
              </a:prstGeom>
              <a:solidFill>
                <a:srgbClr val="1505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663" name="Oval 2397"/>
              <p:cNvSpPr>
                <a:spLocks noChangeArrowheads="1"/>
              </p:cNvSpPr>
              <p:nvPr/>
            </p:nvSpPr>
            <p:spPr bwMode="auto">
              <a:xfrm>
                <a:off x="7153" y="1756"/>
                <a:ext cx="60" cy="60"/>
              </a:xfrm>
              <a:prstGeom prst="ellipse">
                <a:avLst/>
              </a:prstGeom>
              <a:solidFill>
                <a:srgbClr val="17060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664" name="Oval 2398"/>
              <p:cNvSpPr>
                <a:spLocks noChangeArrowheads="1"/>
              </p:cNvSpPr>
              <p:nvPr/>
            </p:nvSpPr>
            <p:spPr bwMode="auto">
              <a:xfrm>
                <a:off x="7153" y="1728"/>
                <a:ext cx="60" cy="60"/>
              </a:xfrm>
              <a:prstGeom prst="ellipse">
                <a:avLst/>
              </a:prstGeom>
              <a:solidFill>
                <a:srgbClr val="19070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665" name="Oval 2399"/>
              <p:cNvSpPr>
                <a:spLocks noChangeArrowheads="1"/>
              </p:cNvSpPr>
              <p:nvPr/>
            </p:nvSpPr>
            <p:spPr bwMode="auto">
              <a:xfrm>
                <a:off x="7153" y="1696"/>
                <a:ext cx="60" cy="60"/>
              </a:xfrm>
              <a:prstGeom prst="ellipse">
                <a:avLst/>
              </a:prstGeom>
              <a:solidFill>
                <a:srgbClr val="1B080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666" name="Oval 2400"/>
              <p:cNvSpPr>
                <a:spLocks noChangeArrowheads="1"/>
              </p:cNvSpPr>
              <p:nvPr/>
            </p:nvSpPr>
            <p:spPr bwMode="auto">
              <a:xfrm>
                <a:off x="7153" y="1664"/>
                <a:ext cx="60" cy="60"/>
              </a:xfrm>
              <a:prstGeom prst="ellipse">
                <a:avLst/>
              </a:prstGeom>
              <a:solidFill>
                <a:srgbClr val="1C090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667" name="Oval 2401"/>
              <p:cNvSpPr>
                <a:spLocks noChangeArrowheads="1"/>
              </p:cNvSpPr>
              <p:nvPr/>
            </p:nvSpPr>
            <p:spPr bwMode="auto">
              <a:xfrm>
                <a:off x="7153" y="1632"/>
                <a:ext cx="60" cy="60"/>
              </a:xfrm>
              <a:prstGeom prst="ellipse">
                <a:avLst/>
              </a:prstGeom>
              <a:solidFill>
                <a:srgbClr val="1D0A0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668" name="Oval 2402"/>
              <p:cNvSpPr>
                <a:spLocks noChangeArrowheads="1"/>
              </p:cNvSpPr>
              <p:nvPr/>
            </p:nvSpPr>
            <p:spPr bwMode="auto">
              <a:xfrm>
                <a:off x="7153" y="1600"/>
                <a:ext cx="60" cy="60"/>
              </a:xfrm>
              <a:prstGeom prst="ellipse">
                <a:avLst/>
              </a:prstGeom>
              <a:solidFill>
                <a:srgbClr val="1D0B0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669" name="Oval 2403"/>
              <p:cNvSpPr>
                <a:spLocks noChangeArrowheads="1"/>
              </p:cNvSpPr>
              <p:nvPr/>
            </p:nvSpPr>
            <p:spPr bwMode="auto">
              <a:xfrm>
                <a:off x="7153" y="1572"/>
                <a:ext cx="60" cy="60"/>
              </a:xfrm>
              <a:prstGeom prst="ellipse">
                <a:avLst/>
              </a:prstGeom>
              <a:solidFill>
                <a:srgbClr val="1C0C0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670" name="Oval 2404"/>
              <p:cNvSpPr>
                <a:spLocks noChangeArrowheads="1"/>
              </p:cNvSpPr>
              <p:nvPr/>
            </p:nvSpPr>
            <p:spPr bwMode="auto">
              <a:xfrm>
                <a:off x="7153" y="1540"/>
                <a:ext cx="60" cy="60"/>
              </a:xfrm>
              <a:prstGeom prst="ellipse">
                <a:avLst/>
              </a:prstGeom>
              <a:solidFill>
                <a:srgbClr val="1B0C0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671" name="Oval 2405"/>
              <p:cNvSpPr>
                <a:spLocks noChangeArrowheads="1"/>
              </p:cNvSpPr>
              <p:nvPr/>
            </p:nvSpPr>
            <p:spPr bwMode="auto">
              <a:xfrm>
                <a:off x="7153" y="1508"/>
                <a:ext cx="60" cy="60"/>
              </a:xfrm>
              <a:prstGeom prst="ellipse">
                <a:avLst/>
              </a:prstGeom>
              <a:solidFill>
                <a:srgbClr val="190D0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672" name="Oval 2406"/>
              <p:cNvSpPr>
                <a:spLocks noChangeArrowheads="1"/>
              </p:cNvSpPr>
              <p:nvPr/>
            </p:nvSpPr>
            <p:spPr bwMode="auto">
              <a:xfrm>
                <a:off x="7153" y="1476"/>
                <a:ext cx="60" cy="60"/>
              </a:xfrm>
              <a:prstGeom prst="ellipse">
                <a:avLst/>
              </a:prstGeom>
              <a:solidFill>
                <a:srgbClr val="170D0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673" name="Oval 2407"/>
              <p:cNvSpPr>
                <a:spLocks noChangeArrowheads="1"/>
              </p:cNvSpPr>
              <p:nvPr/>
            </p:nvSpPr>
            <p:spPr bwMode="auto">
              <a:xfrm>
                <a:off x="7153" y="1444"/>
                <a:ext cx="60" cy="60"/>
              </a:xfrm>
              <a:prstGeom prst="ellipse">
                <a:avLst/>
              </a:prstGeom>
              <a:solidFill>
                <a:srgbClr val="150C0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674" name="Oval 2408"/>
              <p:cNvSpPr>
                <a:spLocks noChangeArrowheads="1"/>
              </p:cNvSpPr>
              <p:nvPr/>
            </p:nvSpPr>
            <p:spPr bwMode="auto">
              <a:xfrm>
                <a:off x="7153" y="1412"/>
                <a:ext cx="60" cy="60"/>
              </a:xfrm>
              <a:prstGeom prst="ellipse">
                <a:avLst/>
              </a:prstGeom>
              <a:solidFill>
                <a:srgbClr val="130C0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675" name="Oval 2409"/>
              <p:cNvSpPr>
                <a:spLocks noChangeArrowheads="1"/>
              </p:cNvSpPr>
              <p:nvPr/>
            </p:nvSpPr>
            <p:spPr bwMode="auto">
              <a:xfrm>
                <a:off x="7153" y="1384"/>
                <a:ext cx="60" cy="60"/>
              </a:xfrm>
              <a:prstGeom prst="ellipse">
                <a:avLst/>
              </a:prstGeom>
              <a:solidFill>
                <a:srgbClr val="100C0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676" name="Oval 2410"/>
              <p:cNvSpPr>
                <a:spLocks noChangeArrowheads="1"/>
              </p:cNvSpPr>
              <p:nvPr/>
            </p:nvSpPr>
            <p:spPr bwMode="auto">
              <a:xfrm>
                <a:off x="7153" y="1352"/>
                <a:ext cx="60" cy="60"/>
              </a:xfrm>
              <a:prstGeom prst="ellipse">
                <a:avLst/>
              </a:prstGeom>
              <a:solidFill>
                <a:srgbClr val="0E0B0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677" name="Oval 2411"/>
              <p:cNvSpPr>
                <a:spLocks noChangeArrowheads="1"/>
              </p:cNvSpPr>
              <p:nvPr/>
            </p:nvSpPr>
            <p:spPr bwMode="auto">
              <a:xfrm>
                <a:off x="7153" y="1320"/>
                <a:ext cx="60" cy="60"/>
              </a:xfrm>
              <a:prstGeom prst="ellipse">
                <a:avLst/>
              </a:prstGeom>
              <a:solidFill>
                <a:srgbClr val="0C0A0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678" name="Oval 2412"/>
              <p:cNvSpPr>
                <a:spLocks noChangeArrowheads="1"/>
              </p:cNvSpPr>
              <p:nvPr/>
            </p:nvSpPr>
            <p:spPr bwMode="auto">
              <a:xfrm>
                <a:off x="7153" y="1288"/>
                <a:ext cx="60" cy="60"/>
              </a:xfrm>
              <a:prstGeom prst="ellipse">
                <a:avLst/>
              </a:prstGeom>
              <a:solidFill>
                <a:srgbClr val="0A0A0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679" name="Oval 2413"/>
              <p:cNvSpPr>
                <a:spLocks noChangeArrowheads="1"/>
              </p:cNvSpPr>
              <p:nvPr/>
            </p:nvSpPr>
            <p:spPr bwMode="auto">
              <a:xfrm>
                <a:off x="7153" y="1256"/>
                <a:ext cx="60" cy="60"/>
              </a:xfrm>
              <a:prstGeom prst="ellipse">
                <a:avLst/>
              </a:prstGeom>
              <a:solidFill>
                <a:srgbClr val="08090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680" name="Oval 2414"/>
              <p:cNvSpPr>
                <a:spLocks noChangeArrowheads="1"/>
              </p:cNvSpPr>
              <p:nvPr/>
            </p:nvSpPr>
            <p:spPr bwMode="auto">
              <a:xfrm>
                <a:off x="7153" y="1228"/>
                <a:ext cx="60" cy="60"/>
              </a:xfrm>
              <a:prstGeom prst="ellipse">
                <a:avLst/>
              </a:prstGeom>
              <a:solidFill>
                <a:srgbClr val="07090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681" name="Oval 2415"/>
              <p:cNvSpPr>
                <a:spLocks noChangeArrowheads="1"/>
              </p:cNvSpPr>
              <p:nvPr/>
            </p:nvSpPr>
            <p:spPr bwMode="auto">
              <a:xfrm>
                <a:off x="7153" y="1196"/>
                <a:ext cx="60" cy="60"/>
              </a:xfrm>
              <a:prstGeom prst="ellipse">
                <a:avLst/>
              </a:prstGeom>
              <a:solidFill>
                <a:srgbClr val="06080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682" name="Oval 2416"/>
              <p:cNvSpPr>
                <a:spLocks noChangeArrowheads="1"/>
              </p:cNvSpPr>
              <p:nvPr/>
            </p:nvSpPr>
            <p:spPr bwMode="auto">
              <a:xfrm>
                <a:off x="7153" y="1164"/>
                <a:ext cx="60" cy="60"/>
              </a:xfrm>
              <a:prstGeom prst="ellipse">
                <a:avLst/>
              </a:prstGeom>
              <a:solidFill>
                <a:srgbClr val="04080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683" name="Oval 2417"/>
              <p:cNvSpPr>
                <a:spLocks noChangeArrowheads="1"/>
              </p:cNvSpPr>
              <p:nvPr/>
            </p:nvSpPr>
            <p:spPr bwMode="auto">
              <a:xfrm>
                <a:off x="7153" y="1132"/>
                <a:ext cx="60" cy="60"/>
              </a:xfrm>
              <a:prstGeom prst="ellipse">
                <a:avLst/>
              </a:prstGeom>
              <a:solidFill>
                <a:srgbClr val="04070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684" name="Oval 2418"/>
              <p:cNvSpPr>
                <a:spLocks noChangeArrowheads="1"/>
              </p:cNvSpPr>
              <p:nvPr/>
            </p:nvSpPr>
            <p:spPr bwMode="auto">
              <a:xfrm>
                <a:off x="7153" y="1100"/>
                <a:ext cx="60" cy="60"/>
              </a:xfrm>
              <a:prstGeom prst="ellipse">
                <a:avLst/>
              </a:prstGeom>
              <a:solidFill>
                <a:srgbClr val="03060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685" name="Oval 2419"/>
              <p:cNvSpPr>
                <a:spLocks noChangeArrowheads="1"/>
              </p:cNvSpPr>
              <p:nvPr/>
            </p:nvSpPr>
            <p:spPr bwMode="auto">
              <a:xfrm>
                <a:off x="7153" y="1072"/>
                <a:ext cx="60" cy="60"/>
              </a:xfrm>
              <a:prstGeom prst="ellipse">
                <a:avLst/>
              </a:prstGeom>
              <a:solidFill>
                <a:srgbClr val="02060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686" name="Oval 2420"/>
              <p:cNvSpPr>
                <a:spLocks noChangeArrowheads="1"/>
              </p:cNvSpPr>
              <p:nvPr/>
            </p:nvSpPr>
            <p:spPr bwMode="auto">
              <a:xfrm>
                <a:off x="7153" y="1040"/>
                <a:ext cx="60" cy="60"/>
              </a:xfrm>
              <a:prstGeom prst="ellipse">
                <a:avLst/>
              </a:prstGeom>
              <a:solidFill>
                <a:srgbClr val="02050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687" name="Oval 2421"/>
              <p:cNvSpPr>
                <a:spLocks noChangeArrowheads="1"/>
              </p:cNvSpPr>
              <p:nvPr/>
            </p:nvSpPr>
            <p:spPr bwMode="auto">
              <a:xfrm>
                <a:off x="7153" y="1008"/>
                <a:ext cx="60" cy="60"/>
              </a:xfrm>
              <a:prstGeom prst="ellipse">
                <a:avLst/>
              </a:prstGeom>
              <a:solidFill>
                <a:srgbClr val="01040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688" name="Oval 2422"/>
              <p:cNvSpPr>
                <a:spLocks noChangeArrowheads="1"/>
              </p:cNvSpPr>
              <p:nvPr/>
            </p:nvSpPr>
            <p:spPr bwMode="auto">
              <a:xfrm>
                <a:off x="7185" y="1976"/>
                <a:ext cx="60" cy="60"/>
              </a:xfrm>
              <a:prstGeom prst="ellipse">
                <a:avLst/>
              </a:prstGeom>
              <a:solidFill>
                <a:srgbClr val="0701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689" name="Oval 2423"/>
              <p:cNvSpPr>
                <a:spLocks noChangeArrowheads="1"/>
              </p:cNvSpPr>
              <p:nvPr/>
            </p:nvSpPr>
            <p:spPr bwMode="auto">
              <a:xfrm>
                <a:off x="7185" y="1944"/>
                <a:ext cx="60" cy="60"/>
              </a:xfrm>
              <a:prstGeom prst="ellipse">
                <a:avLst/>
              </a:prstGeom>
              <a:solidFill>
                <a:srgbClr val="0801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690" name="Oval 2424"/>
              <p:cNvSpPr>
                <a:spLocks noChangeArrowheads="1"/>
              </p:cNvSpPr>
              <p:nvPr/>
            </p:nvSpPr>
            <p:spPr bwMode="auto">
              <a:xfrm>
                <a:off x="7185" y="1912"/>
                <a:ext cx="60" cy="60"/>
              </a:xfrm>
              <a:prstGeom prst="ellipse">
                <a:avLst/>
              </a:prstGeom>
              <a:solidFill>
                <a:srgbClr val="0902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691" name="Oval 2425"/>
              <p:cNvSpPr>
                <a:spLocks noChangeArrowheads="1"/>
              </p:cNvSpPr>
              <p:nvPr/>
            </p:nvSpPr>
            <p:spPr bwMode="auto">
              <a:xfrm>
                <a:off x="7185" y="1884"/>
                <a:ext cx="60" cy="60"/>
              </a:xfrm>
              <a:prstGeom prst="ellipse">
                <a:avLst/>
              </a:prstGeom>
              <a:solidFill>
                <a:srgbClr val="0B02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692" name="Oval 2426"/>
              <p:cNvSpPr>
                <a:spLocks noChangeArrowheads="1"/>
              </p:cNvSpPr>
              <p:nvPr/>
            </p:nvSpPr>
            <p:spPr bwMode="auto">
              <a:xfrm>
                <a:off x="7185" y="1852"/>
                <a:ext cx="60" cy="60"/>
              </a:xfrm>
              <a:prstGeom prst="ellipse">
                <a:avLst/>
              </a:prstGeom>
              <a:solidFill>
                <a:srgbClr val="0D03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693" name="Oval 2427"/>
              <p:cNvSpPr>
                <a:spLocks noChangeArrowheads="1"/>
              </p:cNvSpPr>
              <p:nvPr/>
            </p:nvSpPr>
            <p:spPr bwMode="auto">
              <a:xfrm>
                <a:off x="7185" y="1820"/>
                <a:ext cx="60" cy="60"/>
              </a:xfrm>
              <a:prstGeom prst="ellipse">
                <a:avLst/>
              </a:prstGeom>
              <a:solidFill>
                <a:srgbClr val="0E03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694" name="Oval 2428"/>
              <p:cNvSpPr>
                <a:spLocks noChangeArrowheads="1"/>
              </p:cNvSpPr>
              <p:nvPr/>
            </p:nvSpPr>
            <p:spPr bwMode="auto">
              <a:xfrm>
                <a:off x="7185" y="1788"/>
                <a:ext cx="60" cy="60"/>
              </a:xfrm>
              <a:prstGeom prst="ellipse">
                <a:avLst/>
              </a:prstGeom>
              <a:solidFill>
                <a:srgbClr val="1004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695" name="Oval 2429"/>
              <p:cNvSpPr>
                <a:spLocks noChangeArrowheads="1"/>
              </p:cNvSpPr>
              <p:nvPr/>
            </p:nvSpPr>
            <p:spPr bwMode="auto">
              <a:xfrm>
                <a:off x="7185" y="1756"/>
                <a:ext cx="60" cy="60"/>
              </a:xfrm>
              <a:prstGeom prst="ellipse">
                <a:avLst/>
              </a:prstGeom>
              <a:solidFill>
                <a:srgbClr val="12050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696" name="Oval 2430"/>
              <p:cNvSpPr>
                <a:spLocks noChangeArrowheads="1"/>
              </p:cNvSpPr>
              <p:nvPr/>
            </p:nvSpPr>
            <p:spPr bwMode="auto">
              <a:xfrm>
                <a:off x="7185" y="1728"/>
                <a:ext cx="60" cy="60"/>
              </a:xfrm>
              <a:prstGeom prst="ellipse">
                <a:avLst/>
              </a:prstGeom>
              <a:solidFill>
                <a:srgbClr val="13050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697" name="Oval 2431"/>
              <p:cNvSpPr>
                <a:spLocks noChangeArrowheads="1"/>
              </p:cNvSpPr>
              <p:nvPr/>
            </p:nvSpPr>
            <p:spPr bwMode="auto">
              <a:xfrm>
                <a:off x="7185" y="1696"/>
                <a:ext cx="60" cy="60"/>
              </a:xfrm>
              <a:prstGeom prst="ellipse">
                <a:avLst/>
              </a:prstGeom>
              <a:solidFill>
                <a:srgbClr val="15060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698" name="Oval 2432"/>
              <p:cNvSpPr>
                <a:spLocks noChangeArrowheads="1"/>
              </p:cNvSpPr>
              <p:nvPr/>
            </p:nvSpPr>
            <p:spPr bwMode="auto">
              <a:xfrm>
                <a:off x="7185" y="1664"/>
                <a:ext cx="60" cy="60"/>
              </a:xfrm>
              <a:prstGeom prst="ellipse">
                <a:avLst/>
              </a:prstGeom>
              <a:solidFill>
                <a:srgbClr val="16070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699" name="Oval 2433"/>
              <p:cNvSpPr>
                <a:spLocks noChangeArrowheads="1"/>
              </p:cNvSpPr>
              <p:nvPr/>
            </p:nvSpPr>
            <p:spPr bwMode="auto">
              <a:xfrm>
                <a:off x="7185" y="1632"/>
                <a:ext cx="60" cy="60"/>
              </a:xfrm>
              <a:prstGeom prst="ellipse">
                <a:avLst/>
              </a:prstGeom>
              <a:solidFill>
                <a:srgbClr val="16080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700" name="Oval 2434"/>
              <p:cNvSpPr>
                <a:spLocks noChangeArrowheads="1"/>
              </p:cNvSpPr>
              <p:nvPr/>
            </p:nvSpPr>
            <p:spPr bwMode="auto">
              <a:xfrm>
                <a:off x="7185" y="1600"/>
                <a:ext cx="60" cy="60"/>
              </a:xfrm>
              <a:prstGeom prst="ellipse">
                <a:avLst/>
              </a:prstGeom>
              <a:solidFill>
                <a:srgbClr val="16080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701" name="Oval 2435"/>
              <p:cNvSpPr>
                <a:spLocks noChangeArrowheads="1"/>
              </p:cNvSpPr>
              <p:nvPr/>
            </p:nvSpPr>
            <p:spPr bwMode="auto">
              <a:xfrm>
                <a:off x="7185" y="1572"/>
                <a:ext cx="60" cy="60"/>
              </a:xfrm>
              <a:prstGeom prst="ellipse">
                <a:avLst/>
              </a:prstGeom>
              <a:solidFill>
                <a:srgbClr val="16090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702" name="Oval 2436"/>
              <p:cNvSpPr>
                <a:spLocks noChangeArrowheads="1"/>
              </p:cNvSpPr>
              <p:nvPr/>
            </p:nvSpPr>
            <p:spPr bwMode="auto">
              <a:xfrm>
                <a:off x="7185" y="1540"/>
                <a:ext cx="60" cy="60"/>
              </a:xfrm>
              <a:prstGeom prst="ellipse">
                <a:avLst/>
              </a:prstGeom>
              <a:solidFill>
                <a:srgbClr val="15090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703" name="Oval 2437"/>
              <p:cNvSpPr>
                <a:spLocks noChangeArrowheads="1"/>
              </p:cNvSpPr>
              <p:nvPr/>
            </p:nvSpPr>
            <p:spPr bwMode="auto">
              <a:xfrm>
                <a:off x="7185" y="1508"/>
                <a:ext cx="60" cy="60"/>
              </a:xfrm>
              <a:prstGeom prst="ellipse">
                <a:avLst/>
              </a:prstGeom>
              <a:solidFill>
                <a:srgbClr val="140A0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704" name="Oval 2438"/>
              <p:cNvSpPr>
                <a:spLocks noChangeArrowheads="1"/>
              </p:cNvSpPr>
              <p:nvPr/>
            </p:nvSpPr>
            <p:spPr bwMode="auto">
              <a:xfrm>
                <a:off x="7185" y="1476"/>
                <a:ext cx="60" cy="60"/>
              </a:xfrm>
              <a:prstGeom prst="ellipse">
                <a:avLst/>
              </a:prstGeom>
              <a:solidFill>
                <a:srgbClr val="120A0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705" name="Oval 2439"/>
              <p:cNvSpPr>
                <a:spLocks noChangeArrowheads="1"/>
              </p:cNvSpPr>
              <p:nvPr/>
            </p:nvSpPr>
            <p:spPr bwMode="auto">
              <a:xfrm>
                <a:off x="7185" y="1444"/>
                <a:ext cx="60" cy="60"/>
              </a:xfrm>
              <a:prstGeom prst="ellipse">
                <a:avLst/>
              </a:prstGeom>
              <a:solidFill>
                <a:srgbClr val="100A0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706" name="Oval 2440"/>
              <p:cNvSpPr>
                <a:spLocks noChangeArrowheads="1"/>
              </p:cNvSpPr>
              <p:nvPr/>
            </p:nvSpPr>
            <p:spPr bwMode="auto">
              <a:xfrm>
                <a:off x="7185" y="1412"/>
                <a:ext cx="60" cy="60"/>
              </a:xfrm>
              <a:prstGeom prst="ellipse">
                <a:avLst/>
              </a:prstGeom>
              <a:solidFill>
                <a:srgbClr val="0F090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707" name="Oval 2441"/>
              <p:cNvSpPr>
                <a:spLocks noChangeArrowheads="1"/>
              </p:cNvSpPr>
              <p:nvPr/>
            </p:nvSpPr>
            <p:spPr bwMode="auto">
              <a:xfrm>
                <a:off x="7185" y="1384"/>
                <a:ext cx="60" cy="60"/>
              </a:xfrm>
              <a:prstGeom prst="ellipse">
                <a:avLst/>
              </a:prstGeom>
              <a:solidFill>
                <a:srgbClr val="0D090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708" name="Oval 2442"/>
              <p:cNvSpPr>
                <a:spLocks noChangeArrowheads="1"/>
              </p:cNvSpPr>
              <p:nvPr/>
            </p:nvSpPr>
            <p:spPr bwMode="auto">
              <a:xfrm>
                <a:off x="7185" y="1352"/>
                <a:ext cx="60" cy="60"/>
              </a:xfrm>
              <a:prstGeom prst="ellipse">
                <a:avLst/>
              </a:prstGeom>
              <a:solidFill>
                <a:srgbClr val="0B090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709" name="Oval 2443"/>
              <p:cNvSpPr>
                <a:spLocks noChangeArrowheads="1"/>
              </p:cNvSpPr>
              <p:nvPr/>
            </p:nvSpPr>
            <p:spPr bwMode="auto">
              <a:xfrm>
                <a:off x="7185" y="1320"/>
                <a:ext cx="60" cy="60"/>
              </a:xfrm>
              <a:prstGeom prst="ellipse">
                <a:avLst/>
              </a:prstGeom>
              <a:solidFill>
                <a:srgbClr val="0A080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710" name="Oval 2444"/>
              <p:cNvSpPr>
                <a:spLocks noChangeArrowheads="1"/>
              </p:cNvSpPr>
              <p:nvPr/>
            </p:nvSpPr>
            <p:spPr bwMode="auto">
              <a:xfrm>
                <a:off x="7185" y="1288"/>
                <a:ext cx="60" cy="60"/>
              </a:xfrm>
              <a:prstGeom prst="ellipse">
                <a:avLst/>
              </a:prstGeom>
              <a:solidFill>
                <a:srgbClr val="08080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711" name="Oval 2445"/>
              <p:cNvSpPr>
                <a:spLocks noChangeArrowheads="1"/>
              </p:cNvSpPr>
              <p:nvPr/>
            </p:nvSpPr>
            <p:spPr bwMode="auto">
              <a:xfrm>
                <a:off x="7185" y="1256"/>
                <a:ext cx="60" cy="60"/>
              </a:xfrm>
              <a:prstGeom prst="ellipse">
                <a:avLst/>
              </a:prstGeom>
              <a:solidFill>
                <a:srgbClr val="07070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712" name="Oval 2446"/>
              <p:cNvSpPr>
                <a:spLocks noChangeArrowheads="1"/>
              </p:cNvSpPr>
              <p:nvPr/>
            </p:nvSpPr>
            <p:spPr bwMode="auto">
              <a:xfrm>
                <a:off x="7185" y="1228"/>
                <a:ext cx="60" cy="60"/>
              </a:xfrm>
              <a:prstGeom prst="ellipse">
                <a:avLst/>
              </a:prstGeom>
              <a:solidFill>
                <a:srgbClr val="06070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713" name="Oval 2447"/>
              <p:cNvSpPr>
                <a:spLocks noChangeArrowheads="1"/>
              </p:cNvSpPr>
              <p:nvPr/>
            </p:nvSpPr>
            <p:spPr bwMode="auto">
              <a:xfrm>
                <a:off x="7185" y="1196"/>
                <a:ext cx="60" cy="60"/>
              </a:xfrm>
              <a:prstGeom prst="ellipse">
                <a:avLst/>
              </a:prstGeom>
              <a:solidFill>
                <a:srgbClr val="05060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714" name="Oval 2448"/>
              <p:cNvSpPr>
                <a:spLocks noChangeArrowheads="1"/>
              </p:cNvSpPr>
              <p:nvPr/>
            </p:nvSpPr>
            <p:spPr bwMode="auto">
              <a:xfrm>
                <a:off x="7185" y="1164"/>
                <a:ext cx="60" cy="60"/>
              </a:xfrm>
              <a:prstGeom prst="ellipse">
                <a:avLst/>
              </a:prstGeom>
              <a:solidFill>
                <a:srgbClr val="04060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715" name="Oval 2449"/>
              <p:cNvSpPr>
                <a:spLocks noChangeArrowheads="1"/>
              </p:cNvSpPr>
              <p:nvPr/>
            </p:nvSpPr>
            <p:spPr bwMode="auto">
              <a:xfrm>
                <a:off x="7185" y="1132"/>
                <a:ext cx="60" cy="60"/>
              </a:xfrm>
              <a:prstGeom prst="ellipse">
                <a:avLst/>
              </a:prstGeom>
              <a:solidFill>
                <a:srgbClr val="03060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716" name="Oval 2450"/>
              <p:cNvSpPr>
                <a:spLocks noChangeArrowheads="1"/>
              </p:cNvSpPr>
              <p:nvPr/>
            </p:nvSpPr>
            <p:spPr bwMode="auto">
              <a:xfrm>
                <a:off x="7185" y="1100"/>
                <a:ext cx="60" cy="60"/>
              </a:xfrm>
              <a:prstGeom prst="ellipse">
                <a:avLst/>
              </a:prstGeom>
              <a:solidFill>
                <a:srgbClr val="02050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717" name="Oval 2451"/>
              <p:cNvSpPr>
                <a:spLocks noChangeArrowheads="1"/>
              </p:cNvSpPr>
              <p:nvPr/>
            </p:nvSpPr>
            <p:spPr bwMode="auto">
              <a:xfrm>
                <a:off x="7185" y="1072"/>
                <a:ext cx="60" cy="60"/>
              </a:xfrm>
              <a:prstGeom prst="ellipse">
                <a:avLst/>
              </a:prstGeom>
              <a:solidFill>
                <a:srgbClr val="02050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718" name="Oval 2452"/>
              <p:cNvSpPr>
                <a:spLocks noChangeArrowheads="1"/>
              </p:cNvSpPr>
              <p:nvPr/>
            </p:nvSpPr>
            <p:spPr bwMode="auto">
              <a:xfrm>
                <a:off x="7185" y="1040"/>
                <a:ext cx="60" cy="60"/>
              </a:xfrm>
              <a:prstGeom prst="ellipse">
                <a:avLst/>
              </a:prstGeom>
              <a:solidFill>
                <a:srgbClr val="01040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719" name="Oval 2453"/>
              <p:cNvSpPr>
                <a:spLocks noChangeArrowheads="1"/>
              </p:cNvSpPr>
              <p:nvPr/>
            </p:nvSpPr>
            <p:spPr bwMode="auto">
              <a:xfrm>
                <a:off x="7185" y="1008"/>
                <a:ext cx="60" cy="60"/>
              </a:xfrm>
              <a:prstGeom prst="ellipse">
                <a:avLst/>
              </a:prstGeom>
              <a:solidFill>
                <a:srgbClr val="01040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720" name="Oval 2454"/>
              <p:cNvSpPr>
                <a:spLocks noChangeArrowheads="1"/>
              </p:cNvSpPr>
              <p:nvPr/>
            </p:nvSpPr>
            <p:spPr bwMode="auto">
              <a:xfrm>
                <a:off x="7213" y="1976"/>
                <a:ext cx="60" cy="60"/>
              </a:xfrm>
              <a:prstGeom prst="ellipse">
                <a:avLst/>
              </a:prstGeom>
              <a:solidFill>
                <a:srgbClr val="0501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721" name="Oval 2455"/>
              <p:cNvSpPr>
                <a:spLocks noChangeArrowheads="1"/>
              </p:cNvSpPr>
              <p:nvPr/>
            </p:nvSpPr>
            <p:spPr bwMode="auto">
              <a:xfrm>
                <a:off x="7213" y="1944"/>
                <a:ext cx="60" cy="60"/>
              </a:xfrm>
              <a:prstGeom prst="ellipse">
                <a:avLst/>
              </a:prstGeom>
              <a:solidFill>
                <a:srgbClr val="0601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722" name="Oval 2456"/>
              <p:cNvSpPr>
                <a:spLocks noChangeArrowheads="1"/>
              </p:cNvSpPr>
              <p:nvPr/>
            </p:nvSpPr>
            <p:spPr bwMode="auto">
              <a:xfrm>
                <a:off x="7213" y="1912"/>
                <a:ext cx="60" cy="60"/>
              </a:xfrm>
              <a:prstGeom prst="ellipse">
                <a:avLst/>
              </a:prstGeom>
              <a:solidFill>
                <a:srgbClr val="0801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723" name="Oval 2457"/>
              <p:cNvSpPr>
                <a:spLocks noChangeArrowheads="1"/>
              </p:cNvSpPr>
              <p:nvPr/>
            </p:nvSpPr>
            <p:spPr bwMode="auto">
              <a:xfrm>
                <a:off x="7213" y="1884"/>
                <a:ext cx="60" cy="60"/>
              </a:xfrm>
              <a:prstGeom prst="ellipse">
                <a:avLst/>
              </a:prstGeom>
              <a:solidFill>
                <a:srgbClr val="0902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724" name="Oval 2458"/>
              <p:cNvSpPr>
                <a:spLocks noChangeArrowheads="1"/>
              </p:cNvSpPr>
              <p:nvPr/>
            </p:nvSpPr>
            <p:spPr bwMode="auto">
              <a:xfrm>
                <a:off x="7213" y="1852"/>
                <a:ext cx="60" cy="60"/>
              </a:xfrm>
              <a:prstGeom prst="ellipse">
                <a:avLst/>
              </a:prstGeom>
              <a:solidFill>
                <a:srgbClr val="0A02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725" name="Oval 2459"/>
              <p:cNvSpPr>
                <a:spLocks noChangeArrowheads="1"/>
              </p:cNvSpPr>
              <p:nvPr/>
            </p:nvSpPr>
            <p:spPr bwMode="auto">
              <a:xfrm>
                <a:off x="7213" y="1820"/>
                <a:ext cx="60" cy="60"/>
              </a:xfrm>
              <a:prstGeom prst="ellipse">
                <a:avLst/>
              </a:prstGeom>
              <a:solidFill>
                <a:srgbClr val="0B03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726" name="Oval 2460"/>
              <p:cNvSpPr>
                <a:spLocks noChangeArrowheads="1"/>
              </p:cNvSpPr>
              <p:nvPr/>
            </p:nvSpPr>
            <p:spPr bwMode="auto">
              <a:xfrm>
                <a:off x="7213" y="1788"/>
                <a:ext cx="60" cy="60"/>
              </a:xfrm>
              <a:prstGeom prst="ellipse">
                <a:avLst/>
              </a:prstGeom>
              <a:solidFill>
                <a:srgbClr val="0D03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727" name="Oval 2461"/>
              <p:cNvSpPr>
                <a:spLocks noChangeArrowheads="1"/>
              </p:cNvSpPr>
              <p:nvPr/>
            </p:nvSpPr>
            <p:spPr bwMode="auto">
              <a:xfrm>
                <a:off x="7213" y="1756"/>
                <a:ext cx="60" cy="60"/>
              </a:xfrm>
              <a:prstGeom prst="ellipse">
                <a:avLst/>
              </a:prstGeom>
              <a:solidFill>
                <a:srgbClr val="0E04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728" name="Oval 2462"/>
              <p:cNvSpPr>
                <a:spLocks noChangeArrowheads="1"/>
              </p:cNvSpPr>
              <p:nvPr/>
            </p:nvSpPr>
            <p:spPr bwMode="auto">
              <a:xfrm>
                <a:off x="7213" y="1728"/>
                <a:ext cx="60" cy="60"/>
              </a:xfrm>
              <a:prstGeom prst="ellipse">
                <a:avLst/>
              </a:prstGeom>
              <a:solidFill>
                <a:srgbClr val="0F04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729" name="Oval 2463"/>
              <p:cNvSpPr>
                <a:spLocks noChangeArrowheads="1"/>
              </p:cNvSpPr>
              <p:nvPr/>
            </p:nvSpPr>
            <p:spPr bwMode="auto">
              <a:xfrm>
                <a:off x="7213" y="1696"/>
                <a:ext cx="60" cy="60"/>
              </a:xfrm>
              <a:prstGeom prst="ellipse">
                <a:avLst/>
              </a:prstGeom>
              <a:solidFill>
                <a:srgbClr val="10050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730" name="Oval 2464"/>
              <p:cNvSpPr>
                <a:spLocks noChangeArrowheads="1"/>
              </p:cNvSpPr>
              <p:nvPr/>
            </p:nvSpPr>
            <p:spPr bwMode="auto">
              <a:xfrm>
                <a:off x="7213" y="1664"/>
                <a:ext cx="60" cy="60"/>
              </a:xfrm>
              <a:prstGeom prst="ellipse">
                <a:avLst/>
              </a:prstGeom>
              <a:solidFill>
                <a:srgbClr val="11050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731" name="Oval 2465"/>
              <p:cNvSpPr>
                <a:spLocks noChangeArrowheads="1"/>
              </p:cNvSpPr>
              <p:nvPr/>
            </p:nvSpPr>
            <p:spPr bwMode="auto">
              <a:xfrm>
                <a:off x="7213" y="1632"/>
                <a:ext cx="60" cy="60"/>
              </a:xfrm>
              <a:prstGeom prst="ellipse">
                <a:avLst/>
              </a:prstGeom>
              <a:solidFill>
                <a:srgbClr val="11060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732" name="Oval 2466"/>
              <p:cNvSpPr>
                <a:spLocks noChangeArrowheads="1"/>
              </p:cNvSpPr>
              <p:nvPr/>
            </p:nvSpPr>
            <p:spPr bwMode="auto">
              <a:xfrm>
                <a:off x="7213" y="1600"/>
                <a:ext cx="60" cy="60"/>
              </a:xfrm>
              <a:prstGeom prst="ellipse">
                <a:avLst/>
              </a:prstGeom>
              <a:solidFill>
                <a:srgbClr val="11070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733" name="Oval 2467"/>
              <p:cNvSpPr>
                <a:spLocks noChangeArrowheads="1"/>
              </p:cNvSpPr>
              <p:nvPr/>
            </p:nvSpPr>
            <p:spPr bwMode="auto">
              <a:xfrm>
                <a:off x="7213" y="1572"/>
                <a:ext cx="60" cy="60"/>
              </a:xfrm>
              <a:prstGeom prst="ellipse">
                <a:avLst/>
              </a:prstGeom>
              <a:solidFill>
                <a:srgbClr val="11070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734" name="Oval 2468"/>
              <p:cNvSpPr>
                <a:spLocks noChangeArrowheads="1"/>
              </p:cNvSpPr>
              <p:nvPr/>
            </p:nvSpPr>
            <p:spPr bwMode="auto">
              <a:xfrm>
                <a:off x="7213" y="1540"/>
                <a:ext cx="60" cy="60"/>
              </a:xfrm>
              <a:prstGeom prst="ellipse">
                <a:avLst/>
              </a:prstGeom>
              <a:solidFill>
                <a:srgbClr val="10070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735" name="Oval 2469"/>
              <p:cNvSpPr>
                <a:spLocks noChangeArrowheads="1"/>
              </p:cNvSpPr>
              <p:nvPr/>
            </p:nvSpPr>
            <p:spPr bwMode="auto">
              <a:xfrm>
                <a:off x="7213" y="1508"/>
                <a:ext cx="60" cy="60"/>
              </a:xfrm>
              <a:prstGeom prst="ellipse">
                <a:avLst/>
              </a:prstGeom>
              <a:solidFill>
                <a:srgbClr val="0F070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736" name="Oval 2470"/>
              <p:cNvSpPr>
                <a:spLocks noChangeArrowheads="1"/>
              </p:cNvSpPr>
              <p:nvPr/>
            </p:nvSpPr>
            <p:spPr bwMode="auto">
              <a:xfrm>
                <a:off x="7213" y="1476"/>
                <a:ext cx="60" cy="60"/>
              </a:xfrm>
              <a:prstGeom prst="ellipse">
                <a:avLst/>
              </a:prstGeom>
              <a:solidFill>
                <a:srgbClr val="0E070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737" name="Oval 2471"/>
              <p:cNvSpPr>
                <a:spLocks noChangeArrowheads="1"/>
              </p:cNvSpPr>
              <p:nvPr/>
            </p:nvSpPr>
            <p:spPr bwMode="auto">
              <a:xfrm>
                <a:off x="7213" y="1444"/>
                <a:ext cx="60" cy="60"/>
              </a:xfrm>
              <a:prstGeom prst="ellipse">
                <a:avLst/>
              </a:prstGeom>
              <a:solidFill>
                <a:srgbClr val="0D070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738" name="Oval 2472"/>
              <p:cNvSpPr>
                <a:spLocks noChangeArrowheads="1"/>
              </p:cNvSpPr>
              <p:nvPr/>
            </p:nvSpPr>
            <p:spPr bwMode="auto">
              <a:xfrm>
                <a:off x="7213" y="1412"/>
                <a:ext cx="60" cy="60"/>
              </a:xfrm>
              <a:prstGeom prst="ellipse">
                <a:avLst/>
              </a:prstGeom>
              <a:solidFill>
                <a:srgbClr val="0C070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739" name="Oval 2473"/>
              <p:cNvSpPr>
                <a:spLocks noChangeArrowheads="1"/>
              </p:cNvSpPr>
              <p:nvPr/>
            </p:nvSpPr>
            <p:spPr bwMode="auto">
              <a:xfrm>
                <a:off x="7213" y="1384"/>
                <a:ext cx="60" cy="60"/>
              </a:xfrm>
              <a:prstGeom prst="ellipse">
                <a:avLst/>
              </a:prstGeom>
              <a:solidFill>
                <a:srgbClr val="0A070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740" name="Oval 2474"/>
              <p:cNvSpPr>
                <a:spLocks noChangeArrowheads="1"/>
              </p:cNvSpPr>
              <p:nvPr/>
            </p:nvSpPr>
            <p:spPr bwMode="auto">
              <a:xfrm>
                <a:off x="7213" y="1352"/>
                <a:ext cx="60" cy="60"/>
              </a:xfrm>
              <a:prstGeom prst="ellipse">
                <a:avLst/>
              </a:prstGeom>
              <a:solidFill>
                <a:srgbClr val="09070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741" name="Oval 2475"/>
              <p:cNvSpPr>
                <a:spLocks noChangeArrowheads="1"/>
              </p:cNvSpPr>
              <p:nvPr/>
            </p:nvSpPr>
            <p:spPr bwMode="auto">
              <a:xfrm>
                <a:off x="7213" y="1320"/>
                <a:ext cx="60" cy="60"/>
              </a:xfrm>
              <a:prstGeom prst="ellipse">
                <a:avLst/>
              </a:prstGeom>
              <a:solidFill>
                <a:srgbClr val="08060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742" name="Oval 2476"/>
              <p:cNvSpPr>
                <a:spLocks noChangeArrowheads="1"/>
              </p:cNvSpPr>
              <p:nvPr/>
            </p:nvSpPr>
            <p:spPr bwMode="auto">
              <a:xfrm>
                <a:off x="7213" y="1288"/>
                <a:ext cx="60" cy="60"/>
              </a:xfrm>
              <a:prstGeom prst="ellipse">
                <a:avLst/>
              </a:prstGeom>
              <a:solidFill>
                <a:srgbClr val="07060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743" name="Oval 2477"/>
              <p:cNvSpPr>
                <a:spLocks noChangeArrowheads="1"/>
              </p:cNvSpPr>
              <p:nvPr/>
            </p:nvSpPr>
            <p:spPr bwMode="auto">
              <a:xfrm>
                <a:off x="7213" y="1256"/>
                <a:ext cx="60" cy="60"/>
              </a:xfrm>
              <a:prstGeom prst="ellipse">
                <a:avLst/>
              </a:prstGeom>
              <a:solidFill>
                <a:srgbClr val="06060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744" name="Oval 2478"/>
              <p:cNvSpPr>
                <a:spLocks noChangeArrowheads="1"/>
              </p:cNvSpPr>
              <p:nvPr/>
            </p:nvSpPr>
            <p:spPr bwMode="auto">
              <a:xfrm>
                <a:off x="7213" y="1228"/>
                <a:ext cx="60" cy="60"/>
              </a:xfrm>
              <a:prstGeom prst="ellipse">
                <a:avLst/>
              </a:prstGeom>
              <a:solidFill>
                <a:srgbClr val="05050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745" name="Oval 2479"/>
              <p:cNvSpPr>
                <a:spLocks noChangeArrowheads="1"/>
              </p:cNvSpPr>
              <p:nvPr/>
            </p:nvSpPr>
            <p:spPr bwMode="auto">
              <a:xfrm>
                <a:off x="7213" y="1196"/>
                <a:ext cx="60" cy="60"/>
              </a:xfrm>
              <a:prstGeom prst="ellipse">
                <a:avLst/>
              </a:prstGeom>
              <a:solidFill>
                <a:srgbClr val="04050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746" name="Oval 2480"/>
              <p:cNvSpPr>
                <a:spLocks noChangeArrowheads="1"/>
              </p:cNvSpPr>
              <p:nvPr/>
            </p:nvSpPr>
            <p:spPr bwMode="auto">
              <a:xfrm>
                <a:off x="7213" y="1164"/>
                <a:ext cx="60" cy="60"/>
              </a:xfrm>
              <a:prstGeom prst="ellipse">
                <a:avLst/>
              </a:prstGeom>
              <a:solidFill>
                <a:srgbClr val="03050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747" name="Oval 2481"/>
              <p:cNvSpPr>
                <a:spLocks noChangeArrowheads="1"/>
              </p:cNvSpPr>
              <p:nvPr/>
            </p:nvSpPr>
            <p:spPr bwMode="auto">
              <a:xfrm>
                <a:off x="7213" y="1132"/>
                <a:ext cx="60" cy="60"/>
              </a:xfrm>
              <a:prstGeom prst="ellipse">
                <a:avLst/>
              </a:prstGeom>
              <a:solidFill>
                <a:srgbClr val="02040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748" name="Oval 2482"/>
              <p:cNvSpPr>
                <a:spLocks noChangeArrowheads="1"/>
              </p:cNvSpPr>
              <p:nvPr/>
            </p:nvSpPr>
            <p:spPr bwMode="auto">
              <a:xfrm>
                <a:off x="7213" y="1100"/>
                <a:ext cx="60" cy="60"/>
              </a:xfrm>
              <a:prstGeom prst="ellipse">
                <a:avLst/>
              </a:prstGeom>
              <a:solidFill>
                <a:srgbClr val="02040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749" name="Oval 2483"/>
              <p:cNvSpPr>
                <a:spLocks noChangeArrowheads="1"/>
              </p:cNvSpPr>
              <p:nvPr/>
            </p:nvSpPr>
            <p:spPr bwMode="auto">
              <a:xfrm>
                <a:off x="7213" y="1072"/>
                <a:ext cx="60" cy="60"/>
              </a:xfrm>
              <a:prstGeom prst="ellipse">
                <a:avLst/>
              </a:prstGeom>
              <a:solidFill>
                <a:srgbClr val="02040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750" name="Oval 2484"/>
              <p:cNvSpPr>
                <a:spLocks noChangeArrowheads="1"/>
              </p:cNvSpPr>
              <p:nvPr/>
            </p:nvSpPr>
            <p:spPr bwMode="auto">
              <a:xfrm>
                <a:off x="7213" y="1040"/>
                <a:ext cx="60" cy="60"/>
              </a:xfrm>
              <a:prstGeom prst="ellipse">
                <a:avLst/>
              </a:prstGeom>
              <a:solidFill>
                <a:srgbClr val="01030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751" name="Oval 2485"/>
              <p:cNvSpPr>
                <a:spLocks noChangeArrowheads="1"/>
              </p:cNvSpPr>
              <p:nvPr/>
            </p:nvSpPr>
            <p:spPr bwMode="auto">
              <a:xfrm>
                <a:off x="7213" y="1008"/>
                <a:ext cx="60" cy="60"/>
              </a:xfrm>
              <a:prstGeom prst="ellipse">
                <a:avLst/>
              </a:prstGeom>
              <a:solidFill>
                <a:srgbClr val="01030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752" name="Oval 2486"/>
              <p:cNvSpPr>
                <a:spLocks noChangeArrowheads="1"/>
              </p:cNvSpPr>
              <p:nvPr/>
            </p:nvSpPr>
            <p:spPr bwMode="auto">
              <a:xfrm>
                <a:off x="7245" y="1976"/>
                <a:ext cx="60" cy="60"/>
              </a:xfrm>
              <a:prstGeom prst="ellipse">
                <a:avLst/>
              </a:prstGeom>
              <a:solidFill>
                <a:srgbClr val="0401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753" name="Oval 2487"/>
              <p:cNvSpPr>
                <a:spLocks noChangeArrowheads="1"/>
              </p:cNvSpPr>
              <p:nvPr/>
            </p:nvSpPr>
            <p:spPr bwMode="auto">
              <a:xfrm>
                <a:off x="7245" y="1944"/>
                <a:ext cx="60" cy="60"/>
              </a:xfrm>
              <a:prstGeom prst="ellipse">
                <a:avLst/>
              </a:prstGeom>
              <a:solidFill>
                <a:srgbClr val="0501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754" name="Oval 2488"/>
              <p:cNvSpPr>
                <a:spLocks noChangeArrowheads="1"/>
              </p:cNvSpPr>
              <p:nvPr/>
            </p:nvSpPr>
            <p:spPr bwMode="auto">
              <a:xfrm>
                <a:off x="7245" y="1912"/>
                <a:ext cx="60" cy="60"/>
              </a:xfrm>
              <a:prstGeom prst="ellipse">
                <a:avLst/>
              </a:prstGeom>
              <a:solidFill>
                <a:srgbClr val="0601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755" name="Oval 2489"/>
              <p:cNvSpPr>
                <a:spLocks noChangeArrowheads="1"/>
              </p:cNvSpPr>
              <p:nvPr/>
            </p:nvSpPr>
            <p:spPr bwMode="auto">
              <a:xfrm>
                <a:off x="7245" y="1884"/>
                <a:ext cx="60" cy="60"/>
              </a:xfrm>
              <a:prstGeom prst="ellipse">
                <a:avLst/>
              </a:prstGeom>
              <a:solidFill>
                <a:srgbClr val="0701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756" name="Oval 2490"/>
              <p:cNvSpPr>
                <a:spLocks noChangeArrowheads="1"/>
              </p:cNvSpPr>
              <p:nvPr/>
            </p:nvSpPr>
            <p:spPr bwMode="auto">
              <a:xfrm>
                <a:off x="7245" y="1852"/>
                <a:ext cx="60" cy="60"/>
              </a:xfrm>
              <a:prstGeom prst="ellipse">
                <a:avLst/>
              </a:prstGeom>
              <a:solidFill>
                <a:srgbClr val="0802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757" name="Oval 2491"/>
              <p:cNvSpPr>
                <a:spLocks noChangeArrowheads="1"/>
              </p:cNvSpPr>
              <p:nvPr/>
            </p:nvSpPr>
            <p:spPr bwMode="auto">
              <a:xfrm>
                <a:off x="7245" y="1820"/>
                <a:ext cx="60" cy="60"/>
              </a:xfrm>
              <a:prstGeom prst="ellipse">
                <a:avLst/>
              </a:prstGeom>
              <a:solidFill>
                <a:srgbClr val="0902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758" name="Oval 2492"/>
              <p:cNvSpPr>
                <a:spLocks noChangeArrowheads="1"/>
              </p:cNvSpPr>
              <p:nvPr/>
            </p:nvSpPr>
            <p:spPr bwMode="auto">
              <a:xfrm>
                <a:off x="7245" y="1788"/>
                <a:ext cx="60" cy="60"/>
              </a:xfrm>
              <a:prstGeom prst="ellipse">
                <a:avLst/>
              </a:prstGeom>
              <a:solidFill>
                <a:srgbClr val="0A03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759" name="Oval 2493"/>
              <p:cNvSpPr>
                <a:spLocks noChangeArrowheads="1"/>
              </p:cNvSpPr>
              <p:nvPr/>
            </p:nvSpPr>
            <p:spPr bwMode="auto">
              <a:xfrm>
                <a:off x="7245" y="1756"/>
                <a:ext cx="60" cy="60"/>
              </a:xfrm>
              <a:prstGeom prst="ellipse">
                <a:avLst/>
              </a:prstGeom>
              <a:solidFill>
                <a:srgbClr val="0B03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760" name="Oval 2494"/>
              <p:cNvSpPr>
                <a:spLocks noChangeArrowheads="1"/>
              </p:cNvSpPr>
              <p:nvPr/>
            </p:nvSpPr>
            <p:spPr bwMode="auto">
              <a:xfrm>
                <a:off x="7245" y="1728"/>
                <a:ext cx="60" cy="60"/>
              </a:xfrm>
              <a:prstGeom prst="ellipse">
                <a:avLst/>
              </a:prstGeom>
              <a:solidFill>
                <a:srgbClr val="0C03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761" name="Oval 2495"/>
              <p:cNvSpPr>
                <a:spLocks noChangeArrowheads="1"/>
              </p:cNvSpPr>
              <p:nvPr/>
            </p:nvSpPr>
            <p:spPr bwMode="auto">
              <a:xfrm>
                <a:off x="7245" y="1696"/>
                <a:ext cx="60" cy="60"/>
              </a:xfrm>
              <a:prstGeom prst="ellipse">
                <a:avLst/>
              </a:prstGeom>
              <a:solidFill>
                <a:srgbClr val="0C04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762" name="Oval 2496"/>
              <p:cNvSpPr>
                <a:spLocks noChangeArrowheads="1"/>
              </p:cNvSpPr>
              <p:nvPr/>
            </p:nvSpPr>
            <p:spPr bwMode="auto">
              <a:xfrm>
                <a:off x="7245" y="1664"/>
                <a:ext cx="60" cy="60"/>
              </a:xfrm>
              <a:prstGeom prst="ellipse">
                <a:avLst/>
              </a:prstGeom>
              <a:solidFill>
                <a:srgbClr val="0D040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763" name="Oval 2497"/>
              <p:cNvSpPr>
                <a:spLocks noChangeArrowheads="1"/>
              </p:cNvSpPr>
              <p:nvPr/>
            </p:nvSpPr>
            <p:spPr bwMode="auto">
              <a:xfrm>
                <a:off x="7245" y="1632"/>
                <a:ext cx="60" cy="60"/>
              </a:xfrm>
              <a:prstGeom prst="ellipse">
                <a:avLst/>
              </a:prstGeom>
              <a:solidFill>
                <a:srgbClr val="0D050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764" name="Oval 2498"/>
              <p:cNvSpPr>
                <a:spLocks noChangeArrowheads="1"/>
              </p:cNvSpPr>
              <p:nvPr/>
            </p:nvSpPr>
            <p:spPr bwMode="auto">
              <a:xfrm>
                <a:off x="7245" y="1600"/>
                <a:ext cx="60" cy="60"/>
              </a:xfrm>
              <a:prstGeom prst="ellipse">
                <a:avLst/>
              </a:prstGeom>
              <a:solidFill>
                <a:srgbClr val="0D050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765" name="Oval 2499"/>
              <p:cNvSpPr>
                <a:spLocks noChangeArrowheads="1"/>
              </p:cNvSpPr>
              <p:nvPr/>
            </p:nvSpPr>
            <p:spPr bwMode="auto">
              <a:xfrm>
                <a:off x="7245" y="1572"/>
                <a:ext cx="60" cy="60"/>
              </a:xfrm>
              <a:prstGeom prst="ellipse">
                <a:avLst/>
              </a:prstGeom>
              <a:solidFill>
                <a:srgbClr val="0D050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766" name="Oval 2500"/>
              <p:cNvSpPr>
                <a:spLocks noChangeArrowheads="1"/>
              </p:cNvSpPr>
              <p:nvPr/>
            </p:nvSpPr>
            <p:spPr bwMode="auto">
              <a:xfrm>
                <a:off x="7245" y="1540"/>
                <a:ext cx="60" cy="60"/>
              </a:xfrm>
              <a:prstGeom prst="ellipse">
                <a:avLst/>
              </a:prstGeom>
              <a:solidFill>
                <a:srgbClr val="0C060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767" name="Oval 2501"/>
              <p:cNvSpPr>
                <a:spLocks noChangeArrowheads="1"/>
              </p:cNvSpPr>
              <p:nvPr/>
            </p:nvSpPr>
            <p:spPr bwMode="auto">
              <a:xfrm>
                <a:off x="7245" y="1508"/>
                <a:ext cx="60" cy="60"/>
              </a:xfrm>
              <a:prstGeom prst="ellipse">
                <a:avLst/>
              </a:prstGeom>
              <a:solidFill>
                <a:srgbClr val="0C060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768" name="Oval 2502"/>
              <p:cNvSpPr>
                <a:spLocks noChangeArrowheads="1"/>
              </p:cNvSpPr>
              <p:nvPr/>
            </p:nvSpPr>
            <p:spPr bwMode="auto">
              <a:xfrm>
                <a:off x="7245" y="1476"/>
                <a:ext cx="60" cy="60"/>
              </a:xfrm>
              <a:prstGeom prst="ellipse">
                <a:avLst/>
              </a:prstGeom>
              <a:solidFill>
                <a:srgbClr val="0B060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769" name="Oval 2503"/>
              <p:cNvSpPr>
                <a:spLocks noChangeArrowheads="1"/>
              </p:cNvSpPr>
              <p:nvPr/>
            </p:nvSpPr>
            <p:spPr bwMode="auto">
              <a:xfrm>
                <a:off x="7245" y="1444"/>
                <a:ext cx="60" cy="60"/>
              </a:xfrm>
              <a:prstGeom prst="ellipse">
                <a:avLst/>
              </a:prstGeom>
              <a:solidFill>
                <a:srgbClr val="0A060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770" name="Oval 2504"/>
              <p:cNvSpPr>
                <a:spLocks noChangeArrowheads="1"/>
              </p:cNvSpPr>
              <p:nvPr/>
            </p:nvSpPr>
            <p:spPr bwMode="auto">
              <a:xfrm>
                <a:off x="7245" y="1412"/>
                <a:ext cx="60" cy="60"/>
              </a:xfrm>
              <a:prstGeom prst="ellipse">
                <a:avLst/>
              </a:prstGeom>
              <a:solidFill>
                <a:srgbClr val="09060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771" name="Oval 2505"/>
              <p:cNvSpPr>
                <a:spLocks noChangeArrowheads="1"/>
              </p:cNvSpPr>
              <p:nvPr/>
            </p:nvSpPr>
            <p:spPr bwMode="auto">
              <a:xfrm>
                <a:off x="7245" y="1384"/>
                <a:ext cx="60" cy="60"/>
              </a:xfrm>
              <a:prstGeom prst="ellipse">
                <a:avLst/>
              </a:prstGeom>
              <a:solidFill>
                <a:srgbClr val="08050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772" name="Oval 2506"/>
              <p:cNvSpPr>
                <a:spLocks noChangeArrowheads="1"/>
              </p:cNvSpPr>
              <p:nvPr/>
            </p:nvSpPr>
            <p:spPr bwMode="auto">
              <a:xfrm>
                <a:off x="7245" y="1352"/>
                <a:ext cx="60" cy="60"/>
              </a:xfrm>
              <a:prstGeom prst="ellipse">
                <a:avLst/>
              </a:prstGeom>
              <a:solidFill>
                <a:srgbClr val="07050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773" name="Oval 2507"/>
              <p:cNvSpPr>
                <a:spLocks noChangeArrowheads="1"/>
              </p:cNvSpPr>
              <p:nvPr/>
            </p:nvSpPr>
            <p:spPr bwMode="auto">
              <a:xfrm>
                <a:off x="7245" y="1320"/>
                <a:ext cx="60" cy="60"/>
              </a:xfrm>
              <a:prstGeom prst="ellipse">
                <a:avLst/>
              </a:prstGeom>
              <a:solidFill>
                <a:srgbClr val="06050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774" name="Oval 2508"/>
              <p:cNvSpPr>
                <a:spLocks noChangeArrowheads="1"/>
              </p:cNvSpPr>
              <p:nvPr/>
            </p:nvSpPr>
            <p:spPr bwMode="auto">
              <a:xfrm>
                <a:off x="7245" y="1288"/>
                <a:ext cx="60" cy="60"/>
              </a:xfrm>
              <a:prstGeom prst="ellipse">
                <a:avLst/>
              </a:prstGeom>
              <a:solidFill>
                <a:srgbClr val="05050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775" name="Oval 2509"/>
              <p:cNvSpPr>
                <a:spLocks noChangeArrowheads="1"/>
              </p:cNvSpPr>
              <p:nvPr/>
            </p:nvSpPr>
            <p:spPr bwMode="auto">
              <a:xfrm>
                <a:off x="7245" y="1256"/>
                <a:ext cx="60" cy="60"/>
              </a:xfrm>
              <a:prstGeom prst="ellipse">
                <a:avLst/>
              </a:prstGeom>
              <a:solidFill>
                <a:srgbClr val="04040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776" name="Oval 2510"/>
              <p:cNvSpPr>
                <a:spLocks noChangeArrowheads="1"/>
              </p:cNvSpPr>
              <p:nvPr/>
            </p:nvSpPr>
            <p:spPr bwMode="auto">
              <a:xfrm>
                <a:off x="7245" y="1228"/>
                <a:ext cx="60" cy="60"/>
              </a:xfrm>
              <a:prstGeom prst="ellipse">
                <a:avLst/>
              </a:prstGeom>
              <a:solidFill>
                <a:srgbClr val="04040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777" name="Oval 2511"/>
              <p:cNvSpPr>
                <a:spLocks noChangeArrowheads="1"/>
              </p:cNvSpPr>
              <p:nvPr/>
            </p:nvSpPr>
            <p:spPr bwMode="auto">
              <a:xfrm>
                <a:off x="7245" y="1196"/>
                <a:ext cx="60" cy="60"/>
              </a:xfrm>
              <a:prstGeom prst="ellipse">
                <a:avLst/>
              </a:prstGeom>
              <a:solidFill>
                <a:srgbClr val="03040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grpSp>
        <p:sp>
          <p:nvSpPr>
            <p:cNvPr id="2576" name="Rectangle 2551"/>
            <p:cNvSpPr>
              <a:spLocks noChangeArrowheads="1"/>
            </p:cNvSpPr>
            <p:nvPr/>
          </p:nvSpPr>
          <p:spPr bwMode="auto">
            <a:xfrm>
              <a:off x="10106249" y="1712838"/>
              <a:ext cx="1295226" cy="1692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100" b="0" i="0" u="none" strike="noStrike" kern="0" cap="none" spc="0" normalizeH="0" baseline="0" noProof="0" dirty="0" smtClean="0">
                  <a:ln>
                    <a:noFill/>
                  </a:ln>
                  <a:solidFill>
                    <a:sysClr val="window" lastClr="FFFFFF"/>
                  </a:solidFill>
                  <a:effectLst/>
                  <a:uLnTx/>
                  <a:uFillTx/>
                  <a:latin typeface="Arial Narrow" pitchFamily="34" charset="0"/>
                  <a:cs typeface="Arial" pitchFamily="34" charset="0"/>
                </a:rPr>
                <a:t>Extracellular target signal</a:t>
              </a:r>
              <a:endParaRPr kumimoji="0" lang="en-US" altLang="en-US" sz="1800" b="0" i="0" u="none" strike="noStrike" kern="0" cap="none" spc="0" normalizeH="0" baseline="0" noProof="0" dirty="0" smtClean="0">
                <a:ln>
                  <a:noFill/>
                </a:ln>
                <a:solidFill>
                  <a:sysClr val="window" lastClr="FFFFFF"/>
                </a:solidFill>
                <a:effectLst/>
                <a:uLnTx/>
                <a:uFillTx/>
                <a:latin typeface="Arial" pitchFamily="34" charset="0"/>
                <a:cs typeface="Arial" pitchFamily="34" charset="0"/>
              </a:endParaRPr>
            </a:p>
          </p:txBody>
        </p:sp>
        <p:sp>
          <p:nvSpPr>
            <p:cNvPr id="2577" name="Rectangle 2552"/>
            <p:cNvSpPr>
              <a:spLocks noChangeArrowheads="1"/>
            </p:cNvSpPr>
            <p:nvPr/>
          </p:nvSpPr>
          <p:spPr bwMode="auto">
            <a:xfrm>
              <a:off x="10639376" y="3359150"/>
              <a:ext cx="360676"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000" b="0" i="0" u="none" strike="noStrike" kern="0" cap="none" spc="0" normalizeH="0" baseline="0" noProof="0" dirty="0" smtClean="0">
                  <a:ln>
                    <a:noFill/>
                  </a:ln>
                  <a:solidFill>
                    <a:srgbClr val="000000"/>
                  </a:solidFill>
                  <a:effectLst/>
                  <a:uLnTx/>
                  <a:uFillTx/>
                  <a:latin typeface="Arial Narrow" pitchFamily="34" charset="0"/>
                  <a:cs typeface="Arial" pitchFamily="34" charset="0"/>
                </a:rPr>
                <a:t>position</a:t>
              </a:r>
              <a:endParaRPr kumimoji="0" lang="en-US" altLang="en-US" sz="2800" b="0" i="0" u="none" strike="noStrike" kern="0" cap="none" spc="0" normalizeH="0" baseline="0" noProof="0" dirty="0" smtClean="0">
                <a:ln>
                  <a:noFill/>
                </a:ln>
                <a:solidFill>
                  <a:sysClr val="windowText" lastClr="000000"/>
                </a:solidFill>
                <a:effectLst/>
                <a:uLnTx/>
                <a:uFillTx/>
                <a:latin typeface="Arial" pitchFamily="34" charset="0"/>
                <a:cs typeface="Arial" pitchFamily="34" charset="0"/>
              </a:endParaRPr>
            </a:p>
          </p:txBody>
        </p:sp>
      </p:grpSp>
      <p:graphicFrame>
        <p:nvGraphicFramePr>
          <p:cNvPr id="2407" name="Object 2406"/>
          <p:cNvGraphicFramePr>
            <a:graphicFrameLocks noChangeAspect="1"/>
          </p:cNvGraphicFramePr>
          <p:nvPr>
            <p:extLst>
              <p:ext uri="{D42A27DB-BD31-4B8C-83A1-F6EECF244321}">
                <p14:modId xmlns:p14="http://schemas.microsoft.com/office/powerpoint/2010/main" xmlns="" val="2092359945"/>
              </p:ext>
            </p:extLst>
          </p:nvPr>
        </p:nvGraphicFramePr>
        <p:xfrm>
          <a:off x="2027675" y="3936833"/>
          <a:ext cx="434975" cy="317500"/>
        </p:xfrm>
        <a:graphic>
          <a:graphicData uri="http://schemas.openxmlformats.org/presentationml/2006/ole">
            <p:oleObj spid="_x0000_s426122" name="Equation" r:id="rId7" imgW="330057" imgH="241195" progId="Equation.DSMT4">
              <p:embed/>
            </p:oleObj>
          </a:graphicData>
        </a:graphic>
      </p:graphicFrame>
      <p:graphicFrame>
        <p:nvGraphicFramePr>
          <p:cNvPr id="2408" name="Object 2407"/>
          <p:cNvGraphicFramePr>
            <a:graphicFrameLocks noChangeAspect="1"/>
          </p:cNvGraphicFramePr>
          <p:nvPr>
            <p:extLst>
              <p:ext uri="{D42A27DB-BD31-4B8C-83A1-F6EECF244321}">
                <p14:modId xmlns:p14="http://schemas.microsoft.com/office/powerpoint/2010/main" xmlns="" val="54511795"/>
              </p:ext>
            </p:extLst>
          </p:nvPr>
        </p:nvGraphicFramePr>
        <p:xfrm>
          <a:off x="2473415" y="2906942"/>
          <a:ext cx="2000250" cy="390525"/>
        </p:xfrm>
        <a:graphic>
          <a:graphicData uri="http://schemas.openxmlformats.org/presentationml/2006/ole">
            <p:oleObj spid="_x0000_s426123" name="Equation" r:id="rId8" imgW="2336800" imgH="457200" progId="Equation.DSMT4">
              <p:embed/>
            </p:oleObj>
          </a:graphicData>
        </a:graphic>
      </p:graphicFrame>
      <p:sp>
        <p:nvSpPr>
          <p:cNvPr id="2409" name="Rectangle 38"/>
          <p:cNvSpPr>
            <a:spLocks noChangeArrowheads="1"/>
          </p:cNvSpPr>
          <p:nvPr/>
        </p:nvSpPr>
        <p:spPr bwMode="auto">
          <a:xfrm>
            <a:off x="1924713" y="1140018"/>
            <a:ext cx="3018455"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600" b="0" i="0" u="none" strike="noStrike" kern="0" cap="none" spc="0" normalizeH="0" baseline="0" noProof="0" dirty="0" smtClean="0">
                <a:ln>
                  <a:noFill/>
                </a:ln>
                <a:solidFill>
                  <a:srgbClr val="990033"/>
                </a:solidFill>
                <a:effectLst/>
                <a:uLnTx/>
                <a:uFillTx/>
                <a:latin typeface="Arial Narrow" pitchFamily="34" charset="0"/>
                <a:cs typeface="Arial" pitchFamily="34" charset="0"/>
              </a:rPr>
              <a:t>(Genetic) encoding of target morphology</a:t>
            </a:r>
            <a:endParaRPr kumimoji="0" lang="en-US" altLang="en-US" sz="2800" b="0" i="0" u="none" strike="noStrike" kern="0" cap="none" spc="0" normalizeH="0" baseline="0" noProof="0" dirty="0" smtClean="0">
              <a:ln>
                <a:noFill/>
              </a:ln>
              <a:solidFill>
                <a:srgbClr val="990033"/>
              </a:solidFill>
              <a:effectLst/>
              <a:uLnTx/>
              <a:uFillTx/>
              <a:cs typeface="Arial" pitchFamily="34" charset="0"/>
            </a:endParaRPr>
          </a:p>
        </p:txBody>
      </p:sp>
      <p:sp>
        <p:nvSpPr>
          <p:cNvPr id="2410" name="Rectangle 38"/>
          <p:cNvSpPr>
            <a:spLocks noChangeArrowheads="1"/>
          </p:cNvSpPr>
          <p:nvPr/>
        </p:nvSpPr>
        <p:spPr bwMode="auto">
          <a:xfrm>
            <a:off x="2027675" y="2528900"/>
            <a:ext cx="1375377"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0" cap="none" spc="0" normalizeH="0" baseline="0" noProof="0" dirty="0" smtClean="0">
                <a:ln>
                  <a:noFill/>
                </a:ln>
                <a:solidFill>
                  <a:srgbClr val="000000"/>
                </a:solidFill>
                <a:effectLst/>
                <a:uLnTx/>
                <a:uFillTx/>
                <a:latin typeface="Arial Narrow" pitchFamily="34" charset="0"/>
                <a:cs typeface="Arial" pitchFamily="34" charset="0"/>
              </a:rPr>
              <a:t>Position (place code)</a:t>
            </a:r>
            <a:endParaRPr kumimoji="0" lang="en-US" altLang="en-US" sz="2400" b="0" i="0" u="none" strike="noStrike" kern="0" cap="none" spc="0" normalizeH="0" baseline="0" noProof="0" dirty="0" smtClean="0">
              <a:ln>
                <a:noFill/>
              </a:ln>
              <a:solidFill>
                <a:sysClr val="windowText" lastClr="000000"/>
              </a:solidFill>
              <a:effectLst/>
              <a:uLnTx/>
              <a:uFillTx/>
              <a:latin typeface="Arial" pitchFamily="34" charset="0"/>
              <a:cs typeface="Arial" pitchFamily="34" charset="0"/>
            </a:endParaRPr>
          </a:p>
        </p:txBody>
      </p:sp>
      <p:sp>
        <p:nvSpPr>
          <p:cNvPr id="2411" name="Rectangle 38"/>
          <p:cNvSpPr>
            <a:spLocks noChangeArrowheads="1"/>
          </p:cNvSpPr>
          <p:nvPr/>
        </p:nvSpPr>
        <p:spPr bwMode="auto">
          <a:xfrm>
            <a:off x="2027675" y="3402868"/>
            <a:ext cx="2178481"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0" cap="none" spc="0" normalizeH="0" baseline="0" noProof="0" dirty="0" smtClean="0">
                <a:ln>
                  <a:noFill/>
                </a:ln>
                <a:solidFill>
                  <a:srgbClr val="000000"/>
                </a:solidFill>
                <a:effectLst/>
                <a:uLnTx/>
                <a:uFillTx/>
                <a:latin typeface="Arial Narrow" pitchFamily="34" charset="0"/>
                <a:cs typeface="Arial" pitchFamily="34" charset="0"/>
              </a:rPr>
              <a:t> Signal expression (genetic code)</a:t>
            </a:r>
            <a:endParaRPr kumimoji="0" lang="en-US" altLang="en-US" sz="2400" b="0" i="0" u="none" strike="noStrike" kern="0" cap="none" spc="0" normalizeH="0" baseline="0" noProof="0" dirty="0" smtClean="0">
              <a:ln>
                <a:noFill/>
              </a:ln>
              <a:solidFill>
                <a:sysClr val="windowText" lastClr="000000"/>
              </a:solidFill>
              <a:effectLst/>
              <a:uLnTx/>
              <a:uFillTx/>
              <a:latin typeface="Arial" pitchFamily="34" charset="0"/>
              <a:cs typeface="Arial" pitchFamily="34" charset="0"/>
            </a:endParaRPr>
          </a:p>
        </p:txBody>
      </p:sp>
      <p:grpSp>
        <p:nvGrpSpPr>
          <p:cNvPr id="9" name="Group 1157"/>
          <p:cNvGrpSpPr/>
          <p:nvPr/>
        </p:nvGrpSpPr>
        <p:grpSpPr>
          <a:xfrm>
            <a:off x="4505018" y="1614583"/>
            <a:ext cx="939800" cy="3740631"/>
            <a:chOff x="3592959" y="1196752"/>
            <a:chExt cx="939800" cy="3740631"/>
          </a:xfrm>
        </p:grpSpPr>
        <p:pic>
          <p:nvPicPr>
            <p:cNvPr id="2512" name="Picture 42" descr="http://blogs.voanews.com/science-world/files/2012/11/DNA_Overview.jpg"/>
            <p:cNvPicPr>
              <a:picLocks noChangeAspect="1" noChangeArrowheads="1"/>
            </p:cNvPicPr>
            <p:nvPr/>
          </p:nvPicPr>
          <p:blipFill>
            <a:blip r:embed="rId9" cstate="print">
              <a:duotone>
                <a:srgbClr val="4F81BD">
                  <a:shade val="45000"/>
                  <a:satMod val="135000"/>
                </a:srgbClr>
                <a:prstClr val="white"/>
              </a:duotone>
              <a:lum bright="20000"/>
              <a:extLst/>
            </a:blip>
            <a:srcRect/>
            <a:stretch>
              <a:fillRect/>
            </a:stretch>
          </p:blipFill>
          <p:spPr bwMode="auto">
            <a:xfrm>
              <a:off x="3851920" y="1196752"/>
              <a:ext cx="415596" cy="1018502"/>
            </a:xfrm>
            <a:prstGeom prst="rect">
              <a:avLst/>
            </a:prstGeom>
            <a:noFill/>
          </p:spPr>
        </p:pic>
        <p:grpSp>
          <p:nvGrpSpPr>
            <p:cNvPr id="10" name="Group 27202"/>
            <p:cNvGrpSpPr/>
            <p:nvPr/>
          </p:nvGrpSpPr>
          <p:grpSpPr>
            <a:xfrm>
              <a:off x="3592959" y="2473583"/>
              <a:ext cx="939800" cy="2463800"/>
              <a:chOff x="8215313" y="906463"/>
              <a:chExt cx="939800" cy="2463800"/>
            </a:xfrm>
          </p:grpSpPr>
          <p:sp>
            <p:nvSpPr>
              <p:cNvPr id="2522" name="Oval 6"/>
              <p:cNvSpPr>
                <a:spLocks noChangeArrowheads="1"/>
              </p:cNvSpPr>
              <p:nvPr/>
            </p:nvSpPr>
            <p:spPr bwMode="auto">
              <a:xfrm>
                <a:off x="8653463" y="3300413"/>
                <a:ext cx="69850" cy="69850"/>
              </a:xfrm>
              <a:prstGeom prst="ellipse">
                <a:avLst/>
              </a:pr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523" name="Oval 7"/>
              <p:cNvSpPr>
                <a:spLocks noChangeArrowheads="1"/>
              </p:cNvSpPr>
              <p:nvPr/>
            </p:nvSpPr>
            <p:spPr bwMode="auto">
              <a:xfrm>
                <a:off x="8215313" y="2862263"/>
                <a:ext cx="69850" cy="69850"/>
              </a:xfrm>
              <a:prstGeom prst="ellipse">
                <a:avLst/>
              </a:pr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524" name="Oval 8"/>
              <p:cNvSpPr>
                <a:spLocks noChangeArrowheads="1"/>
              </p:cNvSpPr>
              <p:nvPr/>
            </p:nvSpPr>
            <p:spPr bwMode="auto">
              <a:xfrm>
                <a:off x="9085263" y="2862263"/>
                <a:ext cx="69850" cy="69850"/>
              </a:xfrm>
              <a:prstGeom prst="ellipse">
                <a:avLst/>
              </a:pr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525" name="Oval 9"/>
              <p:cNvSpPr>
                <a:spLocks noChangeArrowheads="1"/>
              </p:cNvSpPr>
              <p:nvPr/>
            </p:nvSpPr>
            <p:spPr bwMode="auto">
              <a:xfrm>
                <a:off x="8431213" y="2424113"/>
                <a:ext cx="69850" cy="69850"/>
              </a:xfrm>
              <a:prstGeom prst="ellipse">
                <a:avLst/>
              </a:pr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526" name="Oval 10"/>
              <p:cNvSpPr>
                <a:spLocks noChangeArrowheads="1"/>
              </p:cNvSpPr>
              <p:nvPr/>
            </p:nvSpPr>
            <p:spPr bwMode="auto">
              <a:xfrm>
                <a:off x="8869363" y="2424113"/>
                <a:ext cx="69850" cy="69850"/>
              </a:xfrm>
              <a:prstGeom prst="ellipse">
                <a:avLst/>
              </a:pr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527" name="Oval 11"/>
              <p:cNvSpPr>
                <a:spLocks noChangeArrowheads="1"/>
              </p:cNvSpPr>
              <p:nvPr/>
            </p:nvSpPr>
            <p:spPr bwMode="auto">
              <a:xfrm>
                <a:off x="8653463" y="1992313"/>
                <a:ext cx="69850" cy="69850"/>
              </a:xfrm>
              <a:prstGeom prst="ellipse">
                <a:avLst/>
              </a:pr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528" name="Oval 12"/>
              <p:cNvSpPr>
                <a:spLocks noChangeArrowheads="1"/>
              </p:cNvSpPr>
              <p:nvPr/>
            </p:nvSpPr>
            <p:spPr bwMode="auto">
              <a:xfrm>
                <a:off x="8653463" y="1554163"/>
                <a:ext cx="69850" cy="69850"/>
              </a:xfrm>
              <a:prstGeom prst="ellipse">
                <a:avLst/>
              </a:pr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529" name="Oval 13"/>
              <p:cNvSpPr>
                <a:spLocks noChangeArrowheads="1"/>
              </p:cNvSpPr>
              <p:nvPr/>
            </p:nvSpPr>
            <p:spPr bwMode="auto">
              <a:xfrm>
                <a:off x="8653463" y="1122363"/>
                <a:ext cx="69850" cy="69850"/>
              </a:xfrm>
              <a:prstGeom prst="ellipse">
                <a:avLst/>
              </a:pr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530" name="Oval 14"/>
              <p:cNvSpPr>
                <a:spLocks noChangeArrowheads="1"/>
              </p:cNvSpPr>
              <p:nvPr/>
            </p:nvSpPr>
            <p:spPr bwMode="auto">
              <a:xfrm>
                <a:off x="8653463" y="3224213"/>
                <a:ext cx="69850" cy="69850"/>
              </a:xfrm>
              <a:prstGeom prst="ellipse">
                <a:avLst/>
              </a:pr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531" name="Oval 15"/>
              <p:cNvSpPr>
                <a:spLocks noChangeArrowheads="1"/>
              </p:cNvSpPr>
              <p:nvPr/>
            </p:nvSpPr>
            <p:spPr bwMode="auto">
              <a:xfrm>
                <a:off x="8215313" y="2792413"/>
                <a:ext cx="69850" cy="69850"/>
              </a:xfrm>
              <a:prstGeom prst="ellipse">
                <a:avLst/>
              </a:pr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532" name="Oval 16"/>
              <p:cNvSpPr>
                <a:spLocks noChangeArrowheads="1"/>
              </p:cNvSpPr>
              <p:nvPr/>
            </p:nvSpPr>
            <p:spPr bwMode="auto">
              <a:xfrm>
                <a:off x="9085263" y="2792413"/>
                <a:ext cx="69850" cy="69850"/>
              </a:xfrm>
              <a:prstGeom prst="ellipse">
                <a:avLst/>
              </a:pr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533" name="Oval 17"/>
              <p:cNvSpPr>
                <a:spLocks noChangeArrowheads="1"/>
              </p:cNvSpPr>
              <p:nvPr/>
            </p:nvSpPr>
            <p:spPr bwMode="auto">
              <a:xfrm>
                <a:off x="8431213" y="2354263"/>
                <a:ext cx="69850" cy="69850"/>
              </a:xfrm>
              <a:prstGeom prst="ellipse">
                <a:avLst/>
              </a:pr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534" name="Oval 18"/>
              <p:cNvSpPr>
                <a:spLocks noChangeArrowheads="1"/>
              </p:cNvSpPr>
              <p:nvPr/>
            </p:nvSpPr>
            <p:spPr bwMode="auto">
              <a:xfrm>
                <a:off x="8869363" y="2354263"/>
                <a:ext cx="69850" cy="69850"/>
              </a:xfrm>
              <a:prstGeom prst="ellipse">
                <a:avLst/>
              </a:pr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535" name="Oval 19"/>
              <p:cNvSpPr>
                <a:spLocks noChangeArrowheads="1"/>
              </p:cNvSpPr>
              <p:nvPr/>
            </p:nvSpPr>
            <p:spPr bwMode="auto">
              <a:xfrm>
                <a:off x="8653463" y="1916113"/>
                <a:ext cx="69850" cy="69850"/>
              </a:xfrm>
              <a:prstGeom prst="ellipse">
                <a:avLst/>
              </a:prstGeom>
              <a:solidFill>
                <a:srgbClr val="00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536" name="Oval 20"/>
              <p:cNvSpPr>
                <a:spLocks noChangeArrowheads="1"/>
              </p:cNvSpPr>
              <p:nvPr/>
            </p:nvSpPr>
            <p:spPr bwMode="auto">
              <a:xfrm>
                <a:off x="8653463" y="1484313"/>
                <a:ext cx="69850" cy="69850"/>
              </a:xfrm>
              <a:prstGeom prst="ellipse">
                <a:avLst/>
              </a:prstGeom>
              <a:solidFill>
                <a:srgbClr val="00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537" name="Oval 21"/>
              <p:cNvSpPr>
                <a:spLocks noChangeArrowheads="1"/>
              </p:cNvSpPr>
              <p:nvPr/>
            </p:nvSpPr>
            <p:spPr bwMode="auto">
              <a:xfrm>
                <a:off x="8653463" y="1046163"/>
                <a:ext cx="69850" cy="69850"/>
              </a:xfrm>
              <a:prstGeom prst="ellipse">
                <a:avLst/>
              </a:prstGeom>
              <a:solidFill>
                <a:srgbClr val="00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538" name="Oval 22"/>
              <p:cNvSpPr>
                <a:spLocks noChangeArrowheads="1"/>
              </p:cNvSpPr>
              <p:nvPr/>
            </p:nvSpPr>
            <p:spPr bwMode="auto">
              <a:xfrm>
                <a:off x="8653463" y="3154363"/>
                <a:ext cx="69850" cy="69850"/>
              </a:xfrm>
              <a:prstGeom prst="ellipse">
                <a:avLst/>
              </a:prstGeom>
              <a:solidFill>
                <a:srgbClr val="00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539" name="Oval 23"/>
              <p:cNvSpPr>
                <a:spLocks noChangeArrowheads="1"/>
              </p:cNvSpPr>
              <p:nvPr/>
            </p:nvSpPr>
            <p:spPr bwMode="auto">
              <a:xfrm>
                <a:off x="8215313" y="2716213"/>
                <a:ext cx="69850" cy="69850"/>
              </a:xfrm>
              <a:prstGeom prst="ellipse">
                <a:avLst/>
              </a:prstGeom>
              <a:solidFill>
                <a:srgbClr val="00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540" name="Oval 24"/>
              <p:cNvSpPr>
                <a:spLocks noChangeArrowheads="1"/>
              </p:cNvSpPr>
              <p:nvPr/>
            </p:nvSpPr>
            <p:spPr bwMode="auto">
              <a:xfrm>
                <a:off x="9085263" y="2716213"/>
                <a:ext cx="69850" cy="69850"/>
              </a:xfrm>
              <a:prstGeom prst="ellipse">
                <a:avLst/>
              </a:prstGeom>
              <a:solidFill>
                <a:srgbClr val="00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541" name="Oval 25"/>
              <p:cNvSpPr>
                <a:spLocks noChangeArrowheads="1"/>
              </p:cNvSpPr>
              <p:nvPr/>
            </p:nvSpPr>
            <p:spPr bwMode="auto">
              <a:xfrm>
                <a:off x="8431213" y="2284413"/>
                <a:ext cx="69850" cy="69850"/>
              </a:xfrm>
              <a:prstGeom prst="ellipse">
                <a:avLst/>
              </a:pr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542" name="Oval 26"/>
              <p:cNvSpPr>
                <a:spLocks noChangeArrowheads="1"/>
              </p:cNvSpPr>
              <p:nvPr/>
            </p:nvSpPr>
            <p:spPr bwMode="auto">
              <a:xfrm>
                <a:off x="8869363" y="2284413"/>
                <a:ext cx="69850" cy="69850"/>
              </a:xfrm>
              <a:prstGeom prst="ellipse">
                <a:avLst/>
              </a:pr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543" name="Oval 27"/>
              <p:cNvSpPr>
                <a:spLocks noChangeArrowheads="1"/>
              </p:cNvSpPr>
              <p:nvPr/>
            </p:nvSpPr>
            <p:spPr bwMode="auto">
              <a:xfrm>
                <a:off x="8653463" y="1846263"/>
                <a:ext cx="69850" cy="69850"/>
              </a:xfrm>
              <a:prstGeom prst="ellipse">
                <a:avLst/>
              </a:prstGeom>
              <a:solidFill>
                <a:srgbClr val="00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544" name="Oval 28"/>
              <p:cNvSpPr>
                <a:spLocks noChangeArrowheads="1"/>
              </p:cNvSpPr>
              <p:nvPr/>
            </p:nvSpPr>
            <p:spPr bwMode="auto">
              <a:xfrm>
                <a:off x="8653463" y="1408113"/>
                <a:ext cx="69850" cy="69850"/>
              </a:xfrm>
              <a:prstGeom prst="ellipse">
                <a:avLst/>
              </a:prstGeom>
              <a:solidFill>
                <a:srgbClr val="00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545" name="Oval 29"/>
              <p:cNvSpPr>
                <a:spLocks noChangeArrowheads="1"/>
              </p:cNvSpPr>
              <p:nvPr/>
            </p:nvSpPr>
            <p:spPr bwMode="auto">
              <a:xfrm>
                <a:off x="8653463" y="976313"/>
                <a:ext cx="69850" cy="69850"/>
              </a:xfrm>
              <a:prstGeom prst="ellipse">
                <a:avLst/>
              </a:pr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546" name="Oval 30"/>
              <p:cNvSpPr>
                <a:spLocks noChangeArrowheads="1"/>
              </p:cNvSpPr>
              <p:nvPr/>
            </p:nvSpPr>
            <p:spPr bwMode="auto">
              <a:xfrm>
                <a:off x="8653463" y="3078163"/>
                <a:ext cx="69850" cy="69850"/>
              </a:xfrm>
              <a:prstGeom prst="ellipse">
                <a:avLst/>
              </a:prstGeom>
              <a:solidFill>
                <a:srgbClr val="00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547" name="Oval 31"/>
              <p:cNvSpPr>
                <a:spLocks noChangeArrowheads="1"/>
              </p:cNvSpPr>
              <p:nvPr/>
            </p:nvSpPr>
            <p:spPr bwMode="auto">
              <a:xfrm>
                <a:off x="8215313" y="2646363"/>
                <a:ext cx="69850" cy="69850"/>
              </a:xfrm>
              <a:prstGeom prst="ellipse">
                <a:avLst/>
              </a:prstGeom>
              <a:solidFill>
                <a:srgbClr val="00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548" name="Oval 32"/>
              <p:cNvSpPr>
                <a:spLocks noChangeArrowheads="1"/>
              </p:cNvSpPr>
              <p:nvPr/>
            </p:nvSpPr>
            <p:spPr bwMode="auto">
              <a:xfrm>
                <a:off x="9085263" y="2646363"/>
                <a:ext cx="69850" cy="69850"/>
              </a:xfrm>
              <a:prstGeom prst="ellipse">
                <a:avLst/>
              </a:prstGeom>
              <a:solidFill>
                <a:srgbClr val="00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549" name="Oval 33"/>
              <p:cNvSpPr>
                <a:spLocks noChangeArrowheads="1"/>
              </p:cNvSpPr>
              <p:nvPr/>
            </p:nvSpPr>
            <p:spPr bwMode="auto">
              <a:xfrm>
                <a:off x="8431213" y="2208213"/>
                <a:ext cx="69850" cy="69850"/>
              </a:xfrm>
              <a:prstGeom prst="ellipse">
                <a:avLst/>
              </a:prstGeom>
              <a:solidFill>
                <a:srgbClr val="00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550" name="Oval 34"/>
              <p:cNvSpPr>
                <a:spLocks noChangeArrowheads="1"/>
              </p:cNvSpPr>
              <p:nvPr/>
            </p:nvSpPr>
            <p:spPr bwMode="auto">
              <a:xfrm>
                <a:off x="8869363" y="2208213"/>
                <a:ext cx="69850" cy="69850"/>
              </a:xfrm>
              <a:prstGeom prst="ellipse">
                <a:avLst/>
              </a:prstGeom>
              <a:solidFill>
                <a:srgbClr val="00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551" name="Oval 35"/>
              <p:cNvSpPr>
                <a:spLocks noChangeArrowheads="1"/>
              </p:cNvSpPr>
              <p:nvPr/>
            </p:nvSpPr>
            <p:spPr bwMode="auto">
              <a:xfrm>
                <a:off x="8653463" y="1776413"/>
                <a:ext cx="69850" cy="69850"/>
              </a:xfrm>
              <a:prstGeom prst="ellipse">
                <a:avLst/>
              </a:pr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552" name="Oval 36"/>
              <p:cNvSpPr>
                <a:spLocks noChangeArrowheads="1"/>
              </p:cNvSpPr>
              <p:nvPr/>
            </p:nvSpPr>
            <p:spPr bwMode="auto">
              <a:xfrm>
                <a:off x="8653463" y="1338263"/>
                <a:ext cx="69850" cy="69850"/>
              </a:xfrm>
              <a:prstGeom prst="ellipse">
                <a:avLst/>
              </a:pr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553" name="Oval 37"/>
              <p:cNvSpPr>
                <a:spLocks noChangeArrowheads="1"/>
              </p:cNvSpPr>
              <p:nvPr/>
            </p:nvSpPr>
            <p:spPr bwMode="auto">
              <a:xfrm>
                <a:off x="8653463" y="906463"/>
                <a:ext cx="69850" cy="69850"/>
              </a:xfrm>
              <a:prstGeom prst="ellipse">
                <a:avLst/>
              </a:prstGeom>
              <a:solidFill>
                <a:srgbClr val="00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grpSp>
        <p:cxnSp>
          <p:nvCxnSpPr>
            <p:cNvPr id="2514" name="Curved Connector 33002"/>
            <p:cNvCxnSpPr>
              <a:stCxn id="2512" idx="2"/>
              <a:endCxn id="2553" idx="0"/>
            </p:cNvCxnSpPr>
            <p:nvPr/>
          </p:nvCxnSpPr>
          <p:spPr>
            <a:xfrm rot="16200000" flipH="1">
              <a:off x="3933712" y="2341260"/>
              <a:ext cx="258329" cy="6316"/>
            </a:xfrm>
            <a:prstGeom prst="curvedConnector3">
              <a:avLst>
                <a:gd name="adj1" fmla="val 50000"/>
              </a:avLst>
            </a:prstGeom>
            <a:noFill/>
            <a:ln w="19050" cap="flat" cmpd="sng" algn="ctr">
              <a:solidFill>
                <a:srgbClr val="4F81BD">
                  <a:shade val="95000"/>
                  <a:satMod val="105000"/>
                </a:srgbClr>
              </a:solidFill>
              <a:prstDash val="sysDot"/>
              <a:headEnd type="none" w="med" len="med"/>
              <a:tailEnd type="none" w="med" len="med"/>
            </a:ln>
            <a:effectLst/>
          </p:spPr>
        </p:cxnSp>
        <p:cxnSp>
          <p:nvCxnSpPr>
            <p:cNvPr id="2515" name="Curved Connector 33002"/>
            <p:cNvCxnSpPr>
              <a:stCxn id="2529" idx="6"/>
              <a:endCxn id="2552" idx="6"/>
            </p:cNvCxnSpPr>
            <p:nvPr/>
          </p:nvCxnSpPr>
          <p:spPr>
            <a:xfrm>
              <a:off x="4100959" y="2724408"/>
              <a:ext cx="12700" cy="215900"/>
            </a:xfrm>
            <a:prstGeom prst="curvedConnector3">
              <a:avLst>
                <a:gd name="adj1" fmla="val 1800000"/>
              </a:avLst>
            </a:prstGeom>
            <a:noFill/>
            <a:ln w="19050" cap="flat" cmpd="sng" algn="ctr">
              <a:solidFill>
                <a:srgbClr val="4F81BD">
                  <a:shade val="95000"/>
                  <a:satMod val="105000"/>
                </a:srgbClr>
              </a:solidFill>
              <a:prstDash val="sysDot"/>
              <a:headEnd type="none" w="med" len="med"/>
              <a:tailEnd type="none" w="med" len="med"/>
            </a:ln>
            <a:effectLst/>
          </p:spPr>
        </p:cxnSp>
        <p:cxnSp>
          <p:nvCxnSpPr>
            <p:cNvPr id="2516" name="Curved Connector 33002"/>
            <p:cNvCxnSpPr>
              <a:stCxn id="2528" idx="2"/>
              <a:endCxn id="2551" idx="2"/>
            </p:cNvCxnSpPr>
            <p:nvPr/>
          </p:nvCxnSpPr>
          <p:spPr>
            <a:xfrm rot="10800000" flipV="1">
              <a:off x="4031109" y="3156208"/>
              <a:ext cx="12700" cy="222250"/>
            </a:xfrm>
            <a:prstGeom prst="curvedConnector3">
              <a:avLst>
                <a:gd name="adj1" fmla="val 1800000"/>
              </a:avLst>
            </a:prstGeom>
            <a:noFill/>
            <a:ln w="19050" cap="flat" cmpd="sng" algn="ctr">
              <a:solidFill>
                <a:srgbClr val="4F81BD">
                  <a:shade val="95000"/>
                  <a:satMod val="105000"/>
                </a:srgbClr>
              </a:solidFill>
              <a:prstDash val="sysDot"/>
              <a:headEnd type="none" w="med" len="med"/>
              <a:tailEnd type="none" w="med" len="med"/>
            </a:ln>
            <a:effectLst/>
          </p:spPr>
        </p:cxnSp>
        <p:cxnSp>
          <p:nvCxnSpPr>
            <p:cNvPr id="2517" name="Curved Connector 33002"/>
            <p:cNvCxnSpPr>
              <a:stCxn id="2550" idx="0"/>
              <a:endCxn id="2527" idx="6"/>
            </p:cNvCxnSpPr>
            <p:nvPr/>
          </p:nvCxnSpPr>
          <p:spPr>
            <a:xfrm rot="16200000" flipV="1">
              <a:off x="4100960" y="3594358"/>
              <a:ext cx="180975" cy="180975"/>
            </a:xfrm>
            <a:prstGeom prst="curvedConnector2">
              <a:avLst/>
            </a:prstGeom>
            <a:noFill/>
            <a:ln w="19050" cap="flat" cmpd="sng" algn="ctr">
              <a:solidFill>
                <a:srgbClr val="4F81BD">
                  <a:shade val="95000"/>
                  <a:satMod val="105000"/>
                </a:srgbClr>
              </a:solidFill>
              <a:prstDash val="sysDot"/>
              <a:headEnd type="none" w="med" len="med"/>
              <a:tailEnd type="none" w="med" len="med"/>
            </a:ln>
            <a:effectLst/>
          </p:spPr>
        </p:cxnSp>
        <p:cxnSp>
          <p:nvCxnSpPr>
            <p:cNvPr id="2518" name="Curved Connector 33002"/>
            <p:cNvCxnSpPr>
              <a:stCxn id="2548" idx="2"/>
              <a:endCxn id="2526" idx="4"/>
            </p:cNvCxnSpPr>
            <p:nvPr/>
          </p:nvCxnSpPr>
          <p:spPr>
            <a:xfrm rot="10800000">
              <a:off x="4281935" y="4061084"/>
              <a:ext cx="180975" cy="187325"/>
            </a:xfrm>
            <a:prstGeom prst="curvedConnector2">
              <a:avLst/>
            </a:prstGeom>
            <a:noFill/>
            <a:ln w="19050" cap="flat" cmpd="sng" algn="ctr">
              <a:solidFill>
                <a:srgbClr val="4F81BD">
                  <a:shade val="95000"/>
                  <a:satMod val="105000"/>
                </a:srgbClr>
              </a:solidFill>
              <a:prstDash val="sysDot"/>
              <a:headEnd type="none" w="med" len="med"/>
              <a:tailEnd type="none" w="med" len="med"/>
            </a:ln>
            <a:effectLst/>
          </p:spPr>
        </p:cxnSp>
        <p:cxnSp>
          <p:nvCxnSpPr>
            <p:cNvPr id="2519" name="Curved Connector 33002"/>
            <p:cNvCxnSpPr>
              <a:stCxn id="2524" idx="2"/>
              <a:endCxn id="2546" idx="0"/>
            </p:cNvCxnSpPr>
            <p:nvPr/>
          </p:nvCxnSpPr>
          <p:spPr>
            <a:xfrm rot="10800000" flipV="1">
              <a:off x="4066035" y="4464307"/>
              <a:ext cx="396875" cy="180975"/>
            </a:xfrm>
            <a:prstGeom prst="curvedConnector2">
              <a:avLst/>
            </a:prstGeom>
            <a:noFill/>
            <a:ln w="19050" cap="flat" cmpd="sng" algn="ctr">
              <a:solidFill>
                <a:srgbClr val="4F81BD">
                  <a:shade val="95000"/>
                  <a:satMod val="105000"/>
                </a:srgbClr>
              </a:solidFill>
              <a:prstDash val="sysDot"/>
              <a:headEnd type="none" w="med" len="med"/>
              <a:tailEnd type="none" w="med" len="med"/>
            </a:ln>
            <a:effectLst/>
          </p:spPr>
        </p:cxnSp>
        <p:cxnSp>
          <p:nvCxnSpPr>
            <p:cNvPr id="2520" name="Curved Connector 33002"/>
            <p:cNvCxnSpPr>
              <a:stCxn id="2523" idx="4"/>
              <a:endCxn id="2522" idx="2"/>
            </p:cNvCxnSpPr>
            <p:nvPr/>
          </p:nvCxnSpPr>
          <p:spPr>
            <a:xfrm rot="16200000" flipH="1">
              <a:off x="3627884" y="4499232"/>
              <a:ext cx="403225" cy="403225"/>
            </a:xfrm>
            <a:prstGeom prst="curvedConnector2">
              <a:avLst/>
            </a:prstGeom>
            <a:noFill/>
            <a:ln w="19050" cap="flat" cmpd="sng" algn="ctr">
              <a:solidFill>
                <a:srgbClr val="4F81BD">
                  <a:shade val="95000"/>
                  <a:satMod val="105000"/>
                </a:srgbClr>
              </a:solidFill>
              <a:prstDash val="sysDot"/>
              <a:headEnd type="none" w="med" len="med"/>
              <a:tailEnd type="none" w="med" len="med"/>
            </a:ln>
            <a:effectLst/>
          </p:spPr>
        </p:cxnSp>
        <p:cxnSp>
          <p:nvCxnSpPr>
            <p:cNvPr id="2521" name="Curved Connector 33002"/>
            <p:cNvCxnSpPr>
              <a:stCxn id="2547" idx="0"/>
              <a:endCxn id="2525" idx="2"/>
            </p:cNvCxnSpPr>
            <p:nvPr/>
          </p:nvCxnSpPr>
          <p:spPr>
            <a:xfrm rot="5400000" flipH="1" flipV="1">
              <a:off x="3624709" y="4029334"/>
              <a:ext cx="187325" cy="180975"/>
            </a:xfrm>
            <a:prstGeom prst="curvedConnector2">
              <a:avLst/>
            </a:prstGeom>
            <a:noFill/>
            <a:ln w="19050" cap="flat" cmpd="sng" algn="ctr">
              <a:solidFill>
                <a:srgbClr val="4F81BD">
                  <a:shade val="95000"/>
                  <a:satMod val="105000"/>
                </a:srgbClr>
              </a:solidFill>
              <a:prstDash val="sysDot"/>
              <a:headEnd type="none" w="med" len="med"/>
              <a:tailEnd type="none" w="med" len="med"/>
            </a:ln>
            <a:effectLst/>
          </p:spPr>
        </p:cxnSp>
      </p:grpSp>
      <p:grpSp>
        <p:nvGrpSpPr>
          <p:cNvPr id="11" name="Group 1209"/>
          <p:cNvGrpSpPr/>
          <p:nvPr/>
        </p:nvGrpSpPr>
        <p:grpSpPr>
          <a:xfrm>
            <a:off x="5786180" y="1508355"/>
            <a:ext cx="1959198" cy="1803400"/>
            <a:chOff x="4874121" y="1238325"/>
            <a:chExt cx="1959198" cy="1803400"/>
          </a:xfrm>
        </p:grpSpPr>
        <p:sp>
          <p:nvSpPr>
            <p:cNvPr id="2414" name="Rectangle 39"/>
            <p:cNvSpPr>
              <a:spLocks noChangeArrowheads="1"/>
            </p:cNvSpPr>
            <p:nvPr/>
          </p:nvSpPr>
          <p:spPr bwMode="auto">
            <a:xfrm>
              <a:off x="5174381" y="1263725"/>
              <a:ext cx="1633538" cy="1638300"/>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415" name="Rectangle 40"/>
            <p:cNvSpPr>
              <a:spLocks noChangeArrowheads="1"/>
            </p:cNvSpPr>
            <p:nvPr/>
          </p:nvSpPr>
          <p:spPr bwMode="auto">
            <a:xfrm>
              <a:off x="5174381" y="1263725"/>
              <a:ext cx="1633538" cy="1638300"/>
            </a:xfrm>
            <a:prstGeom prst="rect">
              <a:avLst/>
            </a:prstGeom>
            <a:noFill/>
            <a:ln w="0">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416" name="Line 41"/>
            <p:cNvSpPr>
              <a:spLocks noChangeShapeType="1"/>
            </p:cNvSpPr>
            <p:nvPr/>
          </p:nvSpPr>
          <p:spPr bwMode="auto">
            <a:xfrm>
              <a:off x="5174381" y="2902025"/>
              <a:ext cx="1633538"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417" name="Line 42"/>
            <p:cNvSpPr>
              <a:spLocks noChangeShapeType="1"/>
            </p:cNvSpPr>
            <p:nvPr/>
          </p:nvSpPr>
          <p:spPr bwMode="auto">
            <a:xfrm flipV="1">
              <a:off x="5174381" y="1263725"/>
              <a:ext cx="0" cy="163830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418" name="Line 43"/>
            <p:cNvSpPr>
              <a:spLocks noChangeShapeType="1"/>
            </p:cNvSpPr>
            <p:nvPr/>
          </p:nvSpPr>
          <p:spPr bwMode="auto">
            <a:xfrm flipV="1">
              <a:off x="5193431" y="2882975"/>
              <a:ext cx="0" cy="1905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419" name="Rectangle 44"/>
            <p:cNvSpPr>
              <a:spLocks noChangeArrowheads="1"/>
            </p:cNvSpPr>
            <p:nvPr/>
          </p:nvSpPr>
          <p:spPr bwMode="auto">
            <a:xfrm>
              <a:off x="5148981" y="2921075"/>
              <a:ext cx="95250" cy="120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700" b="0" i="0" u="none" strike="noStrike" kern="0" cap="none" spc="0" normalizeH="0" baseline="0" noProof="0" smtClean="0">
                  <a:ln>
                    <a:noFill/>
                  </a:ln>
                  <a:solidFill>
                    <a:srgbClr val="000000"/>
                  </a:solidFill>
                  <a:effectLst/>
                  <a:uLnTx/>
                  <a:uFillTx/>
                  <a:latin typeface="Arial Narrow" pitchFamily="34" charset="0"/>
                  <a:cs typeface="Arial" pitchFamily="34" charset="0"/>
                </a:rPr>
                <a:t>-4</a:t>
              </a:r>
              <a:endParaRPr kumimoji="0" lang="en-US" altLang="en-US" sz="1800" b="0" i="0" u="none" strike="noStrike" kern="0" cap="none" spc="0" normalizeH="0" baseline="0" noProof="0" smtClean="0">
                <a:ln>
                  <a:noFill/>
                </a:ln>
                <a:solidFill>
                  <a:sysClr val="windowText" lastClr="000000"/>
                </a:solidFill>
                <a:effectLst/>
                <a:uLnTx/>
                <a:uFillTx/>
                <a:latin typeface="Arial" pitchFamily="34" charset="0"/>
                <a:cs typeface="Arial" pitchFamily="34" charset="0"/>
              </a:endParaRPr>
            </a:p>
          </p:txBody>
        </p:sp>
        <p:sp>
          <p:nvSpPr>
            <p:cNvPr id="2420" name="Line 45"/>
            <p:cNvSpPr>
              <a:spLocks noChangeShapeType="1"/>
            </p:cNvSpPr>
            <p:nvPr/>
          </p:nvSpPr>
          <p:spPr bwMode="auto">
            <a:xfrm flipV="1">
              <a:off x="5593481" y="2882975"/>
              <a:ext cx="0" cy="1905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421" name="Rectangle 46"/>
            <p:cNvSpPr>
              <a:spLocks noChangeArrowheads="1"/>
            </p:cNvSpPr>
            <p:nvPr/>
          </p:nvSpPr>
          <p:spPr bwMode="auto">
            <a:xfrm>
              <a:off x="5549031" y="2921075"/>
              <a:ext cx="95250" cy="120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700" b="0" i="0" u="none" strike="noStrike" kern="0" cap="none" spc="0" normalizeH="0" baseline="0" noProof="0" smtClean="0">
                  <a:ln>
                    <a:noFill/>
                  </a:ln>
                  <a:solidFill>
                    <a:srgbClr val="000000"/>
                  </a:solidFill>
                  <a:effectLst/>
                  <a:uLnTx/>
                  <a:uFillTx/>
                  <a:latin typeface="Arial Narrow" pitchFamily="34" charset="0"/>
                  <a:cs typeface="Arial" pitchFamily="34" charset="0"/>
                </a:rPr>
                <a:t>-2</a:t>
              </a:r>
              <a:endParaRPr kumimoji="0" lang="en-US" altLang="en-US" sz="1800" b="0" i="0" u="none" strike="noStrike" kern="0" cap="none" spc="0" normalizeH="0" baseline="0" noProof="0" smtClean="0">
                <a:ln>
                  <a:noFill/>
                </a:ln>
                <a:solidFill>
                  <a:sysClr val="windowText" lastClr="000000"/>
                </a:solidFill>
                <a:effectLst/>
                <a:uLnTx/>
                <a:uFillTx/>
                <a:latin typeface="Arial" pitchFamily="34" charset="0"/>
                <a:cs typeface="Arial" pitchFamily="34" charset="0"/>
              </a:endParaRPr>
            </a:p>
          </p:txBody>
        </p:sp>
        <p:sp>
          <p:nvSpPr>
            <p:cNvPr id="2422" name="Line 47"/>
            <p:cNvSpPr>
              <a:spLocks noChangeShapeType="1"/>
            </p:cNvSpPr>
            <p:nvPr/>
          </p:nvSpPr>
          <p:spPr bwMode="auto">
            <a:xfrm flipV="1">
              <a:off x="5987181" y="2882975"/>
              <a:ext cx="0" cy="1905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423" name="Rectangle 48"/>
            <p:cNvSpPr>
              <a:spLocks noChangeArrowheads="1"/>
            </p:cNvSpPr>
            <p:nvPr/>
          </p:nvSpPr>
          <p:spPr bwMode="auto">
            <a:xfrm>
              <a:off x="5968131" y="2921075"/>
              <a:ext cx="69850" cy="120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700" b="0" i="0" u="none" strike="noStrike" kern="0" cap="none" spc="0" normalizeH="0" baseline="0" noProof="0" smtClean="0">
                  <a:ln>
                    <a:noFill/>
                  </a:ln>
                  <a:solidFill>
                    <a:srgbClr val="000000"/>
                  </a:solidFill>
                  <a:effectLst/>
                  <a:uLnTx/>
                  <a:uFillTx/>
                  <a:latin typeface="Arial Narrow" pitchFamily="34" charset="0"/>
                  <a:cs typeface="Arial" pitchFamily="34" charset="0"/>
                </a:rPr>
                <a:t>0</a:t>
              </a:r>
              <a:endParaRPr kumimoji="0" lang="en-US" altLang="en-US" sz="1800" b="0" i="0" u="none" strike="noStrike" kern="0" cap="none" spc="0" normalizeH="0" baseline="0" noProof="0" smtClean="0">
                <a:ln>
                  <a:noFill/>
                </a:ln>
                <a:solidFill>
                  <a:sysClr val="windowText" lastClr="000000"/>
                </a:solidFill>
                <a:effectLst/>
                <a:uLnTx/>
                <a:uFillTx/>
                <a:latin typeface="Arial" pitchFamily="34" charset="0"/>
                <a:cs typeface="Arial" pitchFamily="34" charset="0"/>
              </a:endParaRPr>
            </a:p>
          </p:txBody>
        </p:sp>
        <p:sp>
          <p:nvSpPr>
            <p:cNvPr id="2424" name="Line 49"/>
            <p:cNvSpPr>
              <a:spLocks noChangeShapeType="1"/>
            </p:cNvSpPr>
            <p:nvPr/>
          </p:nvSpPr>
          <p:spPr bwMode="auto">
            <a:xfrm flipV="1">
              <a:off x="6380881" y="2882975"/>
              <a:ext cx="0" cy="1905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425" name="Rectangle 50"/>
            <p:cNvSpPr>
              <a:spLocks noChangeArrowheads="1"/>
            </p:cNvSpPr>
            <p:nvPr/>
          </p:nvSpPr>
          <p:spPr bwMode="auto">
            <a:xfrm>
              <a:off x="6361831" y="2921075"/>
              <a:ext cx="69850" cy="120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700" b="0" i="0" u="none" strike="noStrike" kern="0" cap="none" spc="0" normalizeH="0" baseline="0" noProof="0" smtClean="0">
                  <a:ln>
                    <a:noFill/>
                  </a:ln>
                  <a:solidFill>
                    <a:srgbClr val="000000"/>
                  </a:solidFill>
                  <a:effectLst/>
                  <a:uLnTx/>
                  <a:uFillTx/>
                  <a:latin typeface="Arial Narrow" pitchFamily="34" charset="0"/>
                  <a:cs typeface="Arial" pitchFamily="34" charset="0"/>
                </a:rPr>
                <a:t>2</a:t>
              </a:r>
              <a:endParaRPr kumimoji="0" lang="en-US" altLang="en-US" sz="1800" b="0" i="0" u="none" strike="noStrike" kern="0" cap="none" spc="0" normalizeH="0" baseline="0" noProof="0" smtClean="0">
                <a:ln>
                  <a:noFill/>
                </a:ln>
                <a:solidFill>
                  <a:sysClr val="windowText" lastClr="000000"/>
                </a:solidFill>
                <a:effectLst/>
                <a:uLnTx/>
                <a:uFillTx/>
                <a:latin typeface="Arial" pitchFamily="34" charset="0"/>
                <a:cs typeface="Arial" pitchFamily="34" charset="0"/>
              </a:endParaRPr>
            </a:p>
          </p:txBody>
        </p:sp>
        <p:sp>
          <p:nvSpPr>
            <p:cNvPr id="2426" name="Line 51"/>
            <p:cNvSpPr>
              <a:spLocks noChangeShapeType="1"/>
            </p:cNvSpPr>
            <p:nvPr/>
          </p:nvSpPr>
          <p:spPr bwMode="auto">
            <a:xfrm flipV="1">
              <a:off x="6782519" y="2882975"/>
              <a:ext cx="0" cy="1905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427" name="Rectangle 52"/>
            <p:cNvSpPr>
              <a:spLocks noChangeArrowheads="1"/>
            </p:cNvSpPr>
            <p:nvPr/>
          </p:nvSpPr>
          <p:spPr bwMode="auto">
            <a:xfrm>
              <a:off x="6763469" y="2921075"/>
              <a:ext cx="69850" cy="120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700" b="0" i="0" u="none" strike="noStrike" kern="0" cap="none" spc="0" normalizeH="0" baseline="0" noProof="0" smtClean="0">
                  <a:ln>
                    <a:noFill/>
                  </a:ln>
                  <a:solidFill>
                    <a:srgbClr val="000000"/>
                  </a:solidFill>
                  <a:effectLst/>
                  <a:uLnTx/>
                  <a:uFillTx/>
                  <a:latin typeface="Arial Narrow" pitchFamily="34" charset="0"/>
                  <a:cs typeface="Arial" pitchFamily="34" charset="0"/>
                </a:rPr>
                <a:t>4</a:t>
              </a:r>
              <a:endParaRPr kumimoji="0" lang="en-US" altLang="en-US" sz="1800" b="0" i="0" u="none" strike="noStrike" kern="0" cap="none" spc="0" normalizeH="0" baseline="0" noProof="0" smtClean="0">
                <a:ln>
                  <a:noFill/>
                </a:ln>
                <a:solidFill>
                  <a:sysClr val="windowText" lastClr="000000"/>
                </a:solidFill>
                <a:effectLst/>
                <a:uLnTx/>
                <a:uFillTx/>
                <a:latin typeface="Arial" pitchFamily="34" charset="0"/>
                <a:cs typeface="Arial" pitchFamily="34" charset="0"/>
              </a:endParaRPr>
            </a:p>
          </p:txBody>
        </p:sp>
        <p:sp>
          <p:nvSpPr>
            <p:cNvPr id="2428" name="Line 53"/>
            <p:cNvSpPr>
              <a:spLocks noChangeShapeType="1"/>
            </p:cNvSpPr>
            <p:nvPr/>
          </p:nvSpPr>
          <p:spPr bwMode="auto">
            <a:xfrm>
              <a:off x="5174381" y="2876625"/>
              <a:ext cx="12700"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429" name="Rectangle 54"/>
            <p:cNvSpPr>
              <a:spLocks noChangeArrowheads="1"/>
            </p:cNvSpPr>
            <p:nvPr/>
          </p:nvSpPr>
          <p:spPr bwMode="auto">
            <a:xfrm>
              <a:off x="5085481" y="2825825"/>
              <a:ext cx="95250" cy="120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700" b="0" i="0" u="none" strike="noStrike" kern="0" cap="none" spc="0" normalizeH="0" baseline="0" noProof="0" smtClean="0">
                  <a:ln>
                    <a:noFill/>
                  </a:ln>
                  <a:solidFill>
                    <a:srgbClr val="000000"/>
                  </a:solidFill>
                  <a:effectLst/>
                  <a:uLnTx/>
                  <a:uFillTx/>
                  <a:latin typeface="Arial Narrow" pitchFamily="34" charset="0"/>
                  <a:cs typeface="Arial" pitchFamily="34" charset="0"/>
                </a:rPr>
                <a:t>-4</a:t>
              </a:r>
              <a:endParaRPr kumimoji="0" lang="en-US" altLang="en-US" sz="1800" b="0" i="0" u="none" strike="noStrike" kern="0" cap="none" spc="0" normalizeH="0" baseline="0" noProof="0" smtClean="0">
                <a:ln>
                  <a:noFill/>
                </a:ln>
                <a:solidFill>
                  <a:sysClr val="windowText" lastClr="000000"/>
                </a:solidFill>
                <a:effectLst/>
                <a:uLnTx/>
                <a:uFillTx/>
                <a:latin typeface="Arial" pitchFamily="34" charset="0"/>
                <a:cs typeface="Arial" pitchFamily="34" charset="0"/>
              </a:endParaRPr>
            </a:p>
          </p:txBody>
        </p:sp>
        <p:sp>
          <p:nvSpPr>
            <p:cNvPr id="2430" name="Line 55"/>
            <p:cNvSpPr>
              <a:spLocks noChangeShapeType="1"/>
            </p:cNvSpPr>
            <p:nvPr/>
          </p:nvSpPr>
          <p:spPr bwMode="auto">
            <a:xfrm>
              <a:off x="5174381" y="2673425"/>
              <a:ext cx="12700"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431" name="Rectangle 56"/>
            <p:cNvSpPr>
              <a:spLocks noChangeArrowheads="1"/>
            </p:cNvSpPr>
            <p:nvPr/>
          </p:nvSpPr>
          <p:spPr bwMode="auto">
            <a:xfrm>
              <a:off x="5085481" y="2622625"/>
              <a:ext cx="95250" cy="120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700" b="0" i="0" u="none" strike="noStrike" kern="0" cap="none" spc="0" normalizeH="0" baseline="0" noProof="0" smtClean="0">
                  <a:ln>
                    <a:noFill/>
                  </a:ln>
                  <a:solidFill>
                    <a:srgbClr val="000000"/>
                  </a:solidFill>
                  <a:effectLst/>
                  <a:uLnTx/>
                  <a:uFillTx/>
                  <a:latin typeface="Arial Narrow" pitchFamily="34" charset="0"/>
                  <a:cs typeface="Arial" pitchFamily="34" charset="0"/>
                </a:rPr>
                <a:t>-3</a:t>
              </a:r>
              <a:endParaRPr kumimoji="0" lang="en-US" altLang="en-US" sz="1800" b="0" i="0" u="none" strike="noStrike" kern="0" cap="none" spc="0" normalizeH="0" baseline="0" noProof="0" smtClean="0">
                <a:ln>
                  <a:noFill/>
                </a:ln>
                <a:solidFill>
                  <a:sysClr val="windowText" lastClr="000000"/>
                </a:solidFill>
                <a:effectLst/>
                <a:uLnTx/>
                <a:uFillTx/>
                <a:latin typeface="Arial" pitchFamily="34" charset="0"/>
                <a:cs typeface="Arial" pitchFamily="34" charset="0"/>
              </a:endParaRPr>
            </a:p>
          </p:txBody>
        </p:sp>
        <p:sp>
          <p:nvSpPr>
            <p:cNvPr id="2432" name="Line 57"/>
            <p:cNvSpPr>
              <a:spLocks noChangeShapeType="1"/>
            </p:cNvSpPr>
            <p:nvPr/>
          </p:nvSpPr>
          <p:spPr bwMode="auto">
            <a:xfrm>
              <a:off x="5174381" y="2476575"/>
              <a:ext cx="12700"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433" name="Rectangle 58"/>
            <p:cNvSpPr>
              <a:spLocks noChangeArrowheads="1"/>
            </p:cNvSpPr>
            <p:nvPr/>
          </p:nvSpPr>
          <p:spPr bwMode="auto">
            <a:xfrm>
              <a:off x="5085481" y="2425775"/>
              <a:ext cx="95250" cy="120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700" b="0" i="0" u="none" strike="noStrike" kern="0" cap="none" spc="0" normalizeH="0" baseline="0" noProof="0" smtClean="0">
                  <a:ln>
                    <a:noFill/>
                  </a:ln>
                  <a:solidFill>
                    <a:srgbClr val="000000"/>
                  </a:solidFill>
                  <a:effectLst/>
                  <a:uLnTx/>
                  <a:uFillTx/>
                  <a:latin typeface="Arial Narrow" pitchFamily="34" charset="0"/>
                  <a:cs typeface="Arial" pitchFamily="34" charset="0"/>
                </a:rPr>
                <a:t>-2</a:t>
              </a:r>
              <a:endParaRPr kumimoji="0" lang="en-US" altLang="en-US" sz="1800" b="0" i="0" u="none" strike="noStrike" kern="0" cap="none" spc="0" normalizeH="0" baseline="0" noProof="0" smtClean="0">
                <a:ln>
                  <a:noFill/>
                </a:ln>
                <a:solidFill>
                  <a:sysClr val="windowText" lastClr="000000"/>
                </a:solidFill>
                <a:effectLst/>
                <a:uLnTx/>
                <a:uFillTx/>
                <a:latin typeface="Arial" pitchFamily="34" charset="0"/>
                <a:cs typeface="Arial" pitchFamily="34" charset="0"/>
              </a:endParaRPr>
            </a:p>
          </p:txBody>
        </p:sp>
        <p:sp>
          <p:nvSpPr>
            <p:cNvPr id="2434" name="Line 59"/>
            <p:cNvSpPr>
              <a:spLocks noChangeShapeType="1"/>
            </p:cNvSpPr>
            <p:nvPr/>
          </p:nvSpPr>
          <p:spPr bwMode="auto">
            <a:xfrm>
              <a:off x="5174381" y="2279725"/>
              <a:ext cx="12700"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435" name="Rectangle 60"/>
            <p:cNvSpPr>
              <a:spLocks noChangeArrowheads="1"/>
            </p:cNvSpPr>
            <p:nvPr/>
          </p:nvSpPr>
          <p:spPr bwMode="auto">
            <a:xfrm>
              <a:off x="5085481" y="2228925"/>
              <a:ext cx="95250" cy="120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700" b="0" i="0" u="none" strike="noStrike" kern="0" cap="none" spc="0" normalizeH="0" baseline="0" noProof="0" smtClean="0">
                  <a:ln>
                    <a:noFill/>
                  </a:ln>
                  <a:solidFill>
                    <a:srgbClr val="000000"/>
                  </a:solidFill>
                  <a:effectLst/>
                  <a:uLnTx/>
                  <a:uFillTx/>
                  <a:latin typeface="Arial Narrow" pitchFamily="34" charset="0"/>
                  <a:cs typeface="Arial" pitchFamily="34" charset="0"/>
                </a:rPr>
                <a:t>-1</a:t>
              </a:r>
              <a:endParaRPr kumimoji="0" lang="en-US" altLang="en-US" sz="1800" b="0" i="0" u="none" strike="noStrike" kern="0" cap="none" spc="0" normalizeH="0" baseline="0" noProof="0" smtClean="0">
                <a:ln>
                  <a:noFill/>
                </a:ln>
                <a:solidFill>
                  <a:sysClr val="windowText" lastClr="000000"/>
                </a:solidFill>
                <a:effectLst/>
                <a:uLnTx/>
                <a:uFillTx/>
                <a:latin typeface="Arial" pitchFamily="34" charset="0"/>
                <a:cs typeface="Arial" pitchFamily="34" charset="0"/>
              </a:endParaRPr>
            </a:p>
          </p:txBody>
        </p:sp>
        <p:sp>
          <p:nvSpPr>
            <p:cNvPr id="2436" name="Line 61"/>
            <p:cNvSpPr>
              <a:spLocks noChangeShapeType="1"/>
            </p:cNvSpPr>
            <p:nvPr/>
          </p:nvSpPr>
          <p:spPr bwMode="auto">
            <a:xfrm>
              <a:off x="5174381" y="2082875"/>
              <a:ext cx="12700"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437" name="Rectangle 62"/>
            <p:cNvSpPr>
              <a:spLocks noChangeArrowheads="1"/>
            </p:cNvSpPr>
            <p:nvPr/>
          </p:nvSpPr>
          <p:spPr bwMode="auto">
            <a:xfrm>
              <a:off x="5110881" y="2032075"/>
              <a:ext cx="69850" cy="120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700" b="0" i="0" u="none" strike="noStrike" kern="0" cap="none" spc="0" normalizeH="0" baseline="0" noProof="0" smtClean="0">
                  <a:ln>
                    <a:noFill/>
                  </a:ln>
                  <a:solidFill>
                    <a:srgbClr val="000000"/>
                  </a:solidFill>
                  <a:effectLst/>
                  <a:uLnTx/>
                  <a:uFillTx/>
                  <a:latin typeface="Arial Narrow" pitchFamily="34" charset="0"/>
                  <a:cs typeface="Arial" pitchFamily="34" charset="0"/>
                </a:rPr>
                <a:t>0</a:t>
              </a:r>
              <a:endParaRPr kumimoji="0" lang="en-US" altLang="en-US" sz="1800" b="0" i="0" u="none" strike="noStrike" kern="0" cap="none" spc="0" normalizeH="0" baseline="0" noProof="0" smtClean="0">
                <a:ln>
                  <a:noFill/>
                </a:ln>
                <a:solidFill>
                  <a:sysClr val="windowText" lastClr="000000"/>
                </a:solidFill>
                <a:effectLst/>
                <a:uLnTx/>
                <a:uFillTx/>
                <a:latin typeface="Arial" pitchFamily="34" charset="0"/>
                <a:cs typeface="Arial" pitchFamily="34" charset="0"/>
              </a:endParaRPr>
            </a:p>
          </p:txBody>
        </p:sp>
        <p:sp>
          <p:nvSpPr>
            <p:cNvPr id="2438" name="Line 63"/>
            <p:cNvSpPr>
              <a:spLocks noChangeShapeType="1"/>
            </p:cNvSpPr>
            <p:nvPr/>
          </p:nvSpPr>
          <p:spPr bwMode="auto">
            <a:xfrm>
              <a:off x="5174381" y="1886025"/>
              <a:ext cx="12700"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439" name="Rectangle 64"/>
            <p:cNvSpPr>
              <a:spLocks noChangeArrowheads="1"/>
            </p:cNvSpPr>
            <p:nvPr/>
          </p:nvSpPr>
          <p:spPr bwMode="auto">
            <a:xfrm>
              <a:off x="5110881" y="1835225"/>
              <a:ext cx="69850" cy="120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700" b="0" i="0" u="none" strike="noStrike" kern="0" cap="none" spc="0" normalizeH="0" baseline="0" noProof="0" smtClean="0">
                  <a:ln>
                    <a:noFill/>
                  </a:ln>
                  <a:solidFill>
                    <a:srgbClr val="000000"/>
                  </a:solidFill>
                  <a:effectLst/>
                  <a:uLnTx/>
                  <a:uFillTx/>
                  <a:latin typeface="Arial Narrow" pitchFamily="34" charset="0"/>
                  <a:cs typeface="Arial" pitchFamily="34" charset="0"/>
                </a:rPr>
                <a:t>1</a:t>
              </a:r>
              <a:endParaRPr kumimoji="0" lang="en-US" altLang="en-US" sz="1800" b="0" i="0" u="none" strike="noStrike" kern="0" cap="none" spc="0" normalizeH="0" baseline="0" noProof="0" smtClean="0">
                <a:ln>
                  <a:noFill/>
                </a:ln>
                <a:solidFill>
                  <a:sysClr val="windowText" lastClr="000000"/>
                </a:solidFill>
                <a:effectLst/>
                <a:uLnTx/>
                <a:uFillTx/>
                <a:latin typeface="Arial" pitchFamily="34" charset="0"/>
                <a:cs typeface="Arial" pitchFamily="34" charset="0"/>
              </a:endParaRPr>
            </a:p>
          </p:txBody>
        </p:sp>
        <p:sp>
          <p:nvSpPr>
            <p:cNvPr id="2440" name="Line 65"/>
            <p:cNvSpPr>
              <a:spLocks noChangeShapeType="1"/>
            </p:cNvSpPr>
            <p:nvPr/>
          </p:nvSpPr>
          <p:spPr bwMode="auto">
            <a:xfrm>
              <a:off x="5174381" y="1689175"/>
              <a:ext cx="12700"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441" name="Rectangle 66"/>
            <p:cNvSpPr>
              <a:spLocks noChangeArrowheads="1"/>
            </p:cNvSpPr>
            <p:nvPr/>
          </p:nvSpPr>
          <p:spPr bwMode="auto">
            <a:xfrm>
              <a:off x="5110881" y="1638375"/>
              <a:ext cx="69850" cy="120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700" b="0" i="0" u="none" strike="noStrike" kern="0" cap="none" spc="0" normalizeH="0" baseline="0" noProof="0" smtClean="0">
                  <a:ln>
                    <a:noFill/>
                  </a:ln>
                  <a:solidFill>
                    <a:srgbClr val="000000"/>
                  </a:solidFill>
                  <a:effectLst/>
                  <a:uLnTx/>
                  <a:uFillTx/>
                  <a:latin typeface="Arial Narrow" pitchFamily="34" charset="0"/>
                  <a:cs typeface="Arial" pitchFamily="34" charset="0"/>
                </a:rPr>
                <a:t>2</a:t>
              </a:r>
              <a:endParaRPr kumimoji="0" lang="en-US" altLang="en-US" sz="1800" b="0" i="0" u="none" strike="noStrike" kern="0" cap="none" spc="0" normalizeH="0" baseline="0" noProof="0" smtClean="0">
                <a:ln>
                  <a:noFill/>
                </a:ln>
                <a:solidFill>
                  <a:sysClr val="windowText" lastClr="000000"/>
                </a:solidFill>
                <a:effectLst/>
                <a:uLnTx/>
                <a:uFillTx/>
                <a:latin typeface="Arial" pitchFamily="34" charset="0"/>
                <a:cs typeface="Arial" pitchFamily="34" charset="0"/>
              </a:endParaRPr>
            </a:p>
          </p:txBody>
        </p:sp>
        <p:sp>
          <p:nvSpPr>
            <p:cNvPr id="2442" name="Line 67"/>
            <p:cNvSpPr>
              <a:spLocks noChangeShapeType="1"/>
            </p:cNvSpPr>
            <p:nvPr/>
          </p:nvSpPr>
          <p:spPr bwMode="auto">
            <a:xfrm>
              <a:off x="5174381" y="1492325"/>
              <a:ext cx="12700"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443" name="Rectangle 68"/>
            <p:cNvSpPr>
              <a:spLocks noChangeArrowheads="1"/>
            </p:cNvSpPr>
            <p:nvPr/>
          </p:nvSpPr>
          <p:spPr bwMode="auto">
            <a:xfrm>
              <a:off x="5110881" y="1441525"/>
              <a:ext cx="69850" cy="120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700" b="0" i="0" u="none" strike="noStrike" kern="0" cap="none" spc="0" normalizeH="0" baseline="0" noProof="0" smtClean="0">
                  <a:ln>
                    <a:noFill/>
                  </a:ln>
                  <a:solidFill>
                    <a:srgbClr val="000000"/>
                  </a:solidFill>
                  <a:effectLst/>
                  <a:uLnTx/>
                  <a:uFillTx/>
                  <a:latin typeface="Arial Narrow" pitchFamily="34" charset="0"/>
                  <a:cs typeface="Arial" pitchFamily="34" charset="0"/>
                </a:rPr>
                <a:t>3</a:t>
              </a:r>
              <a:endParaRPr kumimoji="0" lang="en-US" altLang="en-US" sz="1800" b="0" i="0" u="none" strike="noStrike" kern="0" cap="none" spc="0" normalizeH="0" baseline="0" noProof="0" smtClean="0">
                <a:ln>
                  <a:noFill/>
                </a:ln>
                <a:solidFill>
                  <a:sysClr val="windowText" lastClr="000000"/>
                </a:solidFill>
                <a:effectLst/>
                <a:uLnTx/>
                <a:uFillTx/>
                <a:latin typeface="Arial" pitchFamily="34" charset="0"/>
                <a:cs typeface="Arial" pitchFamily="34" charset="0"/>
              </a:endParaRPr>
            </a:p>
          </p:txBody>
        </p:sp>
        <p:sp>
          <p:nvSpPr>
            <p:cNvPr id="2444" name="Line 69"/>
            <p:cNvSpPr>
              <a:spLocks noChangeShapeType="1"/>
            </p:cNvSpPr>
            <p:nvPr/>
          </p:nvSpPr>
          <p:spPr bwMode="auto">
            <a:xfrm>
              <a:off x="5174381" y="1289125"/>
              <a:ext cx="12700"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445" name="Rectangle 70"/>
            <p:cNvSpPr>
              <a:spLocks noChangeArrowheads="1"/>
            </p:cNvSpPr>
            <p:nvPr/>
          </p:nvSpPr>
          <p:spPr bwMode="auto">
            <a:xfrm>
              <a:off x="5110881" y="1238325"/>
              <a:ext cx="69850" cy="120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700" b="0" i="0" u="none" strike="noStrike" kern="0" cap="none" spc="0" normalizeH="0" baseline="0" noProof="0" smtClean="0">
                  <a:ln>
                    <a:noFill/>
                  </a:ln>
                  <a:solidFill>
                    <a:srgbClr val="000000"/>
                  </a:solidFill>
                  <a:effectLst/>
                  <a:uLnTx/>
                  <a:uFillTx/>
                  <a:latin typeface="Arial Narrow" pitchFamily="34" charset="0"/>
                  <a:cs typeface="Arial" pitchFamily="34" charset="0"/>
                </a:rPr>
                <a:t>4</a:t>
              </a:r>
              <a:endParaRPr kumimoji="0" lang="en-US" altLang="en-US" sz="1800" b="0" i="0" u="none" strike="noStrike" kern="0" cap="none" spc="0" normalizeH="0" baseline="0" noProof="0" smtClean="0">
                <a:ln>
                  <a:noFill/>
                </a:ln>
                <a:solidFill>
                  <a:sysClr val="windowText" lastClr="000000"/>
                </a:solidFill>
                <a:effectLst/>
                <a:uLnTx/>
                <a:uFillTx/>
                <a:latin typeface="Arial" pitchFamily="34" charset="0"/>
                <a:cs typeface="Arial" pitchFamily="34" charset="0"/>
              </a:endParaRPr>
            </a:p>
          </p:txBody>
        </p:sp>
        <p:sp>
          <p:nvSpPr>
            <p:cNvPr id="2446" name="Oval 71"/>
            <p:cNvSpPr>
              <a:spLocks noChangeArrowheads="1"/>
            </p:cNvSpPr>
            <p:nvPr/>
          </p:nvSpPr>
          <p:spPr bwMode="auto">
            <a:xfrm>
              <a:off x="5968131" y="2508325"/>
              <a:ext cx="44450" cy="44450"/>
            </a:xfrm>
            <a:prstGeom prst="ellipse">
              <a:avLst/>
            </a:prstGeom>
            <a:solidFill>
              <a:srgbClr val="FF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447" name="Freeform 72"/>
            <p:cNvSpPr>
              <a:spLocks/>
            </p:cNvSpPr>
            <p:nvPr/>
          </p:nvSpPr>
          <p:spPr bwMode="auto">
            <a:xfrm>
              <a:off x="5949081" y="2476575"/>
              <a:ext cx="76200" cy="101600"/>
            </a:xfrm>
            <a:custGeom>
              <a:avLst/>
              <a:gdLst>
                <a:gd name="T0" fmla="*/ 0 w 48"/>
                <a:gd name="T1" fmla="*/ 16 h 64"/>
                <a:gd name="T2" fmla="*/ 16 w 48"/>
                <a:gd name="T3" fmla="*/ 16 h 64"/>
                <a:gd name="T4" fmla="*/ 24 w 48"/>
                <a:gd name="T5" fmla="*/ 0 h 64"/>
                <a:gd name="T6" fmla="*/ 32 w 48"/>
                <a:gd name="T7" fmla="*/ 16 h 64"/>
                <a:gd name="T8" fmla="*/ 48 w 48"/>
                <a:gd name="T9" fmla="*/ 16 h 64"/>
                <a:gd name="T10" fmla="*/ 40 w 48"/>
                <a:gd name="T11" fmla="*/ 32 h 64"/>
                <a:gd name="T12" fmla="*/ 48 w 48"/>
                <a:gd name="T13" fmla="*/ 48 h 64"/>
                <a:gd name="T14" fmla="*/ 32 w 48"/>
                <a:gd name="T15" fmla="*/ 48 h 64"/>
                <a:gd name="T16" fmla="*/ 24 w 48"/>
                <a:gd name="T17" fmla="*/ 64 h 64"/>
                <a:gd name="T18" fmla="*/ 16 w 48"/>
                <a:gd name="T19" fmla="*/ 48 h 64"/>
                <a:gd name="T20" fmla="*/ 0 w 48"/>
                <a:gd name="T21" fmla="*/ 48 h 64"/>
                <a:gd name="T22" fmla="*/ 8 w 48"/>
                <a:gd name="T23" fmla="*/ 32 h 64"/>
                <a:gd name="T24" fmla="*/ 0 w 48"/>
                <a:gd name="T25" fmla="*/ 1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 h="64">
                  <a:moveTo>
                    <a:pt x="0" y="16"/>
                  </a:moveTo>
                  <a:lnTo>
                    <a:pt x="16" y="16"/>
                  </a:lnTo>
                  <a:lnTo>
                    <a:pt x="24" y="0"/>
                  </a:lnTo>
                  <a:lnTo>
                    <a:pt x="32" y="16"/>
                  </a:lnTo>
                  <a:lnTo>
                    <a:pt x="48" y="16"/>
                  </a:lnTo>
                  <a:lnTo>
                    <a:pt x="40" y="32"/>
                  </a:lnTo>
                  <a:lnTo>
                    <a:pt x="48" y="48"/>
                  </a:lnTo>
                  <a:lnTo>
                    <a:pt x="32" y="48"/>
                  </a:lnTo>
                  <a:lnTo>
                    <a:pt x="24" y="64"/>
                  </a:lnTo>
                  <a:lnTo>
                    <a:pt x="16" y="48"/>
                  </a:lnTo>
                  <a:lnTo>
                    <a:pt x="0" y="48"/>
                  </a:lnTo>
                  <a:lnTo>
                    <a:pt x="8" y="32"/>
                  </a:lnTo>
                  <a:lnTo>
                    <a:pt x="0" y="16"/>
                  </a:lnTo>
                  <a:close/>
                </a:path>
              </a:pathLst>
            </a:custGeom>
            <a:noFill/>
            <a:ln w="0">
              <a:solidFill>
                <a:srgbClr val="AA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448" name="Oval 73"/>
            <p:cNvSpPr>
              <a:spLocks noChangeArrowheads="1"/>
            </p:cNvSpPr>
            <p:nvPr/>
          </p:nvSpPr>
          <p:spPr bwMode="auto">
            <a:xfrm>
              <a:off x="5771281" y="2311475"/>
              <a:ext cx="44450" cy="44450"/>
            </a:xfrm>
            <a:prstGeom prst="ellipse">
              <a:avLst/>
            </a:prstGeom>
            <a:solidFill>
              <a:srgbClr val="FF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449" name="Freeform 74"/>
            <p:cNvSpPr>
              <a:spLocks/>
            </p:cNvSpPr>
            <p:nvPr/>
          </p:nvSpPr>
          <p:spPr bwMode="auto">
            <a:xfrm>
              <a:off x="5752231" y="2279725"/>
              <a:ext cx="76200" cy="101600"/>
            </a:xfrm>
            <a:custGeom>
              <a:avLst/>
              <a:gdLst>
                <a:gd name="T0" fmla="*/ 0 w 48"/>
                <a:gd name="T1" fmla="*/ 16 h 64"/>
                <a:gd name="T2" fmla="*/ 16 w 48"/>
                <a:gd name="T3" fmla="*/ 16 h 64"/>
                <a:gd name="T4" fmla="*/ 24 w 48"/>
                <a:gd name="T5" fmla="*/ 0 h 64"/>
                <a:gd name="T6" fmla="*/ 32 w 48"/>
                <a:gd name="T7" fmla="*/ 16 h 64"/>
                <a:gd name="T8" fmla="*/ 48 w 48"/>
                <a:gd name="T9" fmla="*/ 16 h 64"/>
                <a:gd name="T10" fmla="*/ 40 w 48"/>
                <a:gd name="T11" fmla="*/ 32 h 64"/>
                <a:gd name="T12" fmla="*/ 48 w 48"/>
                <a:gd name="T13" fmla="*/ 48 h 64"/>
                <a:gd name="T14" fmla="*/ 32 w 48"/>
                <a:gd name="T15" fmla="*/ 48 h 64"/>
                <a:gd name="T16" fmla="*/ 24 w 48"/>
                <a:gd name="T17" fmla="*/ 64 h 64"/>
                <a:gd name="T18" fmla="*/ 16 w 48"/>
                <a:gd name="T19" fmla="*/ 48 h 64"/>
                <a:gd name="T20" fmla="*/ 0 w 48"/>
                <a:gd name="T21" fmla="*/ 48 h 64"/>
                <a:gd name="T22" fmla="*/ 8 w 48"/>
                <a:gd name="T23" fmla="*/ 32 h 64"/>
                <a:gd name="T24" fmla="*/ 0 w 48"/>
                <a:gd name="T25" fmla="*/ 1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 h="64">
                  <a:moveTo>
                    <a:pt x="0" y="16"/>
                  </a:moveTo>
                  <a:lnTo>
                    <a:pt x="16" y="16"/>
                  </a:lnTo>
                  <a:lnTo>
                    <a:pt x="24" y="0"/>
                  </a:lnTo>
                  <a:lnTo>
                    <a:pt x="32" y="16"/>
                  </a:lnTo>
                  <a:lnTo>
                    <a:pt x="48" y="16"/>
                  </a:lnTo>
                  <a:lnTo>
                    <a:pt x="40" y="32"/>
                  </a:lnTo>
                  <a:lnTo>
                    <a:pt x="48" y="48"/>
                  </a:lnTo>
                  <a:lnTo>
                    <a:pt x="32" y="48"/>
                  </a:lnTo>
                  <a:lnTo>
                    <a:pt x="24" y="64"/>
                  </a:lnTo>
                  <a:lnTo>
                    <a:pt x="16" y="48"/>
                  </a:lnTo>
                  <a:lnTo>
                    <a:pt x="0" y="48"/>
                  </a:lnTo>
                  <a:lnTo>
                    <a:pt x="8" y="32"/>
                  </a:lnTo>
                  <a:lnTo>
                    <a:pt x="0" y="16"/>
                  </a:lnTo>
                  <a:close/>
                </a:path>
              </a:pathLst>
            </a:custGeom>
            <a:noFill/>
            <a:ln w="0">
              <a:solidFill>
                <a:srgbClr val="AA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450" name="Oval 75"/>
            <p:cNvSpPr>
              <a:spLocks noChangeArrowheads="1"/>
            </p:cNvSpPr>
            <p:nvPr/>
          </p:nvSpPr>
          <p:spPr bwMode="auto">
            <a:xfrm>
              <a:off x="6164981" y="2311475"/>
              <a:ext cx="44450" cy="44450"/>
            </a:xfrm>
            <a:prstGeom prst="ellipse">
              <a:avLst/>
            </a:prstGeom>
            <a:solidFill>
              <a:srgbClr val="FF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451" name="Freeform 76"/>
            <p:cNvSpPr>
              <a:spLocks/>
            </p:cNvSpPr>
            <p:nvPr/>
          </p:nvSpPr>
          <p:spPr bwMode="auto">
            <a:xfrm>
              <a:off x="6145931" y="2279725"/>
              <a:ext cx="76200" cy="101600"/>
            </a:xfrm>
            <a:custGeom>
              <a:avLst/>
              <a:gdLst>
                <a:gd name="T0" fmla="*/ 0 w 48"/>
                <a:gd name="T1" fmla="*/ 16 h 64"/>
                <a:gd name="T2" fmla="*/ 16 w 48"/>
                <a:gd name="T3" fmla="*/ 16 h 64"/>
                <a:gd name="T4" fmla="*/ 24 w 48"/>
                <a:gd name="T5" fmla="*/ 0 h 64"/>
                <a:gd name="T6" fmla="*/ 32 w 48"/>
                <a:gd name="T7" fmla="*/ 16 h 64"/>
                <a:gd name="T8" fmla="*/ 48 w 48"/>
                <a:gd name="T9" fmla="*/ 16 h 64"/>
                <a:gd name="T10" fmla="*/ 40 w 48"/>
                <a:gd name="T11" fmla="*/ 32 h 64"/>
                <a:gd name="T12" fmla="*/ 48 w 48"/>
                <a:gd name="T13" fmla="*/ 48 h 64"/>
                <a:gd name="T14" fmla="*/ 32 w 48"/>
                <a:gd name="T15" fmla="*/ 48 h 64"/>
                <a:gd name="T16" fmla="*/ 24 w 48"/>
                <a:gd name="T17" fmla="*/ 64 h 64"/>
                <a:gd name="T18" fmla="*/ 16 w 48"/>
                <a:gd name="T19" fmla="*/ 48 h 64"/>
                <a:gd name="T20" fmla="*/ 0 w 48"/>
                <a:gd name="T21" fmla="*/ 48 h 64"/>
                <a:gd name="T22" fmla="*/ 8 w 48"/>
                <a:gd name="T23" fmla="*/ 32 h 64"/>
                <a:gd name="T24" fmla="*/ 0 w 48"/>
                <a:gd name="T25" fmla="*/ 1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 h="64">
                  <a:moveTo>
                    <a:pt x="0" y="16"/>
                  </a:moveTo>
                  <a:lnTo>
                    <a:pt x="16" y="16"/>
                  </a:lnTo>
                  <a:lnTo>
                    <a:pt x="24" y="0"/>
                  </a:lnTo>
                  <a:lnTo>
                    <a:pt x="32" y="16"/>
                  </a:lnTo>
                  <a:lnTo>
                    <a:pt x="48" y="16"/>
                  </a:lnTo>
                  <a:lnTo>
                    <a:pt x="40" y="32"/>
                  </a:lnTo>
                  <a:lnTo>
                    <a:pt x="48" y="48"/>
                  </a:lnTo>
                  <a:lnTo>
                    <a:pt x="32" y="48"/>
                  </a:lnTo>
                  <a:lnTo>
                    <a:pt x="24" y="64"/>
                  </a:lnTo>
                  <a:lnTo>
                    <a:pt x="16" y="48"/>
                  </a:lnTo>
                  <a:lnTo>
                    <a:pt x="0" y="48"/>
                  </a:lnTo>
                  <a:lnTo>
                    <a:pt x="8" y="32"/>
                  </a:lnTo>
                  <a:lnTo>
                    <a:pt x="0" y="16"/>
                  </a:lnTo>
                  <a:close/>
                </a:path>
              </a:pathLst>
            </a:custGeom>
            <a:noFill/>
            <a:ln w="0">
              <a:solidFill>
                <a:srgbClr val="AA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452" name="Oval 77"/>
            <p:cNvSpPr>
              <a:spLocks noChangeArrowheads="1"/>
            </p:cNvSpPr>
            <p:nvPr/>
          </p:nvSpPr>
          <p:spPr bwMode="auto">
            <a:xfrm>
              <a:off x="5866531" y="2114625"/>
              <a:ext cx="44450" cy="44450"/>
            </a:xfrm>
            <a:prstGeom prst="ellipse">
              <a:avLst/>
            </a:prstGeom>
            <a:solidFill>
              <a:srgbClr val="FFF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453" name="Freeform 78"/>
            <p:cNvSpPr>
              <a:spLocks/>
            </p:cNvSpPr>
            <p:nvPr/>
          </p:nvSpPr>
          <p:spPr bwMode="auto">
            <a:xfrm>
              <a:off x="5847481" y="2082875"/>
              <a:ext cx="76200" cy="101600"/>
            </a:xfrm>
            <a:custGeom>
              <a:avLst/>
              <a:gdLst>
                <a:gd name="T0" fmla="*/ 0 w 48"/>
                <a:gd name="T1" fmla="*/ 16 h 64"/>
                <a:gd name="T2" fmla="*/ 16 w 48"/>
                <a:gd name="T3" fmla="*/ 16 h 64"/>
                <a:gd name="T4" fmla="*/ 24 w 48"/>
                <a:gd name="T5" fmla="*/ 0 h 64"/>
                <a:gd name="T6" fmla="*/ 32 w 48"/>
                <a:gd name="T7" fmla="*/ 16 h 64"/>
                <a:gd name="T8" fmla="*/ 48 w 48"/>
                <a:gd name="T9" fmla="*/ 16 h 64"/>
                <a:gd name="T10" fmla="*/ 40 w 48"/>
                <a:gd name="T11" fmla="*/ 32 h 64"/>
                <a:gd name="T12" fmla="*/ 48 w 48"/>
                <a:gd name="T13" fmla="*/ 48 h 64"/>
                <a:gd name="T14" fmla="*/ 32 w 48"/>
                <a:gd name="T15" fmla="*/ 48 h 64"/>
                <a:gd name="T16" fmla="*/ 24 w 48"/>
                <a:gd name="T17" fmla="*/ 64 h 64"/>
                <a:gd name="T18" fmla="*/ 16 w 48"/>
                <a:gd name="T19" fmla="*/ 48 h 64"/>
                <a:gd name="T20" fmla="*/ 0 w 48"/>
                <a:gd name="T21" fmla="*/ 48 h 64"/>
                <a:gd name="T22" fmla="*/ 8 w 48"/>
                <a:gd name="T23" fmla="*/ 32 h 64"/>
                <a:gd name="T24" fmla="*/ 0 w 48"/>
                <a:gd name="T25" fmla="*/ 1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 h="64">
                  <a:moveTo>
                    <a:pt x="0" y="16"/>
                  </a:moveTo>
                  <a:lnTo>
                    <a:pt x="16" y="16"/>
                  </a:lnTo>
                  <a:lnTo>
                    <a:pt x="24" y="0"/>
                  </a:lnTo>
                  <a:lnTo>
                    <a:pt x="32" y="16"/>
                  </a:lnTo>
                  <a:lnTo>
                    <a:pt x="48" y="16"/>
                  </a:lnTo>
                  <a:lnTo>
                    <a:pt x="40" y="32"/>
                  </a:lnTo>
                  <a:lnTo>
                    <a:pt x="48" y="48"/>
                  </a:lnTo>
                  <a:lnTo>
                    <a:pt x="32" y="48"/>
                  </a:lnTo>
                  <a:lnTo>
                    <a:pt x="24" y="64"/>
                  </a:lnTo>
                  <a:lnTo>
                    <a:pt x="16" y="48"/>
                  </a:lnTo>
                  <a:lnTo>
                    <a:pt x="0" y="48"/>
                  </a:lnTo>
                  <a:lnTo>
                    <a:pt x="8" y="32"/>
                  </a:lnTo>
                  <a:lnTo>
                    <a:pt x="0" y="16"/>
                  </a:lnTo>
                  <a:close/>
                </a:path>
              </a:pathLst>
            </a:custGeom>
            <a:noFill/>
            <a:ln w="0">
              <a:solidFill>
                <a:srgbClr val="AAAA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454" name="Oval 79"/>
            <p:cNvSpPr>
              <a:spLocks noChangeArrowheads="1"/>
            </p:cNvSpPr>
            <p:nvPr/>
          </p:nvSpPr>
          <p:spPr bwMode="auto">
            <a:xfrm>
              <a:off x="6069731" y="2114625"/>
              <a:ext cx="44450" cy="44450"/>
            </a:xfrm>
            <a:prstGeom prst="ellipse">
              <a:avLst/>
            </a:prstGeom>
            <a:solidFill>
              <a:srgbClr val="FFF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455" name="Freeform 80"/>
            <p:cNvSpPr>
              <a:spLocks/>
            </p:cNvSpPr>
            <p:nvPr/>
          </p:nvSpPr>
          <p:spPr bwMode="auto">
            <a:xfrm>
              <a:off x="6050681" y="2082875"/>
              <a:ext cx="76200" cy="101600"/>
            </a:xfrm>
            <a:custGeom>
              <a:avLst/>
              <a:gdLst>
                <a:gd name="T0" fmla="*/ 0 w 48"/>
                <a:gd name="T1" fmla="*/ 16 h 64"/>
                <a:gd name="T2" fmla="*/ 16 w 48"/>
                <a:gd name="T3" fmla="*/ 16 h 64"/>
                <a:gd name="T4" fmla="*/ 24 w 48"/>
                <a:gd name="T5" fmla="*/ 0 h 64"/>
                <a:gd name="T6" fmla="*/ 32 w 48"/>
                <a:gd name="T7" fmla="*/ 16 h 64"/>
                <a:gd name="T8" fmla="*/ 48 w 48"/>
                <a:gd name="T9" fmla="*/ 16 h 64"/>
                <a:gd name="T10" fmla="*/ 40 w 48"/>
                <a:gd name="T11" fmla="*/ 32 h 64"/>
                <a:gd name="T12" fmla="*/ 48 w 48"/>
                <a:gd name="T13" fmla="*/ 48 h 64"/>
                <a:gd name="T14" fmla="*/ 32 w 48"/>
                <a:gd name="T15" fmla="*/ 48 h 64"/>
                <a:gd name="T16" fmla="*/ 24 w 48"/>
                <a:gd name="T17" fmla="*/ 64 h 64"/>
                <a:gd name="T18" fmla="*/ 16 w 48"/>
                <a:gd name="T19" fmla="*/ 48 h 64"/>
                <a:gd name="T20" fmla="*/ 0 w 48"/>
                <a:gd name="T21" fmla="*/ 48 h 64"/>
                <a:gd name="T22" fmla="*/ 8 w 48"/>
                <a:gd name="T23" fmla="*/ 32 h 64"/>
                <a:gd name="T24" fmla="*/ 0 w 48"/>
                <a:gd name="T25" fmla="*/ 1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 h="64">
                  <a:moveTo>
                    <a:pt x="0" y="16"/>
                  </a:moveTo>
                  <a:lnTo>
                    <a:pt x="16" y="16"/>
                  </a:lnTo>
                  <a:lnTo>
                    <a:pt x="24" y="0"/>
                  </a:lnTo>
                  <a:lnTo>
                    <a:pt x="32" y="16"/>
                  </a:lnTo>
                  <a:lnTo>
                    <a:pt x="48" y="16"/>
                  </a:lnTo>
                  <a:lnTo>
                    <a:pt x="40" y="32"/>
                  </a:lnTo>
                  <a:lnTo>
                    <a:pt x="48" y="48"/>
                  </a:lnTo>
                  <a:lnTo>
                    <a:pt x="32" y="48"/>
                  </a:lnTo>
                  <a:lnTo>
                    <a:pt x="24" y="64"/>
                  </a:lnTo>
                  <a:lnTo>
                    <a:pt x="16" y="48"/>
                  </a:lnTo>
                  <a:lnTo>
                    <a:pt x="0" y="48"/>
                  </a:lnTo>
                  <a:lnTo>
                    <a:pt x="8" y="32"/>
                  </a:lnTo>
                  <a:lnTo>
                    <a:pt x="0" y="16"/>
                  </a:lnTo>
                  <a:close/>
                </a:path>
              </a:pathLst>
            </a:custGeom>
            <a:noFill/>
            <a:ln w="0">
              <a:solidFill>
                <a:srgbClr val="AAAA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456" name="Oval 81"/>
            <p:cNvSpPr>
              <a:spLocks noChangeArrowheads="1"/>
            </p:cNvSpPr>
            <p:nvPr/>
          </p:nvSpPr>
          <p:spPr bwMode="auto">
            <a:xfrm>
              <a:off x="5968131" y="1917775"/>
              <a:ext cx="44450" cy="44450"/>
            </a:xfrm>
            <a:prstGeom prst="ellipse">
              <a:avLst/>
            </a:prstGeom>
            <a:solidFill>
              <a:srgbClr val="0000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457" name="Freeform 82"/>
            <p:cNvSpPr>
              <a:spLocks/>
            </p:cNvSpPr>
            <p:nvPr/>
          </p:nvSpPr>
          <p:spPr bwMode="auto">
            <a:xfrm>
              <a:off x="5949081" y="1886025"/>
              <a:ext cx="76200" cy="101600"/>
            </a:xfrm>
            <a:custGeom>
              <a:avLst/>
              <a:gdLst>
                <a:gd name="T0" fmla="*/ 0 w 48"/>
                <a:gd name="T1" fmla="*/ 16 h 64"/>
                <a:gd name="T2" fmla="*/ 16 w 48"/>
                <a:gd name="T3" fmla="*/ 16 h 64"/>
                <a:gd name="T4" fmla="*/ 24 w 48"/>
                <a:gd name="T5" fmla="*/ 0 h 64"/>
                <a:gd name="T6" fmla="*/ 32 w 48"/>
                <a:gd name="T7" fmla="*/ 16 h 64"/>
                <a:gd name="T8" fmla="*/ 48 w 48"/>
                <a:gd name="T9" fmla="*/ 16 h 64"/>
                <a:gd name="T10" fmla="*/ 40 w 48"/>
                <a:gd name="T11" fmla="*/ 32 h 64"/>
                <a:gd name="T12" fmla="*/ 48 w 48"/>
                <a:gd name="T13" fmla="*/ 48 h 64"/>
                <a:gd name="T14" fmla="*/ 32 w 48"/>
                <a:gd name="T15" fmla="*/ 48 h 64"/>
                <a:gd name="T16" fmla="*/ 24 w 48"/>
                <a:gd name="T17" fmla="*/ 64 h 64"/>
                <a:gd name="T18" fmla="*/ 16 w 48"/>
                <a:gd name="T19" fmla="*/ 48 h 64"/>
                <a:gd name="T20" fmla="*/ 0 w 48"/>
                <a:gd name="T21" fmla="*/ 48 h 64"/>
                <a:gd name="T22" fmla="*/ 8 w 48"/>
                <a:gd name="T23" fmla="*/ 32 h 64"/>
                <a:gd name="T24" fmla="*/ 0 w 48"/>
                <a:gd name="T25" fmla="*/ 1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 h="64">
                  <a:moveTo>
                    <a:pt x="0" y="16"/>
                  </a:moveTo>
                  <a:lnTo>
                    <a:pt x="16" y="16"/>
                  </a:lnTo>
                  <a:lnTo>
                    <a:pt x="24" y="0"/>
                  </a:lnTo>
                  <a:lnTo>
                    <a:pt x="32" y="16"/>
                  </a:lnTo>
                  <a:lnTo>
                    <a:pt x="48" y="16"/>
                  </a:lnTo>
                  <a:lnTo>
                    <a:pt x="40" y="32"/>
                  </a:lnTo>
                  <a:lnTo>
                    <a:pt x="48" y="48"/>
                  </a:lnTo>
                  <a:lnTo>
                    <a:pt x="32" y="48"/>
                  </a:lnTo>
                  <a:lnTo>
                    <a:pt x="24" y="64"/>
                  </a:lnTo>
                  <a:lnTo>
                    <a:pt x="16" y="48"/>
                  </a:lnTo>
                  <a:lnTo>
                    <a:pt x="0" y="48"/>
                  </a:lnTo>
                  <a:lnTo>
                    <a:pt x="8" y="32"/>
                  </a:lnTo>
                  <a:lnTo>
                    <a:pt x="0" y="16"/>
                  </a:lnTo>
                  <a:close/>
                </a:path>
              </a:pathLst>
            </a:custGeom>
            <a:noFill/>
            <a:ln w="0">
              <a:solidFill>
                <a:srgbClr val="0000AA"/>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458" name="Oval 83"/>
            <p:cNvSpPr>
              <a:spLocks noChangeArrowheads="1"/>
            </p:cNvSpPr>
            <p:nvPr/>
          </p:nvSpPr>
          <p:spPr bwMode="auto">
            <a:xfrm>
              <a:off x="5968131" y="1714575"/>
              <a:ext cx="44450" cy="44450"/>
            </a:xfrm>
            <a:prstGeom prst="ellipse">
              <a:avLst/>
            </a:prstGeom>
            <a:solidFill>
              <a:srgbClr val="0000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459" name="Freeform 84"/>
            <p:cNvSpPr>
              <a:spLocks/>
            </p:cNvSpPr>
            <p:nvPr/>
          </p:nvSpPr>
          <p:spPr bwMode="auto">
            <a:xfrm>
              <a:off x="5949081" y="1682825"/>
              <a:ext cx="76200" cy="101600"/>
            </a:xfrm>
            <a:custGeom>
              <a:avLst/>
              <a:gdLst>
                <a:gd name="T0" fmla="*/ 0 w 48"/>
                <a:gd name="T1" fmla="*/ 16 h 64"/>
                <a:gd name="T2" fmla="*/ 16 w 48"/>
                <a:gd name="T3" fmla="*/ 16 h 64"/>
                <a:gd name="T4" fmla="*/ 24 w 48"/>
                <a:gd name="T5" fmla="*/ 0 h 64"/>
                <a:gd name="T6" fmla="*/ 32 w 48"/>
                <a:gd name="T7" fmla="*/ 16 h 64"/>
                <a:gd name="T8" fmla="*/ 48 w 48"/>
                <a:gd name="T9" fmla="*/ 16 h 64"/>
                <a:gd name="T10" fmla="*/ 40 w 48"/>
                <a:gd name="T11" fmla="*/ 32 h 64"/>
                <a:gd name="T12" fmla="*/ 48 w 48"/>
                <a:gd name="T13" fmla="*/ 48 h 64"/>
                <a:gd name="T14" fmla="*/ 32 w 48"/>
                <a:gd name="T15" fmla="*/ 48 h 64"/>
                <a:gd name="T16" fmla="*/ 24 w 48"/>
                <a:gd name="T17" fmla="*/ 64 h 64"/>
                <a:gd name="T18" fmla="*/ 16 w 48"/>
                <a:gd name="T19" fmla="*/ 48 h 64"/>
                <a:gd name="T20" fmla="*/ 0 w 48"/>
                <a:gd name="T21" fmla="*/ 48 h 64"/>
                <a:gd name="T22" fmla="*/ 8 w 48"/>
                <a:gd name="T23" fmla="*/ 32 h 64"/>
                <a:gd name="T24" fmla="*/ 0 w 48"/>
                <a:gd name="T25" fmla="*/ 1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 h="64">
                  <a:moveTo>
                    <a:pt x="0" y="16"/>
                  </a:moveTo>
                  <a:lnTo>
                    <a:pt x="16" y="16"/>
                  </a:lnTo>
                  <a:lnTo>
                    <a:pt x="24" y="0"/>
                  </a:lnTo>
                  <a:lnTo>
                    <a:pt x="32" y="16"/>
                  </a:lnTo>
                  <a:lnTo>
                    <a:pt x="48" y="16"/>
                  </a:lnTo>
                  <a:lnTo>
                    <a:pt x="40" y="32"/>
                  </a:lnTo>
                  <a:lnTo>
                    <a:pt x="48" y="48"/>
                  </a:lnTo>
                  <a:lnTo>
                    <a:pt x="32" y="48"/>
                  </a:lnTo>
                  <a:lnTo>
                    <a:pt x="24" y="64"/>
                  </a:lnTo>
                  <a:lnTo>
                    <a:pt x="16" y="48"/>
                  </a:lnTo>
                  <a:lnTo>
                    <a:pt x="0" y="48"/>
                  </a:lnTo>
                  <a:lnTo>
                    <a:pt x="8" y="32"/>
                  </a:lnTo>
                  <a:lnTo>
                    <a:pt x="0" y="16"/>
                  </a:lnTo>
                  <a:close/>
                </a:path>
              </a:pathLst>
            </a:custGeom>
            <a:noFill/>
            <a:ln w="0">
              <a:solidFill>
                <a:srgbClr val="0000AA"/>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460" name="Oval 85"/>
            <p:cNvSpPr>
              <a:spLocks noChangeArrowheads="1"/>
            </p:cNvSpPr>
            <p:nvPr/>
          </p:nvSpPr>
          <p:spPr bwMode="auto">
            <a:xfrm>
              <a:off x="5968131" y="1517725"/>
              <a:ext cx="44450" cy="44450"/>
            </a:xfrm>
            <a:prstGeom prst="ellipse">
              <a:avLst/>
            </a:prstGeom>
            <a:solidFill>
              <a:srgbClr val="00F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461" name="Freeform 86"/>
            <p:cNvSpPr>
              <a:spLocks/>
            </p:cNvSpPr>
            <p:nvPr/>
          </p:nvSpPr>
          <p:spPr bwMode="auto">
            <a:xfrm>
              <a:off x="5949081" y="1485975"/>
              <a:ext cx="76200" cy="101600"/>
            </a:xfrm>
            <a:custGeom>
              <a:avLst/>
              <a:gdLst>
                <a:gd name="T0" fmla="*/ 0 w 48"/>
                <a:gd name="T1" fmla="*/ 16 h 64"/>
                <a:gd name="T2" fmla="*/ 16 w 48"/>
                <a:gd name="T3" fmla="*/ 16 h 64"/>
                <a:gd name="T4" fmla="*/ 24 w 48"/>
                <a:gd name="T5" fmla="*/ 0 h 64"/>
                <a:gd name="T6" fmla="*/ 32 w 48"/>
                <a:gd name="T7" fmla="*/ 16 h 64"/>
                <a:gd name="T8" fmla="*/ 48 w 48"/>
                <a:gd name="T9" fmla="*/ 16 h 64"/>
                <a:gd name="T10" fmla="*/ 40 w 48"/>
                <a:gd name="T11" fmla="*/ 32 h 64"/>
                <a:gd name="T12" fmla="*/ 48 w 48"/>
                <a:gd name="T13" fmla="*/ 48 h 64"/>
                <a:gd name="T14" fmla="*/ 32 w 48"/>
                <a:gd name="T15" fmla="*/ 48 h 64"/>
                <a:gd name="T16" fmla="*/ 24 w 48"/>
                <a:gd name="T17" fmla="*/ 64 h 64"/>
                <a:gd name="T18" fmla="*/ 16 w 48"/>
                <a:gd name="T19" fmla="*/ 48 h 64"/>
                <a:gd name="T20" fmla="*/ 0 w 48"/>
                <a:gd name="T21" fmla="*/ 48 h 64"/>
                <a:gd name="T22" fmla="*/ 8 w 48"/>
                <a:gd name="T23" fmla="*/ 32 h 64"/>
                <a:gd name="T24" fmla="*/ 0 w 48"/>
                <a:gd name="T25" fmla="*/ 1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 h="64">
                  <a:moveTo>
                    <a:pt x="0" y="16"/>
                  </a:moveTo>
                  <a:lnTo>
                    <a:pt x="16" y="16"/>
                  </a:lnTo>
                  <a:lnTo>
                    <a:pt x="24" y="0"/>
                  </a:lnTo>
                  <a:lnTo>
                    <a:pt x="32" y="16"/>
                  </a:lnTo>
                  <a:lnTo>
                    <a:pt x="48" y="16"/>
                  </a:lnTo>
                  <a:lnTo>
                    <a:pt x="40" y="32"/>
                  </a:lnTo>
                  <a:lnTo>
                    <a:pt x="48" y="48"/>
                  </a:lnTo>
                  <a:lnTo>
                    <a:pt x="32" y="48"/>
                  </a:lnTo>
                  <a:lnTo>
                    <a:pt x="24" y="64"/>
                  </a:lnTo>
                  <a:lnTo>
                    <a:pt x="16" y="48"/>
                  </a:lnTo>
                  <a:lnTo>
                    <a:pt x="0" y="48"/>
                  </a:lnTo>
                  <a:lnTo>
                    <a:pt x="8" y="32"/>
                  </a:lnTo>
                  <a:lnTo>
                    <a:pt x="0" y="16"/>
                  </a:lnTo>
                  <a:close/>
                </a:path>
              </a:pathLst>
            </a:custGeom>
            <a:noFill/>
            <a:ln w="0">
              <a:solidFill>
                <a:srgbClr val="00AA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462" name="Rectangle 251"/>
            <p:cNvSpPr>
              <a:spLocks noChangeArrowheads="1"/>
            </p:cNvSpPr>
            <p:nvPr/>
          </p:nvSpPr>
          <p:spPr bwMode="auto">
            <a:xfrm>
              <a:off x="5220072" y="1340768"/>
              <a:ext cx="596317" cy="1692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0" cap="none" spc="0" normalizeH="0" baseline="0" noProof="0" dirty="0" smtClean="0">
                  <a:ln>
                    <a:noFill/>
                  </a:ln>
                  <a:solidFill>
                    <a:sysClr val="window" lastClr="FFFFFF"/>
                  </a:solidFill>
                  <a:effectLst/>
                  <a:uLnTx/>
                  <a:uFillTx/>
                  <a:latin typeface="Arial Narrow" pitchFamily="34" charset="0"/>
                  <a:cs typeface="Arial" pitchFamily="34" charset="0"/>
                </a:rPr>
                <a:t>Target form</a:t>
              </a:r>
              <a:endParaRPr kumimoji="0" lang="en-US" sz="1800" b="0" i="0" u="none" strike="noStrike" kern="0" cap="none" spc="0" normalizeH="0" baseline="0" noProof="0" dirty="0" smtClean="0">
                <a:ln>
                  <a:noFill/>
                </a:ln>
                <a:solidFill>
                  <a:sysClr val="window" lastClr="FFFFFF"/>
                </a:solidFill>
                <a:effectLst/>
                <a:uLnTx/>
                <a:uFillTx/>
                <a:latin typeface="Arial" pitchFamily="34" charset="0"/>
                <a:cs typeface="Arial" pitchFamily="34" charset="0"/>
              </a:endParaRPr>
            </a:p>
          </p:txBody>
        </p:sp>
        <p:sp>
          <p:nvSpPr>
            <p:cNvPr id="2463" name="Rectangle 253"/>
            <p:cNvSpPr>
              <a:spLocks noChangeArrowheads="1"/>
            </p:cNvSpPr>
            <p:nvPr/>
          </p:nvSpPr>
          <p:spPr bwMode="auto">
            <a:xfrm rot="16200000">
              <a:off x="4770727" y="1953022"/>
              <a:ext cx="360676" cy="153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0" cap="none" spc="0" normalizeH="0" baseline="0" noProof="0" dirty="0" smtClean="0">
                  <a:ln>
                    <a:noFill/>
                  </a:ln>
                  <a:solidFill>
                    <a:srgbClr val="000000"/>
                  </a:solidFill>
                  <a:effectLst/>
                  <a:uLnTx/>
                  <a:uFillTx/>
                  <a:latin typeface="Arial Narrow" pitchFamily="34" charset="0"/>
                  <a:cs typeface="Arial" pitchFamily="34" charset="0"/>
                </a:rPr>
                <a:t>position</a:t>
              </a:r>
              <a:endParaRPr kumimoji="0" lang="en-US" sz="1000" b="0" i="0" u="none" strike="noStrike" kern="0" cap="none" spc="0" normalizeH="0" baseline="0" noProof="0" dirty="0" smtClean="0">
                <a:ln>
                  <a:noFill/>
                </a:ln>
                <a:solidFill>
                  <a:sysClr val="windowText" lastClr="000000"/>
                </a:solidFill>
                <a:effectLst/>
                <a:uLnTx/>
                <a:uFillTx/>
                <a:latin typeface="Arial" pitchFamily="34" charset="0"/>
                <a:cs typeface="Arial" pitchFamily="34" charset="0"/>
              </a:endParaRPr>
            </a:p>
          </p:txBody>
        </p:sp>
        <p:sp>
          <p:nvSpPr>
            <p:cNvPr id="2464" name="Freeform 74"/>
            <p:cNvSpPr>
              <a:spLocks/>
            </p:cNvSpPr>
            <p:nvPr/>
          </p:nvSpPr>
          <p:spPr bwMode="auto">
            <a:xfrm>
              <a:off x="5791944" y="2348880"/>
              <a:ext cx="76200" cy="101600"/>
            </a:xfrm>
            <a:custGeom>
              <a:avLst/>
              <a:gdLst>
                <a:gd name="T0" fmla="*/ 0 w 48"/>
                <a:gd name="T1" fmla="*/ 16 h 64"/>
                <a:gd name="T2" fmla="*/ 16 w 48"/>
                <a:gd name="T3" fmla="*/ 16 h 64"/>
                <a:gd name="T4" fmla="*/ 24 w 48"/>
                <a:gd name="T5" fmla="*/ 0 h 64"/>
                <a:gd name="T6" fmla="*/ 32 w 48"/>
                <a:gd name="T7" fmla="*/ 16 h 64"/>
                <a:gd name="T8" fmla="*/ 48 w 48"/>
                <a:gd name="T9" fmla="*/ 16 h 64"/>
                <a:gd name="T10" fmla="*/ 40 w 48"/>
                <a:gd name="T11" fmla="*/ 32 h 64"/>
                <a:gd name="T12" fmla="*/ 48 w 48"/>
                <a:gd name="T13" fmla="*/ 48 h 64"/>
                <a:gd name="T14" fmla="*/ 32 w 48"/>
                <a:gd name="T15" fmla="*/ 48 h 64"/>
                <a:gd name="T16" fmla="*/ 24 w 48"/>
                <a:gd name="T17" fmla="*/ 64 h 64"/>
                <a:gd name="T18" fmla="*/ 16 w 48"/>
                <a:gd name="T19" fmla="*/ 48 h 64"/>
                <a:gd name="T20" fmla="*/ 0 w 48"/>
                <a:gd name="T21" fmla="*/ 48 h 64"/>
                <a:gd name="T22" fmla="*/ 8 w 48"/>
                <a:gd name="T23" fmla="*/ 32 h 64"/>
                <a:gd name="T24" fmla="*/ 0 w 48"/>
                <a:gd name="T25" fmla="*/ 1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 h="64">
                  <a:moveTo>
                    <a:pt x="0" y="16"/>
                  </a:moveTo>
                  <a:lnTo>
                    <a:pt x="16" y="16"/>
                  </a:lnTo>
                  <a:lnTo>
                    <a:pt x="24" y="0"/>
                  </a:lnTo>
                  <a:lnTo>
                    <a:pt x="32" y="16"/>
                  </a:lnTo>
                  <a:lnTo>
                    <a:pt x="48" y="16"/>
                  </a:lnTo>
                  <a:lnTo>
                    <a:pt x="40" y="32"/>
                  </a:lnTo>
                  <a:lnTo>
                    <a:pt x="48" y="48"/>
                  </a:lnTo>
                  <a:lnTo>
                    <a:pt x="32" y="48"/>
                  </a:lnTo>
                  <a:lnTo>
                    <a:pt x="24" y="64"/>
                  </a:lnTo>
                  <a:lnTo>
                    <a:pt x="16" y="48"/>
                  </a:lnTo>
                  <a:lnTo>
                    <a:pt x="0" y="48"/>
                  </a:lnTo>
                  <a:lnTo>
                    <a:pt x="8" y="32"/>
                  </a:lnTo>
                  <a:lnTo>
                    <a:pt x="0" y="16"/>
                  </a:lnTo>
                  <a:close/>
                </a:path>
              </a:pathLst>
            </a:custGeom>
            <a:noFill/>
            <a:ln w="0">
              <a:solidFill>
                <a:srgbClr val="AA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465" name="Freeform 74"/>
            <p:cNvSpPr>
              <a:spLocks/>
            </p:cNvSpPr>
            <p:nvPr/>
          </p:nvSpPr>
          <p:spPr bwMode="auto">
            <a:xfrm>
              <a:off x="5719936" y="2348880"/>
              <a:ext cx="76200" cy="101600"/>
            </a:xfrm>
            <a:custGeom>
              <a:avLst/>
              <a:gdLst>
                <a:gd name="T0" fmla="*/ 0 w 48"/>
                <a:gd name="T1" fmla="*/ 16 h 64"/>
                <a:gd name="T2" fmla="*/ 16 w 48"/>
                <a:gd name="T3" fmla="*/ 16 h 64"/>
                <a:gd name="T4" fmla="*/ 24 w 48"/>
                <a:gd name="T5" fmla="*/ 0 h 64"/>
                <a:gd name="T6" fmla="*/ 32 w 48"/>
                <a:gd name="T7" fmla="*/ 16 h 64"/>
                <a:gd name="T8" fmla="*/ 48 w 48"/>
                <a:gd name="T9" fmla="*/ 16 h 64"/>
                <a:gd name="T10" fmla="*/ 40 w 48"/>
                <a:gd name="T11" fmla="*/ 32 h 64"/>
                <a:gd name="T12" fmla="*/ 48 w 48"/>
                <a:gd name="T13" fmla="*/ 48 h 64"/>
                <a:gd name="T14" fmla="*/ 32 w 48"/>
                <a:gd name="T15" fmla="*/ 48 h 64"/>
                <a:gd name="T16" fmla="*/ 24 w 48"/>
                <a:gd name="T17" fmla="*/ 64 h 64"/>
                <a:gd name="T18" fmla="*/ 16 w 48"/>
                <a:gd name="T19" fmla="*/ 48 h 64"/>
                <a:gd name="T20" fmla="*/ 0 w 48"/>
                <a:gd name="T21" fmla="*/ 48 h 64"/>
                <a:gd name="T22" fmla="*/ 8 w 48"/>
                <a:gd name="T23" fmla="*/ 32 h 64"/>
                <a:gd name="T24" fmla="*/ 0 w 48"/>
                <a:gd name="T25" fmla="*/ 1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 h="64">
                  <a:moveTo>
                    <a:pt x="0" y="16"/>
                  </a:moveTo>
                  <a:lnTo>
                    <a:pt x="16" y="16"/>
                  </a:lnTo>
                  <a:lnTo>
                    <a:pt x="24" y="0"/>
                  </a:lnTo>
                  <a:lnTo>
                    <a:pt x="32" y="16"/>
                  </a:lnTo>
                  <a:lnTo>
                    <a:pt x="48" y="16"/>
                  </a:lnTo>
                  <a:lnTo>
                    <a:pt x="40" y="32"/>
                  </a:lnTo>
                  <a:lnTo>
                    <a:pt x="48" y="48"/>
                  </a:lnTo>
                  <a:lnTo>
                    <a:pt x="32" y="48"/>
                  </a:lnTo>
                  <a:lnTo>
                    <a:pt x="24" y="64"/>
                  </a:lnTo>
                  <a:lnTo>
                    <a:pt x="16" y="48"/>
                  </a:lnTo>
                  <a:lnTo>
                    <a:pt x="0" y="48"/>
                  </a:lnTo>
                  <a:lnTo>
                    <a:pt x="8" y="32"/>
                  </a:lnTo>
                  <a:lnTo>
                    <a:pt x="0" y="16"/>
                  </a:lnTo>
                  <a:close/>
                </a:path>
              </a:pathLst>
            </a:custGeom>
            <a:noFill/>
            <a:ln w="0">
              <a:solidFill>
                <a:srgbClr val="AA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466" name="Freeform 74"/>
            <p:cNvSpPr>
              <a:spLocks/>
            </p:cNvSpPr>
            <p:nvPr/>
          </p:nvSpPr>
          <p:spPr bwMode="auto">
            <a:xfrm>
              <a:off x="5832140" y="2276872"/>
              <a:ext cx="76200" cy="101600"/>
            </a:xfrm>
            <a:custGeom>
              <a:avLst/>
              <a:gdLst>
                <a:gd name="T0" fmla="*/ 0 w 48"/>
                <a:gd name="T1" fmla="*/ 16 h 64"/>
                <a:gd name="T2" fmla="*/ 16 w 48"/>
                <a:gd name="T3" fmla="*/ 16 h 64"/>
                <a:gd name="T4" fmla="*/ 24 w 48"/>
                <a:gd name="T5" fmla="*/ 0 h 64"/>
                <a:gd name="T6" fmla="*/ 32 w 48"/>
                <a:gd name="T7" fmla="*/ 16 h 64"/>
                <a:gd name="T8" fmla="*/ 48 w 48"/>
                <a:gd name="T9" fmla="*/ 16 h 64"/>
                <a:gd name="T10" fmla="*/ 40 w 48"/>
                <a:gd name="T11" fmla="*/ 32 h 64"/>
                <a:gd name="T12" fmla="*/ 48 w 48"/>
                <a:gd name="T13" fmla="*/ 48 h 64"/>
                <a:gd name="T14" fmla="*/ 32 w 48"/>
                <a:gd name="T15" fmla="*/ 48 h 64"/>
                <a:gd name="T16" fmla="*/ 24 w 48"/>
                <a:gd name="T17" fmla="*/ 64 h 64"/>
                <a:gd name="T18" fmla="*/ 16 w 48"/>
                <a:gd name="T19" fmla="*/ 48 h 64"/>
                <a:gd name="T20" fmla="*/ 0 w 48"/>
                <a:gd name="T21" fmla="*/ 48 h 64"/>
                <a:gd name="T22" fmla="*/ 8 w 48"/>
                <a:gd name="T23" fmla="*/ 32 h 64"/>
                <a:gd name="T24" fmla="*/ 0 w 48"/>
                <a:gd name="T25" fmla="*/ 1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 h="64">
                  <a:moveTo>
                    <a:pt x="0" y="16"/>
                  </a:moveTo>
                  <a:lnTo>
                    <a:pt x="16" y="16"/>
                  </a:lnTo>
                  <a:lnTo>
                    <a:pt x="24" y="0"/>
                  </a:lnTo>
                  <a:lnTo>
                    <a:pt x="32" y="16"/>
                  </a:lnTo>
                  <a:lnTo>
                    <a:pt x="48" y="16"/>
                  </a:lnTo>
                  <a:lnTo>
                    <a:pt x="40" y="32"/>
                  </a:lnTo>
                  <a:lnTo>
                    <a:pt x="48" y="48"/>
                  </a:lnTo>
                  <a:lnTo>
                    <a:pt x="32" y="48"/>
                  </a:lnTo>
                  <a:lnTo>
                    <a:pt x="24" y="64"/>
                  </a:lnTo>
                  <a:lnTo>
                    <a:pt x="16" y="48"/>
                  </a:lnTo>
                  <a:lnTo>
                    <a:pt x="0" y="48"/>
                  </a:lnTo>
                  <a:lnTo>
                    <a:pt x="8" y="32"/>
                  </a:lnTo>
                  <a:lnTo>
                    <a:pt x="0" y="16"/>
                  </a:lnTo>
                  <a:close/>
                </a:path>
              </a:pathLst>
            </a:custGeom>
            <a:noFill/>
            <a:ln w="0">
              <a:solidFill>
                <a:srgbClr val="AA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467" name="Freeform 74"/>
            <p:cNvSpPr>
              <a:spLocks/>
            </p:cNvSpPr>
            <p:nvPr/>
          </p:nvSpPr>
          <p:spPr bwMode="auto">
            <a:xfrm>
              <a:off x="5787135" y="2213865"/>
              <a:ext cx="76200" cy="101600"/>
            </a:xfrm>
            <a:custGeom>
              <a:avLst/>
              <a:gdLst>
                <a:gd name="T0" fmla="*/ 0 w 48"/>
                <a:gd name="T1" fmla="*/ 16 h 64"/>
                <a:gd name="T2" fmla="*/ 16 w 48"/>
                <a:gd name="T3" fmla="*/ 16 h 64"/>
                <a:gd name="T4" fmla="*/ 24 w 48"/>
                <a:gd name="T5" fmla="*/ 0 h 64"/>
                <a:gd name="T6" fmla="*/ 32 w 48"/>
                <a:gd name="T7" fmla="*/ 16 h 64"/>
                <a:gd name="T8" fmla="*/ 48 w 48"/>
                <a:gd name="T9" fmla="*/ 16 h 64"/>
                <a:gd name="T10" fmla="*/ 40 w 48"/>
                <a:gd name="T11" fmla="*/ 32 h 64"/>
                <a:gd name="T12" fmla="*/ 48 w 48"/>
                <a:gd name="T13" fmla="*/ 48 h 64"/>
                <a:gd name="T14" fmla="*/ 32 w 48"/>
                <a:gd name="T15" fmla="*/ 48 h 64"/>
                <a:gd name="T16" fmla="*/ 24 w 48"/>
                <a:gd name="T17" fmla="*/ 64 h 64"/>
                <a:gd name="T18" fmla="*/ 16 w 48"/>
                <a:gd name="T19" fmla="*/ 48 h 64"/>
                <a:gd name="T20" fmla="*/ 0 w 48"/>
                <a:gd name="T21" fmla="*/ 48 h 64"/>
                <a:gd name="T22" fmla="*/ 8 w 48"/>
                <a:gd name="T23" fmla="*/ 32 h 64"/>
                <a:gd name="T24" fmla="*/ 0 w 48"/>
                <a:gd name="T25" fmla="*/ 1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 h="64">
                  <a:moveTo>
                    <a:pt x="0" y="16"/>
                  </a:moveTo>
                  <a:lnTo>
                    <a:pt x="16" y="16"/>
                  </a:lnTo>
                  <a:lnTo>
                    <a:pt x="24" y="0"/>
                  </a:lnTo>
                  <a:lnTo>
                    <a:pt x="32" y="16"/>
                  </a:lnTo>
                  <a:lnTo>
                    <a:pt x="48" y="16"/>
                  </a:lnTo>
                  <a:lnTo>
                    <a:pt x="40" y="32"/>
                  </a:lnTo>
                  <a:lnTo>
                    <a:pt x="48" y="48"/>
                  </a:lnTo>
                  <a:lnTo>
                    <a:pt x="32" y="48"/>
                  </a:lnTo>
                  <a:lnTo>
                    <a:pt x="24" y="64"/>
                  </a:lnTo>
                  <a:lnTo>
                    <a:pt x="16" y="48"/>
                  </a:lnTo>
                  <a:lnTo>
                    <a:pt x="0" y="48"/>
                  </a:lnTo>
                  <a:lnTo>
                    <a:pt x="8" y="32"/>
                  </a:lnTo>
                  <a:lnTo>
                    <a:pt x="0" y="16"/>
                  </a:lnTo>
                  <a:close/>
                </a:path>
              </a:pathLst>
            </a:custGeom>
            <a:noFill/>
            <a:ln w="0">
              <a:solidFill>
                <a:srgbClr val="AA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468" name="Freeform 74"/>
            <p:cNvSpPr>
              <a:spLocks/>
            </p:cNvSpPr>
            <p:nvPr/>
          </p:nvSpPr>
          <p:spPr bwMode="auto">
            <a:xfrm>
              <a:off x="5683932" y="2276872"/>
              <a:ext cx="76200" cy="101600"/>
            </a:xfrm>
            <a:custGeom>
              <a:avLst/>
              <a:gdLst>
                <a:gd name="T0" fmla="*/ 0 w 48"/>
                <a:gd name="T1" fmla="*/ 16 h 64"/>
                <a:gd name="T2" fmla="*/ 16 w 48"/>
                <a:gd name="T3" fmla="*/ 16 h 64"/>
                <a:gd name="T4" fmla="*/ 24 w 48"/>
                <a:gd name="T5" fmla="*/ 0 h 64"/>
                <a:gd name="T6" fmla="*/ 32 w 48"/>
                <a:gd name="T7" fmla="*/ 16 h 64"/>
                <a:gd name="T8" fmla="*/ 48 w 48"/>
                <a:gd name="T9" fmla="*/ 16 h 64"/>
                <a:gd name="T10" fmla="*/ 40 w 48"/>
                <a:gd name="T11" fmla="*/ 32 h 64"/>
                <a:gd name="T12" fmla="*/ 48 w 48"/>
                <a:gd name="T13" fmla="*/ 48 h 64"/>
                <a:gd name="T14" fmla="*/ 32 w 48"/>
                <a:gd name="T15" fmla="*/ 48 h 64"/>
                <a:gd name="T16" fmla="*/ 24 w 48"/>
                <a:gd name="T17" fmla="*/ 64 h 64"/>
                <a:gd name="T18" fmla="*/ 16 w 48"/>
                <a:gd name="T19" fmla="*/ 48 h 64"/>
                <a:gd name="T20" fmla="*/ 0 w 48"/>
                <a:gd name="T21" fmla="*/ 48 h 64"/>
                <a:gd name="T22" fmla="*/ 8 w 48"/>
                <a:gd name="T23" fmla="*/ 32 h 64"/>
                <a:gd name="T24" fmla="*/ 0 w 48"/>
                <a:gd name="T25" fmla="*/ 1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 h="64">
                  <a:moveTo>
                    <a:pt x="0" y="16"/>
                  </a:moveTo>
                  <a:lnTo>
                    <a:pt x="16" y="16"/>
                  </a:lnTo>
                  <a:lnTo>
                    <a:pt x="24" y="0"/>
                  </a:lnTo>
                  <a:lnTo>
                    <a:pt x="32" y="16"/>
                  </a:lnTo>
                  <a:lnTo>
                    <a:pt x="48" y="16"/>
                  </a:lnTo>
                  <a:lnTo>
                    <a:pt x="40" y="32"/>
                  </a:lnTo>
                  <a:lnTo>
                    <a:pt x="48" y="48"/>
                  </a:lnTo>
                  <a:lnTo>
                    <a:pt x="32" y="48"/>
                  </a:lnTo>
                  <a:lnTo>
                    <a:pt x="24" y="64"/>
                  </a:lnTo>
                  <a:lnTo>
                    <a:pt x="16" y="48"/>
                  </a:lnTo>
                  <a:lnTo>
                    <a:pt x="0" y="48"/>
                  </a:lnTo>
                  <a:lnTo>
                    <a:pt x="8" y="32"/>
                  </a:lnTo>
                  <a:lnTo>
                    <a:pt x="0" y="16"/>
                  </a:lnTo>
                  <a:close/>
                </a:path>
              </a:pathLst>
            </a:custGeom>
            <a:noFill/>
            <a:ln w="0">
              <a:solidFill>
                <a:srgbClr val="AA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469" name="Freeform 74"/>
            <p:cNvSpPr>
              <a:spLocks/>
            </p:cNvSpPr>
            <p:nvPr/>
          </p:nvSpPr>
          <p:spPr bwMode="auto">
            <a:xfrm>
              <a:off x="5719936" y="2204864"/>
              <a:ext cx="76200" cy="101600"/>
            </a:xfrm>
            <a:custGeom>
              <a:avLst/>
              <a:gdLst>
                <a:gd name="T0" fmla="*/ 0 w 48"/>
                <a:gd name="T1" fmla="*/ 16 h 64"/>
                <a:gd name="T2" fmla="*/ 16 w 48"/>
                <a:gd name="T3" fmla="*/ 16 h 64"/>
                <a:gd name="T4" fmla="*/ 24 w 48"/>
                <a:gd name="T5" fmla="*/ 0 h 64"/>
                <a:gd name="T6" fmla="*/ 32 w 48"/>
                <a:gd name="T7" fmla="*/ 16 h 64"/>
                <a:gd name="T8" fmla="*/ 48 w 48"/>
                <a:gd name="T9" fmla="*/ 16 h 64"/>
                <a:gd name="T10" fmla="*/ 40 w 48"/>
                <a:gd name="T11" fmla="*/ 32 h 64"/>
                <a:gd name="T12" fmla="*/ 48 w 48"/>
                <a:gd name="T13" fmla="*/ 48 h 64"/>
                <a:gd name="T14" fmla="*/ 32 w 48"/>
                <a:gd name="T15" fmla="*/ 48 h 64"/>
                <a:gd name="T16" fmla="*/ 24 w 48"/>
                <a:gd name="T17" fmla="*/ 64 h 64"/>
                <a:gd name="T18" fmla="*/ 16 w 48"/>
                <a:gd name="T19" fmla="*/ 48 h 64"/>
                <a:gd name="T20" fmla="*/ 0 w 48"/>
                <a:gd name="T21" fmla="*/ 48 h 64"/>
                <a:gd name="T22" fmla="*/ 8 w 48"/>
                <a:gd name="T23" fmla="*/ 32 h 64"/>
                <a:gd name="T24" fmla="*/ 0 w 48"/>
                <a:gd name="T25" fmla="*/ 1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 h="64">
                  <a:moveTo>
                    <a:pt x="0" y="16"/>
                  </a:moveTo>
                  <a:lnTo>
                    <a:pt x="16" y="16"/>
                  </a:lnTo>
                  <a:lnTo>
                    <a:pt x="24" y="0"/>
                  </a:lnTo>
                  <a:lnTo>
                    <a:pt x="32" y="16"/>
                  </a:lnTo>
                  <a:lnTo>
                    <a:pt x="48" y="16"/>
                  </a:lnTo>
                  <a:lnTo>
                    <a:pt x="40" y="32"/>
                  </a:lnTo>
                  <a:lnTo>
                    <a:pt x="48" y="48"/>
                  </a:lnTo>
                  <a:lnTo>
                    <a:pt x="32" y="48"/>
                  </a:lnTo>
                  <a:lnTo>
                    <a:pt x="24" y="64"/>
                  </a:lnTo>
                  <a:lnTo>
                    <a:pt x="16" y="48"/>
                  </a:lnTo>
                  <a:lnTo>
                    <a:pt x="0" y="48"/>
                  </a:lnTo>
                  <a:lnTo>
                    <a:pt x="8" y="32"/>
                  </a:lnTo>
                  <a:lnTo>
                    <a:pt x="0" y="16"/>
                  </a:lnTo>
                  <a:close/>
                </a:path>
              </a:pathLst>
            </a:custGeom>
            <a:noFill/>
            <a:ln w="0">
              <a:solidFill>
                <a:srgbClr val="AA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470" name="Freeform 72"/>
            <p:cNvSpPr>
              <a:spLocks/>
            </p:cNvSpPr>
            <p:nvPr/>
          </p:nvSpPr>
          <p:spPr bwMode="auto">
            <a:xfrm>
              <a:off x="5904148" y="2535312"/>
              <a:ext cx="76200" cy="101600"/>
            </a:xfrm>
            <a:custGeom>
              <a:avLst/>
              <a:gdLst>
                <a:gd name="T0" fmla="*/ 0 w 48"/>
                <a:gd name="T1" fmla="*/ 16 h 64"/>
                <a:gd name="T2" fmla="*/ 16 w 48"/>
                <a:gd name="T3" fmla="*/ 16 h 64"/>
                <a:gd name="T4" fmla="*/ 24 w 48"/>
                <a:gd name="T5" fmla="*/ 0 h 64"/>
                <a:gd name="T6" fmla="*/ 32 w 48"/>
                <a:gd name="T7" fmla="*/ 16 h 64"/>
                <a:gd name="T8" fmla="*/ 48 w 48"/>
                <a:gd name="T9" fmla="*/ 16 h 64"/>
                <a:gd name="T10" fmla="*/ 40 w 48"/>
                <a:gd name="T11" fmla="*/ 32 h 64"/>
                <a:gd name="T12" fmla="*/ 48 w 48"/>
                <a:gd name="T13" fmla="*/ 48 h 64"/>
                <a:gd name="T14" fmla="*/ 32 w 48"/>
                <a:gd name="T15" fmla="*/ 48 h 64"/>
                <a:gd name="T16" fmla="*/ 24 w 48"/>
                <a:gd name="T17" fmla="*/ 64 h 64"/>
                <a:gd name="T18" fmla="*/ 16 w 48"/>
                <a:gd name="T19" fmla="*/ 48 h 64"/>
                <a:gd name="T20" fmla="*/ 0 w 48"/>
                <a:gd name="T21" fmla="*/ 48 h 64"/>
                <a:gd name="T22" fmla="*/ 8 w 48"/>
                <a:gd name="T23" fmla="*/ 32 h 64"/>
                <a:gd name="T24" fmla="*/ 0 w 48"/>
                <a:gd name="T25" fmla="*/ 1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 h="64">
                  <a:moveTo>
                    <a:pt x="0" y="16"/>
                  </a:moveTo>
                  <a:lnTo>
                    <a:pt x="16" y="16"/>
                  </a:lnTo>
                  <a:lnTo>
                    <a:pt x="24" y="0"/>
                  </a:lnTo>
                  <a:lnTo>
                    <a:pt x="32" y="16"/>
                  </a:lnTo>
                  <a:lnTo>
                    <a:pt x="48" y="16"/>
                  </a:lnTo>
                  <a:lnTo>
                    <a:pt x="40" y="32"/>
                  </a:lnTo>
                  <a:lnTo>
                    <a:pt x="48" y="48"/>
                  </a:lnTo>
                  <a:lnTo>
                    <a:pt x="32" y="48"/>
                  </a:lnTo>
                  <a:lnTo>
                    <a:pt x="24" y="64"/>
                  </a:lnTo>
                  <a:lnTo>
                    <a:pt x="16" y="48"/>
                  </a:lnTo>
                  <a:lnTo>
                    <a:pt x="0" y="48"/>
                  </a:lnTo>
                  <a:lnTo>
                    <a:pt x="8" y="32"/>
                  </a:lnTo>
                  <a:lnTo>
                    <a:pt x="0" y="16"/>
                  </a:lnTo>
                  <a:close/>
                </a:path>
              </a:pathLst>
            </a:custGeom>
            <a:noFill/>
            <a:ln w="0">
              <a:solidFill>
                <a:srgbClr val="AA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471" name="Freeform 72"/>
            <p:cNvSpPr>
              <a:spLocks/>
            </p:cNvSpPr>
            <p:nvPr/>
          </p:nvSpPr>
          <p:spPr bwMode="auto">
            <a:xfrm>
              <a:off x="6007968" y="2535312"/>
              <a:ext cx="76200" cy="101600"/>
            </a:xfrm>
            <a:custGeom>
              <a:avLst/>
              <a:gdLst>
                <a:gd name="T0" fmla="*/ 0 w 48"/>
                <a:gd name="T1" fmla="*/ 16 h 64"/>
                <a:gd name="T2" fmla="*/ 16 w 48"/>
                <a:gd name="T3" fmla="*/ 16 h 64"/>
                <a:gd name="T4" fmla="*/ 24 w 48"/>
                <a:gd name="T5" fmla="*/ 0 h 64"/>
                <a:gd name="T6" fmla="*/ 32 w 48"/>
                <a:gd name="T7" fmla="*/ 16 h 64"/>
                <a:gd name="T8" fmla="*/ 48 w 48"/>
                <a:gd name="T9" fmla="*/ 16 h 64"/>
                <a:gd name="T10" fmla="*/ 40 w 48"/>
                <a:gd name="T11" fmla="*/ 32 h 64"/>
                <a:gd name="T12" fmla="*/ 48 w 48"/>
                <a:gd name="T13" fmla="*/ 48 h 64"/>
                <a:gd name="T14" fmla="*/ 32 w 48"/>
                <a:gd name="T15" fmla="*/ 48 h 64"/>
                <a:gd name="T16" fmla="*/ 24 w 48"/>
                <a:gd name="T17" fmla="*/ 64 h 64"/>
                <a:gd name="T18" fmla="*/ 16 w 48"/>
                <a:gd name="T19" fmla="*/ 48 h 64"/>
                <a:gd name="T20" fmla="*/ 0 w 48"/>
                <a:gd name="T21" fmla="*/ 48 h 64"/>
                <a:gd name="T22" fmla="*/ 8 w 48"/>
                <a:gd name="T23" fmla="*/ 32 h 64"/>
                <a:gd name="T24" fmla="*/ 0 w 48"/>
                <a:gd name="T25" fmla="*/ 1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 h="64">
                  <a:moveTo>
                    <a:pt x="0" y="16"/>
                  </a:moveTo>
                  <a:lnTo>
                    <a:pt x="16" y="16"/>
                  </a:lnTo>
                  <a:lnTo>
                    <a:pt x="24" y="0"/>
                  </a:lnTo>
                  <a:lnTo>
                    <a:pt x="32" y="16"/>
                  </a:lnTo>
                  <a:lnTo>
                    <a:pt x="48" y="16"/>
                  </a:lnTo>
                  <a:lnTo>
                    <a:pt x="40" y="32"/>
                  </a:lnTo>
                  <a:lnTo>
                    <a:pt x="48" y="48"/>
                  </a:lnTo>
                  <a:lnTo>
                    <a:pt x="32" y="48"/>
                  </a:lnTo>
                  <a:lnTo>
                    <a:pt x="24" y="64"/>
                  </a:lnTo>
                  <a:lnTo>
                    <a:pt x="16" y="48"/>
                  </a:lnTo>
                  <a:lnTo>
                    <a:pt x="0" y="48"/>
                  </a:lnTo>
                  <a:lnTo>
                    <a:pt x="8" y="32"/>
                  </a:lnTo>
                  <a:lnTo>
                    <a:pt x="0" y="16"/>
                  </a:lnTo>
                  <a:close/>
                </a:path>
              </a:pathLst>
            </a:custGeom>
            <a:noFill/>
            <a:ln w="0">
              <a:solidFill>
                <a:srgbClr val="AA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472" name="Freeform 72"/>
            <p:cNvSpPr>
              <a:spLocks/>
            </p:cNvSpPr>
            <p:nvPr/>
          </p:nvSpPr>
          <p:spPr bwMode="auto">
            <a:xfrm>
              <a:off x="6012160" y="2456892"/>
              <a:ext cx="76200" cy="101600"/>
            </a:xfrm>
            <a:custGeom>
              <a:avLst/>
              <a:gdLst>
                <a:gd name="T0" fmla="*/ 0 w 48"/>
                <a:gd name="T1" fmla="*/ 16 h 64"/>
                <a:gd name="T2" fmla="*/ 16 w 48"/>
                <a:gd name="T3" fmla="*/ 16 h 64"/>
                <a:gd name="T4" fmla="*/ 24 w 48"/>
                <a:gd name="T5" fmla="*/ 0 h 64"/>
                <a:gd name="T6" fmla="*/ 32 w 48"/>
                <a:gd name="T7" fmla="*/ 16 h 64"/>
                <a:gd name="T8" fmla="*/ 48 w 48"/>
                <a:gd name="T9" fmla="*/ 16 h 64"/>
                <a:gd name="T10" fmla="*/ 40 w 48"/>
                <a:gd name="T11" fmla="*/ 32 h 64"/>
                <a:gd name="T12" fmla="*/ 48 w 48"/>
                <a:gd name="T13" fmla="*/ 48 h 64"/>
                <a:gd name="T14" fmla="*/ 32 w 48"/>
                <a:gd name="T15" fmla="*/ 48 h 64"/>
                <a:gd name="T16" fmla="*/ 24 w 48"/>
                <a:gd name="T17" fmla="*/ 64 h 64"/>
                <a:gd name="T18" fmla="*/ 16 w 48"/>
                <a:gd name="T19" fmla="*/ 48 h 64"/>
                <a:gd name="T20" fmla="*/ 0 w 48"/>
                <a:gd name="T21" fmla="*/ 48 h 64"/>
                <a:gd name="T22" fmla="*/ 8 w 48"/>
                <a:gd name="T23" fmla="*/ 32 h 64"/>
                <a:gd name="T24" fmla="*/ 0 w 48"/>
                <a:gd name="T25" fmla="*/ 1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 h="64">
                  <a:moveTo>
                    <a:pt x="0" y="16"/>
                  </a:moveTo>
                  <a:lnTo>
                    <a:pt x="16" y="16"/>
                  </a:lnTo>
                  <a:lnTo>
                    <a:pt x="24" y="0"/>
                  </a:lnTo>
                  <a:lnTo>
                    <a:pt x="32" y="16"/>
                  </a:lnTo>
                  <a:lnTo>
                    <a:pt x="48" y="16"/>
                  </a:lnTo>
                  <a:lnTo>
                    <a:pt x="40" y="32"/>
                  </a:lnTo>
                  <a:lnTo>
                    <a:pt x="48" y="48"/>
                  </a:lnTo>
                  <a:lnTo>
                    <a:pt x="32" y="48"/>
                  </a:lnTo>
                  <a:lnTo>
                    <a:pt x="24" y="64"/>
                  </a:lnTo>
                  <a:lnTo>
                    <a:pt x="16" y="48"/>
                  </a:lnTo>
                  <a:lnTo>
                    <a:pt x="0" y="48"/>
                  </a:lnTo>
                  <a:lnTo>
                    <a:pt x="8" y="32"/>
                  </a:lnTo>
                  <a:lnTo>
                    <a:pt x="0" y="16"/>
                  </a:lnTo>
                  <a:close/>
                </a:path>
              </a:pathLst>
            </a:custGeom>
            <a:noFill/>
            <a:ln w="0">
              <a:solidFill>
                <a:srgbClr val="AA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473" name="Freeform 72"/>
            <p:cNvSpPr>
              <a:spLocks/>
            </p:cNvSpPr>
            <p:nvPr/>
          </p:nvSpPr>
          <p:spPr bwMode="auto">
            <a:xfrm>
              <a:off x="5868144" y="2463304"/>
              <a:ext cx="76200" cy="101600"/>
            </a:xfrm>
            <a:custGeom>
              <a:avLst/>
              <a:gdLst>
                <a:gd name="T0" fmla="*/ 0 w 48"/>
                <a:gd name="T1" fmla="*/ 16 h 64"/>
                <a:gd name="T2" fmla="*/ 16 w 48"/>
                <a:gd name="T3" fmla="*/ 16 h 64"/>
                <a:gd name="T4" fmla="*/ 24 w 48"/>
                <a:gd name="T5" fmla="*/ 0 h 64"/>
                <a:gd name="T6" fmla="*/ 32 w 48"/>
                <a:gd name="T7" fmla="*/ 16 h 64"/>
                <a:gd name="T8" fmla="*/ 48 w 48"/>
                <a:gd name="T9" fmla="*/ 16 h 64"/>
                <a:gd name="T10" fmla="*/ 40 w 48"/>
                <a:gd name="T11" fmla="*/ 32 h 64"/>
                <a:gd name="T12" fmla="*/ 48 w 48"/>
                <a:gd name="T13" fmla="*/ 48 h 64"/>
                <a:gd name="T14" fmla="*/ 32 w 48"/>
                <a:gd name="T15" fmla="*/ 48 h 64"/>
                <a:gd name="T16" fmla="*/ 24 w 48"/>
                <a:gd name="T17" fmla="*/ 64 h 64"/>
                <a:gd name="T18" fmla="*/ 16 w 48"/>
                <a:gd name="T19" fmla="*/ 48 h 64"/>
                <a:gd name="T20" fmla="*/ 0 w 48"/>
                <a:gd name="T21" fmla="*/ 48 h 64"/>
                <a:gd name="T22" fmla="*/ 8 w 48"/>
                <a:gd name="T23" fmla="*/ 32 h 64"/>
                <a:gd name="T24" fmla="*/ 0 w 48"/>
                <a:gd name="T25" fmla="*/ 1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 h="64">
                  <a:moveTo>
                    <a:pt x="0" y="16"/>
                  </a:moveTo>
                  <a:lnTo>
                    <a:pt x="16" y="16"/>
                  </a:lnTo>
                  <a:lnTo>
                    <a:pt x="24" y="0"/>
                  </a:lnTo>
                  <a:lnTo>
                    <a:pt x="32" y="16"/>
                  </a:lnTo>
                  <a:lnTo>
                    <a:pt x="48" y="16"/>
                  </a:lnTo>
                  <a:lnTo>
                    <a:pt x="40" y="32"/>
                  </a:lnTo>
                  <a:lnTo>
                    <a:pt x="48" y="48"/>
                  </a:lnTo>
                  <a:lnTo>
                    <a:pt x="32" y="48"/>
                  </a:lnTo>
                  <a:lnTo>
                    <a:pt x="24" y="64"/>
                  </a:lnTo>
                  <a:lnTo>
                    <a:pt x="16" y="48"/>
                  </a:lnTo>
                  <a:lnTo>
                    <a:pt x="0" y="48"/>
                  </a:lnTo>
                  <a:lnTo>
                    <a:pt x="8" y="32"/>
                  </a:lnTo>
                  <a:lnTo>
                    <a:pt x="0" y="16"/>
                  </a:lnTo>
                  <a:close/>
                </a:path>
              </a:pathLst>
            </a:custGeom>
            <a:noFill/>
            <a:ln w="0">
              <a:solidFill>
                <a:srgbClr val="AA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474" name="Freeform 72"/>
            <p:cNvSpPr>
              <a:spLocks/>
            </p:cNvSpPr>
            <p:nvPr/>
          </p:nvSpPr>
          <p:spPr bwMode="auto">
            <a:xfrm>
              <a:off x="5904148" y="2391296"/>
              <a:ext cx="76200" cy="101600"/>
            </a:xfrm>
            <a:custGeom>
              <a:avLst/>
              <a:gdLst>
                <a:gd name="T0" fmla="*/ 0 w 48"/>
                <a:gd name="T1" fmla="*/ 16 h 64"/>
                <a:gd name="T2" fmla="*/ 16 w 48"/>
                <a:gd name="T3" fmla="*/ 16 h 64"/>
                <a:gd name="T4" fmla="*/ 24 w 48"/>
                <a:gd name="T5" fmla="*/ 0 h 64"/>
                <a:gd name="T6" fmla="*/ 32 w 48"/>
                <a:gd name="T7" fmla="*/ 16 h 64"/>
                <a:gd name="T8" fmla="*/ 48 w 48"/>
                <a:gd name="T9" fmla="*/ 16 h 64"/>
                <a:gd name="T10" fmla="*/ 40 w 48"/>
                <a:gd name="T11" fmla="*/ 32 h 64"/>
                <a:gd name="T12" fmla="*/ 48 w 48"/>
                <a:gd name="T13" fmla="*/ 48 h 64"/>
                <a:gd name="T14" fmla="*/ 32 w 48"/>
                <a:gd name="T15" fmla="*/ 48 h 64"/>
                <a:gd name="T16" fmla="*/ 24 w 48"/>
                <a:gd name="T17" fmla="*/ 64 h 64"/>
                <a:gd name="T18" fmla="*/ 16 w 48"/>
                <a:gd name="T19" fmla="*/ 48 h 64"/>
                <a:gd name="T20" fmla="*/ 0 w 48"/>
                <a:gd name="T21" fmla="*/ 48 h 64"/>
                <a:gd name="T22" fmla="*/ 8 w 48"/>
                <a:gd name="T23" fmla="*/ 32 h 64"/>
                <a:gd name="T24" fmla="*/ 0 w 48"/>
                <a:gd name="T25" fmla="*/ 1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 h="64">
                  <a:moveTo>
                    <a:pt x="0" y="16"/>
                  </a:moveTo>
                  <a:lnTo>
                    <a:pt x="16" y="16"/>
                  </a:lnTo>
                  <a:lnTo>
                    <a:pt x="24" y="0"/>
                  </a:lnTo>
                  <a:lnTo>
                    <a:pt x="32" y="16"/>
                  </a:lnTo>
                  <a:lnTo>
                    <a:pt x="48" y="16"/>
                  </a:lnTo>
                  <a:lnTo>
                    <a:pt x="40" y="32"/>
                  </a:lnTo>
                  <a:lnTo>
                    <a:pt x="48" y="48"/>
                  </a:lnTo>
                  <a:lnTo>
                    <a:pt x="32" y="48"/>
                  </a:lnTo>
                  <a:lnTo>
                    <a:pt x="24" y="64"/>
                  </a:lnTo>
                  <a:lnTo>
                    <a:pt x="16" y="48"/>
                  </a:lnTo>
                  <a:lnTo>
                    <a:pt x="0" y="48"/>
                  </a:lnTo>
                  <a:lnTo>
                    <a:pt x="8" y="32"/>
                  </a:lnTo>
                  <a:lnTo>
                    <a:pt x="0" y="16"/>
                  </a:lnTo>
                  <a:close/>
                </a:path>
              </a:pathLst>
            </a:custGeom>
            <a:noFill/>
            <a:ln w="0">
              <a:solidFill>
                <a:srgbClr val="AA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475" name="Freeform 72"/>
            <p:cNvSpPr>
              <a:spLocks/>
            </p:cNvSpPr>
            <p:nvPr/>
          </p:nvSpPr>
          <p:spPr bwMode="auto">
            <a:xfrm>
              <a:off x="5976156" y="2384884"/>
              <a:ext cx="76200" cy="101600"/>
            </a:xfrm>
            <a:custGeom>
              <a:avLst/>
              <a:gdLst>
                <a:gd name="T0" fmla="*/ 0 w 48"/>
                <a:gd name="T1" fmla="*/ 16 h 64"/>
                <a:gd name="T2" fmla="*/ 16 w 48"/>
                <a:gd name="T3" fmla="*/ 16 h 64"/>
                <a:gd name="T4" fmla="*/ 24 w 48"/>
                <a:gd name="T5" fmla="*/ 0 h 64"/>
                <a:gd name="T6" fmla="*/ 32 w 48"/>
                <a:gd name="T7" fmla="*/ 16 h 64"/>
                <a:gd name="T8" fmla="*/ 48 w 48"/>
                <a:gd name="T9" fmla="*/ 16 h 64"/>
                <a:gd name="T10" fmla="*/ 40 w 48"/>
                <a:gd name="T11" fmla="*/ 32 h 64"/>
                <a:gd name="T12" fmla="*/ 48 w 48"/>
                <a:gd name="T13" fmla="*/ 48 h 64"/>
                <a:gd name="T14" fmla="*/ 32 w 48"/>
                <a:gd name="T15" fmla="*/ 48 h 64"/>
                <a:gd name="T16" fmla="*/ 24 w 48"/>
                <a:gd name="T17" fmla="*/ 64 h 64"/>
                <a:gd name="T18" fmla="*/ 16 w 48"/>
                <a:gd name="T19" fmla="*/ 48 h 64"/>
                <a:gd name="T20" fmla="*/ 0 w 48"/>
                <a:gd name="T21" fmla="*/ 48 h 64"/>
                <a:gd name="T22" fmla="*/ 8 w 48"/>
                <a:gd name="T23" fmla="*/ 32 h 64"/>
                <a:gd name="T24" fmla="*/ 0 w 48"/>
                <a:gd name="T25" fmla="*/ 1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 h="64">
                  <a:moveTo>
                    <a:pt x="0" y="16"/>
                  </a:moveTo>
                  <a:lnTo>
                    <a:pt x="16" y="16"/>
                  </a:lnTo>
                  <a:lnTo>
                    <a:pt x="24" y="0"/>
                  </a:lnTo>
                  <a:lnTo>
                    <a:pt x="32" y="16"/>
                  </a:lnTo>
                  <a:lnTo>
                    <a:pt x="48" y="16"/>
                  </a:lnTo>
                  <a:lnTo>
                    <a:pt x="40" y="32"/>
                  </a:lnTo>
                  <a:lnTo>
                    <a:pt x="48" y="48"/>
                  </a:lnTo>
                  <a:lnTo>
                    <a:pt x="32" y="48"/>
                  </a:lnTo>
                  <a:lnTo>
                    <a:pt x="24" y="64"/>
                  </a:lnTo>
                  <a:lnTo>
                    <a:pt x="16" y="48"/>
                  </a:lnTo>
                  <a:lnTo>
                    <a:pt x="0" y="48"/>
                  </a:lnTo>
                  <a:lnTo>
                    <a:pt x="8" y="32"/>
                  </a:lnTo>
                  <a:lnTo>
                    <a:pt x="0" y="16"/>
                  </a:lnTo>
                  <a:close/>
                </a:path>
              </a:pathLst>
            </a:custGeom>
            <a:noFill/>
            <a:ln w="0">
              <a:solidFill>
                <a:srgbClr val="AA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476" name="Freeform 72"/>
            <p:cNvSpPr>
              <a:spLocks/>
            </p:cNvSpPr>
            <p:nvPr/>
          </p:nvSpPr>
          <p:spPr bwMode="auto">
            <a:xfrm>
              <a:off x="6084168" y="2355292"/>
              <a:ext cx="76200" cy="101600"/>
            </a:xfrm>
            <a:custGeom>
              <a:avLst/>
              <a:gdLst>
                <a:gd name="T0" fmla="*/ 0 w 48"/>
                <a:gd name="T1" fmla="*/ 16 h 64"/>
                <a:gd name="T2" fmla="*/ 16 w 48"/>
                <a:gd name="T3" fmla="*/ 16 h 64"/>
                <a:gd name="T4" fmla="*/ 24 w 48"/>
                <a:gd name="T5" fmla="*/ 0 h 64"/>
                <a:gd name="T6" fmla="*/ 32 w 48"/>
                <a:gd name="T7" fmla="*/ 16 h 64"/>
                <a:gd name="T8" fmla="*/ 48 w 48"/>
                <a:gd name="T9" fmla="*/ 16 h 64"/>
                <a:gd name="T10" fmla="*/ 40 w 48"/>
                <a:gd name="T11" fmla="*/ 32 h 64"/>
                <a:gd name="T12" fmla="*/ 48 w 48"/>
                <a:gd name="T13" fmla="*/ 48 h 64"/>
                <a:gd name="T14" fmla="*/ 32 w 48"/>
                <a:gd name="T15" fmla="*/ 48 h 64"/>
                <a:gd name="T16" fmla="*/ 24 w 48"/>
                <a:gd name="T17" fmla="*/ 64 h 64"/>
                <a:gd name="T18" fmla="*/ 16 w 48"/>
                <a:gd name="T19" fmla="*/ 48 h 64"/>
                <a:gd name="T20" fmla="*/ 0 w 48"/>
                <a:gd name="T21" fmla="*/ 48 h 64"/>
                <a:gd name="T22" fmla="*/ 8 w 48"/>
                <a:gd name="T23" fmla="*/ 32 h 64"/>
                <a:gd name="T24" fmla="*/ 0 w 48"/>
                <a:gd name="T25" fmla="*/ 1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 h="64">
                  <a:moveTo>
                    <a:pt x="0" y="16"/>
                  </a:moveTo>
                  <a:lnTo>
                    <a:pt x="16" y="16"/>
                  </a:lnTo>
                  <a:lnTo>
                    <a:pt x="24" y="0"/>
                  </a:lnTo>
                  <a:lnTo>
                    <a:pt x="32" y="16"/>
                  </a:lnTo>
                  <a:lnTo>
                    <a:pt x="48" y="16"/>
                  </a:lnTo>
                  <a:lnTo>
                    <a:pt x="40" y="32"/>
                  </a:lnTo>
                  <a:lnTo>
                    <a:pt x="48" y="48"/>
                  </a:lnTo>
                  <a:lnTo>
                    <a:pt x="32" y="48"/>
                  </a:lnTo>
                  <a:lnTo>
                    <a:pt x="24" y="64"/>
                  </a:lnTo>
                  <a:lnTo>
                    <a:pt x="16" y="48"/>
                  </a:lnTo>
                  <a:lnTo>
                    <a:pt x="0" y="48"/>
                  </a:lnTo>
                  <a:lnTo>
                    <a:pt x="8" y="32"/>
                  </a:lnTo>
                  <a:lnTo>
                    <a:pt x="0" y="16"/>
                  </a:lnTo>
                  <a:close/>
                </a:path>
              </a:pathLst>
            </a:custGeom>
            <a:noFill/>
            <a:ln w="0">
              <a:solidFill>
                <a:srgbClr val="AA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477" name="Freeform 72"/>
            <p:cNvSpPr>
              <a:spLocks/>
            </p:cNvSpPr>
            <p:nvPr/>
          </p:nvSpPr>
          <p:spPr bwMode="auto">
            <a:xfrm>
              <a:off x="6192180" y="2355292"/>
              <a:ext cx="76200" cy="101600"/>
            </a:xfrm>
            <a:custGeom>
              <a:avLst/>
              <a:gdLst>
                <a:gd name="T0" fmla="*/ 0 w 48"/>
                <a:gd name="T1" fmla="*/ 16 h 64"/>
                <a:gd name="T2" fmla="*/ 16 w 48"/>
                <a:gd name="T3" fmla="*/ 16 h 64"/>
                <a:gd name="T4" fmla="*/ 24 w 48"/>
                <a:gd name="T5" fmla="*/ 0 h 64"/>
                <a:gd name="T6" fmla="*/ 32 w 48"/>
                <a:gd name="T7" fmla="*/ 16 h 64"/>
                <a:gd name="T8" fmla="*/ 48 w 48"/>
                <a:gd name="T9" fmla="*/ 16 h 64"/>
                <a:gd name="T10" fmla="*/ 40 w 48"/>
                <a:gd name="T11" fmla="*/ 32 h 64"/>
                <a:gd name="T12" fmla="*/ 48 w 48"/>
                <a:gd name="T13" fmla="*/ 48 h 64"/>
                <a:gd name="T14" fmla="*/ 32 w 48"/>
                <a:gd name="T15" fmla="*/ 48 h 64"/>
                <a:gd name="T16" fmla="*/ 24 w 48"/>
                <a:gd name="T17" fmla="*/ 64 h 64"/>
                <a:gd name="T18" fmla="*/ 16 w 48"/>
                <a:gd name="T19" fmla="*/ 48 h 64"/>
                <a:gd name="T20" fmla="*/ 0 w 48"/>
                <a:gd name="T21" fmla="*/ 48 h 64"/>
                <a:gd name="T22" fmla="*/ 8 w 48"/>
                <a:gd name="T23" fmla="*/ 32 h 64"/>
                <a:gd name="T24" fmla="*/ 0 w 48"/>
                <a:gd name="T25" fmla="*/ 1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 h="64">
                  <a:moveTo>
                    <a:pt x="0" y="16"/>
                  </a:moveTo>
                  <a:lnTo>
                    <a:pt x="16" y="16"/>
                  </a:lnTo>
                  <a:lnTo>
                    <a:pt x="24" y="0"/>
                  </a:lnTo>
                  <a:lnTo>
                    <a:pt x="32" y="16"/>
                  </a:lnTo>
                  <a:lnTo>
                    <a:pt x="48" y="16"/>
                  </a:lnTo>
                  <a:lnTo>
                    <a:pt x="40" y="32"/>
                  </a:lnTo>
                  <a:lnTo>
                    <a:pt x="48" y="48"/>
                  </a:lnTo>
                  <a:lnTo>
                    <a:pt x="32" y="48"/>
                  </a:lnTo>
                  <a:lnTo>
                    <a:pt x="24" y="64"/>
                  </a:lnTo>
                  <a:lnTo>
                    <a:pt x="16" y="48"/>
                  </a:lnTo>
                  <a:lnTo>
                    <a:pt x="0" y="48"/>
                  </a:lnTo>
                  <a:lnTo>
                    <a:pt x="8" y="32"/>
                  </a:lnTo>
                  <a:lnTo>
                    <a:pt x="0" y="16"/>
                  </a:lnTo>
                  <a:close/>
                </a:path>
              </a:pathLst>
            </a:custGeom>
            <a:noFill/>
            <a:ln w="0">
              <a:solidFill>
                <a:srgbClr val="AA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478" name="Freeform 72"/>
            <p:cNvSpPr>
              <a:spLocks/>
            </p:cNvSpPr>
            <p:nvPr/>
          </p:nvSpPr>
          <p:spPr bwMode="auto">
            <a:xfrm>
              <a:off x="6236568" y="2276872"/>
              <a:ext cx="76200" cy="101600"/>
            </a:xfrm>
            <a:custGeom>
              <a:avLst/>
              <a:gdLst>
                <a:gd name="T0" fmla="*/ 0 w 48"/>
                <a:gd name="T1" fmla="*/ 16 h 64"/>
                <a:gd name="T2" fmla="*/ 16 w 48"/>
                <a:gd name="T3" fmla="*/ 16 h 64"/>
                <a:gd name="T4" fmla="*/ 24 w 48"/>
                <a:gd name="T5" fmla="*/ 0 h 64"/>
                <a:gd name="T6" fmla="*/ 32 w 48"/>
                <a:gd name="T7" fmla="*/ 16 h 64"/>
                <a:gd name="T8" fmla="*/ 48 w 48"/>
                <a:gd name="T9" fmla="*/ 16 h 64"/>
                <a:gd name="T10" fmla="*/ 40 w 48"/>
                <a:gd name="T11" fmla="*/ 32 h 64"/>
                <a:gd name="T12" fmla="*/ 48 w 48"/>
                <a:gd name="T13" fmla="*/ 48 h 64"/>
                <a:gd name="T14" fmla="*/ 32 w 48"/>
                <a:gd name="T15" fmla="*/ 48 h 64"/>
                <a:gd name="T16" fmla="*/ 24 w 48"/>
                <a:gd name="T17" fmla="*/ 64 h 64"/>
                <a:gd name="T18" fmla="*/ 16 w 48"/>
                <a:gd name="T19" fmla="*/ 48 h 64"/>
                <a:gd name="T20" fmla="*/ 0 w 48"/>
                <a:gd name="T21" fmla="*/ 48 h 64"/>
                <a:gd name="T22" fmla="*/ 8 w 48"/>
                <a:gd name="T23" fmla="*/ 32 h 64"/>
                <a:gd name="T24" fmla="*/ 0 w 48"/>
                <a:gd name="T25" fmla="*/ 1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 h="64">
                  <a:moveTo>
                    <a:pt x="0" y="16"/>
                  </a:moveTo>
                  <a:lnTo>
                    <a:pt x="16" y="16"/>
                  </a:lnTo>
                  <a:lnTo>
                    <a:pt x="24" y="0"/>
                  </a:lnTo>
                  <a:lnTo>
                    <a:pt x="32" y="16"/>
                  </a:lnTo>
                  <a:lnTo>
                    <a:pt x="48" y="16"/>
                  </a:lnTo>
                  <a:lnTo>
                    <a:pt x="40" y="32"/>
                  </a:lnTo>
                  <a:lnTo>
                    <a:pt x="48" y="48"/>
                  </a:lnTo>
                  <a:lnTo>
                    <a:pt x="32" y="48"/>
                  </a:lnTo>
                  <a:lnTo>
                    <a:pt x="24" y="64"/>
                  </a:lnTo>
                  <a:lnTo>
                    <a:pt x="16" y="48"/>
                  </a:lnTo>
                  <a:lnTo>
                    <a:pt x="0" y="48"/>
                  </a:lnTo>
                  <a:lnTo>
                    <a:pt x="8" y="32"/>
                  </a:lnTo>
                  <a:lnTo>
                    <a:pt x="0" y="16"/>
                  </a:lnTo>
                  <a:close/>
                </a:path>
              </a:pathLst>
            </a:custGeom>
            <a:noFill/>
            <a:ln w="0">
              <a:solidFill>
                <a:srgbClr val="AA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479" name="Freeform 72"/>
            <p:cNvSpPr>
              <a:spLocks/>
            </p:cNvSpPr>
            <p:nvPr/>
          </p:nvSpPr>
          <p:spPr bwMode="auto">
            <a:xfrm>
              <a:off x="6048164" y="2276872"/>
              <a:ext cx="76200" cy="101600"/>
            </a:xfrm>
            <a:custGeom>
              <a:avLst/>
              <a:gdLst>
                <a:gd name="T0" fmla="*/ 0 w 48"/>
                <a:gd name="T1" fmla="*/ 16 h 64"/>
                <a:gd name="T2" fmla="*/ 16 w 48"/>
                <a:gd name="T3" fmla="*/ 16 h 64"/>
                <a:gd name="T4" fmla="*/ 24 w 48"/>
                <a:gd name="T5" fmla="*/ 0 h 64"/>
                <a:gd name="T6" fmla="*/ 32 w 48"/>
                <a:gd name="T7" fmla="*/ 16 h 64"/>
                <a:gd name="T8" fmla="*/ 48 w 48"/>
                <a:gd name="T9" fmla="*/ 16 h 64"/>
                <a:gd name="T10" fmla="*/ 40 w 48"/>
                <a:gd name="T11" fmla="*/ 32 h 64"/>
                <a:gd name="T12" fmla="*/ 48 w 48"/>
                <a:gd name="T13" fmla="*/ 48 h 64"/>
                <a:gd name="T14" fmla="*/ 32 w 48"/>
                <a:gd name="T15" fmla="*/ 48 h 64"/>
                <a:gd name="T16" fmla="*/ 24 w 48"/>
                <a:gd name="T17" fmla="*/ 64 h 64"/>
                <a:gd name="T18" fmla="*/ 16 w 48"/>
                <a:gd name="T19" fmla="*/ 48 h 64"/>
                <a:gd name="T20" fmla="*/ 0 w 48"/>
                <a:gd name="T21" fmla="*/ 48 h 64"/>
                <a:gd name="T22" fmla="*/ 8 w 48"/>
                <a:gd name="T23" fmla="*/ 32 h 64"/>
                <a:gd name="T24" fmla="*/ 0 w 48"/>
                <a:gd name="T25" fmla="*/ 1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 h="64">
                  <a:moveTo>
                    <a:pt x="0" y="16"/>
                  </a:moveTo>
                  <a:lnTo>
                    <a:pt x="16" y="16"/>
                  </a:lnTo>
                  <a:lnTo>
                    <a:pt x="24" y="0"/>
                  </a:lnTo>
                  <a:lnTo>
                    <a:pt x="32" y="16"/>
                  </a:lnTo>
                  <a:lnTo>
                    <a:pt x="48" y="16"/>
                  </a:lnTo>
                  <a:lnTo>
                    <a:pt x="40" y="32"/>
                  </a:lnTo>
                  <a:lnTo>
                    <a:pt x="48" y="48"/>
                  </a:lnTo>
                  <a:lnTo>
                    <a:pt x="32" y="48"/>
                  </a:lnTo>
                  <a:lnTo>
                    <a:pt x="24" y="64"/>
                  </a:lnTo>
                  <a:lnTo>
                    <a:pt x="16" y="48"/>
                  </a:lnTo>
                  <a:lnTo>
                    <a:pt x="0" y="48"/>
                  </a:lnTo>
                  <a:lnTo>
                    <a:pt x="8" y="32"/>
                  </a:lnTo>
                  <a:lnTo>
                    <a:pt x="0" y="16"/>
                  </a:lnTo>
                  <a:close/>
                </a:path>
              </a:pathLst>
            </a:custGeom>
            <a:noFill/>
            <a:ln w="0">
              <a:solidFill>
                <a:srgbClr val="AA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480" name="Freeform 72"/>
            <p:cNvSpPr>
              <a:spLocks/>
            </p:cNvSpPr>
            <p:nvPr/>
          </p:nvSpPr>
          <p:spPr bwMode="auto">
            <a:xfrm>
              <a:off x="6192180" y="2204864"/>
              <a:ext cx="76200" cy="101600"/>
            </a:xfrm>
            <a:custGeom>
              <a:avLst/>
              <a:gdLst>
                <a:gd name="T0" fmla="*/ 0 w 48"/>
                <a:gd name="T1" fmla="*/ 16 h 64"/>
                <a:gd name="T2" fmla="*/ 16 w 48"/>
                <a:gd name="T3" fmla="*/ 16 h 64"/>
                <a:gd name="T4" fmla="*/ 24 w 48"/>
                <a:gd name="T5" fmla="*/ 0 h 64"/>
                <a:gd name="T6" fmla="*/ 32 w 48"/>
                <a:gd name="T7" fmla="*/ 16 h 64"/>
                <a:gd name="T8" fmla="*/ 48 w 48"/>
                <a:gd name="T9" fmla="*/ 16 h 64"/>
                <a:gd name="T10" fmla="*/ 40 w 48"/>
                <a:gd name="T11" fmla="*/ 32 h 64"/>
                <a:gd name="T12" fmla="*/ 48 w 48"/>
                <a:gd name="T13" fmla="*/ 48 h 64"/>
                <a:gd name="T14" fmla="*/ 32 w 48"/>
                <a:gd name="T15" fmla="*/ 48 h 64"/>
                <a:gd name="T16" fmla="*/ 24 w 48"/>
                <a:gd name="T17" fmla="*/ 64 h 64"/>
                <a:gd name="T18" fmla="*/ 16 w 48"/>
                <a:gd name="T19" fmla="*/ 48 h 64"/>
                <a:gd name="T20" fmla="*/ 0 w 48"/>
                <a:gd name="T21" fmla="*/ 48 h 64"/>
                <a:gd name="T22" fmla="*/ 8 w 48"/>
                <a:gd name="T23" fmla="*/ 32 h 64"/>
                <a:gd name="T24" fmla="*/ 0 w 48"/>
                <a:gd name="T25" fmla="*/ 1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 h="64">
                  <a:moveTo>
                    <a:pt x="0" y="16"/>
                  </a:moveTo>
                  <a:lnTo>
                    <a:pt x="16" y="16"/>
                  </a:lnTo>
                  <a:lnTo>
                    <a:pt x="24" y="0"/>
                  </a:lnTo>
                  <a:lnTo>
                    <a:pt x="32" y="16"/>
                  </a:lnTo>
                  <a:lnTo>
                    <a:pt x="48" y="16"/>
                  </a:lnTo>
                  <a:lnTo>
                    <a:pt x="40" y="32"/>
                  </a:lnTo>
                  <a:lnTo>
                    <a:pt x="48" y="48"/>
                  </a:lnTo>
                  <a:lnTo>
                    <a:pt x="32" y="48"/>
                  </a:lnTo>
                  <a:lnTo>
                    <a:pt x="24" y="64"/>
                  </a:lnTo>
                  <a:lnTo>
                    <a:pt x="16" y="48"/>
                  </a:lnTo>
                  <a:lnTo>
                    <a:pt x="0" y="48"/>
                  </a:lnTo>
                  <a:lnTo>
                    <a:pt x="8" y="32"/>
                  </a:lnTo>
                  <a:lnTo>
                    <a:pt x="0" y="16"/>
                  </a:lnTo>
                  <a:close/>
                </a:path>
              </a:pathLst>
            </a:custGeom>
            <a:noFill/>
            <a:ln w="0">
              <a:solidFill>
                <a:srgbClr val="AA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481" name="Freeform 72"/>
            <p:cNvSpPr>
              <a:spLocks/>
            </p:cNvSpPr>
            <p:nvPr/>
          </p:nvSpPr>
          <p:spPr bwMode="auto">
            <a:xfrm>
              <a:off x="6115980" y="2204864"/>
              <a:ext cx="76200" cy="101600"/>
            </a:xfrm>
            <a:custGeom>
              <a:avLst/>
              <a:gdLst>
                <a:gd name="T0" fmla="*/ 0 w 48"/>
                <a:gd name="T1" fmla="*/ 16 h 64"/>
                <a:gd name="T2" fmla="*/ 16 w 48"/>
                <a:gd name="T3" fmla="*/ 16 h 64"/>
                <a:gd name="T4" fmla="*/ 24 w 48"/>
                <a:gd name="T5" fmla="*/ 0 h 64"/>
                <a:gd name="T6" fmla="*/ 32 w 48"/>
                <a:gd name="T7" fmla="*/ 16 h 64"/>
                <a:gd name="T8" fmla="*/ 48 w 48"/>
                <a:gd name="T9" fmla="*/ 16 h 64"/>
                <a:gd name="T10" fmla="*/ 40 w 48"/>
                <a:gd name="T11" fmla="*/ 32 h 64"/>
                <a:gd name="T12" fmla="*/ 48 w 48"/>
                <a:gd name="T13" fmla="*/ 48 h 64"/>
                <a:gd name="T14" fmla="*/ 32 w 48"/>
                <a:gd name="T15" fmla="*/ 48 h 64"/>
                <a:gd name="T16" fmla="*/ 24 w 48"/>
                <a:gd name="T17" fmla="*/ 64 h 64"/>
                <a:gd name="T18" fmla="*/ 16 w 48"/>
                <a:gd name="T19" fmla="*/ 48 h 64"/>
                <a:gd name="T20" fmla="*/ 0 w 48"/>
                <a:gd name="T21" fmla="*/ 48 h 64"/>
                <a:gd name="T22" fmla="*/ 8 w 48"/>
                <a:gd name="T23" fmla="*/ 32 h 64"/>
                <a:gd name="T24" fmla="*/ 0 w 48"/>
                <a:gd name="T25" fmla="*/ 1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 h="64">
                  <a:moveTo>
                    <a:pt x="0" y="16"/>
                  </a:moveTo>
                  <a:lnTo>
                    <a:pt x="16" y="16"/>
                  </a:lnTo>
                  <a:lnTo>
                    <a:pt x="24" y="0"/>
                  </a:lnTo>
                  <a:lnTo>
                    <a:pt x="32" y="16"/>
                  </a:lnTo>
                  <a:lnTo>
                    <a:pt x="48" y="16"/>
                  </a:lnTo>
                  <a:lnTo>
                    <a:pt x="40" y="32"/>
                  </a:lnTo>
                  <a:lnTo>
                    <a:pt x="48" y="48"/>
                  </a:lnTo>
                  <a:lnTo>
                    <a:pt x="32" y="48"/>
                  </a:lnTo>
                  <a:lnTo>
                    <a:pt x="24" y="64"/>
                  </a:lnTo>
                  <a:lnTo>
                    <a:pt x="16" y="48"/>
                  </a:lnTo>
                  <a:lnTo>
                    <a:pt x="0" y="48"/>
                  </a:lnTo>
                  <a:lnTo>
                    <a:pt x="8" y="32"/>
                  </a:lnTo>
                  <a:lnTo>
                    <a:pt x="0" y="16"/>
                  </a:lnTo>
                  <a:close/>
                </a:path>
              </a:pathLst>
            </a:custGeom>
            <a:noFill/>
            <a:ln w="0">
              <a:solidFill>
                <a:srgbClr val="AA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482" name="Freeform 80"/>
            <p:cNvSpPr>
              <a:spLocks/>
            </p:cNvSpPr>
            <p:nvPr/>
          </p:nvSpPr>
          <p:spPr bwMode="auto">
            <a:xfrm>
              <a:off x="6115980" y="2139268"/>
              <a:ext cx="76200" cy="101600"/>
            </a:xfrm>
            <a:custGeom>
              <a:avLst/>
              <a:gdLst>
                <a:gd name="T0" fmla="*/ 0 w 48"/>
                <a:gd name="T1" fmla="*/ 16 h 64"/>
                <a:gd name="T2" fmla="*/ 16 w 48"/>
                <a:gd name="T3" fmla="*/ 16 h 64"/>
                <a:gd name="T4" fmla="*/ 24 w 48"/>
                <a:gd name="T5" fmla="*/ 0 h 64"/>
                <a:gd name="T6" fmla="*/ 32 w 48"/>
                <a:gd name="T7" fmla="*/ 16 h 64"/>
                <a:gd name="T8" fmla="*/ 48 w 48"/>
                <a:gd name="T9" fmla="*/ 16 h 64"/>
                <a:gd name="T10" fmla="*/ 40 w 48"/>
                <a:gd name="T11" fmla="*/ 32 h 64"/>
                <a:gd name="T12" fmla="*/ 48 w 48"/>
                <a:gd name="T13" fmla="*/ 48 h 64"/>
                <a:gd name="T14" fmla="*/ 32 w 48"/>
                <a:gd name="T15" fmla="*/ 48 h 64"/>
                <a:gd name="T16" fmla="*/ 24 w 48"/>
                <a:gd name="T17" fmla="*/ 64 h 64"/>
                <a:gd name="T18" fmla="*/ 16 w 48"/>
                <a:gd name="T19" fmla="*/ 48 h 64"/>
                <a:gd name="T20" fmla="*/ 0 w 48"/>
                <a:gd name="T21" fmla="*/ 48 h 64"/>
                <a:gd name="T22" fmla="*/ 8 w 48"/>
                <a:gd name="T23" fmla="*/ 32 h 64"/>
                <a:gd name="T24" fmla="*/ 0 w 48"/>
                <a:gd name="T25" fmla="*/ 1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 h="64">
                  <a:moveTo>
                    <a:pt x="0" y="16"/>
                  </a:moveTo>
                  <a:lnTo>
                    <a:pt x="16" y="16"/>
                  </a:lnTo>
                  <a:lnTo>
                    <a:pt x="24" y="0"/>
                  </a:lnTo>
                  <a:lnTo>
                    <a:pt x="32" y="16"/>
                  </a:lnTo>
                  <a:lnTo>
                    <a:pt x="48" y="16"/>
                  </a:lnTo>
                  <a:lnTo>
                    <a:pt x="40" y="32"/>
                  </a:lnTo>
                  <a:lnTo>
                    <a:pt x="48" y="48"/>
                  </a:lnTo>
                  <a:lnTo>
                    <a:pt x="32" y="48"/>
                  </a:lnTo>
                  <a:lnTo>
                    <a:pt x="24" y="64"/>
                  </a:lnTo>
                  <a:lnTo>
                    <a:pt x="16" y="48"/>
                  </a:lnTo>
                  <a:lnTo>
                    <a:pt x="0" y="48"/>
                  </a:lnTo>
                  <a:lnTo>
                    <a:pt x="8" y="32"/>
                  </a:lnTo>
                  <a:lnTo>
                    <a:pt x="0" y="16"/>
                  </a:lnTo>
                  <a:close/>
                </a:path>
              </a:pathLst>
            </a:custGeom>
            <a:noFill/>
            <a:ln w="0">
              <a:solidFill>
                <a:srgbClr val="AAAA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483" name="Freeform 80"/>
            <p:cNvSpPr>
              <a:spLocks/>
            </p:cNvSpPr>
            <p:nvPr/>
          </p:nvSpPr>
          <p:spPr bwMode="auto">
            <a:xfrm>
              <a:off x="6043972" y="2168860"/>
              <a:ext cx="76200" cy="101600"/>
            </a:xfrm>
            <a:custGeom>
              <a:avLst/>
              <a:gdLst>
                <a:gd name="T0" fmla="*/ 0 w 48"/>
                <a:gd name="T1" fmla="*/ 16 h 64"/>
                <a:gd name="T2" fmla="*/ 16 w 48"/>
                <a:gd name="T3" fmla="*/ 16 h 64"/>
                <a:gd name="T4" fmla="*/ 24 w 48"/>
                <a:gd name="T5" fmla="*/ 0 h 64"/>
                <a:gd name="T6" fmla="*/ 32 w 48"/>
                <a:gd name="T7" fmla="*/ 16 h 64"/>
                <a:gd name="T8" fmla="*/ 48 w 48"/>
                <a:gd name="T9" fmla="*/ 16 h 64"/>
                <a:gd name="T10" fmla="*/ 40 w 48"/>
                <a:gd name="T11" fmla="*/ 32 h 64"/>
                <a:gd name="T12" fmla="*/ 48 w 48"/>
                <a:gd name="T13" fmla="*/ 48 h 64"/>
                <a:gd name="T14" fmla="*/ 32 w 48"/>
                <a:gd name="T15" fmla="*/ 48 h 64"/>
                <a:gd name="T16" fmla="*/ 24 w 48"/>
                <a:gd name="T17" fmla="*/ 64 h 64"/>
                <a:gd name="T18" fmla="*/ 16 w 48"/>
                <a:gd name="T19" fmla="*/ 48 h 64"/>
                <a:gd name="T20" fmla="*/ 0 w 48"/>
                <a:gd name="T21" fmla="*/ 48 h 64"/>
                <a:gd name="T22" fmla="*/ 8 w 48"/>
                <a:gd name="T23" fmla="*/ 32 h 64"/>
                <a:gd name="T24" fmla="*/ 0 w 48"/>
                <a:gd name="T25" fmla="*/ 1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 h="64">
                  <a:moveTo>
                    <a:pt x="0" y="16"/>
                  </a:moveTo>
                  <a:lnTo>
                    <a:pt x="16" y="16"/>
                  </a:lnTo>
                  <a:lnTo>
                    <a:pt x="24" y="0"/>
                  </a:lnTo>
                  <a:lnTo>
                    <a:pt x="32" y="16"/>
                  </a:lnTo>
                  <a:lnTo>
                    <a:pt x="48" y="16"/>
                  </a:lnTo>
                  <a:lnTo>
                    <a:pt x="40" y="32"/>
                  </a:lnTo>
                  <a:lnTo>
                    <a:pt x="48" y="48"/>
                  </a:lnTo>
                  <a:lnTo>
                    <a:pt x="32" y="48"/>
                  </a:lnTo>
                  <a:lnTo>
                    <a:pt x="24" y="64"/>
                  </a:lnTo>
                  <a:lnTo>
                    <a:pt x="16" y="48"/>
                  </a:lnTo>
                  <a:lnTo>
                    <a:pt x="0" y="48"/>
                  </a:lnTo>
                  <a:lnTo>
                    <a:pt x="8" y="32"/>
                  </a:lnTo>
                  <a:lnTo>
                    <a:pt x="0" y="16"/>
                  </a:lnTo>
                  <a:close/>
                </a:path>
              </a:pathLst>
            </a:custGeom>
            <a:noFill/>
            <a:ln w="0">
              <a:solidFill>
                <a:srgbClr val="AAAA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484" name="Freeform 80"/>
            <p:cNvSpPr>
              <a:spLocks/>
            </p:cNvSpPr>
            <p:nvPr/>
          </p:nvSpPr>
          <p:spPr bwMode="auto">
            <a:xfrm>
              <a:off x="6120172" y="2060848"/>
              <a:ext cx="76200" cy="101600"/>
            </a:xfrm>
            <a:custGeom>
              <a:avLst/>
              <a:gdLst>
                <a:gd name="T0" fmla="*/ 0 w 48"/>
                <a:gd name="T1" fmla="*/ 16 h 64"/>
                <a:gd name="T2" fmla="*/ 16 w 48"/>
                <a:gd name="T3" fmla="*/ 16 h 64"/>
                <a:gd name="T4" fmla="*/ 24 w 48"/>
                <a:gd name="T5" fmla="*/ 0 h 64"/>
                <a:gd name="T6" fmla="*/ 32 w 48"/>
                <a:gd name="T7" fmla="*/ 16 h 64"/>
                <a:gd name="T8" fmla="*/ 48 w 48"/>
                <a:gd name="T9" fmla="*/ 16 h 64"/>
                <a:gd name="T10" fmla="*/ 40 w 48"/>
                <a:gd name="T11" fmla="*/ 32 h 64"/>
                <a:gd name="T12" fmla="*/ 48 w 48"/>
                <a:gd name="T13" fmla="*/ 48 h 64"/>
                <a:gd name="T14" fmla="*/ 32 w 48"/>
                <a:gd name="T15" fmla="*/ 48 h 64"/>
                <a:gd name="T16" fmla="*/ 24 w 48"/>
                <a:gd name="T17" fmla="*/ 64 h 64"/>
                <a:gd name="T18" fmla="*/ 16 w 48"/>
                <a:gd name="T19" fmla="*/ 48 h 64"/>
                <a:gd name="T20" fmla="*/ 0 w 48"/>
                <a:gd name="T21" fmla="*/ 48 h 64"/>
                <a:gd name="T22" fmla="*/ 8 w 48"/>
                <a:gd name="T23" fmla="*/ 32 h 64"/>
                <a:gd name="T24" fmla="*/ 0 w 48"/>
                <a:gd name="T25" fmla="*/ 1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 h="64">
                  <a:moveTo>
                    <a:pt x="0" y="16"/>
                  </a:moveTo>
                  <a:lnTo>
                    <a:pt x="16" y="16"/>
                  </a:lnTo>
                  <a:lnTo>
                    <a:pt x="24" y="0"/>
                  </a:lnTo>
                  <a:lnTo>
                    <a:pt x="32" y="16"/>
                  </a:lnTo>
                  <a:lnTo>
                    <a:pt x="48" y="16"/>
                  </a:lnTo>
                  <a:lnTo>
                    <a:pt x="40" y="32"/>
                  </a:lnTo>
                  <a:lnTo>
                    <a:pt x="48" y="48"/>
                  </a:lnTo>
                  <a:lnTo>
                    <a:pt x="32" y="48"/>
                  </a:lnTo>
                  <a:lnTo>
                    <a:pt x="24" y="64"/>
                  </a:lnTo>
                  <a:lnTo>
                    <a:pt x="16" y="48"/>
                  </a:lnTo>
                  <a:lnTo>
                    <a:pt x="0" y="48"/>
                  </a:lnTo>
                  <a:lnTo>
                    <a:pt x="8" y="32"/>
                  </a:lnTo>
                  <a:lnTo>
                    <a:pt x="0" y="16"/>
                  </a:lnTo>
                  <a:close/>
                </a:path>
              </a:pathLst>
            </a:custGeom>
            <a:noFill/>
            <a:ln w="0">
              <a:solidFill>
                <a:srgbClr val="AAAA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485" name="Freeform 80"/>
            <p:cNvSpPr>
              <a:spLocks/>
            </p:cNvSpPr>
            <p:nvPr/>
          </p:nvSpPr>
          <p:spPr bwMode="auto">
            <a:xfrm>
              <a:off x="5976156" y="2132856"/>
              <a:ext cx="76200" cy="101600"/>
            </a:xfrm>
            <a:custGeom>
              <a:avLst/>
              <a:gdLst>
                <a:gd name="T0" fmla="*/ 0 w 48"/>
                <a:gd name="T1" fmla="*/ 16 h 64"/>
                <a:gd name="T2" fmla="*/ 16 w 48"/>
                <a:gd name="T3" fmla="*/ 16 h 64"/>
                <a:gd name="T4" fmla="*/ 24 w 48"/>
                <a:gd name="T5" fmla="*/ 0 h 64"/>
                <a:gd name="T6" fmla="*/ 32 w 48"/>
                <a:gd name="T7" fmla="*/ 16 h 64"/>
                <a:gd name="T8" fmla="*/ 48 w 48"/>
                <a:gd name="T9" fmla="*/ 16 h 64"/>
                <a:gd name="T10" fmla="*/ 40 w 48"/>
                <a:gd name="T11" fmla="*/ 32 h 64"/>
                <a:gd name="T12" fmla="*/ 48 w 48"/>
                <a:gd name="T13" fmla="*/ 48 h 64"/>
                <a:gd name="T14" fmla="*/ 32 w 48"/>
                <a:gd name="T15" fmla="*/ 48 h 64"/>
                <a:gd name="T16" fmla="*/ 24 w 48"/>
                <a:gd name="T17" fmla="*/ 64 h 64"/>
                <a:gd name="T18" fmla="*/ 16 w 48"/>
                <a:gd name="T19" fmla="*/ 48 h 64"/>
                <a:gd name="T20" fmla="*/ 0 w 48"/>
                <a:gd name="T21" fmla="*/ 48 h 64"/>
                <a:gd name="T22" fmla="*/ 8 w 48"/>
                <a:gd name="T23" fmla="*/ 32 h 64"/>
                <a:gd name="T24" fmla="*/ 0 w 48"/>
                <a:gd name="T25" fmla="*/ 1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 h="64">
                  <a:moveTo>
                    <a:pt x="0" y="16"/>
                  </a:moveTo>
                  <a:lnTo>
                    <a:pt x="16" y="16"/>
                  </a:lnTo>
                  <a:lnTo>
                    <a:pt x="24" y="0"/>
                  </a:lnTo>
                  <a:lnTo>
                    <a:pt x="32" y="16"/>
                  </a:lnTo>
                  <a:lnTo>
                    <a:pt x="48" y="16"/>
                  </a:lnTo>
                  <a:lnTo>
                    <a:pt x="40" y="32"/>
                  </a:lnTo>
                  <a:lnTo>
                    <a:pt x="48" y="48"/>
                  </a:lnTo>
                  <a:lnTo>
                    <a:pt x="32" y="48"/>
                  </a:lnTo>
                  <a:lnTo>
                    <a:pt x="24" y="64"/>
                  </a:lnTo>
                  <a:lnTo>
                    <a:pt x="16" y="48"/>
                  </a:lnTo>
                  <a:lnTo>
                    <a:pt x="0" y="48"/>
                  </a:lnTo>
                  <a:lnTo>
                    <a:pt x="8" y="32"/>
                  </a:lnTo>
                  <a:lnTo>
                    <a:pt x="0" y="16"/>
                  </a:lnTo>
                  <a:close/>
                </a:path>
              </a:pathLst>
            </a:custGeom>
            <a:noFill/>
            <a:ln w="0">
              <a:solidFill>
                <a:srgbClr val="AAAA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486" name="Freeform 80"/>
            <p:cNvSpPr>
              <a:spLocks/>
            </p:cNvSpPr>
            <p:nvPr/>
          </p:nvSpPr>
          <p:spPr bwMode="auto">
            <a:xfrm>
              <a:off x="6048164" y="1995252"/>
              <a:ext cx="76200" cy="101600"/>
            </a:xfrm>
            <a:custGeom>
              <a:avLst/>
              <a:gdLst>
                <a:gd name="T0" fmla="*/ 0 w 48"/>
                <a:gd name="T1" fmla="*/ 16 h 64"/>
                <a:gd name="T2" fmla="*/ 16 w 48"/>
                <a:gd name="T3" fmla="*/ 16 h 64"/>
                <a:gd name="T4" fmla="*/ 24 w 48"/>
                <a:gd name="T5" fmla="*/ 0 h 64"/>
                <a:gd name="T6" fmla="*/ 32 w 48"/>
                <a:gd name="T7" fmla="*/ 16 h 64"/>
                <a:gd name="T8" fmla="*/ 48 w 48"/>
                <a:gd name="T9" fmla="*/ 16 h 64"/>
                <a:gd name="T10" fmla="*/ 40 w 48"/>
                <a:gd name="T11" fmla="*/ 32 h 64"/>
                <a:gd name="T12" fmla="*/ 48 w 48"/>
                <a:gd name="T13" fmla="*/ 48 h 64"/>
                <a:gd name="T14" fmla="*/ 32 w 48"/>
                <a:gd name="T15" fmla="*/ 48 h 64"/>
                <a:gd name="T16" fmla="*/ 24 w 48"/>
                <a:gd name="T17" fmla="*/ 64 h 64"/>
                <a:gd name="T18" fmla="*/ 16 w 48"/>
                <a:gd name="T19" fmla="*/ 48 h 64"/>
                <a:gd name="T20" fmla="*/ 0 w 48"/>
                <a:gd name="T21" fmla="*/ 48 h 64"/>
                <a:gd name="T22" fmla="*/ 8 w 48"/>
                <a:gd name="T23" fmla="*/ 32 h 64"/>
                <a:gd name="T24" fmla="*/ 0 w 48"/>
                <a:gd name="T25" fmla="*/ 1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 h="64">
                  <a:moveTo>
                    <a:pt x="0" y="16"/>
                  </a:moveTo>
                  <a:lnTo>
                    <a:pt x="16" y="16"/>
                  </a:lnTo>
                  <a:lnTo>
                    <a:pt x="24" y="0"/>
                  </a:lnTo>
                  <a:lnTo>
                    <a:pt x="32" y="16"/>
                  </a:lnTo>
                  <a:lnTo>
                    <a:pt x="48" y="16"/>
                  </a:lnTo>
                  <a:lnTo>
                    <a:pt x="40" y="32"/>
                  </a:lnTo>
                  <a:lnTo>
                    <a:pt x="48" y="48"/>
                  </a:lnTo>
                  <a:lnTo>
                    <a:pt x="32" y="48"/>
                  </a:lnTo>
                  <a:lnTo>
                    <a:pt x="24" y="64"/>
                  </a:lnTo>
                  <a:lnTo>
                    <a:pt x="16" y="48"/>
                  </a:lnTo>
                  <a:lnTo>
                    <a:pt x="0" y="48"/>
                  </a:lnTo>
                  <a:lnTo>
                    <a:pt x="8" y="32"/>
                  </a:lnTo>
                  <a:lnTo>
                    <a:pt x="0" y="16"/>
                  </a:lnTo>
                  <a:close/>
                </a:path>
              </a:pathLst>
            </a:custGeom>
            <a:noFill/>
            <a:ln w="0">
              <a:solidFill>
                <a:srgbClr val="AAAA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2487" name="Freeform 80"/>
            <p:cNvSpPr>
              <a:spLocks/>
            </p:cNvSpPr>
            <p:nvPr/>
          </p:nvSpPr>
          <p:spPr bwMode="auto">
            <a:xfrm>
              <a:off x="5976156" y="2060848"/>
              <a:ext cx="76200" cy="101600"/>
            </a:xfrm>
            <a:custGeom>
              <a:avLst/>
              <a:gdLst>
                <a:gd name="T0" fmla="*/ 0 w 48"/>
                <a:gd name="T1" fmla="*/ 16 h 64"/>
                <a:gd name="T2" fmla="*/ 16 w 48"/>
                <a:gd name="T3" fmla="*/ 16 h 64"/>
                <a:gd name="T4" fmla="*/ 24 w 48"/>
                <a:gd name="T5" fmla="*/ 0 h 64"/>
                <a:gd name="T6" fmla="*/ 32 w 48"/>
                <a:gd name="T7" fmla="*/ 16 h 64"/>
                <a:gd name="T8" fmla="*/ 48 w 48"/>
                <a:gd name="T9" fmla="*/ 16 h 64"/>
                <a:gd name="T10" fmla="*/ 40 w 48"/>
                <a:gd name="T11" fmla="*/ 32 h 64"/>
                <a:gd name="T12" fmla="*/ 48 w 48"/>
                <a:gd name="T13" fmla="*/ 48 h 64"/>
                <a:gd name="T14" fmla="*/ 32 w 48"/>
                <a:gd name="T15" fmla="*/ 48 h 64"/>
                <a:gd name="T16" fmla="*/ 24 w 48"/>
                <a:gd name="T17" fmla="*/ 64 h 64"/>
                <a:gd name="T18" fmla="*/ 16 w 48"/>
                <a:gd name="T19" fmla="*/ 48 h 64"/>
                <a:gd name="T20" fmla="*/ 0 w 48"/>
                <a:gd name="T21" fmla="*/ 48 h 64"/>
                <a:gd name="T22" fmla="*/ 8 w 48"/>
                <a:gd name="T23" fmla="*/ 32 h 64"/>
                <a:gd name="T24" fmla="*/ 0 w 48"/>
                <a:gd name="T25" fmla="*/ 1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 h="64">
                  <a:moveTo>
                    <a:pt x="0" y="16"/>
                  </a:moveTo>
                  <a:lnTo>
                    <a:pt x="16" y="16"/>
                  </a:lnTo>
                  <a:lnTo>
                    <a:pt x="24" y="0"/>
                  </a:lnTo>
                  <a:lnTo>
                    <a:pt x="32" y="16"/>
                  </a:lnTo>
                  <a:lnTo>
                    <a:pt x="48" y="16"/>
                  </a:lnTo>
                  <a:lnTo>
                    <a:pt x="40" y="32"/>
                  </a:lnTo>
                  <a:lnTo>
                    <a:pt x="48" y="48"/>
                  </a:lnTo>
                  <a:lnTo>
                    <a:pt x="32" y="48"/>
                  </a:lnTo>
                  <a:lnTo>
                    <a:pt x="24" y="64"/>
                  </a:lnTo>
                  <a:lnTo>
                    <a:pt x="16" y="48"/>
                  </a:lnTo>
                  <a:lnTo>
                    <a:pt x="0" y="48"/>
                  </a:lnTo>
                  <a:lnTo>
                    <a:pt x="8" y="32"/>
                  </a:lnTo>
                  <a:lnTo>
                    <a:pt x="0" y="16"/>
                  </a:lnTo>
                  <a:close/>
                </a:path>
              </a:pathLst>
            </a:custGeom>
            <a:noFill/>
            <a:ln w="0">
              <a:solidFill>
                <a:srgbClr val="AAAA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2488" name="Freeform 78"/>
            <p:cNvSpPr>
              <a:spLocks/>
            </p:cNvSpPr>
            <p:nvPr/>
          </p:nvSpPr>
          <p:spPr bwMode="auto">
            <a:xfrm>
              <a:off x="5904148" y="2132856"/>
              <a:ext cx="76200" cy="101600"/>
            </a:xfrm>
            <a:custGeom>
              <a:avLst/>
              <a:gdLst>
                <a:gd name="T0" fmla="*/ 0 w 48"/>
                <a:gd name="T1" fmla="*/ 16 h 64"/>
                <a:gd name="T2" fmla="*/ 16 w 48"/>
                <a:gd name="T3" fmla="*/ 16 h 64"/>
                <a:gd name="T4" fmla="*/ 24 w 48"/>
                <a:gd name="T5" fmla="*/ 0 h 64"/>
                <a:gd name="T6" fmla="*/ 32 w 48"/>
                <a:gd name="T7" fmla="*/ 16 h 64"/>
                <a:gd name="T8" fmla="*/ 48 w 48"/>
                <a:gd name="T9" fmla="*/ 16 h 64"/>
                <a:gd name="T10" fmla="*/ 40 w 48"/>
                <a:gd name="T11" fmla="*/ 32 h 64"/>
                <a:gd name="T12" fmla="*/ 48 w 48"/>
                <a:gd name="T13" fmla="*/ 48 h 64"/>
                <a:gd name="T14" fmla="*/ 32 w 48"/>
                <a:gd name="T15" fmla="*/ 48 h 64"/>
                <a:gd name="T16" fmla="*/ 24 w 48"/>
                <a:gd name="T17" fmla="*/ 64 h 64"/>
                <a:gd name="T18" fmla="*/ 16 w 48"/>
                <a:gd name="T19" fmla="*/ 48 h 64"/>
                <a:gd name="T20" fmla="*/ 0 w 48"/>
                <a:gd name="T21" fmla="*/ 48 h 64"/>
                <a:gd name="T22" fmla="*/ 8 w 48"/>
                <a:gd name="T23" fmla="*/ 32 h 64"/>
                <a:gd name="T24" fmla="*/ 0 w 48"/>
                <a:gd name="T25" fmla="*/ 1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 h="64">
                  <a:moveTo>
                    <a:pt x="0" y="16"/>
                  </a:moveTo>
                  <a:lnTo>
                    <a:pt x="16" y="16"/>
                  </a:lnTo>
                  <a:lnTo>
                    <a:pt x="24" y="0"/>
                  </a:lnTo>
                  <a:lnTo>
                    <a:pt x="32" y="16"/>
                  </a:lnTo>
                  <a:lnTo>
                    <a:pt x="48" y="16"/>
                  </a:lnTo>
                  <a:lnTo>
                    <a:pt x="40" y="32"/>
                  </a:lnTo>
                  <a:lnTo>
                    <a:pt x="48" y="48"/>
                  </a:lnTo>
                  <a:lnTo>
                    <a:pt x="32" y="48"/>
                  </a:lnTo>
                  <a:lnTo>
                    <a:pt x="24" y="64"/>
                  </a:lnTo>
                  <a:lnTo>
                    <a:pt x="16" y="48"/>
                  </a:lnTo>
                  <a:lnTo>
                    <a:pt x="0" y="48"/>
                  </a:lnTo>
                  <a:lnTo>
                    <a:pt x="8" y="32"/>
                  </a:lnTo>
                  <a:lnTo>
                    <a:pt x="0" y="16"/>
                  </a:lnTo>
                  <a:close/>
                </a:path>
              </a:pathLst>
            </a:custGeom>
            <a:noFill/>
            <a:ln w="0">
              <a:solidFill>
                <a:srgbClr val="AAAA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2489" name="Freeform 78"/>
            <p:cNvSpPr>
              <a:spLocks/>
            </p:cNvSpPr>
            <p:nvPr/>
          </p:nvSpPr>
          <p:spPr bwMode="auto">
            <a:xfrm>
              <a:off x="5904148" y="2031256"/>
              <a:ext cx="76200" cy="101600"/>
            </a:xfrm>
            <a:custGeom>
              <a:avLst/>
              <a:gdLst>
                <a:gd name="T0" fmla="*/ 0 w 48"/>
                <a:gd name="T1" fmla="*/ 16 h 64"/>
                <a:gd name="T2" fmla="*/ 16 w 48"/>
                <a:gd name="T3" fmla="*/ 16 h 64"/>
                <a:gd name="T4" fmla="*/ 24 w 48"/>
                <a:gd name="T5" fmla="*/ 0 h 64"/>
                <a:gd name="T6" fmla="*/ 32 w 48"/>
                <a:gd name="T7" fmla="*/ 16 h 64"/>
                <a:gd name="T8" fmla="*/ 48 w 48"/>
                <a:gd name="T9" fmla="*/ 16 h 64"/>
                <a:gd name="T10" fmla="*/ 40 w 48"/>
                <a:gd name="T11" fmla="*/ 32 h 64"/>
                <a:gd name="T12" fmla="*/ 48 w 48"/>
                <a:gd name="T13" fmla="*/ 48 h 64"/>
                <a:gd name="T14" fmla="*/ 32 w 48"/>
                <a:gd name="T15" fmla="*/ 48 h 64"/>
                <a:gd name="T16" fmla="*/ 24 w 48"/>
                <a:gd name="T17" fmla="*/ 64 h 64"/>
                <a:gd name="T18" fmla="*/ 16 w 48"/>
                <a:gd name="T19" fmla="*/ 48 h 64"/>
                <a:gd name="T20" fmla="*/ 0 w 48"/>
                <a:gd name="T21" fmla="*/ 48 h 64"/>
                <a:gd name="T22" fmla="*/ 8 w 48"/>
                <a:gd name="T23" fmla="*/ 32 h 64"/>
                <a:gd name="T24" fmla="*/ 0 w 48"/>
                <a:gd name="T25" fmla="*/ 1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 h="64">
                  <a:moveTo>
                    <a:pt x="0" y="16"/>
                  </a:moveTo>
                  <a:lnTo>
                    <a:pt x="16" y="16"/>
                  </a:lnTo>
                  <a:lnTo>
                    <a:pt x="24" y="0"/>
                  </a:lnTo>
                  <a:lnTo>
                    <a:pt x="32" y="16"/>
                  </a:lnTo>
                  <a:lnTo>
                    <a:pt x="48" y="16"/>
                  </a:lnTo>
                  <a:lnTo>
                    <a:pt x="40" y="32"/>
                  </a:lnTo>
                  <a:lnTo>
                    <a:pt x="48" y="48"/>
                  </a:lnTo>
                  <a:lnTo>
                    <a:pt x="32" y="48"/>
                  </a:lnTo>
                  <a:lnTo>
                    <a:pt x="24" y="64"/>
                  </a:lnTo>
                  <a:lnTo>
                    <a:pt x="16" y="48"/>
                  </a:lnTo>
                  <a:lnTo>
                    <a:pt x="0" y="48"/>
                  </a:lnTo>
                  <a:lnTo>
                    <a:pt x="8" y="32"/>
                  </a:lnTo>
                  <a:lnTo>
                    <a:pt x="0" y="16"/>
                  </a:lnTo>
                  <a:close/>
                </a:path>
              </a:pathLst>
            </a:custGeom>
            <a:noFill/>
            <a:ln w="0">
              <a:solidFill>
                <a:srgbClr val="AAAA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2490" name="Freeform 78"/>
            <p:cNvSpPr>
              <a:spLocks/>
            </p:cNvSpPr>
            <p:nvPr/>
          </p:nvSpPr>
          <p:spPr bwMode="auto">
            <a:xfrm>
              <a:off x="5827948" y="1995252"/>
              <a:ext cx="76200" cy="101600"/>
            </a:xfrm>
            <a:custGeom>
              <a:avLst/>
              <a:gdLst>
                <a:gd name="T0" fmla="*/ 0 w 48"/>
                <a:gd name="T1" fmla="*/ 16 h 64"/>
                <a:gd name="T2" fmla="*/ 16 w 48"/>
                <a:gd name="T3" fmla="*/ 16 h 64"/>
                <a:gd name="T4" fmla="*/ 24 w 48"/>
                <a:gd name="T5" fmla="*/ 0 h 64"/>
                <a:gd name="T6" fmla="*/ 32 w 48"/>
                <a:gd name="T7" fmla="*/ 16 h 64"/>
                <a:gd name="T8" fmla="*/ 48 w 48"/>
                <a:gd name="T9" fmla="*/ 16 h 64"/>
                <a:gd name="T10" fmla="*/ 40 w 48"/>
                <a:gd name="T11" fmla="*/ 32 h 64"/>
                <a:gd name="T12" fmla="*/ 48 w 48"/>
                <a:gd name="T13" fmla="*/ 48 h 64"/>
                <a:gd name="T14" fmla="*/ 32 w 48"/>
                <a:gd name="T15" fmla="*/ 48 h 64"/>
                <a:gd name="T16" fmla="*/ 24 w 48"/>
                <a:gd name="T17" fmla="*/ 64 h 64"/>
                <a:gd name="T18" fmla="*/ 16 w 48"/>
                <a:gd name="T19" fmla="*/ 48 h 64"/>
                <a:gd name="T20" fmla="*/ 0 w 48"/>
                <a:gd name="T21" fmla="*/ 48 h 64"/>
                <a:gd name="T22" fmla="*/ 8 w 48"/>
                <a:gd name="T23" fmla="*/ 32 h 64"/>
                <a:gd name="T24" fmla="*/ 0 w 48"/>
                <a:gd name="T25" fmla="*/ 1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 h="64">
                  <a:moveTo>
                    <a:pt x="0" y="16"/>
                  </a:moveTo>
                  <a:lnTo>
                    <a:pt x="16" y="16"/>
                  </a:lnTo>
                  <a:lnTo>
                    <a:pt x="24" y="0"/>
                  </a:lnTo>
                  <a:lnTo>
                    <a:pt x="32" y="16"/>
                  </a:lnTo>
                  <a:lnTo>
                    <a:pt x="48" y="16"/>
                  </a:lnTo>
                  <a:lnTo>
                    <a:pt x="40" y="32"/>
                  </a:lnTo>
                  <a:lnTo>
                    <a:pt x="48" y="48"/>
                  </a:lnTo>
                  <a:lnTo>
                    <a:pt x="32" y="48"/>
                  </a:lnTo>
                  <a:lnTo>
                    <a:pt x="24" y="64"/>
                  </a:lnTo>
                  <a:lnTo>
                    <a:pt x="16" y="48"/>
                  </a:lnTo>
                  <a:lnTo>
                    <a:pt x="0" y="48"/>
                  </a:lnTo>
                  <a:lnTo>
                    <a:pt x="8" y="32"/>
                  </a:lnTo>
                  <a:lnTo>
                    <a:pt x="0" y="16"/>
                  </a:lnTo>
                  <a:close/>
                </a:path>
              </a:pathLst>
            </a:custGeom>
            <a:noFill/>
            <a:ln w="0">
              <a:solidFill>
                <a:srgbClr val="AAAA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2491" name="Freeform 78"/>
            <p:cNvSpPr>
              <a:spLocks/>
            </p:cNvSpPr>
            <p:nvPr/>
          </p:nvSpPr>
          <p:spPr bwMode="auto">
            <a:xfrm>
              <a:off x="5827948" y="2168860"/>
              <a:ext cx="76200" cy="101600"/>
            </a:xfrm>
            <a:custGeom>
              <a:avLst/>
              <a:gdLst>
                <a:gd name="T0" fmla="*/ 0 w 48"/>
                <a:gd name="T1" fmla="*/ 16 h 64"/>
                <a:gd name="T2" fmla="*/ 16 w 48"/>
                <a:gd name="T3" fmla="*/ 16 h 64"/>
                <a:gd name="T4" fmla="*/ 24 w 48"/>
                <a:gd name="T5" fmla="*/ 0 h 64"/>
                <a:gd name="T6" fmla="*/ 32 w 48"/>
                <a:gd name="T7" fmla="*/ 16 h 64"/>
                <a:gd name="T8" fmla="*/ 48 w 48"/>
                <a:gd name="T9" fmla="*/ 16 h 64"/>
                <a:gd name="T10" fmla="*/ 40 w 48"/>
                <a:gd name="T11" fmla="*/ 32 h 64"/>
                <a:gd name="T12" fmla="*/ 48 w 48"/>
                <a:gd name="T13" fmla="*/ 48 h 64"/>
                <a:gd name="T14" fmla="*/ 32 w 48"/>
                <a:gd name="T15" fmla="*/ 48 h 64"/>
                <a:gd name="T16" fmla="*/ 24 w 48"/>
                <a:gd name="T17" fmla="*/ 64 h 64"/>
                <a:gd name="T18" fmla="*/ 16 w 48"/>
                <a:gd name="T19" fmla="*/ 48 h 64"/>
                <a:gd name="T20" fmla="*/ 0 w 48"/>
                <a:gd name="T21" fmla="*/ 48 h 64"/>
                <a:gd name="T22" fmla="*/ 8 w 48"/>
                <a:gd name="T23" fmla="*/ 32 h 64"/>
                <a:gd name="T24" fmla="*/ 0 w 48"/>
                <a:gd name="T25" fmla="*/ 1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 h="64">
                  <a:moveTo>
                    <a:pt x="0" y="16"/>
                  </a:moveTo>
                  <a:lnTo>
                    <a:pt x="16" y="16"/>
                  </a:lnTo>
                  <a:lnTo>
                    <a:pt x="24" y="0"/>
                  </a:lnTo>
                  <a:lnTo>
                    <a:pt x="32" y="16"/>
                  </a:lnTo>
                  <a:lnTo>
                    <a:pt x="48" y="16"/>
                  </a:lnTo>
                  <a:lnTo>
                    <a:pt x="40" y="32"/>
                  </a:lnTo>
                  <a:lnTo>
                    <a:pt x="48" y="48"/>
                  </a:lnTo>
                  <a:lnTo>
                    <a:pt x="32" y="48"/>
                  </a:lnTo>
                  <a:lnTo>
                    <a:pt x="24" y="64"/>
                  </a:lnTo>
                  <a:lnTo>
                    <a:pt x="16" y="48"/>
                  </a:lnTo>
                  <a:lnTo>
                    <a:pt x="0" y="48"/>
                  </a:lnTo>
                  <a:lnTo>
                    <a:pt x="8" y="32"/>
                  </a:lnTo>
                  <a:lnTo>
                    <a:pt x="0" y="16"/>
                  </a:lnTo>
                  <a:close/>
                </a:path>
              </a:pathLst>
            </a:custGeom>
            <a:noFill/>
            <a:ln w="0">
              <a:solidFill>
                <a:srgbClr val="AAAA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2492" name="Freeform 78"/>
            <p:cNvSpPr>
              <a:spLocks/>
            </p:cNvSpPr>
            <p:nvPr/>
          </p:nvSpPr>
          <p:spPr bwMode="auto">
            <a:xfrm>
              <a:off x="5760132" y="2132856"/>
              <a:ext cx="76200" cy="101600"/>
            </a:xfrm>
            <a:custGeom>
              <a:avLst/>
              <a:gdLst>
                <a:gd name="T0" fmla="*/ 0 w 48"/>
                <a:gd name="T1" fmla="*/ 16 h 64"/>
                <a:gd name="T2" fmla="*/ 16 w 48"/>
                <a:gd name="T3" fmla="*/ 16 h 64"/>
                <a:gd name="T4" fmla="*/ 24 w 48"/>
                <a:gd name="T5" fmla="*/ 0 h 64"/>
                <a:gd name="T6" fmla="*/ 32 w 48"/>
                <a:gd name="T7" fmla="*/ 16 h 64"/>
                <a:gd name="T8" fmla="*/ 48 w 48"/>
                <a:gd name="T9" fmla="*/ 16 h 64"/>
                <a:gd name="T10" fmla="*/ 40 w 48"/>
                <a:gd name="T11" fmla="*/ 32 h 64"/>
                <a:gd name="T12" fmla="*/ 48 w 48"/>
                <a:gd name="T13" fmla="*/ 48 h 64"/>
                <a:gd name="T14" fmla="*/ 32 w 48"/>
                <a:gd name="T15" fmla="*/ 48 h 64"/>
                <a:gd name="T16" fmla="*/ 24 w 48"/>
                <a:gd name="T17" fmla="*/ 64 h 64"/>
                <a:gd name="T18" fmla="*/ 16 w 48"/>
                <a:gd name="T19" fmla="*/ 48 h 64"/>
                <a:gd name="T20" fmla="*/ 0 w 48"/>
                <a:gd name="T21" fmla="*/ 48 h 64"/>
                <a:gd name="T22" fmla="*/ 8 w 48"/>
                <a:gd name="T23" fmla="*/ 32 h 64"/>
                <a:gd name="T24" fmla="*/ 0 w 48"/>
                <a:gd name="T25" fmla="*/ 1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 h="64">
                  <a:moveTo>
                    <a:pt x="0" y="16"/>
                  </a:moveTo>
                  <a:lnTo>
                    <a:pt x="16" y="16"/>
                  </a:lnTo>
                  <a:lnTo>
                    <a:pt x="24" y="0"/>
                  </a:lnTo>
                  <a:lnTo>
                    <a:pt x="32" y="16"/>
                  </a:lnTo>
                  <a:lnTo>
                    <a:pt x="48" y="16"/>
                  </a:lnTo>
                  <a:lnTo>
                    <a:pt x="40" y="32"/>
                  </a:lnTo>
                  <a:lnTo>
                    <a:pt x="48" y="48"/>
                  </a:lnTo>
                  <a:lnTo>
                    <a:pt x="32" y="48"/>
                  </a:lnTo>
                  <a:lnTo>
                    <a:pt x="24" y="64"/>
                  </a:lnTo>
                  <a:lnTo>
                    <a:pt x="16" y="48"/>
                  </a:lnTo>
                  <a:lnTo>
                    <a:pt x="0" y="48"/>
                  </a:lnTo>
                  <a:lnTo>
                    <a:pt x="8" y="32"/>
                  </a:lnTo>
                  <a:lnTo>
                    <a:pt x="0" y="16"/>
                  </a:lnTo>
                  <a:close/>
                </a:path>
              </a:pathLst>
            </a:custGeom>
            <a:noFill/>
            <a:ln w="0">
              <a:solidFill>
                <a:srgbClr val="AAAA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2493" name="Freeform 78"/>
            <p:cNvSpPr>
              <a:spLocks/>
            </p:cNvSpPr>
            <p:nvPr/>
          </p:nvSpPr>
          <p:spPr bwMode="auto">
            <a:xfrm>
              <a:off x="5760132" y="2060848"/>
              <a:ext cx="76200" cy="101600"/>
            </a:xfrm>
            <a:custGeom>
              <a:avLst/>
              <a:gdLst>
                <a:gd name="T0" fmla="*/ 0 w 48"/>
                <a:gd name="T1" fmla="*/ 16 h 64"/>
                <a:gd name="T2" fmla="*/ 16 w 48"/>
                <a:gd name="T3" fmla="*/ 16 h 64"/>
                <a:gd name="T4" fmla="*/ 24 w 48"/>
                <a:gd name="T5" fmla="*/ 0 h 64"/>
                <a:gd name="T6" fmla="*/ 32 w 48"/>
                <a:gd name="T7" fmla="*/ 16 h 64"/>
                <a:gd name="T8" fmla="*/ 48 w 48"/>
                <a:gd name="T9" fmla="*/ 16 h 64"/>
                <a:gd name="T10" fmla="*/ 40 w 48"/>
                <a:gd name="T11" fmla="*/ 32 h 64"/>
                <a:gd name="T12" fmla="*/ 48 w 48"/>
                <a:gd name="T13" fmla="*/ 48 h 64"/>
                <a:gd name="T14" fmla="*/ 32 w 48"/>
                <a:gd name="T15" fmla="*/ 48 h 64"/>
                <a:gd name="T16" fmla="*/ 24 w 48"/>
                <a:gd name="T17" fmla="*/ 64 h 64"/>
                <a:gd name="T18" fmla="*/ 16 w 48"/>
                <a:gd name="T19" fmla="*/ 48 h 64"/>
                <a:gd name="T20" fmla="*/ 0 w 48"/>
                <a:gd name="T21" fmla="*/ 48 h 64"/>
                <a:gd name="T22" fmla="*/ 8 w 48"/>
                <a:gd name="T23" fmla="*/ 32 h 64"/>
                <a:gd name="T24" fmla="*/ 0 w 48"/>
                <a:gd name="T25" fmla="*/ 1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 h="64">
                  <a:moveTo>
                    <a:pt x="0" y="16"/>
                  </a:moveTo>
                  <a:lnTo>
                    <a:pt x="16" y="16"/>
                  </a:lnTo>
                  <a:lnTo>
                    <a:pt x="24" y="0"/>
                  </a:lnTo>
                  <a:lnTo>
                    <a:pt x="32" y="16"/>
                  </a:lnTo>
                  <a:lnTo>
                    <a:pt x="48" y="16"/>
                  </a:lnTo>
                  <a:lnTo>
                    <a:pt x="40" y="32"/>
                  </a:lnTo>
                  <a:lnTo>
                    <a:pt x="48" y="48"/>
                  </a:lnTo>
                  <a:lnTo>
                    <a:pt x="32" y="48"/>
                  </a:lnTo>
                  <a:lnTo>
                    <a:pt x="24" y="64"/>
                  </a:lnTo>
                  <a:lnTo>
                    <a:pt x="16" y="48"/>
                  </a:lnTo>
                  <a:lnTo>
                    <a:pt x="0" y="48"/>
                  </a:lnTo>
                  <a:lnTo>
                    <a:pt x="8" y="32"/>
                  </a:lnTo>
                  <a:lnTo>
                    <a:pt x="0" y="16"/>
                  </a:lnTo>
                  <a:close/>
                </a:path>
              </a:pathLst>
            </a:custGeom>
            <a:noFill/>
            <a:ln w="0">
              <a:solidFill>
                <a:srgbClr val="AAAA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2494" name="Freeform 82"/>
            <p:cNvSpPr>
              <a:spLocks/>
            </p:cNvSpPr>
            <p:nvPr/>
          </p:nvSpPr>
          <p:spPr bwMode="auto">
            <a:xfrm>
              <a:off x="5940152" y="1952836"/>
              <a:ext cx="76200" cy="101600"/>
            </a:xfrm>
            <a:custGeom>
              <a:avLst/>
              <a:gdLst>
                <a:gd name="T0" fmla="*/ 0 w 48"/>
                <a:gd name="T1" fmla="*/ 16 h 64"/>
                <a:gd name="T2" fmla="*/ 16 w 48"/>
                <a:gd name="T3" fmla="*/ 16 h 64"/>
                <a:gd name="T4" fmla="*/ 24 w 48"/>
                <a:gd name="T5" fmla="*/ 0 h 64"/>
                <a:gd name="T6" fmla="*/ 32 w 48"/>
                <a:gd name="T7" fmla="*/ 16 h 64"/>
                <a:gd name="T8" fmla="*/ 48 w 48"/>
                <a:gd name="T9" fmla="*/ 16 h 64"/>
                <a:gd name="T10" fmla="*/ 40 w 48"/>
                <a:gd name="T11" fmla="*/ 32 h 64"/>
                <a:gd name="T12" fmla="*/ 48 w 48"/>
                <a:gd name="T13" fmla="*/ 48 h 64"/>
                <a:gd name="T14" fmla="*/ 32 w 48"/>
                <a:gd name="T15" fmla="*/ 48 h 64"/>
                <a:gd name="T16" fmla="*/ 24 w 48"/>
                <a:gd name="T17" fmla="*/ 64 h 64"/>
                <a:gd name="T18" fmla="*/ 16 w 48"/>
                <a:gd name="T19" fmla="*/ 48 h 64"/>
                <a:gd name="T20" fmla="*/ 0 w 48"/>
                <a:gd name="T21" fmla="*/ 48 h 64"/>
                <a:gd name="T22" fmla="*/ 8 w 48"/>
                <a:gd name="T23" fmla="*/ 32 h 64"/>
                <a:gd name="T24" fmla="*/ 0 w 48"/>
                <a:gd name="T25" fmla="*/ 1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 h="64">
                  <a:moveTo>
                    <a:pt x="0" y="16"/>
                  </a:moveTo>
                  <a:lnTo>
                    <a:pt x="16" y="16"/>
                  </a:lnTo>
                  <a:lnTo>
                    <a:pt x="24" y="0"/>
                  </a:lnTo>
                  <a:lnTo>
                    <a:pt x="32" y="16"/>
                  </a:lnTo>
                  <a:lnTo>
                    <a:pt x="48" y="16"/>
                  </a:lnTo>
                  <a:lnTo>
                    <a:pt x="40" y="32"/>
                  </a:lnTo>
                  <a:lnTo>
                    <a:pt x="48" y="48"/>
                  </a:lnTo>
                  <a:lnTo>
                    <a:pt x="32" y="48"/>
                  </a:lnTo>
                  <a:lnTo>
                    <a:pt x="24" y="64"/>
                  </a:lnTo>
                  <a:lnTo>
                    <a:pt x="16" y="48"/>
                  </a:lnTo>
                  <a:lnTo>
                    <a:pt x="0" y="48"/>
                  </a:lnTo>
                  <a:lnTo>
                    <a:pt x="8" y="32"/>
                  </a:lnTo>
                  <a:lnTo>
                    <a:pt x="0" y="16"/>
                  </a:lnTo>
                  <a:close/>
                </a:path>
              </a:pathLst>
            </a:custGeom>
            <a:noFill/>
            <a:ln w="0">
              <a:solidFill>
                <a:srgbClr val="0000AA"/>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495" name="Freeform 82"/>
            <p:cNvSpPr>
              <a:spLocks/>
            </p:cNvSpPr>
            <p:nvPr/>
          </p:nvSpPr>
          <p:spPr bwMode="auto">
            <a:xfrm>
              <a:off x="6012160" y="1923244"/>
              <a:ext cx="76200" cy="101600"/>
            </a:xfrm>
            <a:custGeom>
              <a:avLst/>
              <a:gdLst>
                <a:gd name="T0" fmla="*/ 0 w 48"/>
                <a:gd name="T1" fmla="*/ 16 h 64"/>
                <a:gd name="T2" fmla="*/ 16 w 48"/>
                <a:gd name="T3" fmla="*/ 16 h 64"/>
                <a:gd name="T4" fmla="*/ 24 w 48"/>
                <a:gd name="T5" fmla="*/ 0 h 64"/>
                <a:gd name="T6" fmla="*/ 32 w 48"/>
                <a:gd name="T7" fmla="*/ 16 h 64"/>
                <a:gd name="T8" fmla="*/ 48 w 48"/>
                <a:gd name="T9" fmla="*/ 16 h 64"/>
                <a:gd name="T10" fmla="*/ 40 w 48"/>
                <a:gd name="T11" fmla="*/ 32 h 64"/>
                <a:gd name="T12" fmla="*/ 48 w 48"/>
                <a:gd name="T13" fmla="*/ 48 h 64"/>
                <a:gd name="T14" fmla="*/ 32 w 48"/>
                <a:gd name="T15" fmla="*/ 48 h 64"/>
                <a:gd name="T16" fmla="*/ 24 w 48"/>
                <a:gd name="T17" fmla="*/ 64 h 64"/>
                <a:gd name="T18" fmla="*/ 16 w 48"/>
                <a:gd name="T19" fmla="*/ 48 h 64"/>
                <a:gd name="T20" fmla="*/ 0 w 48"/>
                <a:gd name="T21" fmla="*/ 48 h 64"/>
                <a:gd name="T22" fmla="*/ 8 w 48"/>
                <a:gd name="T23" fmla="*/ 32 h 64"/>
                <a:gd name="T24" fmla="*/ 0 w 48"/>
                <a:gd name="T25" fmla="*/ 1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 h="64">
                  <a:moveTo>
                    <a:pt x="0" y="16"/>
                  </a:moveTo>
                  <a:lnTo>
                    <a:pt x="16" y="16"/>
                  </a:lnTo>
                  <a:lnTo>
                    <a:pt x="24" y="0"/>
                  </a:lnTo>
                  <a:lnTo>
                    <a:pt x="32" y="16"/>
                  </a:lnTo>
                  <a:lnTo>
                    <a:pt x="48" y="16"/>
                  </a:lnTo>
                  <a:lnTo>
                    <a:pt x="40" y="32"/>
                  </a:lnTo>
                  <a:lnTo>
                    <a:pt x="48" y="48"/>
                  </a:lnTo>
                  <a:lnTo>
                    <a:pt x="32" y="48"/>
                  </a:lnTo>
                  <a:lnTo>
                    <a:pt x="24" y="64"/>
                  </a:lnTo>
                  <a:lnTo>
                    <a:pt x="16" y="48"/>
                  </a:lnTo>
                  <a:lnTo>
                    <a:pt x="0" y="48"/>
                  </a:lnTo>
                  <a:lnTo>
                    <a:pt x="8" y="32"/>
                  </a:lnTo>
                  <a:lnTo>
                    <a:pt x="0" y="16"/>
                  </a:lnTo>
                  <a:close/>
                </a:path>
              </a:pathLst>
            </a:custGeom>
            <a:noFill/>
            <a:ln w="0">
              <a:solidFill>
                <a:srgbClr val="0000AA"/>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496" name="Freeform 82"/>
            <p:cNvSpPr>
              <a:spLocks/>
            </p:cNvSpPr>
            <p:nvPr/>
          </p:nvSpPr>
          <p:spPr bwMode="auto">
            <a:xfrm>
              <a:off x="5868144" y="1923244"/>
              <a:ext cx="76200" cy="101600"/>
            </a:xfrm>
            <a:custGeom>
              <a:avLst/>
              <a:gdLst>
                <a:gd name="T0" fmla="*/ 0 w 48"/>
                <a:gd name="T1" fmla="*/ 16 h 64"/>
                <a:gd name="T2" fmla="*/ 16 w 48"/>
                <a:gd name="T3" fmla="*/ 16 h 64"/>
                <a:gd name="T4" fmla="*/ 24 w 48"/>
                <a:gd name="T5" fmla="*/ 0 h 64"/>
                <a:gd name="T6" fmla="*/ 32 w 48"/>
                <a:gd name="T7" fmla="*/ 16 h 64"/>
                <a:gd name="T8" fmla="*/ 48 w 48"/>
                <a:gd name="T9" fmla="*/ 16 h 64"/>
                <a:gd name="T10" fmla="*/ 40 w 48"/>
                <a:gd name="T11" fmla="*/ 32 h 64"/>
                <a:gd name="T12" fmla="*/ 48 w 48"/>
                <a:gd name="T13" fmla="*/ 48 h 64"/>
                <a:gd name="T14" fmla="*/ 32 w 48"/>
                <a:gd name="T15" fmla="*/ 48 h 64"/>
                <a:gd name="T16" fmla="*/ 24 w 48"/>
                <a:gd name="T17" fmla="*/ 64 h 64"/>
                <a:gd name="T18" fmla="*/ 16 w 48"/>
                <a:gd name="T19" fmla="*/ 48 h 64"/>
                <a:gd name="T20" fmla="*/ 0 w 48"/>
                <a:gd name="T21" fmla="*/ 48 h 64"/>
                <a:gd name="T22" fmla="*/ 8 w 48"/>
                <a:gd name="T23" fmla="*/ 32 h 64"/>
                <a:gd name="T24" fmla="*/ 0 w 48"/>
                <a:gd name="T25" fmla="*/ 1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 h="64">
                  <a:moveTo>
                    <a:pt x="0" y="16"/>
                  </a:moveTo>
                  <a:lnTo>
                    <a:pt x="16" y="16"/>
                  </a:lnTo>
                  <a:lnTo>
                    <a:pt x="24" y="0"/>
                  </a:lnTo>
                  <a:lnTo>
                    <a:pt x="32" y="16"/>
                  </a:lnTo>
                  <a:lnTo>
                    <a:pt x="48" y="16"/>
                  </a:lnTo>
                  <a:lnTo>
                    <a:pt x="40" y="32"/>
                  </a:lnTo>
                  <a:lnTo>
                    <a:pt x="48" y="48"/>
                  </a:lnTo>
                  <a:lnTo>
                    <a:pt x="32" y="48"/>
                  </a:lnTo>
                  <a:lnTo>
                    <a:pt x="24" y="64"/>
                  </a:lnTo>
                  <a:lnTo>
                    <a:pt x="16" y="48"/>
                  </a:lnTo>
                  <a:lnTo>
                    <a:pt x="0" y="48"/>
                  </a:lnTo>
                  <a:lnTo>
                    <a:pt x="8" y="32"/>
                  </a:lnTo>
                  <a:lnTo>
                    <a:pt x="0" y="16"/>
                  </a:lnTo>
                  <a:close/>
                </a:path>
              </a:pathLst>
            </a:custGeom>
            <a:noFill/>
            <a:ln w="0">
              <a:solidFill>
                <a:srgbClr val="0000AA"/>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497" name="Freeform 82"/>
            <p:cNvSpPr>
              <a:spLocks/>
            </p:cNvSpPr>
            <p:nvPr/>
          </p:nvSpPr>
          <p:spPr bwMode="auto">
            <a:xfrm>
              <a:off x="6020544" y="1844824"/>
              <a:ext cx="76200" cy="101600"/>
            </a:xfrm>
            <a:custGeom>
              <a:avLst/>
              <a:gdLst>
                <a:gd name="T0" fmla="*/ 0 w 48"/>
                <a:gd name="T1" fmla="*/ 16 h 64"/>
                <a:gd name="T2" fmla="*/ 16 w 48"/>
                <a:gd name="T3" fmla="*/ 16 h 64"/>
                <a:gd name="T4" fmla="*/ 24 w 48"/>
                <a:gd name="T5" fmla="*/ 0 h 64"/>
                <a:gd name="T6" fmla="*/ 32 w 48"/>
                <a:gd name="T7" fmla="*/ 16 h 64"/>
                <a:gd name="T8" fmla="*/ 48 w 48"/>
                <a:gd name="T9" fmla="*/ 16 h 64"/>
                <a:gd name="T10" fmla="*/ 40 w 48"/>
                <a:gd name="T11" fmla="*/ 32 h 64"/>
                <a:gd name="T12" fmla="*/ 48 w 48"/>
                <a:gd name="T13" fmla="*/ 48 h 64"/>
                <a:gd name="T14" fmla="*/ 32 w 48"/>
                <a:gd name="T15" fmla="*/ 48 h 64"/>
                <a:gd name="T16" fmla="*/ 24 w 48"/>
                <a:gd name="T17" fmla="*/ 64 h 64"/>
                <a:gd name="T18" fmla="*/ 16 w 48"/>
                <a:gd name="T19" fmla="*/ 48 h 64"/>
                <a:gd name="T20" fmla="*/ 0 w 48"/>
                <a:gd name="T21" fmla="*/ 48 h 64"/>
                <a:gd name="T22" fmla="*/ 8 w 48"/>
                <a:gd name="T23" fmla="*/ 32 h 64"/>
                <a:gd name="T24" fmla="*/ 0 w 48"/>
                <a:gd name="T25" fmla="*/ 1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 h="64">
                  <a:moveTo>
                    <a:pt x="0" y="16"/>
                  </a:moveTo>
                  <a:lnTo>
                    <a:pt x="16" y="16"/>
                  </a:lnTo>
                  <a:lnTo>
                    <a:pt x="24" y="0"/>
                  </a:lnTo>
                  <a:lnTo>
                    <a:pt x="32" y="16"/>
                  </a:lnTo>
                  <a:lnTo>
                    <a:pt x="48" y="16"/>
                  </a:lnTo>
                  <a:lnTo>
                    <a:pt x="40" y="32"/>
                  </a:lnTo>
                  <a:lnTo>
                    <a:pt x="48" y="48"/>
                  </a:lnTo>
                  <a:lnTo>
                    <a:pt x="32" y="48"/>
                  </a:lnTo>
                  <a:lnTo>
                    <a:pt x="24" y="64"/>
                  </a:lnTo>
                  <a:lnTo>
                    <a:pt x="16" y="48"/>
                  </a:lnTo>
                  <a:lnTo>
                    <a:pt x="0" y="48"/>
                  </a:lnTo>
                  <a:lnTo>
                    <a:pt x="8" y="32"/>
                  </a:lnTo>
                  <a:lnTo>
                    <a:pt x="0" y="16"/>
                  </a:lnTo>
                  <a:close/>
                </a:path>
              </a:pathLst>
            </a:custGeom>
            <a:noFill/>
            <a:ln w="0">
              <a:solidFill>
                <a:srgbClr val="0000AA"/>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498" name="Freeform 82"/>
            <p:cNvSpPr>
              <a:spLocks/>
            </p:cNvSpPr>
            <p:nvPr/>
          </p:nvSpPr>
          <p:spPr bwMode="auto">
            <a:xfrm>
              <a:off x="5868144" y="1844824"/>
              <a:ext cx="76200" cy="101600"/>
            </a:xfrm>
            <a:custGeom>
              <a:avLst/>
              <a:gdLst>
                <a:gd name="T0" fmla="*/ 0 w 48"/>
                <a:gd name="T1" fmla="*/ 16 h 64"/>
                <a:gd name="T2" fmla="*/ 16 w 48"/>
                <a:gd name="T3" fmla="*/ 16 h 64"/>
                <a:gd name="T4" fmla="*/ 24 w 48"/>
                <a:gd name="T5" fmla="*/ 0 h 64"/>
                <a:gd name="T6" fmla="*/ 32 w 48"/>
                <a:gd name="T7" fmla="*/ 16 h 64"/>
                <a:gd name="T8" fmla="*/ 48 w 48"/>
                <a:gd name="T9" fmla="*/ 16 h 64"/>
                <a:gd name="T10" fmla="*/ 40 w 48"/>
                <a:gd name="T11" fmla="*/ 32 h 64"/>
                <a:gd name="T12" fmla="*/ 48 w 48"/>
                <a:gd name="T13" fmla="*/ 48 h 64"/>
                <a:gd name="T14" fmla="*/ 32 w 48"/>
                <a:gd name="T15" fmla="*/ 48 h 64"/>
                <a:gd name="T16" fmla="*/ 24 w 48"/>
                <a:gd name="T17" fmla="*/ 64 h 64"/>
                <a:gd name="T18" fmla="*/ 16 w 48"/>
                <a:gd name="T19" fmla="*/ 48 h 64"/>
                <a:gd name="T20" fmla="*/ 0 w 48"/>
                <a:gd name="T21" fmla="*/ 48 h 64"/>
                <a:gd name="T22" fmla="*/ 8 w 48"/>
                <a:gd name="T23" fmla="*/ 32 h 64"/>
                <a:gd name="T24" fmla="*/ 0 w 48"/>
                <a:gd name="T25" fmla="*/ 1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 h="64">
                  <a:moveTo>
                    <a:pt x="0" y="16"/>
                  </a:moveTo>
                  <a:lnTo>
                    <a:pt x="16" y="16"/>
                  </a:lnTo>
                  <a:lnTo>
                    <a:pt x="24" y="0"/>
                  </a:lnTo>
                  <a:lnTo>
                    <a:pt x="32" y="16"/>
                  </a:lnTo>
                  <a:lnTo>
                    <a:pt x="48" y="16"/>
                  </a:lnTo>
                  <a:lnTo>
                    <a:pt x="40" y="32"/>
                  </a:lnTo>
                  <a:lnTo>
                    <a:pt x="48" y="48"/>
                  </a:lnTo>
                  <a:lnTo>
                    <a:pt x="32" y="48"/>
                  </a:lnTo>
                  <a:lnTo>
                    <a:pt x="24" y="64"/>
                  </a:lnTo>
                  <a:lnTo>
                    <a:pt x="16" y="48"/>
                  </a:lnTo>
                  <a:lnTo>
                    <a:pt x="0" y="48"/>
                  </a:lnTo>
                  <a:lnTo>
                    <a:pt x="8" y="32"/>
                  </a:lnTo>
                  <a:lnTo>
                    <a:pt x="0" y="16"/>
                  </a:lnTo>
                  <a:close/>
                </a:path>
              </a:pathLst>
            </a:custGeom>
            <a:noFill/>
            <a:ln w="0">
              <a:solidFill>
                <a:srgbClr val="0000AA"/>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499" name="Freeform 82"/>
            <p:cNvSpPr>
              <a:spLocks/>
            </p:cNvSpPr>
            <p:nvPr/>
          </p:nvSpPr>
          <p:spPr bwMode="auto">
            <a:xfrm>
              <a:off x="5940152" y="1815232"/>
              <a:ext cx="76200" cy="101600"/>
            </a:xfrm>
            <a:custGeom>
              <a:avLst/>
              <a:gdLst>
                <a:gd name="T0" fmla="*/ 0 w 48"/>
                <a:gd name="T1" fmla="*/ 16 h 64"/>
                <a:gd name="T2" fmla="*/ 16 w 48"/>
                <a:gd name="T3" fmla="*/ 16 h 64"/>
                <a:gd name="T4" fmla="*/ 24 w 48"/>
                <a:gd name="T5" fmla="*/ 0 h 64"/>
                <a:gd name="T6" fmla="*/ 32 w 48"/>
                <a:gd name="T7" fmla="*/ 16 h 64"/>
                <a:gd name="T8" fmla="*/ 48 w 48"/>
                <a:gd name="T9" fmla="*/ 16 h 64"/>
                <a:gd name="T10" fmla="*/ 40 w 48"/>
                <a:gd name="T11" fmla="*/ 32 h 64"/>
                <a:gd name="T12" fmla="*/ 48 w 48"/>
                <a:gd name="T13" fmla="*/ 48 h 64"/>
                <a:gd name="T14" fmla="*/ 32 w 48"/>
                <a:gd name="T15" fmla="*/ 48 h 64"/>
                <a:gd name="T16" fmla="*/ 24 w 48"/>
                <a:gd name="T17" fmla="*/ 64 h 64"/>
                <a:gd name="T18" fmla="*/ 16 w 48"/>
                <a:gd name="T19" fmla="*/ 48 h 64"/>
                <a:gd name="T20" fmla="*/ 0 w 48"/>
                <a:gd name="T21" fmla="*/ 48 h 64"/>
                <a:gd name="T22" fmla="*/ 8 w 48"/>
                <a:gd name="T23" fmla="*/ 32 h 64"/>
                <a:gd name="T24" fmla="*/ 0 w 48"/>
                <a:gd name="T25" fmla="*/ 1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 h="64">
                  <a:moveTo>
                    <a:pt x="0" y="16"/>
                  </a:moveTo>
                  <a:lnTo>
                    <a:pt x="16" y="16"/>
                  </a:lnTo>
                  <a:lnTo>
                    <a:pt x="24" y="0"/>
                  </a:lnTo>
                  <a:lnTo>
                    <a:pt x="32" y="16"/>
                  </a:lnTo>
                  <a:lnTo>
                    <a:pt x="48" y="16"/>
                  </a:lnTo>
                  <a:lnTo>
                    <a:pt x="40" y="32"/>
                  </a:lnTo>
                  <a:lnTo>
                    <a:pt x="48" y="48"/>
                  </a:lnTo>
                  <a:lnTo>
                    <a:pt x="32" y="48"/>
                  </a:lnTo>
                  <a:lnTo>
                    <a:pt x="24" y="64"/>
                  </a:lnTo>
                  <a:lnTo>
                    <a:pt x="16" y="48"/>
                  </a:lnTo>
                  <a:lnTo>
                    <a:pt x="0" y="48"/>
                  </a:lnTo>
                  <a:lnTo>
                    <a:pt x="8" y="32"/>
                  </a:lnTo>
                  <a:lnTo>
                    <a:pt x="0" y="16"/>
                  </a:lnTo>
                  <a:close/>
                </a:path>
              </a:pathLst>
            </a:custGeom>
            <a:noFill/>
            <a:ln w="0">
              <a:solidFill>
                <a:srgbClr val="0000AA"/>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500" name="Freeform 82"/>
            <p:cNvSpPr>
              <a:spLocks/>
            </p:cNvSpPr>
            <p:nvPr/>
          </p:nvSpPr>
          <p:spPr bwMode="auto">
            <a:xfrm>
              <a:off x="6012160" y="1736812"/>
              <a:ext cx="76200" cy="101600"/>
            </a:xfrm>
            <a:custGeom>
              <a:avLst/>
              <a:gdLst>
                <a:gd name="T0" fmla="*/ 0 w 48"/>
                <a:gd name="T1" fmla="*/ 16 h 64"/>
                <a:gd name="T2" fmla="*/ 16 w 48"/>
                <a:gd name="T3" fmla="*/ 16 h 64"/>
                <a:gd name="T4" fmla="*/ 24 w 48"/>
                <a:gd name="T5" fmla="*/ 0 h 64"/>
                <a:gd name="T6" fmla="*/ 32 w 48"/>
                <a:gd name="T7" fmla="*/ 16 h 64"/>
                <a:gd name="T8" fmla="*/ 48 w 48"/>
                <a:gd name="T9" fmla="*/ 16 h 64"/>
                <a:gd name="T10" fmla="*/ 40 w 48"/>
                <a:gd name="T11" fmla="*/ 32 h 64"/>
                <a:gd name="T12" fmla="*/ 48 w 48"/>
                <a:gd name="T13" fmla="*/ 48 h 64"/>
                <a:gd name="T14" fmla="*/ 32 w 48"/>
                <a:gd name="T15" fmla="*/ 48 h 64"/>
                <a:gd name="T16" fmla="*/ 24 w 48"/>
                <a:gd name="T17" fmla="*/ 64 h 64"/>
                <a:gd name="T18" fmla="*/ 16 w 48"/>
                <a:gd name="T19" fmla="*/ 48 h 64"/>
                <a:gd name="T20" fmla="*/ 0 w 48"/>
                <a:gd name="T21" fmla="*/ 48 h 64"/>
                <a:gd name="T22" fmla="*/ 8 w 48"/>
                <a:gd name="T23" fmla="*/ 32 h 64"/>
                <a:gd name="T24" fmla="*/ 0 w 48"/>
                <a:gd name="T25" fmla="*/ 1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 h="64">
                  <a:moveTo>
                    <a:pt x="0" y="16"/>
                  </a:moveTo>
                  <a:lnTo>
                    <a:pt x="16" y="16"/>
                  </a:lnTo>
                  <a:lnTo>
                    <a:pt x="24" y="0"/>
                  </a:lnTo>
                  <a:lnTo>
                    <a:pt x="32" y="16"/>
                  </a:lnTo>
                  <a:lnTo>
                    <a:pt x="48" y="16"/>
                  </a:lnTo>
                  <a:lnTo>
                    <a:pt x="40" y="32"/>
                  </a:lnTo>
                  <a:lnTo>
                    <a:pt x="48" y="48"/>
                  </a:lnTo>
                  <a:lnTo>
                    <a:pt x="32" y="48"/>
                  </a:lnTo>
                  <a:lnTo>
                    <a:pt x="24" y="64"/>
                  </a:lnTo>
                  <a:lnTo>
                    <a:pt x="16" y="48"/>
                  </a:lnTo>
                  <a:lnTo>
                    <a:pt x="0" y="48"/>
                  </a:lnTo>
                  <a:lnTo>
                    <a:pt x="8" y="32"/>
                  </a:lnTo>
                  <a:lnTo>
                    <a:pt x="0" y="16"/>
                  </a:lnTo>
                  <a:close/>
                </a:path>
              </a:pathLst>
            </a:custGeom>
            <a:noFill/>
            <a:ln w="0">
              <a:solidFill>
                <a:srgbClr val="0000AA"/>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501" name="Freeform 82"/>
            <p:cNvSpPr>
              <a:spLocks/>
            </p:cNvSpPr>
            <p:nvPr/>
          </p:nvSpPr>
          <p:spPr bwMode="auto">
            <a:xfrm>
              <a:off x="5904148" y="1736812"/>
              <a:ext cx="76200" cy="101600"/>
            </a:xfrm>
            <a:custGeom>
              <a:avLst/>
              <a:gdLst>
                <a:gd name="T0" fmla="*/ 0 w 48"/>
                <a:gd name="T1" fmla="*/ 16 h 64"/>
                <a:gd name="T2" fmla="*/ 16 w 48"/>
                <a:gd name="T3" fmla="*/ 16 h 64"/>
                <a:gd name="T4" fmla="*/ 24 w 48"/>
                <a:gd name="T5" fmla="*/ 0 h 64"/>
                <a:gd name="T6" fmla="*/ 32 w 48"/>
                <a:gd name="T7" fmla="*/ 16 h 64"/>
                <a:gd name="T8" fmla="*/ 48 w 48"/>
                <a:gd name="T9" fmla="*/ 16 h 64"/>
                <a:gd name="T10" fmla="*/ 40 w 48"/>
                <a:gd name="T11" fmla="*/ 32 h 64"/>
                <a:gd name="T12" fmla="*/ 48 w 48"/>
                <a:gd name="T13" fmla="*/ 48 h 64"/>
                <a:gd name="T14" fmla="*/ 32 w 48"/>
                <a:gd name="T15" fmla="*/ 48 h 64"/>
                <a:gd name="T16" fmla="*/ 24 w 48"/>
                <a:gd name="T17" fmla="*/ 64 h 64"/>
                <a:gd name="T18" fmla="*/ 16 w 48"/>
                <a:gd name="T19" fmla="*/ 48 h 64"/>
                <a:gd name="T20" fmla="*/ 0 w 48"/>
                <a:gd name="T21" fmla="*/ 48 h 64"/>
                <a:gd name="T22" fmla="*/ 8 w 48"/>
                <a:gd name="T23" fmla="*/ 32 h 64"/>
                <a:gd name="T24" fmla="*/ 0 w 48"/>
                <a:gd name="T25" fmla="*/ 1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 h="64">
                  <a:moveTo>
                    <a:pt x="0" y="16"/>
                  </a:moveTo>
                  <a:lnTo>
                    <a:pt x="16" y="16"/>
                  </a:lnTo>
                  <a:lnTo>
                    <a:pt x="24" y="0"/>
                  </a:lnTo>
                  <a:lnTo>
                    <a:pt x="32" y="16"/>
                  </a:lnTo>
                  <a:lnTo>
                    <a:pt x="48" y="16"/>
                  </a:lnTo>
                  <a:lnTo>
                    <a:pt x="40" y="32"/>
                  </a:lnTo>
                  <a:lnTo>
                    <a:pt x="48" y="48"/>
                  </a:lnTo>
                  <a:lnTo>
                    <a:pt x="32" y="48"/>
                  </a:lnTo>
                  <a:lnTo>
                    <a:pt x="24" y="64"/>
                  </a:lnTo>
                  <a:lnTo>
                    <a:pt x="16" y="48"/>
                  </a:lnTo>
                  <a:lnTo>
                    <a:pt x="0" y="48"/>
                  </a:lnTo>
                  <a:lnTo>
                    <a:pt x="8" y="32"/>
                  </a:lnTo>
                  <a:lnTo>
                    <a:pt x="0" y="16"/>
                  </a:lnTo>
                  <a:close/>
                </a:path>
              </a:pathLst>
            </a:custGeom>
            <a:noFill/>
            <a:ln w="0">
              <a:solidFill>
                <a:srgbClr val="0000AA"/>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502" name="Freeform 82"/>
            <p:cNvSpPr>
              <a:spLocks/>
            </p:cNvSpPr>
            <p:nvPr/>
          </p:nvSpPr>
          <p:spPr bwMode="auto">
            <a:xfrm>
              <a:off x="6043972" y="1664804"/>
              <a:ext cx="76200" cy="101600"/>
            </a:xfrm>
            <a:custGeom>
              <a:avLst/>
              <a:gdLst>
                <a:gd name="T0" fmla="*/ 0 w 48"/>
                <a:gd name="T1" fmla="*/ 16 h 64"/>
                <a:gd name="T2" fmla="*/ 16 w 48"/>
                <a:gd name="T3" fmla="*/ 16 h 64"/>
                <a:gd name="T4" fmla="*/ 24 w 48"/>
                <a:gd name="T5" fmla="*/ 0 h 64"/>
                <a:gd name="T6" fmla="*/ 32 w 48"/>
                <a:gd name="T7" fmla="*/ 16 h 64"/>
                <a:gd name="T8" fmla="*/ 48 w 48"/>
                <a:gd name="T9" fmla="*/ 16 h 64"/>
                <a:gd name="T10" fmla="*/ 40 w 48"/>
                <a:gd name="T11" fmla="*/ 32 h 64"/>
                <a:gd name="T12" fmla="*/ 48 w 48"/>
                <a:gd name="T13" fmla="*/ 48 h 64"/>
                <a:gd name="T14" fmla="*/ 32 w 48"/>
                <a:gd name="T15" fmla="*/ 48 h 64"/>
                <a:gd name="T16" fmla="*/ 24 w 48"/>
                <a:gd name="T17" fmla="*/ 64 h 64"/>
                <a:gd name="T18" fmla="*/ 16 w 48"/>
                <a:gd name="T19" fmla="*/ 48 h 64"/>
                <a:gd name="T20" fmla="*/ 0 w 48"/>
                <a:gd name="T21" fmla="*/ 48 h 64"/>
                <a:gd name="T22" fmla="*/ 8 w 48"/>
                <a:gd name="T23" fmla="*/ 32 h 64"/>
                <a:gd name="T24" fmla="*/ 0 w 48"/>
                <a:gd name="T25" fmla="*/ 1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 h="64">
                  <a:moveTo>
                    <a:pt x="0" y="16"/>
                  </a:moveTo>
                  <a:lnTo>
                    <a:pt x="16" y="16"/>
                  </a:lnTo>
                  <a:lnTo>
                    <a:pt x="24" y="0"/>
                  </a:lnTo>
                  <a:lnTo>
                    <a:pt x="32" y="16"/>
                  </a:lnTo>
                  <a:lnTo>
                    <a:pt x="48" y="16"/>
                  </a:lnTo>
                  <a:lnTo>
                    <a:pt x="40" y="32"/>
                  </a:lnTo>
                  <a:lnTo>
                    <a:pt x="48" y="48"/>
                  </a:lnTo>
                  <a:lnTo>
                    <a:pt x="32" y="48"/>
                  </a:lnTo>
                  <a:lnTo>
                    <a:pt x="24" y="64"/>
                  </a:lnTo>
                  <a:lnTo>
                    <a:pt x="16" y="48"/>
                  </a:lnTo>
                  <a:lnTo>
                    <a:pt x="0" y="48"/>
                  </a:lnTo>
                  <a:lnTo>
                    <a:pt x="8" y="32"/>
                  </a:lnTo>
                  <a:lnTo>
                    <a:pt x="0" y="16"/>
                  </a:lnTo>
                  <a:close/>
                </a:path>
              </a:pathLst>
            </a:custGeom>
            <a:noFill/>
            <a:ln w="0">
              <a:solidFill>
                <a:srgbClr val="0000AA"/>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503" name="Freeform 82"/>
            <p:cNvSpPr>
              <a:spLocks/>
            </p:cNvSpPr>
            <p:nvPr/>
          </p:nvSpPr>
          <p:spPr bwMode="auto">
            <a:xfrm>
              <a:off x="5868144" y="1664804"/>
              <a:ext cx="76200" cy="101600"/>
            </a:xfrm>
            <a:custGeom>
              <a:avLst/>
              <a:gdLst>
                <a:gd name="T0" fmla="*/ 0 w 48"/>
                <a:gd name="T1" fmla="*/ 16 h 64"/>
                <a:gd name="T2" fmla="*/ 16 w 48"/>
                <a:gd name="T3" fmla="*/ 16 h 64"/>
                <a:gd name="T4" fmla="*/ 24 w 48"/>
                <a:gd name="T5" fmla="*/ 0 h 64"/>
                <a:gd name="T6" fmla="*/ 32 w 48"/>
                <a:gd name="T7" fmla="*/ 16 h 64"/>
                <a:gd name="T8" fmla="*/ 48 w 48"/>
                <a:gd name="T9" fmla="*/ 16 h 64"/>
                <a:gd name="T10" fmla="*/ 40 w 48"/>
                <a:gd name="T11" fmla="*/ 32 h 64"/>
                <a:gd name="T12" fmla="*/ 48 w 48"/>
                <a:gd name="T13" fmla="*/ 48 h 64"/>
                <a:gd name="T14" fmla="*/ 32 w 48"/>
                <a:gd name="T15" fmla="*/ 48 h 64"/>
                <a:gd name="T16" fmla="*/ 24 w 48"/>
                <a:gd name="T17" fmla="*/ 64 h 64"/>
                <a:gd name="T18" fmla="*/ 16 w 48"/>
                <a:gd name="T19" fmla="*/ 48 h 64"/>
                <a:gd name="T20" fmla="*/ 0 w 48"/>
                <a:gd name="T21" fmla="*/ 48 h 64"/>
                <a:gd name="T22" fmla="*/ 8 w 48"/>
                <a:gd name="T23" fmla="*/ 32 h 64"/>
                <a:gd name="T24" fmla="*/ 0 w 48"/>
                <a:gd name="T25" fmla="*/ 1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 h="64">
                  <a:moveTo>
                    <a:pt x="0" y="16"/>
                  </a:moveTo>
                  <a:lnTo>
                    <a:pt x="16" y="16"/>
                  </a:lnTo>
                  <a:lnTo>
                    <a:pt x="24" y="0"/>
                  </a:lnTo>
                  <a:lnTo>
                    <a:pt x="32" y="16"/>
                  </a:lnTo>
                  <a:lnTo>
                    <a:pt x="48" y="16"/>
                  </a:lnTo>
                  <a:lnTo>
                    <a:pt x="40" y="32"/>
                  </a:lnTo>
                  <a:lnTo>
                    <a:pt x="48" y="48"/>
                  </a:lnTo>
                  <a:lnTo>
                    <a:pt x="32" y="48"/>
                  </a:lnTo>
                  <a:lnTo>
                    <a:pt x="24" y="64"/>
                  </a:lnTo>
                  <a:lnTo>
                    <a:pt x="16" y="48"/>
                  </a:lnTo>
                  <a:lnTo>
                    <a:pt x="0" y="48"/>
                  </a:lnTo>
                  <a:lnTo>
                    <a:pt x="8" y="32"/>
                  </a:lnTo>
                  <a:lnTo>
                    <a:pt x="0" y="16"/>
                  </a:lnTo>
                  <a:close/>
                </a:path>
              </a:pathLst>
            </a:custGeom>
            <a:noFill/>
            <a:ln w="0">
              <a:solidFill>
                <a:srgbClr val="0000AA"/>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504" name="Freeform 82"/>
            <p:cNvSpPr>
              <a:spLocks/>
            </p:cNvSpPr>
            <p:nvPr/>
          </p:nvSpPr>
          <p:spPr bwMode="auto">
            <a:xfrm>
              <a:off x="6007968" y="1628800"/>
              <a:ext cx="76200" cy="101600"/>
            </a:xfrm>
            <a:custGeom>
              <a:avLst/>
              <a:gdLst>
                <a:gd name="T0" fmla="*/ 0 w 48"/>
                <a:gd name="T1" fmla="*/ 16 h 64"/>
                <a:gd name="T2" fmla="*/ 16 w 48"/>
                <a:gd name="T3" fmla="*/ 16 h 64"/>
                <a:gd name="T4" fmla="*/ 24 w 48"/>
                <a:gd name="T5" fmla="*/ 0 h 64"/>
                <a:gd name="T6" fmla="*/ 32 w 48"/>
                <a:gd name="T7" fmla="*/ 16 h 64"/>
                <a:gd name="T8" fmla="*/ 48 w 48"/>
                <a:gd name="T9" fmla="*/ 16 h 64"/>
                <a:gd name="T10" fmla="*/ 40 w 48"/>
                <a:gd name="T11" fmla="*/ 32 h 64"/>
                <a:gd name="T12" fmla="*/ 48 w 48"/>
                <a:gd name="T13" fmla="*/ 48 h 64"/>
                <a:gd name="T14" fmla="*/ 32 w 48"/>
                <a:gd name="T15" fmla="*/ 48 h 64"/>
                <a:gd name="T16" fmla="*/ 24 w 48"/>
                <a:gd name="T17" fmla="*/ 64 h 64"/>
                <a:gd name="T18" fmla="*/ 16 w 48"/>
                <a:gd name="T19" fmla="*/ 48 h 64"/>
                <a:gd name="T20" fmla="*/ 0 w 48"/>
                <a:gd name="T21" fmla="*/ 48 h 64"/>
                <a:gd name="T22" fmla="*/ 8 w 48"/>
                <a:gd name="T23" fmla="*/ 32 h 64"/>
                <a:gd name="T24" fmla="*/ 0 w 48"/>
                <a:gd name="T25" fmla="*/ 1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 h="64">
                  <a:moveTo>
                    <a:pt x="0" y="16"/>
                  </a:moveTo>
                  <a:lnTo>
                    <a:pt x="16" y="16"/>
                  </a:lnTo>
                  <a:lnTo>
                    <a:pt x="24" y="0"/>
                  </a:lnTo>
                  <a:lnTo>
                    <a:pt x="32" y="16"/>
                  </a:lnTo>
                  <a:lnTo>
                    <a:pt x="48" y="16"/>
                  </a:lnTo>
                  <a:lnTo>
                    <a:pt x="40" y="32"/>
                  </a:lnTo>
                  <a:lnTo>
                    <a:pt x="48" y="48"/>
                  </a:lnTo>
                  <a:lnTo>
                    <a:pt x="32" y="48"/>
                  </a:lnTo>
                  <a:lnTo>
                    <a:pt x="24" y="64"/>
                  </a:lnTo>
                  <a:lnTo>
                    <a:pt x="16" y="48"/>
                  </a:lnTo>
                  <a:lnTo>
                    <a:pt x="0" y="48"/>
                  </a:lnTo>
                  <a:lnTo>
                    <a:pt x="8" y="32"/>
                  </a:lnTo>
                  <a:lnTo>
                    <a:pt x="0" y="16"/>
                  </a:lnTo>
                  <a:close/>
                </a:path>
              </a:pathLst>
            </a:custGeom>
            <a:noFill/>
            <a:ln w="0">
              <a:solidFill>
                <a:srgbClr val="0000AA"/>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505" name="Freeform 82"/>
            <p:cNvSpPr>
              <a:spLocks/>
            </p:cNvSpPr>
            <p:nvPr/>
          </p:nvSpPr>
          <p:spPr bwMode="auto">
            <a:xfrm>
              <a:off x="5935960" y="1628800"/>
              <a:ext cx="76200" cy="101600"/>
            </a:xfrm>
            <a:custGeom>
              <a:avLst/>
              <a:gdLst>
                <a:gd name="T0" fmla="*/ 0 w 48"/>
                <a:gd name="T1" fmla="*/ 16 h 64"/>
                <a:gd name="T2" fmla="*/ 16 w 48"/>
                <a:gd name="T3" fmla="*/ 16 h 64"/>
                <a:gd name="T4" fmla="*/ 24 w 48"/>
                <a:gd name="T5" fmla="*/ 0 h 64"/>
                <a:gd name="T6" fmla="*/ 32 w 48"/>
                <a:gd name="T7" fmla="*/ 16 h 64"/>
                <a:gd name="T8" fmla="*/ 48 w 48"/>
                <a:gd name="T9" fmla="*/ 16 h 64"/>
                <a:gd name="T10" fmla="*/ 40 w 48"/>
                <a:gd name="T11" fmla="*/ 32 h 64"/>
                <a:gd name="T12" fmla="*/ 48 w 48"/>
                <a:gd name="T13" fmla="*/ 48 h 64"/>
                <a:gd name="T14" fmla="*/ 32 w 48"/>
                <a:gd name="T15" fmla="*/ 48 h 64"/>
                <a:gd name="T16" fmla="*/ 24 w 48"/>
                <a:gd name="T17" fmla="*/ 64 h 64"/>
                <a:gd name="T18" fmla="*/ 16 w 48"/>
                <a:gd name="T19" fmla="*/ 48 h 64"/>
                <a:gd name="T20" fmla="*/ 0 w 48"/>
                <a:gd name="T21" fmla="*/ 48 h 64"/>
                <a:gd name="T22" fmla="*/ 8 w 48"/>
                <a:gd name="T23" fmla="*/ 32 h 64"/>
                <a:gd name="T24" fmla="*/ 0 w 48"/>
                <a:gd name="T25" fmla="*/ 1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 h="64">
                  <a:moveTo>
                    <a:pt x="0" y="16"/>
                  </a:moveTo>
                  <a:lnTo>
                    <a:pt x="16" y="16"/>
                  </a:lnTo>
                  <a:lnTo>
                    <a:pt x="24" y="0"/>
                  </a:lnTo>
                  <a:lnTo>
                    <a:pt x="32" y="16"/>
                  </a:lnTo>
                  <a:lnTo>
                    <a:pt x="48" y="16"/>
                  </a:lnTo>
                  <a:lnTo>
                    <a:pt x="40" y="32"/>
                  </a:lnTo>
                  <a:lnTo>
                    <a:pt x="48" y="48"/>
                  </a:lnTo>
                  <a:lnTo>
                    <a:pt x="32" y="48"/>
                  </a:lnTo>
                  <a:lnTo>
                    <a:pt x="24" y="64"/>
                  </a:lnTo>
                  <a:lnTo>
                    <a:pt x="16" y="48"/>
                  </a:lnTo>
                  <a:lnTo>
                    <a:pt x="0" y="48"/>
                  </a:lnTo>
                  <a:lnTo>
                    <a:pt x="8" y="32"/>
                  </a:lnTo>
                  <a:lnTo>
                    <a:pt x="0" y="16"/>
                  </a:lnTo>
                  <a:close/>
                </a:path>
              </a:pathLst>
            </a:custGeom>
            <a:noFill/>
            <a:ln w="0">
              <a:solidFill>
                <a:srgbClr val="0000AA"/>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506" name="Freeform 86"/>
            <p:cNvSpPr>
              <a:spLocks/>
            </p:cNvSpPr>
            <p:nvPr/>
          </p:nvSpPr>
          <p:spPr bwMode="auto">
            <a:xfrm>
              <a:off x="6007968" y="1556792"/>
              <a:ext cx="76200" cy="101600"/>
            </a:xfrm>
            <a:custGeom>
              <a:avLst/>
              <a:gdLst>
                <a:gd name="T0" fmla="*/ 0 w 48"/>
                <a:gd name="T1" fmla="*/ 16 h 64"/>
                <a:gd name="T2" fmla="*/ 16 w 48"/>
                <a:gd name="T3" fmla="*/ 16 h 64"/>
                <a:gd name="T4" fmla="*/ 24 w 48"/>
                <a:gd name="T5" fmla="*/ 0 h 64"/>
                <a:gd name="T6" fmla="*/ 32 w 48"/>
                <a:gd name="T7" fmla="*/ 16 h 64"/>
                <a:gd name="T8" fmla="*/ 48 w 48"/>
                <a:gd name="T9" fmla="*/ 16 h 64"/>
                <a:gd name="T10" fmla="*/ 40 w 48"/>
                <a:gd name="T11" fmla="*/ 32 h 64"/>
                <a:gd name="T12" fmla="*/ 48 w 48"/>
                <a:gd name="T13" fmla="*/ 48 h 64"/>
                <a:gd name="T14" fmla="*/ 32 w 48"/>
                <a:gd name="T15" fmla="*/ 48 h 64"/>
                <a:gd name="T16" fmla="*/ 24 w 48"/>
                <a:gd name="T17" fmla="*/ 64 h 64"/>
                <a:gd name="T18" fmla="*/ 16 w 48"/>
                <a:gd name="T19" fmla="*/ 48 h 64"/>
                <a:gd name="T20" fmla="*/ 0 w 48"/>
                <a:gd name="T21" fmla="*/ 48 h 64"/>
                <a:gd name="T22" fmla="*/ 8 w 48"/>
                <a:gd name="T23" fmla="*/ 32 h 64"/>
                <a:gd name="T24" fmla="*/ 0 w 48"/>
                <a:gd name="T25" fmla="*/ 1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 h="64">
                  <a:moveTo>
                    <a:pt x="0" y="16"/>
                  </a:moveTo>
                  <a:lnTo>
                    <a:pt x="16" y="16"/>
                  </a:lnTo>
                  <a:lnTo>
                    <a:pt x="24" y="0"/>
                  </a:lnTo>
                  <a:lnTo>
                    <a:pt x="32" y="16"/>
                  </a:lnTo>
                  <a:lnTo>
                    <a:pt x="48" y="16"/>
                  </a:lnTo>
                  <a:lnTo>
                    <a:pt x="40" y="32"/>
                  </a:lnTo>
                  <a:lnTo>
                    <a:pt x="48" y="48"/>
                  </a:lnTo>
                  <a:lnTo>
                    <a:pt x="32" y="48"/>
                  </a:lnTo>
                  <a:lnTo>
                    <a:pt x="24" y="64"/>
                  </a:lnTo>
                  <a:lnTo>
                    <a:pt x="16" y="48"/>
                  </a:lnTo>
                  <a:lnTo>
                    <a:pt x="0" y="48"/>
                  </a:lnTo>
                  <a:lnTo>
                    <a:pt x="8" y="32"/>
                  </a:lnTo>
                  <a:lnTo>
                    <a:pt x="0" y="16"/>
                  </a:lnTo>
                  <a:close/>
                </a:path>
              </a:pathLst>
            </a:custGeom>
            <a:noFill/>
            <a:ln w="0">
              <a:solidFill>
                <a:srgbClr val="00AA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507" name="Freeform 86"/>
            <p:cNvSpPr>
              <a:spLocks/>
            </p:cNvSpPr>
            <p:nvPr/>
          </p:nvSpPr>
          <p:spPr bwMode="auto">
            <a:xfrm>
              <a:off x="5904148" y="1556792"/>
              <a:ext cx="76200" cy="101600"/>
            </a:xfrm>
            <a:custGeom>
              <a:avLst/>
              <a:gdLst>
                <a:gd name="T0" fmla="*/ 0 w 48"/>
                <a:gd name="T1" fmla="*/ 16 h 64"/>
                <a:gd name="T2" fmla="*/ 16 w 48"/>
                <a:gd name="T3" fmla="*/ 16 h 64"/>
                <a:gd name="T4" fmla="*/ 24 w 48"/>
                <a:gd name="T5" fmla="*/ 0 h 64"/>
                <a:gd name="T6" fmla="*/ 32 w 48"/>
                <a:gd name="T7" fmla="*/ 16 h 64"/>
                <a:gd name="T8" fmla="*/ 48 w 48"/>
                <a:gd name="T9" fmla="*/ 16 h 64"/>
                <a:gd name="T10" fmla="*/ 40 w 48"/>
                <a:gd name="T11" fmla="*/ 32 h 64"/>
                <a:gd name="T12" fmla="*/ 48 w 48"/>
                <a:gd name="T13" fmla="*/ 48 h 64"/>
                <a:gd name="T14" fmla="*/ 32 w 48"/>
                <a:gd name="T15" fmla="*/ 48 h 64"/>
                <a:gd name="T16" fmla="*/ 24 w 48"/>
                <a:gd name="T17" fmla="*/ 64 h 64"/>
                <a:gd name="T18" fmla="*/ 16 w 48"/>
                <a:gd name="T19" fmla="*/ 48 h 64"/>
                <a:gd name="T20" fmla="*/ 0 w 48"/>
                <a:gd name="T21" fmla="*/ 48 h 64"/>
                <a:gd name="T22" fmla="*/ 8 w 48"/>
                <a:gd name="T23" fmla="*/ 32 h 64"/>
                <a:gd name="T24" fmla="*/ 0 w 48"/>
                <a:gd name="T25" fmla="*/ 1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 h="64">
                  <a:moveTo>
                    <a:pt x="0" y="16"/>
                  </a:moveTo>
                  <a:lnTo>
                    <a:pt x="16" y="16"/>
                  </a:lnTo>
                  <a:lnTo>
                    <a:pt x="24" y="0"/>
                  </a:lnTo>
                  <a:lnTo>
                    <a:pt x="32" y="16"/>
                  </a:lnTo>
                  <a:lnTo>
                    <a:pt x="48" y="16"/>
                  </a:lnTo>
                  <a:lnTo>
                    <a:pt x="40" y="32"/>
                  </a:lnTo>
                  <a:lnTo>
                    <a:pt x="48" y="48"/>
                  </a:lnTo>
                  <a:lnTo>
                    <a:pt x="32" y="48"/>
                  </a:lnTo>
                  <a:lnTo>
                    <a:pt x="24" y="64"/>
                  </a:lnTo>
                  <a:lnTo>
                    <a:pt x="16" y="48"/>
                  </a:lnTo>
                  <a:lnTo>
                    <a:pt x="0" y="48"/>
                  </a:lnTo>
                  <a:lnTo>
                    <a:pt x="8" y="32"/>
                  </a:lnTo>
                  <a:lnTo>
                    <a:pt x="0" y="16"/>
                  </a:lnTo>
                  <a:close/>
                </a:path>
              </a:pathLst>
            </a:custGeom>
            <a:noFill/>
            <a:ln w="0">
              <a:solidFill>
                <a:srgbClr val="00AA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508" name="Freeform 86"/>
            <p:cNvSpPr>
              <a:spLocks/>
            </p:cNvSpPr>
            <p:nvPr/>
          </p:nvSpPr>
          <p:spPr bwMode="auto">
            <a:xfrm>
              <a:off x="6048164" y="1484784"/>
              <a:ext cx="76200" cy="101600"/>
            </a:xfrm>
            <a:custGeom>
              <a:avLst/>
              <a:gdLst>
                <a:gd name="T0" fmla="*/ 0 w 48"/>
                <a:gd name="T1" fmla="*/ 16 h 64"/>
                <a:gd name="T2" fmla="*/ 16 w 48"/>
                <a:gd name="T3" fmla="*/ 16 h 64"/>
                <a:gd name="T4" fmla="*/ 24 w 48"/>
                <a:gd name="T5" fmla="*/ 0 h 64"/>
                <a:gd name="T6" fmla="*/ 32 w 48"/>
                <a:gd name="T7" fmla="*/ 16 h 64"/>
                <a:gd name="T8" fmla="*/ 48 w 48"/>
                <a:gd name="T9" fmla="*/ 16 h 64"/>
                <a:gd name="T10" fmla="*/ 40 w 48"/>
                <a:gd name="T11" fmla="*/ 32 h 64"/>
                <a:gd name="T12" fmla="*/ 48 w 48"/>
                <a:gd name="T13" fmla="*/ 48 h 64"/>
                <a:gd name="T14" fmla="*/ 32 w 48"/>
                <a:gd name="T15" fmla="*/ 48 h 64"/>
                <a:gd name="T16" fmla="*/ 24 w 48"/>
                <a:gd name="T17" fmla="*/ 64 h 64"/>
                <a:gd name="T18" fmla="*/ 16 w 48"/>
                <a:gd name="T19" fmla="*/ 48 h 64"/>
                <a:gd name="T20" fmla="*/ 0 w 48"/>
                <a:gd name="T21" fmla="*/ 48 h 64"/>
                <a:gd name="T22" fmla="*/ 8 w 48"/>
                <a:gd name="T23" fmla="*/ 32 h 64"/>
                <a:gd name="T24" fmla="*/ 0 w 48"/>
                <a:gd name="T25" fmla="*/ 1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 h="64">
                  <a:moveTo>
                    <a:pt x="0" y="16"/>
                  </a:moveTo>
                  <a:lnTo>
                    <a:pt x="16" y="16"/>
                  </a:lnTo>
                  <a:lnTo>
                    <a:pt x="24" y="0"/>
                  </a:lnTo>
                  <a:lnTo>
                    <a:pt x="32" y="16"/>
                  </a:lnTo>
                  <a:lnTo>
                    <a:pt x="48" y="16"/>
                  </a:lnTo>
                  <a:lnTo>
                    <a:pt x="40" y="32"/>
                  </a:lnTo>
                  <a:lnTo>
                    <a:pt x="48" y="48"/>
                  </a:lnTo>
                  <a:lnTo>
                    <a:pt x="32" y="48"/>
                  </a:lnTo>
                  <a:lnTo>
                    <a:pt x="24" y="64"/>
                  </a:lnTo>
                  <a:lnTo>
                    <a:pt x="16" y="48"/>
                  </a:lnTo>
                  <a:lnTo>
                    <a:pt x="0" y="48"/>
                  </a:lnTo>
                  <a:lnTo>
                    <a:pt x="8" y="32"/>
                  </a:lnTo>
                  <a:lnTo>
                    <a:pt x="0" y="16"/>
                  </a:lnTo>
                  <a:close/>
                </a:path>
              </a:pathLst>
            </a:custGeom>
            <a:noFill/>
            <a:ln w="0">
              <a:solidFill>
                <a:srgbClr val="00AA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509" name="Freeform 86"/>
            <p:cNvSpPr>
              <a:spLocks/>
            </p:cNvSpPr>
            <p:nvPr/>
          </p:nvSpPr>
          <p:spPr bwMode="auto">
            <a:xfrm>
              <a:off x="5868144" y="1484784"/>
              <a:ext cx="76200" cy="101600"/>
            </a:xfrm>
            <a:custGeom>
              <a:avLst/>
              <a:gdLst>
                <a:gd name="T0" fmla="*/ 0 w 48"/>
                <a:gd name="T1" fmla="*/ 16 h 64"/>
                <a:gd name="T2" fmla="*/ 16 w 48"/>
                <a:gd name="T3" fmla="*/ 16 h 64"/>
                <a:gd name="T4" fmla="*/ 24 w 48"/>
                <a:gd name="T5" fmla="*/ 0 h 64"/>
                <a:gd name="T6" fmla="*/ 32 w 48"/>
                <a:gd name="T7" fmla="*/ 16 h 64"/>
                <a:gd name="T8" fmla="*/ 48 w 48"/>
                <a:gd name="T9" fmla="*/ 16 h 64"/>
                <a:gd name="T10" fmla="*/ 40 w 48"/>
                <a:gd name="T11" fmla="*/ 32 h 64"/>
                <a:gd name="T12" fmla="*/ 48 w 48"/>
                <a:gd name="T13" fmla="*/ 48 h 64"/>
                <a:gd name="T14" fmla="*/ 32 w 48"/>
                <a:gd name="T15" fmla="*/ 48 h 64"/>
                <a:gd name="T16" fmla="*/ 24 w 48"/>
                <a:gd name="T17" fmla="*/ 64 h 64"/>
                <a:gd name="T18" fmla="*/ 16 w 48"/>
                <a:gd name="T19" fmla="*/ 48 h 64"/>
                <a:gd name="T20" fmla="*/ 0 w 48"/>
                <a:gd name="T21" fmla="*/ 48 h 64"/>
                <a:gd name="T22" fmla="*/ 8 w 48"/>
                <a:gd name="T23" fmla="*/ 32 h 64"/>
                <a:gd name="T24" fmla="*/ 0 w 48"/>
                <a:gd name="T25" fmla="*/ 1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 h="64">
                  <a:moveTo>
                    <a:pt x="0" y="16"/>
                  </a:moveTo>
                  <a:lnTo>
                    <a:pt x="16" y="16"/>
                  </a:lnTo>
                  <a:lnTo>
                    <a:pt x="24" y="0"/>
                  </a:lnTo>
                  <a:lnTo>
                    <a:pt x="32" y="16"/>
                  </a:lnTo>
                  <a:lnTo>
                    <a:pt x="48" y="16"/>
                  </a:lnTo>
                  <a:lnTo>
                    <a:pt x="40" y="32"/>
                  </a:lnTo>
                  <a:lnTo>
                    <a:pt x="48" y="48"/>
                  </a:lnTo>
                  <a:lnTo>
                    <a:pt x="32" y="48"/>
                  </a:lnTo>
                  <a:lnTo>
                    <a:pt x="24" y="64"/>
                  </a:lnTo>
                  <a:lnTo>
                    <a:pt x="16" y="48"/>
                  </a:lnTo>
                  <a:lnTo>
                    <a:pt x="0" y="48"/>
                  </a:lnTo>
                  <a:lnTo>
                    <a:pt x="8" y="32"/>
                  </a:lnTo>
                  <a:lnTo>
                    <a:pt x="0" y="16"/>
                  </a:lnTo>
                  <a:close/>
                </a:path>
              </a:pathLst>
            </a:custGeom>
            <a:noFill/>
            <a:ln w="0">
              <a:solidFill>
                <a:srgbClr val="00AA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510" name="Freeform 86"/>
            <p:cNvSpPr>
              <a:spLocks/>
            </p:cNvSpPr>
            <p:nvPr/>
          </p:nvSpPr>
          <p:spPr bwMode="auto">
            <a:xfrm>
              <a:off x="6007968" y="1412776"/>
              <a:ext cx="76200" cy="101600"/>
            </a:xfrm>
            <a:custGeom>
              <a:avLst/>
              <a:gdLst>
                <a:gd name="T0" fmla="*/ 0 w 48"/>
                <a:gd name="T1" fmla="*/ 16 h 64"/>
                <a:gd name="T2" fmla="*/ 16 w 48"/>
                <a:gd name="T3" fmla="*/ 16 h 64"/>
                <a:gd name="T4" fmla="*/ 24 w 48"/>
                <a:gd name="T5" fmla="*/ 0 h 64"/>
                <a:gd name="T6" fmla="*/ 32 w 48"/>
                <a:gd name="T7" fmla="*/ 16 h 64"/>
                <a:gd name="T8" fmla="*/ 48 w 48"/>
                <a:gd name="T9" fmla="*/ 16 h 64"/>
                <a:gd name="T10" fmla="*/ 40 w 48"/>
                <a:gd name="T11" fmla="*/ 32 h 64"/>
                <a:gd name="T12" fmla="*/ 48 w 48"/>
                <a:gd name="T13" fmla="*/ 48 h 64"/>
                <a:gd name="T14" fmla="*/ 32 w 48"/>
                <a:gd name="T15" fmla="*/ 48 h 64"/>
                <a:gd name="T16" fmla="*/ 24 w 48"/>
                <a:gd name="T17" fmla="*/ 64 h 64"/>
                <a:gd name="T18" fmla="*/ 16 w 48"/>
                <a:gd name="T19" fmla="*/ 48 h 64"/>
                <a:gd name="T20" fmla="*/ 0 w 48"/>
                <a:gd name="T21" fmla="*/ 48 h 64"/>
                <a:gd name="T22" fmla="*/ 8 w 48"/>
                <a:gd name="T23" fmla="*/ 32 h 64"/>
                <a:gd name="T24" fmla="*/ 0 w 48"/>
                <a:gd name="T25" fmla="*/ 1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 h="64">
                  <a:moveTo>
                    <a:pt x="0" y="16"/>
                  </a:moveTo>
                  <a:lnTo>
                    <a:pt x="16" y="16"/>
                  </a:lnTo>
                  <a:lnTo>
                    <a:pt x="24" y="0"/>
                  </a:lnTo>
                  <a:lnTo>
                    <a:pt x="32" y="16"/>
                  </a:lnTo>
                  <a:lnTo>
                    <a:pt x="48" y="16"/>
                  </a:lnTo>
                  <a:lnTo>
                    <a:pt x="40" y="32"/>
                  </a:lnTo>
                  <a:lnTo>
                    <a:pt x="48" y="48"/>
                  </a:lnTo>
                  <a:lnTo>
                    <a:pt x="32" y="48"/>
                  </a:lnTo>
                  <a:lnTo>
                    <a:pt x="24" y="64"/>
                  </a:lnTo>
                  <a:lnTo>
                    <a:pt x="16" y="48"/>
                  </a:lnTo>
                  <a:lnTo>
                    <a:pt x="0" y="48"/>
                  </a:lnTo>
                  <a:lnTo>
                    <a:pt x="8" y="32"/>
                  </a:lnTo>
                  <a:lnTo>
                    <a:pt x="0" y="16"/>
                  </a:lnTo>
                  <a:close/>
                </a:path>
              </a:pathLst>
            </a:custGeom>
            <a:noFill/>
            <a:ln w="0">
              <a:solidFill>
                <a:srgbClr val="00AA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511" name="Freeform 86"/>
            <p:cNvSpPr>
              <a:spLocks/>
            </p:cNvSpPr>
            <p:nvPr/>
          </p:nvSpPr>
          <p:spPr bwMode="auto">
            <a:xfrm>
              <a:off x="5935960" y="1412776"/>
              <a:ext cx="76200" cy="101600"/>
            </a:xfrm>
            <a:custGeom>
              <a:avLst/>
              <a:gdLst>
                <a:gd name="T0" fmla="*/ 0 w 48"/>
                <a:gd name="T1" fmla="*/ 16 h 64"/>
                <a:gd name="T2" fmla="*/ 16 w 48"/>
                <a:gd name="T3" fmla="*/ 16 h 64"/>
                <a:gd name="T4" fmla="*/ 24 w 48"/>
                <a:gd name="T5" fmla="*/ 0 h 64"/>
                <a:gd name="T6" fmla="*/ 32 w 48"/>
                <a:gd name="T7" fmla="*/ 16 h 64"/>
                <a:gd name="T8" fmla="*/ 48 w 48"/>
                <a:gd name="T9" fmla="*/ 16 h 64"/>
                <a:gd name="T10" fmla="*/ 40 w 48"/>
                <a:gd name="T11" fmla="*/ 32 h 64"/>
                <a:gd name="T12" fmla="*/ 48 w 48"/>
                <a:gd name="T13" fmla="*/ 48 h 64"/>
                <a:gd name="T14" fmla="*/ 32 w 48"/>
                <a:gd name="T15" fmla="*/ 48 h 64"/>
                <a:gd name="T16" fmla="*/ 24 w 48"/>
                <a:gd name="T17" fmla="*/ 64 h 64"/>
                <a:gd name="T18" fmla="*/ 16 w 48"/>
                <a:gd name="T19" fmla="*/ 48 h 64"/>
                <a:gd name="T20" fmla="*/ 0 w 48"/>
                <a:gd name="T21" fmla="*/ 48 h 64"/>
                <a:gd name="T22" fmla="*/ 8 w 48"/>
                <a:gd name="T23" fmla="*/ 32 h 64"/>
                <a:gd name="T24" fmla="*/ 0 w 48"/>
                <a:gd name="T25" fmla="*/ 1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 h="64">
                  <a:moveTo>
                    <a:pt x="0" y="16"/>
                  </a:moveTo>
                  <a:lnTo>
                    <a:pt x="16" y="16"/>
                  </a:lnTo>
                  <a:lnTo>
                    <a:pt x="24" y="0"/>
                  </a:lnTo>
                  <a:lnTo>
                    <a:pt x="32" y="16"/>
                  </a:lnTo>
                  <a:lnTo>
                    <a:pt x="48" y="16"/>
                  </a:lnTo>
                  <a:lnTo>
                    <a:pt x="40" y="32"/>
                  </a:lnTo>
                  <a:lnTo>
                    <a:pt x="48" y="48"/>
                  </a:lnTo>
                  <a:lnTo>
                    <a:pt x="32" y="48"/>
                  </a:lnTo>
                  <a:lnTo>
                    <a:pt x="24" y="64"/>
                  </a:lnTo>
                  <a:lnTo>
                    <a:pt x="16" y="48"/>
                  </a:lnTo>
                  <a:lnTo>
                    <a:pt x="0" y="48"/>
                  </a:lnTo>
                  <a:lnTo>
                    <a:pt x="8" y="32"/>
                  </a:lnTo>
                  <a:lnTo>
                    <a:pt x="0" y="16"/>
                  </a:lnTo>
                  <a:close/>
                </a:path>
              </a:pathLst>
            </a:custGeom>
            <a:noFill/>
            <a:ln w="0">
              <a:solidFill>
                <a:srgbClr val="00AA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grpSp>
      <p:pic>
        <p:nvPicPr>
          <p:cNvPr id="1180" name="Picture 1179"/>
          <p:cNvPicPr>
            <a:picLocks noChangeAspect="1"/>
          </p:cNvPicPr>
          <p:nvPr/>
        </p:nvPicPr>
        <p:blipFill>
          <a:blip r:embed="rId10" cstate="print"/>
          <a:stretch>
            <a:fillRect/>
          </a:stretch>
        </p:blipFill>
        <p:spPr>
          <a:xfrm>
            <a:off x="255894" y="309400"/>
            <a:ext cx="621422" cy="89214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xmlns="" val="882683508"/>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979"/>
          <p:cNvGrpSpPr/>
          <p:nvPr/>
        </p:nvGrpSpPr>
        <p:grpSpPr>
          <a:xfrm>
            <a:off x="6134621" y="1078136"/>
            <a:ext cx="2047906" cy="2069872"/>
            <a:chOff x="7646482" y="4438650"/>
            <a:chExt cx="1890375" cy="2069872"/>
          </a:xfrm>
        </p:grpSpPr>
        <p:sp>
          <p:nvSpPr>
            <p:cNvPr id="1981" name="Rectangle 90"/>
            <p:cNvSpPr>
              <a:spLocks noChangeArrowheads="1"/>
            </p:cNvSpPr>
            <p:nvPr/>
          </p:nvSpPr>
          <p:spPr bwMode="auto">
            <a:xfrm>
              <a:off x="7864475" y="4641850"/>
              <a:ext cx="1633538" cy="1625600"/>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82" name="Rectangle 91"/>
            <p:cNvSpPr>
              <a:spLocks noChangeArrowheads="1"/>
            </p:cNvSpPr>
            <p:nvPr/>
          </p:nvSpPr>
          <p:spPr bwMode="auto">
            <a:xfrm>
              <a:off x="7864475" y="4641850"/>
              <a:ext cx="1633538" cy="1625600"/>
            </a:xfrm>
            <a:prstGeom prst="rect">
              <a:avLst/>
            </a:prstGeom>
            <a:noFill/>
            <a:ln w="0">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83" name="Line 92"/>
            <p:cNvSpPr>
              <a:spLocks noChangeShapeType="1"/>
            </p:cNvSpPr>
            <p:nvPr/>
          </p:nvSpPr>
          <p:spPr bwMode="auto">
            <a:xfrm>
              <a:off x="7864475" y="6267450"/>
              <a:ext cx="1633538"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84" name="Line 93"/>
            <p:cNvSpPr>
              <a:spLocks noChangeShapeType="1"/>
            </p:cNvSpPr>
            <p:nvPr/>
          </p:nvSpPr>
          <p:spPr bwMode="auto">
            <a:xfrm flipV="1">
              <a:off x="7864475" y="4641850"/>
              <a:ext cx="0" cy="162560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85" name="Line 94"/>
            <p:cNvSpPr>
              <a:spLocks noChangeShapeType="1"/>
            </p:cNvSpPr>
            <p:nvPr/>
          </p:nvSpPr>
          <p:spPr bwMode="auto">
            <a:xfrm flipV="1">
              <a:off x="7864475" y="6248400"/>
              <a:ext cx="0" cy="1905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86" name="Rectangle 95"/>
            <p:cNvSpPr>
              <a:spLocks noChangeArrowheads="1"/>
            </p:cNvSpPr>
            <p:nvPr/>
          </p:nvSpPr>
          <p:spPr bwMode="auto">
            <a:xfrm>
              <a:off x="7845425" y="6292850"/>
              <a:ext cx="38472"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Arial Narrow" pitchFamily="34" charset="0"/>
                  <a:cs typeface="Arial" pitchFamily="34" charset="0"/>
                </a:rPr>
                <a:t>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87" name="Line 96"/>
            <p:cNvSpPr>
              <a:spLocks noChangeShapeType="1"/>
            </p:cNvSpPr>
            <p:nvPr/>
          </p:nvSpPr>
          <p:spPr bwMode="auto">
            <a:xfrm flipV="1">
              <a:off x="8101013" y="6248400"/>
              <a:ext cx="0" cy="1905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88" name="Rectangle 97"/>
            <p:cNvSpPr>
              <a:spLocks noChangeArrowheads="1"/>
            </p:cNvSpPr>
            <p:nvPr/>
          </p:nvSpPr>
          <p:spPr bwMode="auto">
            <a:xfrm>
              <a:off x="8081963" y="6292850"/>
              <a:ext cx="38472"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Arial Narrow" pitchFamily="34" charset="0"/>
                  <a:cs typeface="Arial" pitchFamily="34" charset="0"/>
                </a:rPr>
                <a:t>5</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89" name="Line 98"/>
            <p:cNvSpPr>
              <a:spLocks noChangeShapeType="1"/>
            </p:cNvSpPr>
            <p:nvPr/>
          </p:nvSpPr>
          <p:spPr bwMode="auto">
            <a:xfrm flipV="1">
              <a:off x="8335963" y="6248400"/>
              <a:ext cx="0" cy="1905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90" name="Rectangle 99"/>
            <p:cNvSpPr>
              <a:spLocks noChangeArrowheads="1"/>
            </p:cNvSpPr>
            <p:nvPr/>
          </p:nvSpPr>
          <p:spPr bwMode="auto">
            <a:xfrm>
              <a:off x="8297863" y="6292850"/>
              <a:ext cx="76944"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Arial Narrow" pitchFamily="34" charset="0"/>
                  <a:cs typeface="Arial" pitchFamily="34" charset="0"/>
                </a:rPr>
                <a:t>10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23" name="Line 100"/>
            <p:cNvSpPr>
              <a:spLocks noChangeShapeType="1"/>
            </p:cNvSpPr>
            <p:nvPr/>
          </p:nvSpPr>
          <p:spPr bwMode="auto">
            <a:xfrm flipV="1">
              <a:off x="8564563" y="6248400"/>
              <a:ext cx="0" cy="1905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24" name="Rectangle 101"/>
            <p:cNvSpPr>
              <a:spLocks noChangeArrowheads="1"/>
            </p:cNvSpPr>
            <p:nvPr/>
          </p:nvSpPr>
          <p:spPr bwMode="auto">
            <a:xfrm>
              <a:off x="8526463" y="6292850"/>
              <a:ext cx="76944"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Arial Narrow" pitchFamily="34" charset="0"/>
                  <a:cs typeface="Arial" pitchFamily="34" charset="0"/>
                </a:rPr>
                <a:t>15</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25" name="Line 102"/>
            <p:cNvSpPr>
              <a:spLocks noChangeShapeType="1"/>
            </p:cNvSpPr>
            <p:nvPr/>
          </p:nvSpPr>
          <p:spPr bwMode="auto">
            <a:xfrm flipV="1">
              <a:off x="8799513" y="6248400"/>
              <a:ext cx="0" cy="1905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27" name="Rectangle 103"/>
            <p:cNvSpPr>
              <a:spLocks noChangeArrowheads="1"/>
            </p:cNvSpPr>
            <p:nvPr/>
          </p:nvSpPr>
          <p:spPr bwMode="auto">
            <a:xfrm>
              <a:off x="8761413" y="6292850"/>
              <a:ext cx="76944"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Arial Narrow" pitchFamily="34" charset="0"/>
                  <a:cs typeface="Arial" pitchFamily="34" charset="0"/>
                </a:rPr>
                <a:t>20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28" name="Line 104"/>
            <p:cNvSpPr>
              <a:spLocks noChangeShapeType="1"/>
            </p:cNvSpPr>
            <p:nvPr/>
          </p:nvSpPr>
          <p:spPr bwMode="auto">
            <a:xfrm flipV="1">
              <a:off x="9028113" y="6248400"/>
              <a:ext cx="0" cy="1905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29" name="Rectangle 105"/>
            <p:cNvSpPr>
              <a:spLocks noChangeArrowheads="1"/>
            </p:cNvSpPr>
            <p:nvPr/>
          </p:nvSpPr>
          <p:spPr bwMode="auto">
            <a:xfrm>
              <a:off x="8990013" y="6292850"/>
              <a:ext cx="76944"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Arial Narrow" pitchFamily="34" charset="0"/>
                  <a:cs typeface="Arial" pitchFamily="34" charset="0"/>
                </a:rPr>
                <a:t>25</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30" name="Line 106"/>
            <p:cNvSpPr>
              <a:spLocks noChangeShapeType="1"/>
            </p:cNvSpPr>
            <p:nvPr/>
          </p:nvSpPr>
          <p:spPr bwMode="auto">
            <a:xfrm flipV="1">
              <a:off x="9263063" y="6248400"/>
              <a:ext cx="0" cy="1905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31" name="Rectangle 107"/>
            <p:cNvSpPr>
              <a:spLocks noChangeArrowheads="1"/>
            </p:cNvSpPr>
            <p:nvPr/>
          </p:nvSpPr>
          <p:spPr bwMode="auto">
            <a:xfrm>
              <a:off x="9224963" y="6292850"/>
              <a:ext cx="76944"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Arial Narrow" pitchFamily="34" charset="0"/>
                  <a:cs typeface="Arial" pitchFamily="34" charset="0"/>
                </a:rPr>
                <a:t>30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32" name="Line 108"/>
            <p:cNvSpPr>
              <a:spLocks noChangeShapeType="1"/>
            </p:cNvSpPr>
            <p:nvPr/>
          </p:nvSpPr>
          <p:spPr bwMode="auto">
            <a:xfrm flipV="1">
              <a:off x="9498013" y="6248400"/>
              <a:ext cx="0" cy="1905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33" name="Rectangle 109"/>
            <p:cNvSpPr>
              <a:spLocks noChangeArrowheads="1"/>
            </p:cNvSpPr>
            <p:nvPr/>
          </p:nvSpPr>
          <p:spPr bwMode="auto">
            <a:xfrm>
              <a:off x="9459913" y="6292850"/>
              <a:ext cx="76944"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Arial Narrow" pitchFamily="34" charset="0"/>
                  <a:cs typeface="Arial" pitchFamily="34" charset="0"/>
                </a:rPr>
                <a:t>35</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34" name="Line 110"/>
            <p:cNvSpPr>
              <a:spLocks noChangeShapeType="1"/>
            </p:cNvSpPr>
            <p:nvPr/>
          </p:nvSpPr>
          <p:spPr bwMode="auto">
            <a:xfrm>
              <a:off x="7864475" y="6242050"/>
              <a:ext cx="19050"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35" name="Rectangle 111"/>
            <p:cNvSpPr>
              <a:spLocks noChangeArrowheads="1"/>
            </p:cNvSpPr>
            <p:nvPr/>
          </p:nvSpPr>
          <p:spPr bwMode="auto">
            <a:xfrm>
              <a:off x="7781925" y="6191250"/>
              <a:ext cx="60668"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Arial Narrow" pitchFamily="34" charset="0"/>
                  <a:cs typeface="Arial" pitchFamily="34" charset="0"/>
                </a:rPr>
                <a:t>-4</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36" name="Line 112"/>
            <p:cNvSpPr>
              <a:spLocks noChangeShapeType="1"/>
            </p:cNvSpPr>
            <p:nvPr/>
          </p:nvSpPr>
          <p:spPr bwMode="auto">
            <a:xfrm>
              <a:off x="7864475" y="6045200"/>
              <a:ext cx="19050"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37" name="Rectangle 113"/>
            <p:cNvSpPr>
              <a:spLocks noChangeArrowheads="1"/>
            </p:cNvSpPr>
            <p:nvPr/>
          </p:nvSpPr>
          <p:spPr bwMode="auto">
            <a:xfrm>
              <a:off x="7781925" y="5994400"/>
              <a:ext cx="60668"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Arial Narrow" pitchFamily="34" charset="0"/>
                  <a:cs typeface="Arial" pitchFamily="34" charset="0"/>
                </a:rPr>
                <a:t>-3</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38" name="Line 114"/>
            <p:cNvSpPr>
              <a:spLocks noChangeShapeType="1"/>
            </p:cNvSpPr>
            <p:nvPr/>
          </p:nvSpPr>
          <p:spPr bwMode="auto">
            <a:xfrm>
              <a:off x="7864475" y="5848350"/>
              <a:ext cx="19050"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39" name="Rectangle 115"/>
            <p:cNvSpPr>
              <a:spLocks noChangeArrowheads="1"/>
            </p:cNvSpPr>
            <p:nvPr/>
          </p:nvSpPr>
          <p:spPr bwMode="auto">
            <a:xfrm>
              <a:off x="7781925" y="5797550"/>
              <a:ext cx="60668"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Arial Narrow" pitchFamily="34" charset="0"/>
                  <a:cs typeface="Arial" pitchFamily="34" charset="0"/>
                </a:rPr>
                <a:t>-2</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40" name="Line 116"/>
            <p:cNvSpPr>
              <a:spLocks noChangeShapeType="1"/>
            </p:cNvSpPr>
            <p:nvPr/>
          </p:nvSpPr>
          <p:spPr bwMode="auto">
            <a:xfrm>
              <a:off x="7864475" y="5651500"/>
              <a:ext cx="19050"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41" name="Rectangle 117"/>
            <p:cNvSpPr>
              <a:spLocks noChangeArrowheads="1"/>
            </p:cNvSpPr>
            <p:nvPr/>
          </p:nvSpPr>
          <p:spPr bwMode="auto">
            <a:xfrm>
              <a:off x="7781925" y="5600700"/>
              <a:ext cx="60668"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Arial Narrow" pitchFamily="34" charset="0"/>
                  <a:cs typeface="Arial" pitchFamily="34" charset="0"/>
                </a:rPr>
                <a:t>-1</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42" name="Line 118"/>
            <p:cNvSpPr>
              <a:spLocks noChangeShapeType="1"/>
            </p:cNvSpPr>
            <p:nvPr/>
          </p:nvSpPr>
          <p:spPr bwMode="auto">
            <a:xfrm>
              <a:off x="7864475" y="5454650"/>
              <a:ext cx="19050"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43" name="Rectangle 119"/>
            <p:cNvSpPr>
              <a:spLocks noChangeArrowheads="1"/>
            </p:cNvSpPr>
            <p:nvPr/>
          </p:nvSpPr>
          <p:spPr bwMode="auto">
            <a:xfrm>
              <a:off x="7807325" y="5403850"/>
              <a:ext cx="38472"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Arial Narrow" pitchFamily="34" charset="0"/>
                  <a:cs typeface="Arial" pitchFamily="34" charset="0"/>
                </a:rPr>
                <a:t>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44" name="Line 120"/>
            <p:cNvSpPr>
              <a:spLocks noChangeShapeType="1"/>
            </p:cNvSpPr>
            <p:nvPr/>
          </p:nvSpPr>
          <p:spPr bwMode="auto">
            <a:xfrm>
              <a:off x="7864475" y="5257800"/>
              <a:ext cx="19050"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45" name="Rectangle 121"/>
            <p:cNvSpPr>
              <a:spLocks noChangeArrowheads="1"/>
            </p:cNvSpPr>
            <p:nvPr/>
          </p:nvSpPr>
          <p:spPr bwMode="auto">
            <a:xfrm>
              <a:off x="7807325" y="5207000"/>
              <a:ext cx="38472"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Arial Narrow" pitchFamily="34" charset="0"/>
                  <a:cs typeface="Arial" pitchFamily="34" charset="0"/>
                </a:rPr>
                <a:t>1</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46" name="Line 122"/>
            <p:cNvSpPr>
              <a:spLocks noChangeShapeType="1"/>
            </p:cNvSpPr>
            <p:nvPr/>
          </p:nvSpPr>
          <p:spPr bwMode="auto">
            <a:xfrm>
              <a:off x="7864475" y="5060950"/>
              <a:ext cx="19050"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47" name="Rectangle 123"/>
            <p:cNvSpPr>
              <a:spLocks noChangeArrowheads="1"/>
            </p:cNvSpPr>
            <p:nvPr/>
          </p:nvSpPr>
          <p:spPr bwMode="auto">
            <a:xfrm>
              <a:off x="7807325" y="5010150"/>
              <a:ext cx="38472"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Arial Narrow" pitchFamily="34" charset="0"/>
                  <a:cs typeface="Arial" pitchFamily="34" charset="0"/>
                </a:rPr>
                <a:t>2</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48" name="Line 124"/>
            <p:cNvSpPr>
              <a:spLocks noChangeShapeType="1"/>
            </p:cNvSpPr>
            <p:nvPr/>
          </p:nvSpPr>
          <p:spPr bwMode="auto">
            <a:xfrm>
              <a:off x="7864475" y="4864100"/>
              <a:ext cx="19050"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49" name="Rectangle 125"/>
            <p:cNvSpPr>
              <a:spLocks noChangeArrowheads="1"/>
            </p:cNvSpPr>
            <p:nvPr/>
          </p:nvSpPr>
          <p:spPr bwMode="auto">
            <a:xfrm>
              <a:off x="7807325" y="4813300"/>
              <a:ext cx="38472"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Arial Narrow" pitchFamily="34" charset="0"/>
                  <a:cs typeface="Arial" pitchFamily="34" charset="0"/>
                </a:rPr>
                <a:t>3</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50" name="Line 126"/>
            <p:cNvSpPr>
              <a:spLocks noChangeShapeType="1"/>
            </p:cNvSpPr>
            <p:nvPr/>
          </p:nvSpPr>
          <p:spPr bwMode="auto">
            <a:xfrm>
              <a:off x="7864475" y="4667250"/>
              <a:ext cx="19050"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51" name="Rectangle 127"/>
            <p:cNvSpPr>
              <a:spLocks noChangeArrowheads="1"/>
            </p:cNvSpPr>
            <p:nvPr/>
          </p:nvSpPr>
          <p:spPr bwMode="auto">
            <a:xfrm>
              <a:off x="7807325" y="4616450"/>
              <a:ext cx="38472"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Arial Narrow" pitchFamily="34" charset="0"/>
                  <a:cs typeface="Arial" pitchFamily="34" charset="0"/>
                </a:rPr>
                <a:t>4</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52" name="Oval 128"/>
            <p:cNvSpPr>
              <a:spLocks noChangeArrowheads="1"/>
            </p:cNvSpPr>
            <p:nvPr/>
          </p:nvSpPr>
          <p:spPr bwMode="auto">
            <a:xfrm>
              <a:off x="7896225" y="5441950"/>
              <a:ext cx="44450" cy="44450"/>
            </a:xfrm>
            <a:prstGeom prst="ellipse">
              <a:avLst/>
            </a:prstGeom>
            <a:solidFill>
              <a:srgbClr val="A5653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53" name="Oval 129"/>
            <p:cNvSpPr>
              <a:spLocks noChangeArrowheads="1"/>
            </p:cNvSpPr>
            <p:nvPr/>
          </p:nvSpPr>
          <p:spPr bwMode="auto">
            <a:xfrm>
              <a:off x="7896225" y="5467350"/>
              <a:ext cx="44450" cy="44450"/>
            </a:xfrm>
            <a:prstGeom prst="ellipse">
              <a:avLst/>
            </a:prstGeom>
            <a:solidFill>
              <a:srgbClr val="AC5F3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54" name="Oval 130"/>
            <p:cNvSpPr>
              <a:spLocks noChangeArrowheads="1"/>
            </p:cNvSpPr>
            <p:nvPr/>
          </p:nvSpPr>
          <p:spPr bwMode="auto">
            <a:xfrm>
              <a:off x="7896225" y="5429250"/>
              <a:ext cx="44450" cy="44450"/>
            </a:xfrm>
            <a:prstGeom prst="ellipse">
              <a:avLst/>
            </a:prstGeom>
            <a:solidFill>
              <a:srgbClr val="A3653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55" name="Oval 131"/>
            <p:cNvSpPr>
              <a:spLocks noChangeArrowheads="1"/>
            </p:cNvSpPr>
            <p:nvPr/>
          </p:nvSpPr>
          <p:spPr bwMode="auto">
            <a:xfrm>
              <a:off x="7896225" y="5454650"/>
              <a:ext cx="44450" cy="44450"/>
            </a:xfrm>
            <a:prstGeom prst="ellipse">
              <a:avLst/>
            </a:prstGeom>
            <a:solidFill>
              <a:srgbClr val="A5593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56" name="Oval 132"/>
            <p:cNvSpPr>
              <a:spLocks noChangeArrowheads="1"/>
            </p:cNvSpPr>
            <p:nvPr/>
          </p:nvSpPr>
          <p:spPr bwMode="auto">
            <a:xfrm>
              <a:off x="7896225" y="5422900"/>
              <a:ext cx="44450" cy="44450"/>
            </a:xfrm>
            <a:prstGeom prst="ellipse">
              <a:avLst/>
            </a:prstGeom>
            <a:solidFill>
              <a:srgbClr val="9E664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57" name="Oval 133"/>
            <p:cNvSpPr>
              <a:spLocks noChangeArrowheads="1"/>
            </p:cNvSpPr>
            <p:nvPr/>
          </p:nvSpPr>
          <p:spPr bwMode="auto">
            <a:xfrm>
              <a:off x="7896225" y="5429250"/>
              <a:ext cx="44450" cy="44450"/>
            </a:xfrm>
            <a:prstGeom prst="ellipse">
              <a:avLst/>
            </a:prstGeom>
            <a:solidFill>
              <a:srgbClr val="9D603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58" name="Oval 134"/>
            <p:cNvSpPr>
              <a:spLocks noChangeArrowheads="1"/>
            </p:cNvSpPr>
            <p:nvPr/>
          </p:nvSpPr>
          <p:spPr bwMode="auto">
            <a:xfrm>
              <a:off x="7896225" y="5435600"/>
              <a:ext cx="44450" cy="44450"/>
            </a:xfrm>
            <a:prstGeom prst="ellipse">
              <a:avLst/>
            </a:prstGeom>
            <a:solidFill>
              <a:srgbClr val="9F603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59" name="Oval 135"/>
            <p:cNvSpPr>
              <a:spLocks noChangeArrowheads="1"/>
            </p:cNvSpPr>
            <p:nvPr/>
          </p:nvSpPr>
          <p:spPr bwMode="auto">
            <a:xfrm>
              <a:off x="7896225" y="5416550"/>
              <a:ext cx="44450" cy="44450"/>
            </a:xfrm>
            <a:prstGeom prst="ellipse">
              <a:avLst/>
            </a:prstGeom>
            <a:solidFill>
              <a:srgbClr val="9A634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60" name="Oval 136"/>
            <p:cNvSpPr>
              <a:spLocks noChangeArrowheads="1"/>
            </p:cNvSpPr>
            <p:nvPr/>
          </p:nvSpPr>
          <p:spPr bwMode="auto">
            <a:xfrm>
              <a:off x="7940675" y="5461000"/>
              <a:ext cx="44450" cy="44450"/>
            </a:xfrm>
            <a:prstGeom prst="ellipse">
              <a:avLst/>
            </a:prstGeom>
            <a:solidFill>
              <a:srgbClr val="A65F3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61" name="Oval 137"/>
            <p:cNvSpPr>
              <a:spLocks noChangeArrowheads="1"/>
            </p:cNvSpPr>
            <p:nvPr/>
          </p:nvSpPr>
          <p:spPr bwMode="auto">
            <a:xfrm>
              <a:off x="7940675" y="5499100"/>
              <a:ext cx="44450" cy="44450"/>
            </a:xfrm>
            <a:prstGeom prst="ellipse">
              <a:avLst/>
            </a:prstGeom>
            <a:solidFill>
              <a:srgbClr val="B059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62" name="Oval 138"/>
            <p:cNvSpPr>
              <a:spLocks noChangeArrowheads="1"/>
            </p:cNvSpPr>
            <p:nvPr/>
          </p:nvSpPr>
          <p:spPr bwMode="auto">
            <a:xfrm>
              <a:off x="7940675" y="5435600"/>
              <a:ext cx="44450" cy="44450"/>
            </a:xfrm>
            <a:prstGeom prst="ellipse">
              <a:avLst/>
            </a:prstGeom>
            <a:solidFill>
              <a:srgbClr val="A0623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63" name="Oval 139"/>
            <p:cNvSpPr>
              <a:spLocks noChangeArrowheads="1"/>
            </p:cNvSpPr>
            <p:nvPr/>
          </p:nvSpPr>
          <p:spPr bwMode="auto">
            <a:xfrm>
              <a:off x="7940675" y="5480050"/>
              <a:ext cx="44450" cy="44450"/>
            </a:xfrm>
            <a:prstGeom prst="ellipse">
              <a:avLst/>
            </a:prstGeom>
            <a:solidFill>
              <a:srgbClr val="A9553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64" name="Oval 140"/>
            <p:cNvSpPr>
              <a:spLocks noChangeArrowheads="1"/>
            </p:cNvSpPr>
            <p:nvPr/>
          </p:nvSpPr>
          <p:spPr bwMode="auto">
            <a:xfrm>
              <a:off x="7940675" y="5397500"/>
              <a:ext cx="44450" cy="44450"/>
            </a:xfrm>
            <a:prstGeom prst="ellipse">
              <a:avLst/>
            </a:prstGeom>
            <a:solidFill>
              <a:srgbClr val="93644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65" name="Oval 141"/>
            <p:cNvSpPr>
              <a:spLocks noChangeArrowheads="1"/>
            </p:cNvSpPr>
            <p:nvPr/>
          </p:nvSpPr>
          <p:spPr bwMode="auto">
            <a:xfrm>
              <a:off x="7940675" y="5416550"/>
              <a:ext cx="44450" cy="44450"/>
            </a:xfrm>
            <a:prstGeom prst="ellipse">
              <a:avLst/>
            </a:prstGeom>
            <a:solidFill>
              <a:srgbClr val="97604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66" name="Oval 142"/>
            <p:cNvSpPr>
              <a:spLocks noChangeArrowheads="1"/>
            </p:cNvSpPr>
            <p:nvPr/>
          </p:nvSpPr>
          <p:spPr bwMode="auto">
            <a:xfrm>
              <a:off x="7940675" y="5429250"/>
              <a:ext cx="44450" cy="44450"/>
            </a:xfrm>
            <a:prstGeom prst="ellipse">
              <a:avLst/>
            </a:prstGeom>
            <a:solidFill>
              <a:srgbClr val="9B5E3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67" name="Oval 143"/>
            <p:cNvSpPr>
              <a:spLocks noChangeArrowheads="1"/>
            </p:cNvSpPr>
            <p:nvPr/>
          </p:nvSpPr>
          <p:spPr bwMode="auto">
            <a:xfrm>
              <a:off x="7940675" y="5378450"/>
              <a:ext cx="44450" cy="44450"/>
            </a:xfrm>
            <a:prstGeom prst="ellipse">
              <a:avLst/>
            </a:prstGeom>
            <a:solidFill>
              <a:srgbClr val="8D654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68" name="Oval 144"/>
            <p:cNvSpPr>
              <a:spLocks noChangeArrowheads="1"/>
            </p:cNvSpPr>
            <p:nvPr/>
          </p:nvSpPr>
          <p:spPr bwMode="auto">
            <a:xfrm>
              <a:off x="7985125" y="5505450"/>
              <a:ext cx="44450" cy="44450"/>
            </a:xfrm>
            <a:prstGeom prst="ellipse">
              <a:avLst/>
            </a:prstGeom>
            <a:solidFill>
              <a:srgbClr val="B1563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69" name="Oval 145"/>
            <p:cNvSpPr>
              <a:spLocks noChangeArrowheads="1"/>
            </p:cNvSpPr>
            <p:nvPr/>
          </p:nvSpPr>
          <p:spPr bwMode="auto">
            <a:xfrm>
              <a:off x="7985125" y="5556250"/>
              <a:ext cx="44450" cy="44450"/>
            </a:xfrm>
            <a:prstGeom prst="ellipse">
              <a:avLst/>
            </a:prstGeom>
            <a:solidFill>
              <a:srgbClr val="BF4E2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70" name="Oval 146"/>
            <p:cNvSpPr>
              <a:spLocks noChangeArrowheads="1"/>
            </p:cNvSpPr>
            <p:nvPr/>
          </p:nvSpPr>
          <p:spPr bwMode="auto">
            <a:xfrm>
              <a:off x="7985125" y="5448300"/>
              <a:ext cx="44450" cy="44450"/>
            </a:xfrm>
            <a:prstGeom prst="ellipse">
              <a:avLst/>
            </a:prstGeom>
            <a:solidFill>
              <a:srgbClr val="A15E3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71" name="Oval 147"/>
            <p:cNvSpPr>
              <a:spLocks noChangeArrowheads="1"/>
            </p:cNvSpPr>
            <p:nvPr/>
          </p:nvSpPr>
          <p:spPr bwMode="auto">
            <a:xfrm>
              <a:off x="7985125" y="5530850"/>
              <a:ext cx="44450" cy="44450"/>
            </a:xfrm>
            <a:prstGeom prst="ellipse">
              <a:avLst/>
            </a:prstGeom>
            <a:solidFill>
              <a:srgbClr val="B74E3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72" name="Oval 148"/>
            <p:cNvSpPr>
              <a:spLocks noChangeArrowheads="1"/>
            </p:cNvSpPr>
            <p:nvPr/>
          </p:nvSpPr>
          <p:spPr bwMode="auto">
            <a:xfrm>
              <a:off x="7985125" y="5340350"/>
              <a:ext cx="44450" cy="44450"/>
            </a:xfrm>
            <a:prstGeom prst="ellipse">
              <a:avLst/>
            </a:prstGeom>
            <a:solidFill>
              <a:srgbClr val="7E675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73" name="Oval 149"/>
            <p:cNvSpPr>
              <a:spLocks noChangeArrowheads="1"/>
            </p:cNvSpPr>
            <p:nvPr/>
          </p:nvSpPr>
          <p:spPr bwMode="auto">
            <a:xfrm>
              <a:off x="7985125" y="5372100"/>
              <a:ext cx="44450" cy="44450"/>
            </a:xfrm>
            <a:prstGeom prst="ellipse">
              <a:avLst/>
            </a:prstGeom>
            <a:solidFill>
              <a:srgbClr val="89644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74" name="Oval 150"/>
            <p:cNvSpPr>
              <a:spLocks noChangeArrowheads="1"/>
            </p:cNvSpPr>
            <p:nvPr/>
          </p:nvSpPr>
          <p:spPr bwMode="auto">
            <a:xfrm>
              <a:off x="7985125" y="5422900"/>
              <a:ext cx="44450" cy="44450"/>
            </a:xfrm>
            <a:prstGeom prst="ellipse">
              <a:avLst/>
            </a:prstGeom>
            <a:solidFill>
              <a:srgbClr val="975F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75" name="Oval 151"/>
            <p:cNvSpPr>
              <a:spLocks noChangeArrowheads="1"/>
            </p:cNvSpPr>
            <p:nvPr/>
          </p:nvSpPr>
          <p:spPr bwMode="auto">
            <a:xfrm>
              <a:off x="7985125" y="5308600"/>
              <a:ext cx="44450" cy="44450"/>
            </a:xfrm>
            <a:prstGeom prst="ellipse">
              <a:avLst/>
            </a:prstGeom>
            <a:solidFill>
              <a:srgbClr val="746F4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76" name="Oval 152"/>
            <p:cNvSpPr>
              <a:spLocks noChangeArrowheads="1"/>
            </p:cNvSpPr>
            <p:nvPr/>
          </p:nvSpPr>
          <p:spPr bwMode="auto">
            <a:xfrm>
              <a:off x="8035925" y="5530850"/>
              <a:ext cx="46038" cy="44450"/>
            </a:xfrm>
            <a:prstGeom prst="ellipse">
              <a:avLst/>
            </a:prstGeom>
            <a:solidFill>
              <a:srgbClr val="B9512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77" name="Oval 153"/>
            <p:cNvSpPr>
              <a:spLocks noChangeArrowheads="1"/>
            </p:cNvSpPr>
            <p:nvPr/>
          </p:nvSpPr>
          <p:spPr bwMode="auto">
            <a:xfrm>
              <a:off x="8035925" y="5607050"/>
              <a:ext cx="46038" cy="44450"/>
            </a:xfrm>
            <a:prstGeom prst="ellipse">
              <a:avLst/>
            </a:prstGeom>
            <a:solidFill>
              <a:srgbClr val="CA422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78" name="Oval 154"/>
            <p:cNvSpPr>
              <a:spLocks noChangeArrowheads="1"/>
            </p:cNvSpPr>
            <p:nvPr/>
          </p:nvSpPr>
          <p:spPr bwMode="auto">
            <a:xfrm>
              <a:off x="8035925" y="5461000"/>
              <a:ext cx="46038" cy="44450"/>
            </a:xfrm>
            <a:prstGeom prst="ellipse">
              <a:avLst/>
            </a:prstGeom>
            <a:solidFill>
              <a:srgbClr val="A55D3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79" name="Oval 155"/>
            <p:cNvSpPr>
              <a:spLocks noChangeArrowheads="1"/>
            </p:cNvSpPr>
            <p:nvPr/>
          </p:nvSpPr>
          <p:spPr bwMode="auto">
            <a:xfrm>
              <a:off x="8035925" y="5568950"/>
              <a:ext cx="46038" cy="44450"/>
            </a:xfrm>
            <a:prstGeom prst="ellipse">
              <a:avLst/>
            </a:prstGeom>
            <a:solidFill>
              <a:srgbClr val="C1472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80" name="Oval 156"/>
            <p:cNvSpPr>
              <a:spLocks noChangeArrowheads="1"/>
            </p:cNvSpPr>
            <p:nvPr/>
          </p:nvSpPr>
          <p:spPr bwMode="auto">
            <a:xfrm>
              <a:off x="8035925" y="5295900"/>
              <a:ext cx="46038" cy="44450"/>
            </a:xfrm>
            <a:prstGeom prst="ellipse">
              <a:avLst/>
            </a:prstGeom>
            <a:solidFill>
              <a:srgbClr val="6C6A5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81" name="Oval 157"/>
            <p:cNvSpPr>
              <a:spLocks noChangeArrowheads="1"/>
            </p:cNvSpPr>
            <p:nvPr/>
          </p:nvSpPr>
          <p:spPr bwMode="auto">
            <a:xfrm>
              <a:off x="8035925" y="5346700"/>
              <a:ext cx="46038" cy="44450"/>
            </a:xfrm>
            <a:prstGeom prst="ellipse">
              <a:avLst/>
            </a:prstGeom>
            <a:solidFill>
              <a:srgbClr val="7E684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82" name="Oval 158"/>
            <p:cNvSpPr>
              <a:spLocks noChangeArrowheads="1"/>
            </p:cNvSpPr>
            <p:nvPr/>
          </p:nvSpPr>
          <p:spPr bwMode="auto">
            <a:xfrm>
              <a:off x="8035925" y="5410200"/>
              <a:ext cx="46038" cy="44450"/>
            </a:xfrm>
            <a:prstGeom prst="ellipse">
              <a:avLst/>
            </a:prstGeom>
            <a:solidFill>
              <a:srgbClr val="94614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83" name="Oval 159"/>
            <p:cNvSpPr>
              <a:spLocks noChangeArrowheads="1"/>
            </p:cNvSpPr>
            <p:nvPr/>
          </p:nvSpPr>
          <p:spPr bwMode="auto">
            <a:xfrm>
              <a:off x="8035925" y="5245100"/>
              <a:ext cx="46038" cy="44450"/>
            </a:xfrm>
            <a:prstGeom prst="ellipse">
              <a:avLst/>
            </a:prstGeom>
            <a:solidFill>
              <a:srgbClr val="5E7C4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84" name="Oval 160"/>
            <p:cNvSpPr>
              <a:spLocks noChangeArrowheads="1"/>
            </p:cNvSpPr>
            <p:nvPr/>
          </p:nvSpPr>
          <p:spPr bwMode="auto">
            <a:xfrm>
              <a:off x="8081963" y="5543550"/>
              <a:ext cx="44450" cy="44450"/>
            </a:xfrm>
            <a:prstGeom prst="ellipse">
              <a:avLst/>
            </a:prstGeom>
            <a:solidFill>
              <a:srgbClr val="C2492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85" name="Oval 161"/>
            <p:cNvSpPr>
              <a:spLocks noChangeArrowheads="1"/>
            </p:cNvSpPr>
            <p:nvPr/>
          </p:nvSpPr>
          <p:spPr bwMode="auto">
            <a:xfrm>
              <a:off x="8081963" y="5645150"/>
              <a:ext cx="44450" cy="44450"/>
            </a:xfrm>
            <a:prstGeom prst="ellipse">
              <a:avLst/>
            </a:prstGeom>
            <a:solidFill>
              <a:srgbClr val="D1361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86" name="Oval 162"/>
            <p:cNvSpPr>
              <a:spLocks noChangeArrowheads="1"/>
            </p:cNvSpPr>
            <p:nvPr/>
          </p:nvSpPr>
          <p:spPr bwMode="auto">
            <a:xfrm>
              <a:off x="8081963" y="5473700"/>
              <a:ext cx="44450" cy="44450"/>
            </a:xfrm>
            <a:prstGeom prst="ellipse">
              <a:avLst/>
            </a:prstGeom>
            <a:solidFill>
              <a:srgbClr val="A95C3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87" name="Oval 163"/>
            <p:cNvSpPr>
              <a:spLocks noChangeArrowheads="1"/>
            </p:cNvSpPr>
            <p:nvPr/>
          </p:nvSpPr>
          <p:spPr bwMode="auto">
            <a:xfrm>
              <a:off x="8081963" y="5600700"/>
              <a:ext cx="44450" cy="44450"/>
            </a:xfrm>
            <a:prstGeom prst="ellipse">
              <a:avLst/>
            </a:prstGeom>
            <a:solidFill>
              <a:srgbClr val="C93E2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88" name="Oval 164"/>
            <p:cNvSpPr>
              <a:spLocks noChangeArrowheads="1"/>
            </p:cNvSpPr>
            <p:nvPr/>
          </p:nvSpPr>
          <p:spPr bwMode="auto">
            <a:xfrm>
              <a:off x="8081963" y="5257800"/>
              <a:ext cx="44450" cy="44450"/>
            </a:xfrm>
            <a:prstGeom prst="ellipse">
              <a:avLst/>
            </a:prstGeom>
            <a:solidFill>
              <a:srgbClr val="5C6E5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89" name="Oval 165"/>
            <p:cNvSpPr>
              <a:spLocks noChangeArrowheads="1"/>
            </p:cNvSpPr>
            <p:nvPr/>
          </p:nvSpPr>
          <p:spPr bwMode="auto">
            <a:xfrm>
              <a:off x="8081963" y="5327650"/>
              <a:ext cx="44450" cy="44450"/>
            </a:xfrm>
            <a:prstGeom prst="ellipse">
              <a:avLst/>
            </a:prstGeom>
            <a:solidFill>
              <a:srgbClr val="756B5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90" name="Oval 166"/>
            <p:cNvSpPr>
              <a:spLocks noChangeArrowheads="1"/>
            </p:cNvSpPr>
            <p:nvPr/>
          </p:nvSpPr>
          <p:spPr bwMode="auto">
            <a:xfrm>
              <a:off x="8081963" y="5410200"/>
              <a:ext cx="44450" cy="44450"/>
            </a:xfrm>
            <a:prstGeom prst="ellipse">
              <a:avLst/>
            </a:prstGeom>
            <a:solidFill>
              <a:srgbClr val="93624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91" name="Oval 167"/>
            <p:cNvSpPr>
              <a:spLocks noChangeArrowheads="1"/>
            </p:cNvSpPr>
            <p:nvPr/>
          </p:nvSpPr>
          <p:spPr bwMode="auto">
            <a:xfrm>
              <a:off x="8081963" y="5194300"/>
              <a:ext cx="44450" cy="44450"/>
            </a:xfrm>
            <a:prstGeom prst="ellipse">
              <a:avLst/>
            </a:prstGeom>
            <a:solidFill>
              <a:srgbClr val="4E894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92" name="Oval 168"/>
            <p:cNvSpPr>
              <a:spLocks noChangeArrowheads="1"/>
            </p:cNvSpPr>
            <p:nvPr/>
          </p:nvSpPr>
          <p:spPr bwMode="auto">
            <a:xfrm>
              <a:off x="8126413" y="5556250"/>
              <a:ext cx="44450" cy="44450"/>
            </a:xfrm>
            <a:prstGeom prst="ellipse">
              <a:avLst/>
            </a:prstGeom>
            <a:solidFill>
              <a:srgbClr val="C8412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93" name="Oval 169"/>
            <p:cNvSpPr>
              <a:spLocks noChangeArrowheads="1"/>
            </p:cNvSpPr>
            <p:nvPr/>
          </p:nvSpPr>
          <p:spPr bwMode="auto">
            <a:xfrm>
              <a:off x="8126413" y="5676900"/>
              <a:ext cx="44450" cy="44450"/>
            </a:xfrm>
            <a:prstGeom prst="ellipse">
              <a:avLst/>
            </a:prstGeom>
            <a:solidFill>
              <a:srgbClr val="D52E1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94" name="Oval 170"/>
            <p:cNvSpPr>
              <a:spLocks noChangeArrowheads="1"/>
            </p:cNvSpPr>
            <p:nvPr/>
          </p:nvSpPr>
          <p:spPr bwMode="auto">
            <a:xfrm>
              <a:off x="8126413" y="5480050"/>
              <a:ext cx="44450" cy="44450"/>
            </a:xfrm>
            <a:prstGeom prst="ellipse">
              <a:avLst/>
            </a:prstGeom>
            <a:solidFill>
              <a:srgbClr val="AD5A3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95" name="Oval 171"/>
            <p:cNvSpPr>
              <a:spLocks noChangeArrowheads="1"/>
            </p:cNvSpPr>
            <p:nvPr/>
          </p:nvSpPr>
          <p:spPr bwMode="auto">
            <a:xfrm>
              <a:off x="8126413" y="5613400"/>
              <a:ext cx="44450" cy="44450"/>
            </a:xfrm>
            <a:prstGeom prst="ellipse">
              <a:avLst/>
            </a:prstGeom>
            <a:solidFill>
              <a:srgbClr val="CD371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96" name="Oval 172"/>
            <p:cNvSpPr>
              <a:spLocks noChangeArrowheads="1"/>
            </p:cNvSpPr>
            <p:nvPr/>
          </p:nvSpPr>
          <p:spPr bwMode="auto">
            <a:xfrm>
              <a:off x="8126413" y="5232400"/>
              <a:ext cx="44450" cy="44450"/>
            </a:xfrm>
            <a:prstGeom prst="ellipse">
              <a:avLst/>
            </a:prstGeom>
            <a:solidFill>
              <a:srgbClr val="52725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97" name="Oval 173"/>
            <p:cNvSpPr>
              <a:spLocks noChangeArrowheads="1"/>
            </p:cNvSpPr>
            <p:nvPr/>
          </p:nvSpPr>
          <p:spPr bwMode="auto">
            <a:xfrm>
              <a:off x="8126413" y="5314950"/>
              <a:ext cx="44450" cy="44450"/>
            </a:xfrm>
            <a:prstGeom prst="ellipse">
              <a:avLst/>
            </a:prstGeom>
            <a:solidFill>
              <a:srgbClr val="706D5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98" name="Oval 174"/>
            <p:cNvSpPr>
              <a:spLocks noChangeArrowheads="1"/>
            </p:cNvSpPr>
            <p:nvPr/>
          </p:nvSpPr>
          <p:spPr bwMode="auto">
            <a:xfrm>
              <a:off x="8126413" y="5410200"/>
              <a:ext cx="44450" cy="44450"/>
            </a:xfrm>
            <a:prstGeom prst="ellipse">
              <a:avLst/>
            </a:prstGeom>
            <a:solidFill>
              <a:srgbClr val="91644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99" name="Oval 175"/>
            <p:cNvSpPr>
              <a:spLocks noChangeArrowheads="1"/>
            </p:cNvSpPr>
            <p:nvPr/>
          </p:nvSpPr>
          <p:spPr bwMode="auto">
            <a:xfrm>
              <a:off x="8126413" y="5156200"/>
              <a:ext cx="44450" cy="44450"/>
            </a:xfrm>
            <a:prstGeom prst="ellipse">
              <a:avLst/>
            </a:prstGeom>
            <a:solidFill>
              <a:srgbClr val="43944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00" name="Oval 176"/>
            <p:cNvSpPr>
              <a:spLocks noChangeArrowheads="1"/>
            </p:cNvSpPr>
            <p:nvPr/>
          </p:nvSpPr>
          <p:spPr bwMode="auto">
            <a:xfrm>
              <a:off x="8177213" y="5568950"/>
              <a:ext cx="44450" cy="44450"/>
            </a:xfrm>
            <a:prstGeom prst="ellipse">
              <a:avLst/>
            </a:prstGeom>
            <a:solidFill>
              <a:srgbClr val="CD3A1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01" name="Oval 177"/>
            <p:cNvSpPr>
              <a:spLocks noChangeArrowheads="1"/>
            </p:cNvSpPr>
            <p:nvPr/>
          </p:nvSpPr>
          <p:spPr bwMode="auto">
            <a:xfrm>
              <a:off x="8177213" y="5695950"/>
              <a:ext cx="44450" cy="44450"/>
            </a:xfrm>
            <a:prstGeom prst="ellipse">
              <a:avLst/>
            </a:prstGeom>
            <a:solidFill>
              <a:srgbClr val="D7291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02" name="Oval 178"/>
            <p:cNvSpPr>
              <a:spLocks noChangeArrowheads="1"/>
            </p:cNvSpPr>
            <p:nvPr/>
          </p:nvSpPr>
          <p:spPr bwMode="auto">
            <a:xfrm>
              <a:off x="8177213" y="5486400"/>
              <a:ext cx="44450" cy="44450"/>
            </a:xfrm>
            <a:prstGeom prst="ellipse">
              <a:avLst/>
            </a:prstGeom>
            <a:solidFill>
              <a:srgbClr val="B0593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03" name="Oval 179"/>
            <p:cNvSpPr>
              <a:spLocks noChangeArrowheads="1"/>
            </p:cNvSpPr>
            <p:nvPr/>
          </p:nvSpPr>
          <p:spPr bwMode="auto">
            <a:xfrm>
              <a:off x="8177213" y="5626100"/>
              <a:ext cx="44450" cy="44450"/>
            </a:xfrm>
            <a:prstGeom prst="ellipse">
              <a:avLst/>
            </a:prstGeom>
            <a:solidFill>
              <a:srgbClr val="D1321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04" name="Oval 180"/>
            <p:cNvSpPr>
              <a:spLocks noChangeArrowheads="1"/>
            </p:cNvSpPr>
            <p:nvPr/>
          </p:nvSpPr>
          <p:spPr bwMode="auto">
            <a:xfrm>
              <a:off x="8177213" y="5213350"/>
              <a:ext cx="44450" cy="44450"/>
            </a:xfrm>
            <a:prstGeom prst="ellipse">
              <a:avLst/>
            </a:prstGeom>
            <a:solidFill>
              <a:srgbClr val="4B755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05" name="Oval 181"/>
            <p:cNvSpPr>
              <a:spLocks noChangeArrowheads="1"/>
            </p:cNvSpPr>
            <p:nvPr/>
          </p:nvSpPr>
          <p:spPr bwMode="auto">
            <a:xfrm>
              <a:off x="8177213" y="5314950"/>
              <a:ext cx="44450" cy="44450"/>
            </a:xfrm>
            <a:prstGeom prst="ellipse">
              <a:avLst/>
            </a:prstGeom>
            <a:solidFill>
              <a:srgbClr val="6D6D5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06" name="Oval 182"/>
            <p:cNvSpPr>
              <a:spLocks noChangeArrowheads="1"/>
            </p:cNvSpPr>
            <p:nvPr/>
          </p:nvSpPr>
          <p:spPr bwMode="auto">
            <a:xfrm>
              <a:off x="8177213" y="5410200"/>
              <a:ext cx="44450" cy="44450"/>
            </a:xfrm>
            <a:prstGeom prst="ellipse">
              <a:avLst/>
            </a:prstGeom>
            <a:solidFill>
              <a:srgbClr val="91664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07" name="Oval 183"/>
            <p:cNvSpPr>
              <a:spLocks noChangeArrowheads="1"/>
            </p:cNvSpPr>
            <p:nvPr/>
          </p:nvSpPr>
          <p:spPr bwMode="auto">
            <a:xfrm>
              <a:off x="8177213" y="5130800"/>
              <a:ext cx="44450" cy="44450"/>
            </a:xfrm>
            <a:prstGeom prst="ellipse">
              <a:avLst/>
            </a:prstGeom>
            <a:solidFill>
              <a:srgbClr val="3C9D3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08" name="Oval 184"/>
            <p:cNvSpPr>
              <a:spLocks noChangeArrowheads="1"/>
            </p:cNvSpPr>
            <p:nvPr/>
          </p:nvSpPr>
          <p:spPr bwMode="auto">
            <a:xfrm>
              <a:off x="8221663" y="5581650"/>
              <a:ext cx="44450" cy="44450"/>
            </a:xfrm>
            <a:prstGeom prst="ellipse">
              <a:avLst/>
            </a:prstGeom>
            <a:solidFill>
              <a:srgbClr val="D1341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09" name="Oval 185"/>
            <p:cNvSpPr>
              <a:spLocks noChangeArrowheads="1"/>
            </p:cNvSpPr>
            <p:nvPr/>
          </p:nvSpPr>
          <p:spPr bwMode="auto">
            <a:xfrm>
              <a:off x="8221663" y="5715000"/>
              <a:ext cx="44450" cy="44450"/>
            </a:xfrm>
            <a:prstGeom prst="ellipse">
              <a:avLst/>
            </a:prstGeom>
            <a:solidFill>
              <a:srgbClr val="D9261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10" name="Oval 186"/>
            <p:cNvSpPr>
              <a:spLocks noChangeArrowheads="1"/>
            </p:cNvSpPr>
            <p:nvPr/>
          </p:nvSpPr>
          <p:spPr bwMode="auto">
            <a:xfrm>
              <a:off x="8221663" y="5492750"/>
              <a:ext cx="44450" cy="44450"/>
            </a:xfrm>
            <a:prstGeom prst="ellipse">
              <a:avLst/>
            </a:prstGeom>
            <a:solidFill>
              <a:srgbClr val="B2583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11" name="Oval 187"/>
            <p:cNvSpPr>
              <a:spLocks noChangeArrowheads="1"/>
            </p:cNvSpPr>
            <p:nvPr/>
          </p:nvSpPr>
          <p:spPr bwMode="auto">
            <a:xfrm>
              <a:off x="8221663" y="5626100"/>
              <a:ext cx="44450" cy="44450"/>
            </a:xfrm>
            <a:prstGeom prst="ellipse">
              <a:avLst/>
            </a:prstGeom>
            <a:solidFill>
              <a:srgbClr val="D42E1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12" name="Oval 188"/>
            <p:cNvSpPr>
              <a:spLocks noChangeArrowheads="1"/>
            </p:cNvSpPr>
            <p:nvPr/>
          </p:nvSpPr>
          <p:spPr bwMode="auto">
            <a:xfrm>
              <a:off x="8221663" y="5200650"/>
              <a:ext cx="44450" cy="44450"/>
            </a:xfrm>
            <a:prstGeom prst="ellipse">
              <a:avLst/>
            </a:prstGeom>
            <a:solidFill>
              <a:srgbClr val="46765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13" name="Oval 189"/>
            <p:cNvSpPr>
              <a:spLocks noChangeArrowheads="1"/>
            </p:cNvSpPr>
            <p:nvPr/>
          </p:nvSpPr>
          <p:spPr bwMode="auto">
            <a:xfrm>
              <a:off x="8221663" y="5308600"/>
              <a:ext cx="44450" cy="44450"/>
            </a:xfrm>
            <a:prstGeom prst="ellipse">
              <a:avLst/>
            </a:prstGeom>
            <a:solidFill>
              <a:srgbClr val="6A6B5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14" name="Oval 190"/>
            <p:cNvSpPr>
              <a:spLocks noChangeArrowheads="1"/>
            </p:cNvSpPr>
            <p:nvPr/>
          </p:nvSpPr>
          <p:spPr bwMode="auto">
            <a:xfrm>
              <a:off x="8221663" y="5410200"/>
              <a:ext cx="44450" cy="44450"/>
            </a:xfrm>
            <a:prstGeom prst="ellipse">
              <a:avLst/>
            </a:prstGeom>
            <a:solidFill>
              <a:srgbClr val="90685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15" name="Oval 191"/>
            <p:cNvSpPr>
              <a:spLocks noChangeArrowheads="1"/>
            </p:cNvSpPr>
            <p:nvPr/>
          </p:nvSpPr>
          <p:spPr bwMode="auto">
            <a:xfrm>
              <a:off x="8221663" y="5111750"/>
              <a:ext cx="44450" cy="44450"/>
            </a:xfrm>
            <a:prstGeom prst="ellipse">
              <a:avLst/>
            </a:prstGeom>
            <a:solidFill>
              <a:srgbClr val="37A4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16" name="Oval 192"/>
            <p:cNvSpPr>
              <a:spLocks noChangeArrowheads="1"/>
            </p:cNvSpPr>
            <p:nvPr/>
          </p:nvSpPr>
          <p:spPr bwMode="auto">
            <a:xfrm>
              <a:off x="8266113" y="5588000"/>
              <a:ext cx="44450" cy="44450"/>
            </a:xfrm>
            <a:prstGeom prst="ellipse">
              <a:avLst/>
            </a:prstGeom>
            <a:solidFill>
              <a:srgbClr val="D3301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17" name="Oval 193"/>
            <p:cNvSpPr>
              <a:spLocks noChangeArrowheads="1"/>
            </p:cNvSpPr>
            <p:nvPr/>
          </p:nvSpPr>
          <p:spPr bwMode="auto">
            <a:xfrm>
              <a:off x="8266113" y="5727700"/>
              <a:ext cx="44450" cy="44450"/>
            </a:xfrm>
            <a:prstGeom prst="ellipse">
              <a:avLst/>
            </a:prstGeom>
            <a:solidFill>
              <a:srgbClr val="DB241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18" name="Oval 194"/>
            <p:cNvSpPr>
              <a:spLocks noChangeArrowheads="1"/>
            </p:cNvSpPr>
            <p:nvPr/>
          </p:nvSpPr>
          <p:spPr bwMode="auto">
            <a:xfrm>
              <a:off x="8266113" y="5492750"/>
              <a:ext cx="44450" cy="44450"/>
            </a:xfrm>
            <a:prstGeom prst="ellipse">
              <a:avLst/>
            </a:prstGeom>
            <a:solidFill>
              <a:srgbClr val="B2583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19" name="Oval 195"/>
            <p:cNvSpPr>
              <a:spLocks noChangeArrowheads="1"/>
            </p:cNvSpPr>
            <p:nvPr/>
          </p:nvSpPr>
          <p:spPr bwMode="auto">
            <a:xfrm>
              <a:off x="8266113" y="5632450"/>
              <a:ext cx="44450" cy="44450"/>
            </a:xfrm>
            <a:prstGeom prst="ellipse">
              <a:avLst/>
            </a:prstGeom>
            <a:solidFill>
              <a:srgbClr val="D72A1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20" name="Oval 196"/>
            <p:cNvSpPr>
              <a:spLocks noChangeArrowheads="1"/>
            </p:cNvSpPr>
            <p:nvPr/>
          </p:nvSpPr>
          <p:spPr bwMode="auto">
            <a:xfrm>
              <a:off x="8266113" y="5194300"/>
              <a:ext cx="44450" cy="44450"/>
            </a:xfrm>
            <a:prstGeom prst="ellipse">
              <a:avLst/>
            </a:prstGeom>
            <a:solidFill>
              <a:srgbClr val="43775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21" name="Oval 197"/>
            <p:cNvSpPr>
              <a:spLocks noChangeArrowheads="1"/>
            </p:cNvSpPr>
            <p:nvPr/>
          </p:nvSpPr>
          <p:spPr bwMode="auto">
            <a:xfrm>
              <a:off x="8266113" y="5308600"/>
              <a:ext cx="44450" cy="44450"/>
            </a:xfrm>
            <a:prstGeom prst="ellipse">
              <a:avLst/>
            </a:prstGeom>
            <a:solidFill>
              <a:srgbClr val="66696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22" name="Oval 198"/>
            <p:cNvSpPr>
              <a:spLocks noChangeArrowheads="1"/>
            </p:cNvSpPr>
            <p:nvPr/>
          </p:nvSpPr>
          <p:spPr bwMode="auto">
            <a:xfrm>
              <a:off x="8266113" y="5410200"/>
              <a:ext cx="44450" cy="44450"/>
            </a:xfrm>
            <a:prstGeom prst="ellipse">
              <a:avLst/>
            </a:prstGeom>
            <a:solidFill>
              <a:srgbClr val="906B5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23" name="Oval 199"/>
            <p:cNvSpPr>
              <a:spLocks noChangeArrowheads="1"/>
            </p:cNvSpPr>
            <p:nvPr/>
          </p:nvSpPr>
          <p:spPr bwMode="auto">
            <a:xfrm>
              <a:off x="8266113" y="5099050"/>
              <a:ext cx="44450" cy="44450"/>
            </a:xfrm>
            <a:prstGeom prst="ellipse">
              <a:avLst/>
            </a:prstGeom>
            <a:solidFill>
              <a:srgbClr val="33A93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24" name="Oval 200"/>
            <p:cNvSpPr>
              <a:spLocks noChangeArrowheads="1"/>
            </p:cNvSpPr>
            <p:nvPr/>
          </p:nvSpPr>
          <p:spPr bwMode="auto">
            <a:xfrm>
              <a:off x="8316913" y="5594350"/>
              <a:ext cx="44450" cy="44450"/>
            </a:xfrm>
            <a:prstGeom prst="ellipse">
              <a:avLst/>
            </a:prstGeom>
            <a:solidFill>
              <a:srgbClr val="D52D1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25" name="Oval 201"/>
            <p:cNvSpPr>
              <a:spLocks noChangeArrowheads="1"/>
            </p:cNvSpPr>
            <p:nvPr/>
          </p:nvSpPr>
          <p:spPr bwMode="auto">
            <a:xfrm>
              <a:off x="8316913" y="5740400"/>
              <a:ext cx="44450" cy="44450"/>
            </a:xfrm>
            <a:prstGeom prst="ellipse">
              <a:avLst/>
            </a:prstGeom>
            <a:solidFill>
              <a:srgbClr val="DC221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26" name="Oval 202"/>
            <p:cNvSpPr>
              <a:spLocks noChangeArrowheads="1"/>
            </p:cNvSpPr>
            <p:nvPr/>
          </p:nvSpPr>
          <p:spPr bwMode="auto">
            <a:xfrm>
              <a:off x="8316913" y="5492750"/>
              <a:ext cx="44450" cy="44450"/>
            </a:xfrm>
            <a:prstGeom prst="ellipse">
              <a:avLst/>
            </a:prstGeom>
            <a:solidFill>
              <a:srgbClr val="B2593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27" name="Oval 203"/>
            <p:cNvSpPr>
              <a:spLocks noChangeArrowheads="1"/>
            </p:cNvSpPr>
            <p:nvPr/>
          </p:nvSpPr>
          <p:spPr bwMode="auto">
            <a:xfrm>
              <a:off x="8316913" y="5632450"/>
              <a:ext cx="44450" cy="44450"/>
            </a:xfrm>
            <a:prstGeom prst="ellipse">
              <a:avLst/>
            </a:prstGeom>
            <a:solidFill>
              <a:srgbClr val="D9261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28" name="Oval 204"/>
            <p:cNvSpPr>
              <a:spLocks noChangeArrowheads="1"/>
            </p:cNvSpPr>
            <p:nvPr/>
          </p:nvSpPr>
          <p:spPr bwMode="auto">
            <a:xfrm>
              <a:off x="8316913" y="5194300"/>
              <a:ext cx="44450" cy="44450"/>
            </a:xfrm>
            <a:prstGeom prst="ellipse">
              <a:avLst/>
            </a:prstGeom>
            <a:solidFill>
              <a:srgbClr val="40765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29" name="Oval 205"/>
            <p:cNvSpPr>
              <a:spLocks noChangeArrowheads="1"/>
            </p:cNvSpPr>
            <p:nvPr/>
          </p:nvSpPr>
          <p:spPr bwMode="auto">
            <a:xfrm>
              <a:off x="8316913" y="5308600"/>
              <a:ext cx="44450" cy="44450"/>
            </a:xfrm>
            <a:prstGeom prst="ellipse">
              <a:avLst/>
            </a:prstGeom>
            <a:solidFill>
              <a:srgbClr val="63656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30" name="Oval 207"/>
            <p:cNvSpPr>
              <a:spLocks noChangeArrowheads="1"/>
            </p:cNvSpPr>
            <p:nvPr/>
          </p:nvSpPr>
          <p:spPr bwMode="auto">
            <a:xfrm>
              <a:off x="8316913" y="5416550"/>
              <a:ext cx="44450" cy="44450"/>
            </a:xfrm>
            <a:prstGeom prst="ellipse">
              <a:avLst/>
            </a:prstGeom>
            <a:solidFill>
              <a:srgbClr val="916E5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31" name="Oval 208"/>
            <p:cNvSpPr>
              <a:spLocks noChangeArrowheads="1"/>
            </p:cNvSpPr>
            <p:nvPr/>
          </p:nvSpPr>
          <p:spPr bwMode="auto">
            <a:xfrm>
              <a:off x="8316913" y="5086350"/>
              <a:ext cx="44450" cy="44450"/>
            </a:xfrm>
            <a:prstGeom prst="ellipse">
              <a:avLst/>
            </a:prstGeom>
            <a:solidFill>
              <a:srgbClr val="30AC2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32" name="Oval 209"/>
            <p:cNvSpPr>
              <a:spLocks noChangeArrowheads="1"/>
            </p:cNvSpPr>
            <p:nvPr/>
          </p:nvSpPr>
          <p:spPr bwMode="auto">
            <a:xfrm>
              <a:off x="8361363" y="5594350"/>
              <a:ext cx="44450" cy="44450"/>
            </a:xfrm>
            <a:prstGeom prst="ellipse">
              <a:avLst/>
            </a:prstGeom>
            <a:solidFill>
              <a:srgbClr val="D62B1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33" name="Oval 210"/>
            <p:cNvSpPr>
              <a:spLocks noChangeArrowheads="1"/>
            </p:cNvSpPr>
            <p:nvPr/>
          </p:nvSpPr>
          <p:spPr bwMode="auto">
            <a:xfrm>
              <a:off x="8361363" y="5746750"/>
              <a:ext cx="44450" cy="44450"/>
            </a:xfrm>
            <a:prstGeom prst="ellipse">
              <a:avLst/>
            </a:prstGeom>
            <a:solidFill>
              <a:srgbClr val="DC211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34" name="Oval 211"/>
            <p:cNvSpPr>
              <a:spLocks noChangeArrowheads="1"/>
            </p:cNvSpPr>
            <p:nvPr/>
          </p:nvSpPr>
          <p:spPr bwMode="auto">
            <a:xfrm>
              <a:off x="8361363" y="5492750"/>
              <a:ext cx="44450" cy="44450"/>
            </a:xfrm>
            <a:prstGeom prst="ellipse">
              <a:avLst/>
            </a:prstGeom>
            <a:solidFill>
              <a:srgbClr val="B15B3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35" name="Oval 212"/>
            <p:cNvSpPr>
              <a:spLocks noChangeArrowheads="1"/>
            </p:cNvSpPr>
            <p:nvPr/>
          </p:nvSpPr>
          <p:spPr bwMode="auto">
            <a:xfrm>
              <a:off x="8361363" y="5632450"/>
              <a:ext cx="44450" cy="44450"/>
            </a:xfrm>
            <a:prstGeom prst="ellipse">
              <a:avLst/>
            </a:prstGeom>
            <a:solidFill>
              <a:srgbClr val="DC230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36" name="Oval 213"/>
            <p:cNvSpPr>
              <a:spLocks noChangeArrowheads="1"/>
            </p:cNvSpPr>
            <p:nvPr/>
          </p:nvSpPr>
          <p:spPr bwMode="auto">
            <a:xfrm>
              <a:off x="8361363" y="5187950"/>
              <a:ext cx="44450" cy="44450"/>
            </a:xfrm>
            <a:prstGeom prst="ellipse">
              <a:avLst/>
            </a:prstGeom>
            <a:solidFill>
              <a:srgbClr val="3E745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37" name="Oval 214"/>
            <p:cNvSpPr>
              <a:spLocks noChangeArrowheads="1"/>
            </p:cNvSpPr>
            <p:nvPr/>
          </p:nvSpPr>
          <p:spPr bwMode="auto">
            <a:xfrm>
              <a:off x="8361363" y="5308600"/>
              <a:ext cx="44450" cy="44450"/>
            </a:xfrm>
            <a:prstGeom prst="ellipse">
              <a:avLst/>
            </a:prstGeom>
            <a:solidFill>
              <a:srgbClr val="5E616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38" name="Oval 215"/>
            <p:cNvSpPr>
              <a:spLocks noChangeArrowheads="1"/>
            </p:cNvSpPr>
            <p:nvPr/>
          </p:nvSpPr>
          <p:spPr bwMode="auto">
            <a:xfrm>
              <a:off x="8361363" y="5416550"/>
              <a:ext cx="44450" cy="44450"/>
            </a:xfrm>
            <a:prstGeom prst="ellipse">
              <a:avLst/>
            </a:prstGeom>
            <a:solidFill>
              <a:srgbClr val="92725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39" name="Oval 216"/>
            <p:cNvSpPr>
              <a:spLocks noChangeArrowheads="1"/>
            </p:cNvSpPr>
            <p:nvPr/>
          </p:nvSpPr>
          <p:spPr bwMode="auto">
            <a:xfrm>
              <a:off x="8361363" y="5080000"/>
              <a:ext cx="44450" cy="44450"/>
            </a:xfrm>
            <a:prstGeom prst="ellipse">
              <a:avLst/>
            </a:prstGeom>
            <a:solidFill>
              <a:srgbClr val="2EAF2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40" name="Oval 217"/>
            <p:cNvSpPr>
              <a:spLocks noChangeArrowheads="1"/>
            </p:cNvSpPr>
            <p:nvPr/>
          </p:nvSpPr>
          <p:spPr bwMode="auto">
            <a:xfrm>
              <a:off x="8405813" y="5594350"/>
              <a:ext cx="44450" cy="44450"/>
            </a:xfrm>
            <a:prstGeom prst="ellipse">
              <a:avLst/>
            </a:prstGeom>
            <a:solidFill>
              <a:srgbClr val="D6291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41" name="Oval 218"/>
            <p:cNvSpPr>
              <a:spLocks noChangeArrowheads="1"/>
            </p:cNvSpPr>
            <p:nvPr/>
          </p:nvSpPr>
          <p:spPr bwMode="auto">
            <a:xfrm>
              <a:off x="8405813" y="5746750"/>
              <a:ext cx="44450" cy="44450"/>
            </a:xfrm>
            <a:prstGeom prst="ellipse">
              <a:avLst/>
            </a:prstGeom>
            <a:solidFill>
              <a:srgbClr val="DD201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42" name="Oval 219"/>
            <p:cNvSpPr>
              <a:spLocks noChangeArrowheads="1"/>
            </p:cNvSpPr>
            <p:nvPr/>
          </p:nvSpPr>
          <p:spPr bwMode="auto">
            <a:xfrm>
              <a:off x="8405813" y="5492750"/>
              <a:ext cx="44450" cy="44450"/>
            </a:xfrm>
            <a:prstGeom prst="ellipse">
              <a:avLst/>
            </a:prstGeom>
            <a:solidFill>
              <a:srgbClr val="B05E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43" name="Oval 220"/>
            <p:cNvSpPr>
              <a:spLocks noChangeArrowheads="1"/>
            </p:cNvSpPr>
            <p:nvPr/>
          </p:nvSpPr>
          <p:spPr bwMode="auto">
            <a:xfrm>
              <a:off x="8405813" y="5632450"/>
              <a:ext cx="44450" cy="44450"/>
            </a:xfrm>
            <a:prstGeom prst="ellipse">
              <a:avLst/>
            </a:prstGeom>
            <a:solidFill>
              <a:srgbClr val="DE200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44" name="Oval 221"/>
            <p:cNvSpPr>
              <a:spLocks noChangeArrowheads="1"/>
            </p:cNvSpPr>
            <p:nvPr/>
          </p:nvSpPr>
          <p:spPr bwMode="auto">
            <a:xfrm>
              <a:off x="8405813" y="5187950"/>
              <a:ext cx="44450" cy="44450"/>
            </a:xfrm>
            <a:prstGeom prst="ellipse">
              <a:avLst/>
            </a:prstGeom>
            <a:solidFill>
              <a:srgbClr val="3C716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45" name="Oval 222"/>
            <p:cNvSpPr>
              <a:spLocks noChangeArrowheads="1"/>
            </p:cNvSpPr>
            <p:nvPr/>
          </p:nvSpPr>
          <p:spPr bwMode="auto">
            <a:xfrm>
              <a:off x="8405813" y="5308600"/>
              <a:ext cx="44450" cy="44450"/>
            </a:xfrm>
            <a:prstGeom prst="ellipse">
              <a:avLst/>
            </a:prstGeom>
            <a:solidFill>
              <a:srgbClr val="595B7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46" name="Oval 223"/>
            <p:cNvSpPr>
              <a:spLocks noChangeArrowheads="1"/>
            </p:cNvSpPr>
            <p:nvPr/>
          </p:nvSpPr>
          <p:spPr bwMode="auto">
            <a:xfrm>
              <a:off x="8405813" y="5422900"/>
              <a:ext cx="44450" cy="44450"/>
            </a:xfrm>
            <a:prstGeom prst="ellipse">
              <a:avLst/>
            </a:prstGeom>
            <a:solidFill>
              <a:srgbClr val="94774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47" name="Oval 224"/>
            <p:cNvSpPr>
              <a:spLocks noChangeArrowheads="1"/>
            </p:cNvSpPr>
            <p:nvPr/>
          </p:nvSpPr>
          <p:spPr bwMode="auto">
            <a:xfrm>
              <a:off x="8405813" y="5073650"/>
              <a:ext cx="44450" cy="44450"/>
            </a:xfrm>
            <a:prstGeom prst="ellipse">
              <a:avLst/>
            </a:prstGeom>
            <a:solidFill>
              <a:srgbClr val="2CB12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48" name="Oval 225"/>
            <p:cNvSpPr>
              <a:spLocks noChangeArrowheads="1"/>
            </p:cNvSpPr>
            <p:nvPr/>
          </p:nvSpPr>
          <p:spPr bwMode="auto">
            <a:xfrm>
              <a:off x="8456613" y="5600700"/>
              <a:ext cx="44450" cy="44450"/>
            </a:xfrm>
            <a:prstGeom prst="ellipse">
              <a:avLst/>
            </a:prstGeom>
            <a:solidFill>
              <a:srgbClr val="D7271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49" name="Oval 226"/>
            <p:cNvSpPr>
              <a:spLocks noChangeArrowheads="1"/>
            </p:cNvSpPr>
            <p:nvPr/>
          </p:nvSpPr>
          <p:spPr bwMode="auto">
            <a:xfrm>
              <a:off x="8456613" y="5753100"/>
              <a:ext cx="44450" cy="44450"/>
            </a:xfrm>
            <a:prstGeom prst="ellipse">
              <a:avLst/>
            </a:prstGeom>
            <a:solidFill>
              <a:srgbClr val="DD201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50" name="Oval 227"/>
            <p:cNvSpPr>
              <a:spLocks noChangeArrowheads="1"/>
            </p:cNvSpPr>
            <p:nvPr/>
          </p:nvSpPr>
          <p:spPr bwMode="auto">
            <a:xfrm>
              <a:off x="8456613" y="5492750"/>
              <a:ext cx="44450" cy="44450"/>
            </a:xfrm>
            <a:prstGeom prst="ellipse">
              <a:avLst/>
            </a:prstGeom>
            <a:solidFill>
              <a:srgbClr val="B0632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51" name="Oval 228"/>
            <p:cNvSpPr>
              <a:spLocks noChangeArrowheads="1"/>
            </p:cNvSpPr>
            <p:nvPr/>
          </p:nvSpPr>
          <p:spPr bwMode="auto">
            <a:xfrm>
              <a:off x="8456613" y="5632450"/>
              <a:ext cx="44450" cy="44450"/>
            </a:xfrm>
            <a:prstGeom prst="ellipse">
              <a:avLst/>
            </a:prstGeom>
            <a:solidFill>
              <a:srgbClr val="DF1E0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52" name="Oval 229"/>
            <p:cNvSpPr>
              <a:spLocks noChangeArrowheads="1"/>
            </p:cNvSpPr>
            <p:nvPr/>
          </p:nvSpPr>
          <p:spPr bwMode="auto">
            <a:xfrm>
              <a:off x="8456613" y="5187950"/>
              <a:ext cx="44450" cy="44450"/>
            </a:xfrm>
            <a:prstGeom prst="ellipse">
              <a:avLst/>
            </a:prstGeom>
            <a:solidFill>
              <a:srgbClr val="396D6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53" name="Oval 230"/>
            <p:cNvSpPr>
              <a:spLocks noChangeArrowheads="1"/>
            </p:cNvSpPr>
            <p:nvPr/>
          </p:nvSpPr>
          <p:spPr bwMode="auto">
            <a:xfrm>
              <a:off x="8456613" y="5308600"/>
              <a:ext cx="44450" cy="44450"/>
            </a:xfrm>
            <a:prstGeom prst="ellipse">
              <a:avLst/>
            </a:prstGeom>
            <a:solidFill>
              <a:srgbClr val="53557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54" name="Oval 231"/>
            <p:cNvSpPr>
              <a:spLocks noChangeArrowheads="1"/>
            </p:cNvSpPr>
            <p:nvPr/>
          </p:nvSpPr>
          <p:spPr bwMode="auto">
            <a:xfrm>
              <a:off x="8456613" y="5422900"/>
              <a:ext cx="44450" cy="44450"/>
            </a:xfrm>
            <a:prstGeom prst="ellipse">
              <a:avLst/>
            </a:prstGeom>
            <a:solidFill>
              <a:srgbClr val="977C4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55" name="Oval 232"/>
            <p:cNvSpPr>
              <a:spLocks noChangeArrowheads="1"/>
            </p:cNvSpPr>
            <p:nvPr/>
          </p:nvSpPr>
          <p:spPr bwMode="auto">
            <a:xfrm>
              <a:off x="8456613" y="5073650"/>
              <a:ext cx="44450" cy="44450"/>
            </a:xfrm>
            <a:prstGeom prst="ellipse">
              <a:avLst/>
            </a:prstGeom>
            <a:solidFill>
              <a:srgbClr val="2BB22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56" name="Oval 233"/>
            <p:cNvSpPr>
              <a:spLocks noChangeArrowheads="1"/>
            </p:cNvSpPr>
            <p:nvPr/>
          </p:nvSpPr>
          <p:spPr bwMode="auto">
            <a:xfrm>
              <a:off x="8501063" y="5607050"/>
              <a:ext cx="44450" cy="44450"/>
            </a:xfrm>
            <a:prstGeom prst="ellipse">
              <a:avLst/>
            </a:prstGeom>
            <a:solidFill>
              <a:srgbClr val="D7251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57" name="Oval 234"/>
            <p:cNvSpPr>
              <a:spLocks noChangeArrowheads="1"/>
            </p:cNvSpPr>
            <p:nvPr/>
          </p:nvSpPr>
          <p:spPr bwMode="auto">
            <a:xfrm>
              <a:off x="8501063" y="5753100"/>
              <a:ext cx="44450" cy="44450"/>
            </a:xfrm>
            <a:prstGeom prst="ellipse">
              <a:avLst/>
            </a:prstGeom>
            <a:solidFill>
              <a:srgbClr val="DE1F0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58" name="Oval 235"/>
            <p:cNvSpPr>
              <a:spLocks noChangeArrowheads="1"/>
            </p:cNvSpPr>
            <p:nvPr/>
          </p:nvSpPr>
          <p:spPr bwMode="auto">
            <a:xfrm>
              <a:off x="8501063" y="5486400"/>
              <a:ext cx="44450" cy="44450"/>
            </a:xfrm>
            <a:prstGeom prst="ellipse">
              <a:avLst/>
            </a:prstGeom>
            <a:solidFill>
              <a:srgbClr val="B1692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59" name="Oval 236"/>
            <p:cNvSpPr>
              <a:spLocks noChangeArrowheads="1"/>
            </p:cNvSpPr>
            <p:nvPr/>
          </p:nvSpPr>
          <p:spPr bwMode="auto">
            <a:xfrm>
              <a:off x="8501063" y="5632450"/>
              <a:ext cx="44450" cy="44450"/>
            </a:xfrm>
            <a:prstGeom prst="ellipse">
              <a:avLst/>
            </a:prstGeom>
            <a:solidFill>
              <a:srgbClr val="E01D0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60" name="Oval 237"/>
            <p:cNvSpPr>
              <a:spLocks noChangeArrowheads="1"/>
            </p:cNvSpPr>
            <p:nvPr/>
          </p:nvSpPr>
          <p:spPr bwMode="auto">
            <a:xfrm>
              <a:off x="8501063" y="5187950"/>
              <a:ext cx="44450" cy="44450"/>
            </a:xfrm>
            <a:prstGeom prst="ellipse">
              <a:avLst/>
            </a:prstGeom>
            <a:solidFill>
              <a:srgbClr val="37696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61" name="Oval 238"/>
            <p:cNvSpPr>
              <a:spLocks noChangeArrowheads="1"/>
            </p:cNvSpPr>
            <p:nvPr/>
          </p:nvSpPr>
          <p:spPr bwMode="auto">
            <a:xfrm>
              <a:off x="8501063" y="5308600"/>
              <a:ext cx="44450" cy="44450"/>
            </a:xfrm>
            <a:prstGeom prst="ellipse">
              <a:avLst/>
            </a:prstGeom>
            <a:solidFill>
              <a:srgbClr val="4C4E8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62" name="Oval 239"/>
            <p:cNvSpPr>
              <a:spLocks noChangeArrowheads="1"/>
            </p:cNvSpPr>
            <p:nvPr/>
          </p:nvSpPr>
          <p:spPr bwMode="auto">
            <a:xfrm>
              <a:off x="8501063" y="5429250"/>
              <a:ext cx="44450" cy="44450"/>
            </a:xfrm>
            <a:prstGeom prst="ellipse">
              <a:avLst/>
            </a:prstGeom>
            <a:solidFill>
              <a:srgbClr val="9B834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63" name="Oval 240"/>
            <p:cNvSpPr>
              <a:spLocks noChangeArrowheads="1"/>
            </p:cNvSpPr>
            <p:nvPr/>
          </p:nvSpPr>
          <p:spPr bwMode="auto">
            <a:xfrm>
              <a:off x="8501063" y="5067300"/>
              <a:ext cx="44450" cy="44450"/>
            </a:xfrm>
            <a:prstGeom prst="ellipse">
              <a:avLst/>
            </a:prstGeom>
            <a:solidFill>
              <a:srgbClr val="2AB32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64" name="Oval 241"/>
            <p:cNvSpPr>
              <a:spLocks noChangeArrowheads="1"/>
            </p:cNvSpPr>
            <p:nvPr/>
          </p:nvSpPr>
          <p:spPr bwMode="auto">
            <a:xfrm>
              <a:off x="8545513" y="5607050"/>
              <a:ext cx="44450" cy="44450"/>
            </a:xfrm>
            <a:prstGeom prst="ellipse">
              <a:avLst/>
            </a:prstGeom>
            <a:solidFill>
              <a:srgbClr val="D8241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65" name="Oval 242"/>
            <p:cNvSpPr>
              <a:spLocks noChangeArrowheads="1"/>
            </p:cNvSpPr>
            <p:nvPr/>
          </p:nvSpPr>
          <p:spPr bwMode="auto">
            <a:xfrm>
              <a:off x="8545513" y="5759450"/>
              <a:ext cx="44450" cy="44450"/>
            </a:xfrm>
            <a:prstGeom prst="ellipse">
              <a:avLst/>
            </a:prstGeom>
            <a:solidFill>
              <a:srgbClr val="DE1E0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66" name="Oval 243"/>
            <p:cNvSpPr>
              <a:spLocks noChangeArrowheads="1"/>
            </p:cNvSpPr>
            <p:nvPr/>
          </p:nvSpPr>
          <p:spPr bwMode="auto">
            <a:xfrm>
              <a:off x="8545513" y="5486400"/>
              <a:ext cx="44450" cy="44450"/>
            </a:xfrm>
            <a:prstGeom prst="ellipse">
              <a:avLst/>
            </a:prstGeom>
            <a:solidFill>
              <a:srgbClr val="B2702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67" name="Oval 244"/>
            <p:cNvSpPr>
              <a:spLocks noChangeArrowheads="1"/>
            </p:cNvSpPr>
            <p:nvPr/>
          </p:nvSpPr>
          <p:spPr bwMode="auto">
            <a:xfrm>
              <a:off x="8545513" y="5632450"/>
              <a:ext cx="44450" cy="44450"/>
            </a:xfrm>
            <a:prstGeom prst="ellipse">
              <a:avLst/>
            </a:prstGeom>
            <a:solidFill>
              <a:srgbClr val="E01C0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68" name="Oval 245"/>
            <p:cNvSpPr>
              <a:spLocks noChangeArrowheads="1"/>
            </p:cNvSpPr>
            <p:nvPr/>
          </p:nvSpPr>
          <p:spPr bwMode="auto">
            <a:xfrm>
              <a:off x="8545513" y="5181600"/>
              <a:ext cx="44450" cy="44450"/>
            </a:xfrm>
            <a:prstGeom prst="ellipse">
              <a:avLst/>
            </a:prstGeom>
            <a:solidFill>
              <a:srgbClr val="35656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69" name="Oval 246"/>
            <p:cNvSpPr>
              <a:spLocks noChangeArrowheads="1"/>
            </p:cNvSpPr>
            <p:nvPr/>
          </p:nvSpPr>
          <p:spPr bwMode="auto">
            <a:xfrm>
              <a:off x="8545513" y="5308600"/>
              <a:ext cx="44450" cy="44450"/>
            </a:xfrm>
            <a:prstGeom prst="ellipse">
              <a:avLst/>
            </a:prstGeom>
            <a:solidFill>
              <a:srgbClr val="44458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70" name="Oval 247"/>
            <p:cNvSpPr>
              <a:spLocks noChangeArrowheads="1"/>
            </p:cNvSpPr>
            <p:nvPr/>
          </p:nvSpPr>
          <p:spPr bwMode="auto">
            <a:xfrm>
              <a:off x="8545513" y="5429250"/>
              <a:ext cx="44450" cy="44450"/>
            </a:xfrm>
            <a:prstGeom prst="ellipse">
              <a:avLst/>
            </a:prstGeom>
            <a:solidFill>
              <a:srgbClr val="A08B3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71" name="Oval 248"/>
            <p:cNvSpPr>
              <a:spLocks noChangeArrowheads="1"/>
            </p:cNvSpPr>
            <p:nvPr/>
          </p:nvSpPr>
          <p:spPr bwMode="auto">
            <a:xfrm>
              <a:off x="8545513" y="5067300"/>
              <a:ext cx="44450" cy="44450"/>
            </a:xfrm>
            <a:prstGeom prst="ellipse">
              <a:avLst/>
            </a:prstGeom>
            <a:solidFill>
              <a:srgbClr val="29B42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72" name="Oval 249"/>
            <p:cNvSpPr>
              <a:spLocks noChangeArrowheads="1"/>
            </p:cNvSpPr>
            <p:nvPr/>
          </p:nvSpPr>
          <p:spPr bwMode="auto">
            <a:xfrm>
              <a:off x="8596313" y="5613400"/>
              <a:ext cx="44450" cy="44450"/>
            </a:xfrm>
            <a:prstGeom prst="ellipse">
              <a:avLst/>
            </a:prstGeom>
            <a:solidFill>
              <a:srgbClr val="D9220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73" name="Oval 250"/>
            <p:cNvSpPr>
              <a:spLocks noChangeArrowheads="1"/>
            </p:cNvSpPr>
            <p:nvPr/>
          </p:nvSpPr>
          <p:spPr bwMode="auto">
            <a:xfrm>
              <a:off x="8596313" y="5759450"/>
              <a:ext cx="44450" cy="44450"/>
            </a:xfrm>
            <a:prstGeom prst="ellipse">
              <a:avLst/>
            </a:prstGeom>
            <a:solidFill>
              <a:srgbClr val="DE1D0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74" name="Oval 251"/>
            <p:cNvSpPr>
              <a:spLocks noChangeArrowheads="1"/>
            </p:cNvSpPr>
            <p:nvPr/>
          </p:nvSpPr>
          <p:spPr bwMode="auto">
            <a:xfrm>
              <a:off x="8596313" y="5480050"/>
              <a:ext cx="44450" cy="44450"/>
            </a:xfrm>
            <a:prstGeom prst="ellipse">
              <a:avLst/>
            </a:prstGeom>
            <a:solidFill>
              <a:srgbClr val="B47A2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75" name="Oval 252"/>
            <p:cNvSpPr>
              <a:spLocks noChangeArrowheads="1"/>
            </p:cNvSpPr>
            <p:nvPr/>
          </p:nvSpPr>
          <p:spPr bwMode="auto">
            <a:xfrm>
              <a:off x="8596313" y="5632450"/>
              <a:ext cx="44450" cy="44450"/>
            </a:xfrm>
            <a:prstGeom prst="ellipse">
              <a:avLst/>
            </a:prstGeom>
            <a:solidFill>
              <a:srgbClr val="E01B0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76" name="Oval 253"/>
            <p:cNvSpPr>
              <a:spLocks noChangeArrowheads="1"/>
            </p:cNvSpPr>
            <p:nvPr/>
          </p:nvSpPr>
          <p:spPr bwMode="auto">
            <a:xfrm>
              <a:off x="8596313" y="5181600"/>
              <a:ext cx="44450" cy="44450"/>
            </a:xfrm>
            <a:prstGeom prst="ellipse">
              <a:avLst/>
            </a:prstGeom>
            <a:solidFill>
              <a:srgbClr val="33606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77" name="Oval 254"/>
            <p:cNvSpPr>
              <a:spLocks noChangeArrowheads="1"/>
            </p:cNvSpPr>
            <p:nvPr/>
          </p:nvSpPr>
          <p:spPr bwMode="auto">
            <a:xfrm>
              <a:off x="8596313" y="5302250"/>
              <a:ext cx="44450" cy="44450"/>
            </a:xfrm>
            <a:prstGeom prst="ellipse">
              <a:avLst/>
            </a:prstGeom>
            <a:solidFill>
              <a:srgbClr val="3D3C9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78" name="Oval 255"/>
            <p:cNvSpPr>
              <a:spLocks noChangeArrowheads="1"/>
            </p:cNvSpPr>
            <p:nvPr/>
          </p:nvSpPr>
          <p:spPr bwMode="auto">
            <a:xfrm>
              <a:off x="8596313" y="5435600"/>
              <a:ext cx="44450" cy="44450"/>
            </a:xfrm>
            <a:prstGeom prst="ellipse">
              <a:avLst/>
            </a:prstGeom>
            <a:solidFill>
              <a:srgbClr val="A6933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79" name="Oval 256"/>
            <p:cNvSpPr>
              <a:spLocks noChangeArrowheads="1"/>
            </p:cNvSpPr>
            <p:nvPr/>
          </p:nvSpPr>
          <p:spPr bwMode="auto">
            <a:xfrm>
              <a:off x="8596313" y="5060950"/>
              <a:ext cx="44450" cy="44450"/>
            </a:xfrm>
            <a:prstGeom prst="ellipse">
              <a:avLst/>
            </a:prstGeom>
            <a:solidFill>
              <a:srgbClr val="29B42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80" name="Oval 257"/>
            <p:cNvSpPr>
              <a:spLocks noChangeArrowheads="1"/>
            </p:cNvSpPr>
            <p:nvPr/>
          </p:nvSpPr>
          <p:spPr bwMode="auto">
            <a:xfrm>
              <a:off x="8640763" y="5613400"/>
              <a:ext cx="44450" cy="44450"/>
            </a:xfrm>
            <a:prstGeom prst="ellipse">
              <a:avLst/>
            </a:prstGeom>
            <a:solidFill>
              <a:srgbClr val="DA210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81" name="Oval 258"/>
            <p:cNvSpPr>
              <a:spLocks noChangeArrowheads="1"/>
            </p:cNvSpPr>
            <p:nvPr/>
          </p:nvSpPr>
          <p:spPr bwMode="auto">
            <a:xfrm>
              <a:off x="8640763" y="5759450"/>
              <a:ext cx="44450" cy="44450"/>
            </a:xfrm>
            <a:prstGeom prst="ellipse">
              <a:avLst/>
            </a:prstGeom>
            <a:solidFill>
              <a:srgbClr val="DE1C0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82" name="Oval 259"/>
            <p:cNvSpPr>
              <a:spLocks noChangeArrowheads="1"/>
            </p:cNvSpPr>
            <p:nvPr/>
          </p:nvSpPr>
          <p:spPr bwMode="auto">
            <a:xfrm>
              <a:off x="8640763" y="5473700"/>
              <a:ext cx="44450" cy="44450"/>
            </a:xfrm>
            <a:prstGeom prst="ellipse">
              <a:avLst/>
            </a:prstGeom>
            <a:solidFill>
              <a:srgbClr val="B7842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83" name="Oval 260"/>
            <p:cNvSpPr>
              <a:spLocks noChangeArrowheads="1"/>
            </p:cNvSpPr>
            <p:nvPr/>
          </p:nvSpPr>
          <p:spPr bwMode="auto">
            <a:xfrm>
              <a:off x="8640763" y="5632450"/>
              <a:ext cx="44450" cy="44450"/>
            </a:xfrm>
            <a:prstGeom prst="ellipse">
              <a:avLst/>
            </a:prstGeom>
            <a:solidFill>
              <a:srgbClr val="E01A0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84" name="Oval 261"/>
            <p:cNvSpPr>
              <a:spLocks noChangeArrowheads="1"/>
            </p:cNvSpPr>
            <p:nvPr/>
          </p:nvSpPr>
          <p:spPr bwMode="auto">
            <a:xfrm>
              <a:off x="8640763" y="5181600"/>
              <a:ext cx="44450" cy="44450"/>
            </a:xfrm>
            <a:prstGeom prst="ellipse">
              <a:avLst/>
            </a:prstGeom>
            <a:solidFill>
              <a:srgbClr val="305B7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85" name="Oval 262"/>
            <p:cNvSpPr>
              <a:spLocks noChangeArrowheads="1"/>
            </p:cNvSpPr>
            <p:nvPr/>
          </p:nvSpPr>
          <p:spPr bwMode="auto">
            <a:xfrm>
              <a:off x="8640763" y="5302250"/>
              <a:ext cx="44450" cy="44450"/>
            </a:xfrm>
            <a:prstGeom prst="ellipse">
              <a:avLst/>
            </a:prstGeom>
            <a:solidFill>
              <a:srgbClr val="3533A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86" name="Oval 263"/>
            <p:cNvSpPr>
              <a:spLocks noChangeArrowheads="1"/>
            </p:cNvSpPr>
            <p:nvPr/>
          </p:nvSpPr>
          <p:spPr bwMode="auto">
            <a:xfrm>
              <a:off x="8640763" y="5435600"/>
              <a:ext cx="44450" cy="44450"/>
            </a:xfrm>
            <a:prstGeom prst="ellipse">
              <a:avLst/>
            </a:prstGeom>
            <a:solidFill>
              <a:srgbClr val="AC9A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87" name="Oval 264"/>
            <p:cNvSpPr>
              <a:spLocks noChangeArrowheads="1"/>
            </p:cNvSpPr>
            <p:nvPr/>
          </p:nvSpPr>
          <p:spPr bwMode="auto">
            <a:xfrm>
              <a:off x="8640763" y="5060950"/>
              <a:ext cx="44450" cy="44450"/>
            </a:xfrm>
            <a:prstGeom prst="ellipse">
              <a:avLst/>
            </a:prstGeom>
            <a:solidFill>
              <a:srgbClr val="28B52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88" name="Oval 265"/>
            <p:cNvSpPr>
              <a:spLocks noChangeArrowheads="1"/>
            </p:cNvSpPr>
            <p:nvPr/>
          </p:nvSpPr>
          <p:spPr bwMode="auto">
            <a:xfrm>
              <a:off x="8685213" y="5619750"/>
              <a:ext cx="44450" cy="44450"/>
            </a:xfrm>
            <a:prstGeom prst="ellipse">
              <a:avLst/>
            </a:prstGeom>
            <a:solidFill>
              <a:srgbClr val="DA200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89" name="Oval 266"/>
            <p:cNvSpPr>
              <a:spLocks noChangeArrowheads="1"/>
            </p:cNvSpPr>
            <p:nvPr/>
          </p:nvSpPr>
          <p:spPr bwMode="auto">
            <a:xfrm>
              <a:off x="8685213" y="5765800"/>
              <a:ext cx="44450" cy="44450"/>
            </a:xfrm>
            <a:prstGeom prst="ellipse">
              <a:avLst/>
            </a:prstGeom>
            <a:solidFill>
              <a:srgbClr val="DE1B0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90" name="Oval 267"/>
            <p:cNvSpPr>
              <a:spLocks noChangeArrowheads="1"/>
            </p:cNvSpPr>
            <p:nvPr/>
          </p:nvSpPr>
          <p:spPr bwMode="auto">
            <a:xfrm>
              <a:off x="8685213" y="5473700"/>
              <a:ext cx="44450" cy="44450"/>
            </a:xfrm>
            <a:prstGeom prst="ellipse">
              <a:avLst/>
            </a:prstGeom>
            <a:solidFill>
              <a:srgbClr val="BA8D2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91" name="Oval 268"/>
            <p:cNvSpPr>
              <a:spLocks noChangeArrowheads="1"/>
            </p:cNvSpPr>
            <p:nvPr/>
          </p:nvSpPr>
          <p:spPr bwMode="auto">
            <a:xfrm>
              <a:off x="8685213" y="5632450"/>
              <a:ext cx="44450" cy="44450"/>
            </a:xfrm>
            <a:prstGeom prst="ellipse">
              <a:avLst/>
            </a:prstGeom>
            <a:solidFill>
              <a:srgbClr val="DF1A0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92" name="Oval 269"/>
            <p:cNvSpPr>
              <a:spLocks noChangeArrowheads="1"/>
            </p:cNvSpPr>
            <p:nvPr/>
          </p:nvSpPr>
          <p:spPr bwMode="auto">
            <a:xfrm>
              <a:off x="8685213" y="5181600"/>
              <a:ext cx="44450" cy="44450"/>
            </a:xfrm>
            <a:prstGeom prst="ellipse">
              <a:avLst/>
            </a:prstGeom>
            <a:solidFill>
              <a:srgbClr val="2E577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93" name="Oval 270"/>
            <p:cNvSpPr>
              <a:spLocks noChangeArrowheads="1"/>
            </p:cNvSpPr>
            <p:nvPr/>
          </p:nvSpPr>
          <p:spPr bwMode="auto">
            <a:xfrm>
              <a:off x="8685213" y="5302250"/>
              <a:ext cx="44450" cy="44450"/>
            </a:xfrm>
            <a:prstGeom prst="ellipse">
              <a:avLst/>
            </a:prstGeom>
            <a:solidFill>
              <a:srgbClr val="2E2BA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94" name="Oval 271"/>
            <p:cNvSpPr>
              <a:spLocks noChangeArrowheads="1"/>
            </p:cNvSpPr>
            <p:nvPr/>
          </p:nvSpPr>
          <p:spPr bwMode="auto">
            <a:xfrm>
              <a:off x="8685213" y="5441950"/>
              <a:ext cx="44450" cy="44450"/>
            </a:xfrm>
            <a:prstGeom prst="ellipse">
              <a:avLst/>
            </a:prstGeom>
            <a:solidFill>
              <a:srgbClr val="B19F2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95" name="Oval 272"/>
            <p:cNvSpPr>
              <a:spLocks noChangeArrowheads="1"/>
            </p:cNvSpPr>
            <p:nvPr/>
          </p:nvSpPr>
          <p:spPr bwMode="auto">
            <a:xfrm>
              <a:off x="8685213" y="5054600"/>
              <a:ext cx="44450" cy="44450"/>
            </a:xfrm>
            <a:prstGeom prst="ellipse">
              <a:avLst/>
            </a:prstGeom>
            <a:solidFill>
              <a:srgbClr val="27B62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96" name="Oval 273"/>
            <p:cNvSpPr>
              <a:spLocks noChangeArrowheads="1"/>
            </p:cNvSpPr>
            <p:nvPr/>
          </p:nvSpPr>
          <p:spPr bwMode="auto">
            <a:xfrm>
              <a:off x="8729663" y="5619750"/>
              <a:ext cx="44450" cy="44450"/>
            </a:xfrm>
            <a:prstGeom prst="ellipse">
              <a:avLst/>
            </a:prstGeom>
            <a:solidFill>
              <a:srgbClr val="DB1F0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97" name="Oval 274"/>
            <p:cNvSpPr>
              <a:spLocks noChangeArrowheads="1"/>
            </p:cNvSpPr>
            <p:nvPr/>
          </p:nvSpPr>
          <p:spPr bwMode="auto">
            <a:xfrm>
              <a:off x="8729663" y="5765800"/>
              <a:ext cx="44450" cy="44450"/>
            </a:xfrm>
            <a:prstGeom prst="ellipse">
              <a:avLst/>
            </a:prstGeom>
            <a:solidFill>
              <a:srgbClr val="DE1A0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98" name="Oval 275"/>
            <p:cNvSpPr>
              <a:spLocks noChangeArrowheads="1"/>
            </p:cNvSpPr>
            <p:nvPr/>
          </p:nvSpPr>
          <p:spPr bwMode="auto">
            <a:xfrm>
              <a:off x="8729663" y="5467350"/>
              <a:ext cx="44450" cy="44450"/>
            </a:xfrm>
            <a:prstGeom prst="ellipse">
              <a:avLst/>
            </a:prstGeom>
            <a:solidFill>
              <a:srgbClr val="BD962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99" name="Oval 276"/>
            <p:cNvSpPr>
              <a:spLocks noChangeArrowheads="1"/>
            </p:cNvSpPr>
            <p:nvPr/>
          </p:nvSpPr>
          <p:spPr bwMode="auto">
            <a:xfrm>
              <a:off x="8729663" y="5632450"/>
              <a:ext cx="44450" cy="44450"/>
            </a:xfrm>
            <a:prstGeom prst="ellipse">
              <a:avLst/>
            </a:prstGeom>
            <a:solidFill>
              <a:srgbClr val="DF190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00" name="Oval 277"/>
            <p:cNvSpPr>
              <a:spLocks noChangeArrowheads="1"/>
            </p:cNvSpPr>
            <p:nvPr/>
          </p:nvSpPr>
          <p:spPr bwMode="auto">
            <a:xfrm>
              <a:off x="8729663" y="5175250"/>
              <a:ext cx="44450" cy="44450"/>
            </a:xfrm>
            <a:prstGeom prst="ellipse">
              <a:avLst/>
            </a:prstGeom>
            <a:solidFill>
              <a:srgbClr val="2C537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01" name="Oval 278"/>
            <p:cNvSpPr>
              <a:spLocks noChangeArrowheads="1"/>
            </p:cNvSpPr>
            <p:nvPr/>
          </p:nvSpPr>
          <p:spPr bwMode="auto">
            <a:xfrm>
              <a:off x="8729663" y="5302250"/>
              <a:ext cx="44450" cy="44450"/>
            </a:xfrm>
            <a:prstGeom prst="ellipse">
              <a:avLst/>
            </a:prstGeom>
            <a:solidFill>
              <a:srgbClr val="2723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02" name="Oval 279"/>
            <p:cNvSpPr>
              <a:spLocks noChangeArrowheads="1"/>
            </p:cNvSpPr>
            <p:nvPr/>
          </p:nvSpPr>
          <p:spPr bwMode="auto">
            <a:xfrm>
              <a:off x="8729663" y="5441950"/>
              <a:ext cx="44450" cy="44450"/>
            </a:xfrm>
            <a:prstGeom prst="ellipse">
              <a:avLst/>
            </a:prstGeom>
            <a:solidFill>
              <a:srgbClr val="B6A42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03" name="Oval 280"/>
            <p:cNvSpPr>
              <a:spLocks noChangeArrowheads="1"/>
            </p:cNvSpPr>
            <p:nvPr/>
          </p:nvSpPr>
          <p:spPr bwMode="auto">
            <a:xfrm>
              <a:off x="8729663" y="5054600"/>
              <a:ext cx="44450" cy="44450"/>
            </a:xfrm>
            <a:prstGeom prst="ellipse">
              <a:avLst/>
            </a:prstGeom>
            <a:solidFill>
              <a:srgbClr val="27B72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04" name="Oval 281"/>
            <p:cNvSpPr>
              <a:spLocks noChangeArrowheads="1"/>
            </p:cNvSpPr>
            <p:nvPr/>
          </p:nvSpPr>
          <p:spPr bwMode="auto">
            <a:xfrm>
              <a:off x="8780463" y="5619750"/>
              <a:ext cx="44450" cy="44450"/>
            </a:xfrm>
            <a:prstGeom prst="ellipse">
              <a:avLst/>
            </a:prstGeom>
            <a:solidFill>
              <a:srgbClr val="DB1E0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05" name="Oval 282"/>
            <p:cNvSpPr>
              <a:spLocks noChangeArrowheads="1"/>
            </p:cNvSpPr>
            <p:nvPr/>
          </p:nvSpPr>
          <p:spPr bwMode="auto">
            <a:xfrm>
              <a:off x="8780463" y="5765800"/>
              <a:ext cx="44450" cy="44450"/>
            </a:xfrm>
            <a:prstGeom prst="ellipse">
              <a:avLst/>
            </a:prstGeom>
            <a:solidFill>
              <a:srgbClr val="DE1A0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06" name="Oval 283"/>
            <p:cNvSpPr>
              <a:spLocks noChangeArrowheads="1"/>
            </p:cNvSpPr>
            <p:nvPr/>
          </p:nvSpPr>
          <p:spPr bwMode="auto">
            <a:xfrm>
              <a:off x="8780463" y="5467350"/>
              <a:ext cx="44450" cy="44450"/>
            </a:xfrm>
            <a:prstGeom prst="ellipse">
              <a:avLst/>
            </a:prstGeom>
            <a:solidFill>
              <a:srgbClr val="BF9D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07" name="Oval 284"/>
            <p:cNvSpPr>
              <a:spLocks noChangeArrowheads="1"/>
            </p:cNvSpPr>
            <p:nvPr/>
          </p:nvSpPr>
          <p:spPr bwMode="auto">
            <a:xfrm>
              <a:off x="8780463" y="5632450"/>
              <a:ext cx="44450" cy="44450"/>
            </a:xfrm>
            <a:prstGeom prst="ellipse">
              <a:avLst/>
            </a:prstGeom>
            <a:solidFill>
              <a:srgbClr val="DF190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08" name="Oval 285"/>
            <p:cNvSpPr>
              <a:spLocks noChangeArrowheads="1"/>
            </p:cNvSpPr>
            <p:nvPr/>
          </p:nvSpPr>
          <p:spPr bwMode="auto">
            <a:xfrm>
              <a:off x="8780463" y="5175250"/>
              <a:ext cx="44450" cy="44450"/>
            </a:xfrm>
            <a:prstGeom prst="ellipse">
              <a:avLst/>
            </a:prstGeom>
            <a:solidFill>
              <a:srgbClr val="2A507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09" name="Oval 286"/>
            <p:cNvSpPr>
              <a:spLocks noChangeArrowheads="1"/>
            </p:cNvSpPr>
            <p:nvPr/>
          </p:nvSpPr>
          <p:spPr bwMode="auto">
            <a:xfrm>
              <a:off x="8780463" y="5295900"/>
              <a:ext cx="44450" cy="44450"/>
            </a:xfrm>
            <a:prstGeom prst="ellipse">
              <a:avLst/>
            </a:prstGeom>
            <a:solidFill>
              <a:srgbClr val="221DB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10" name="Oval 287"/>
            <p:cNvSpPr>
              <a:spLocks noChangeArrowheads="1"/>
            </p:cNvSpPr>
            <p:nvPr/>
          </p:nvSpPr>
          <p:spPr bwMode="auto">
            <a:xfrm>
              <a:off x="8780463" y="5448300"/>
              <a:ext cx="44450" cy="44450"/>
            </a:xfrm>
            <a:prstGeom prst="ellipse">
              <a:avLst/>
            </a:prstGeom>
            <a:solidFill>
              <a:srgbClr val="BAA92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11" name="Oval 288"/>
            <p:cNvSpPr>
              <a:spLocks noChangeArrowheads="1"/>
            </p:cNvSpPr>
            <p:nvPr/>
          </p:nvSpPr>
          <p:spPr bwMode="auto">
            <a:xfrm>
              <a:off x="8780463" y="5048250"/>
              <a:ext cx="44450" cy="44450"/>
            </a:xfrm>
            <a:prstGeom prst="ellipse">
              <a:avLst/>
            </a:prstGeom>
            <a:solidFill>
              <a:srgbClr val="26B92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12" name="Oval 289"/>
            <p:cNvSpPr>
              <a:spLocks noChangeArrowheads="1"/>
            </p:cNvSpPr>
            <p:nvPr/>
          </p:nvSpPr>
          <p:spPr bwMode="auto">
            <a:xfrm>
              <a:off x="8824913" y="5619750"/>
              <a:ext cx="44450" cy="44450"/>
            </a:xfrm>
            <a:prstGeom prst="ellipse">
              <a:avLst/>
            </a:prstGeom>
            <a:solidFill>
              <a:srgbClr val="DC1C0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13" name="Oval 290"/>
            <p:cNvSpPr>
              <a:spLocks noChangeArrowheads="1"/>
            </p:cNvSpPr>
            <p:nvPr/>
          </p:nvSpPr>
          <p:spPr bwMode="auto">
            <a:xfrm>
              <a:off x="8824913" y="5772150"/>
              <a:ext cx="44450" cy="44450"/>
            </a:xfrm>
            <a:prstGeom prst="ellipse">
              <a:avLst/>
            </a:prstGeom>
            <a:solidFill>
              <a:srgbClr val="DD190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14" name="Oval 291"/>
            <p:cNvSpPr>
              <a:spLocks noChangeArrowheads="1"/>
            </p:cNvSpPr>
            <p:nvPr/>
          </p:nvSpPr>
          <p:spPr bwMode="auto">
            <a:xfrm>
              <a:off x="8824913" y="5467350"/>
              <a:ext cx="44450" cy="44450"/>
            </a:xfrm>
            <a:prstGeom prst="ellipse">
              <a:avLst/>
            </a:prstGeom>
            <a:solidFill>
              <a:srgbClr val="C1A31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15" name="Oval 292"/>
            <p:cNvSpPr>
              <a:spLocks noChangeArrowheads="1"/>
            </p:cNvSpPr>
            <p:nvPr/>
          </p:nvSpPr>
          <p:spPr bwMode="auto">
            <a:xfrm>
              <a:off x="8824913" y="5632450"/>
              <a:ext cx="44450" cy="44450"/>
            </a:xfrm>
            <a:prstGeom prst="ellipse">
              <a:avLst/>
            </a:prstGeom>
            <a:solidFill>
              <a:srgbClr val="DE180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16" name="Oval 293"/>
            <p:cNvSpPr>
              <a:spLocks noChangeArrowheads="1"/>
            </p:cNvSpPr>
            <p:nvPr/>
          </p:nvSpPr>
          <p:spPr bwMode="auto">
            <a:xfrm>
              <a:off x="8824913" y="5175250"/>
              <a:ext cx="44450" cy="44450"/>
            </a:xfrm>
            <a:prstGeom prst="ellipse">
              <a:avLst/>
            </a:prstGeom>
            <a:solidFill>
              <a:srgbClr val="294C7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17" name="Oval 294"/>
            <p:cNvSpPr>
              <a:spLocks noChangeArrowheads="1"/>
            </p:cNvSpPr>
            <p:nvPr/>
          </p:nvSpPr>
          <p:spPr bwMode="auto">
            <a:xfrm>
              <a:off x="8824913" y="5295900"/>
              <a:ext cx="44450" cy="44450"/>
            </a:xfrm>
            <a:prstGeom prst="ellipse">
              <a:avLst/>
            </a:prstGeom>
            <a:solidFill>
              <a:srgbClr val="1E17B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18" name="Oval 295"/>
            <p:cNvSpPr>
              <a:spLocks noChangeArrowheads="1"/>
            </p:cNvSpPr>
            <p:nvPr/>
          </p:nvSpPr>
          <p:spPr bwMode="auto">
            <a:xfrm>
              <a:off x="8824913" y="5448300"/>
              <a:ext cx="44450" cy="44450"/>
            </a:xfrm>
            <a:prstGeom prst="ellipse">
              <a:avLst/>
            </a:prstGeom>
            <a:solidFill>
              <a:srgbClr val="BDAD2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19" name="Oval 296"/>
            <p:cNvSpPr>
              <a:spLocks noChangeArrowheads="1"/>
            </p:cNvSpPr>
            <p:nvPr/>
          </p:nvSpPr>
          <p:spPr bwMode="auto">
            <a:xfrm>
              <a:off x="8824913" y="5048250"/>
              <a:ext cx="44450" cy="44450"/>
            </a:xfrm>
            <a:prstGeom prst="ellipse">
              <a:avLst/>
            </a:prstGeom>
            <a:solidFill>
              <a:srgbClr val="26BA2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20" name="Oval 297"/>
            <p:cNvSpPr>
              <a:spLocks noChangeArrowheads="1"/>
            </p:cNvSpPr>
            <p:nvPr/>
          </p:nvSpPr>
          <p:spPr bwMode="auto">
            <a:xfrm>
              <a:off x="8869363" y="5626100"/>
              <a:ext cx="44450" cy="44450"/>
            </a:xfrm>
            <a:prstGeom prst="ellipse">
              <a:avLst/>
            </a:prstGeom>
            <a:solidFill>
              <a:srgbClr val="DC1B0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21" name="Oval 298"/>
            <p:cNvSpPr>
              <a:spLocks noChangeArrowheads="1"/>
            </p:cNvSpPr>
            <p:nvPr/>
          </p:nvSpPr>
          <p:spPr bwMode="auto">
            <a:xfrm>
              <a:off x="8869363" y="5772150"/>
              <a:ext cx="44450" cy="44450"/>
            </a:xfrm>
            <a:prstGeom prst="ellipse">
              <a:avLst/>
            </a:prstGeom>
            <a:solidFill>
              <a:srgbClr val="DD190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22" name="Oval 299"/>
            <p:cNvSpPr>
              <a:spLocks noChangeArrowheads="1"/>
            </p:cNvSpPr>
            <p:nvPr/>
          </p:nvSpPr>
          <p:spPr bwMode="auto">
            <a:xfrm>
              <a:off x="8869363" y="5467350"/>
              <a:ext cx="44450" cy="44450"/>
            </a:xfrm>
            <a:prstGeom prst="ellipse">
              <a:avLst/>
            </a:prstGeom>
            <a:solidFill>
              <a:srgbClr val="C3A91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23" name="Oval 300"/>
            <p:cNvSpPr>
              <a:spLocks noChangeArrowheads="1"/>
            </p:cNvSpPr>
            <p:nvPr/>
          </p:nvSpPr>
          <p:spPr bwMode="auto">
            <a:xfrm>
              <a:off x="8869363" y="5632450"/>
              <a:ext cx="44450" cy="44450"/>
            </a:xfrm>
            <a:prstGeom prst="ellipse">
              <a:avLst/>
            </a:prstGeom>
            <a:solidFill>
              <a:srgbClr val="DE180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24" name="Oval 301"/>
            <p:cNvSpPr>
              <a:spLocks noChangeArrowheads="1"/>
            </p:cNvSpPr>
            <p:nvPr/>
          </p:nvSpPr>
          <p:spPr bwMode="auto">
            <a:xfrm>
              <a:off x="8869363" y="5175250"/>
              <a:ext cx="44450" cy="44450"/>
            </a:xfrm>
            <a:prstGeom prst="ellipse">
              <a:avLst/>
            </a:prstGeom>
            <a:solidFill>
              <a:srgbClr val="28498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25" name="Oval 302"/>
            <p:cNvSpPr>
              <a:spLocks noChangeArrowheads="1"/>
            </p:cNvSpPr>
            <p:nvPr/>
          </p:nvSpPr>
          <p:spPr bwMode="auto">
            <a:xfrm>
              <a:off x="8869363" y="5295900"/>
              <a:ext cx="44450" cy="44450"/>
            </a:xfrm>
            <a:prstGeom prst="ellipse">
              <a:avLst/>
            </a:prstGeom>
            <a:solidFill>
              <a:srgbClr val="1A13C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26" name="Oval 303"/>
            <p:cNvSpPr>
              <a:spLocks noChangeArrowheads="1"/>
            </p:cNvSpPr>
            <p:nvPr/>
          </p:nvSpPr>
          <p:spPr bwMode="auto">
            <a:xfrm>
              <a:off x="8869363" y="5448300"/>
              <a:ext cx="44450" cy="44450"/>
            </a:xfrm>
            <a:prstGeom prst="ellipse">
              <a:avLst/>
            </a:prstGeom>
            <a:solidFill>
              <a:srgbClr val="C0B11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27" name="Oval 304"/>
            <p:cNvSpPr>
              <a:spLocks noChangeArrowheads="1"/>
            </p:cNvSpPr>
            <p:nvPr/>
          </p:nvSpPr>
          <p:spPr bwMode="auto">
            <a:xfrm>
              <a:off x="8869363" y="5041900"/>
              <a:ext cx="44450" cy="44450"/>
            </a:xfrm>
            <a:prstGeom prst="ellipse">
              <a:avLst/>
            </a:prstGeom>
            <a:solidFill>
              <a:srgbClr val="26BB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28" name="Oval 305"/>
            <p:cNvSpPr>
              <a:spLocks noChangeArrowheads="1"/>
            </p:cNvSpPr>
            <p:nvPr/>
          </p:nvSpPr>
          <p:spPr bwMode="auto">
            <a:xfrm>
              <a:off x="8920163" y="5626100"/>
              <a:ext cx="44450" cy="44450"/>
            </a:xfrm>
            <a:prstGeom prst="ellipse">
              <a:avLst/>
            </a:prstGeom>
            <a:solidFill>
              <a:srgbClr val="DC1A0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29" name="Oval 306"/>
            <p:cNvSpPr>
              <a:spLocks noChangeArrowheads="1"/>
            </p:cNvSpPr>
            <p:nvPr/>
          </p:nvSpPr>
          <p:spPr bwMode="auto">
            <a:xfrm>
              <a:off x="8920163" y="5778500"/>
              <a:ext cx="44450" cy="44450"/>
            </a:xfrm>
            <a:prstGeom prst="ellipse">
              <a:avLst/>
            </a:prstGeom>
            <a:solidFill>
              <a:srgbClr val="DD180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30" name="Oval 307"/>
            <p:cNvSpPr>
              <a:spLocks noChangeArrowheads="1"/>
            </p:cNvSpPr>
            <p:nvPr/>
          </p:nvSpPr>
          <p:spPr bwMode="auto">
            <a:xfrm>
              <a:off x="8920163" y="5461000"/>
              <a:ext cx="44450" cy="44450"/>
            </a:xfrm>
            <a:prstGeom prst="ellipse">
              <a:avLst/>
            </a:prstGeom>
            <a:solidFill>
              <a:srgbClr val="C4AE1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31" name="Oval 308"/>
            <p:cNvSpPr>
              <a:spLocks noChangeArrowheads="1"/>
            </p:cNvSpPr>
            <p:nvPr/>
          </p:nvSpPr>
          <p:spPr bwMode="auto">
            <a:xfrm>
              <a:off x="8920163" y="5632450"/>
              <a:ext cx="44450" cy="44450"/>
            </a:xfrm>
            <a:prstGeom prst="ellipse">
              <a:avLst/>
            </a:prstGeom>
            <a:solidFill>
              <a:srgbClr val="DE170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32" name="Oval 309"/>
            <p:cNvSpPr>
              <a:spLocks noChangeArrowheads="1"/>
            </p:cNvSpPr>
            <p:nvPr/>
          </p:nvSpPr>
          <p:spPr bwMode="auto">
            <a:xfrm>
              <a:off x="8920163" y="5168900"/>
              <a:ext cx="44450" cy="44450"/>
            </a:xfrm>
            <a:prstGeom prst="ellipse">
              <a:avLst/>
            </a:prstGeom>
            <a:solidFill>
              <a:srgbClr val="274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33" name="Oval 310"/>
            <p:cNvSpPr>
              <a:spLocks noChangeArrowheads="1"/>
            </p:cNvSpPr>
            <p:nvPr/>
          </p:nvSpPr>
          <p:spPr bwMode="auto">
            <a:xfrm>
              <a:off x="8920163" y="5295900"/>
              <a:ext cx="44450" cy="44450"/>
            </a:xfrm>
            <a:prstGeom prst="ellipse">
              <a:avLst/>
            </a:prstGeom>
            <a:solidFill>
              <a:srgbClr val="170FC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34" name="Oval 311"/>
            <p:cNvSpPr>
              <a:spLocks noChangeArrowheads="1"/>
            </p:cNvSpPr>
            <p:nvPr/>
          </p:nvSpPr>
          <p:spPr bwMode="auto">
            <a:xfrm>
              <a:off x="8920163" y="5454650"/>
              <a:ext cx="44450" cy="44450"/>
            </a:xfrm>
            <a:prstGeom prst="ellipse">
              <a:avLst/>
            </a:prstGeom>
            <a:solidFill>
              <a:srgbClr val="C2B41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35" name="Oval 312"/>
            <p:cNvSpPr>
              <a:spLocks noChangeArrowheads="1"/>
            </p:cNvSpPr>
            <p:nvPr/>
          </p:nvSpPr>
          <p:spPr bwMode="auto">
            <a:xfrm>
              <a:off x="8920163" y="5041900"/>
              <a:ext cx="44450" cy="44450"/>
            </a:xfrm>
            <a:prstGeom prst="ellipse">
              <a:avLst/>
            </a:prstGeom>
            <a:solidFill>
              <a:srgbClr val="25BC1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36" name="Oval 313"/>
            <p:cNvSpPr>
              <a:spLocks noChangeArrowheads="1"/>
            </p:cNvSpPr>
            <p:nvPr/>
          </p:nvSpPr>
          <p:spPr bwMode="auto">
            <a:xfrm>
              <a:off x="8964613" y="5626100"/>
              <a:ext cx="44450" cy="44450"/>
            </a:xfrm>
            <a:prstGeom prst="ellipse">
              <a:avLst/>
            </a:prstGeom>
            <a:solidFill>
              <a:srgbClr val="DD190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37" name="Oval 314"/>
            <p:cNvSpPr>
              <a:spLocks noChangeArrowheads="1"/>
            </p:cNvSpPr>
            <p:nvPr/>
          </p:nvSpPr>
          <p:spPr bwMode="auto">
            <a:xfrm>
              <a:off x="8964613" y="5778500"/>
              <a:ext cx="44450" cy="44450"/>
            </a:xfrm>
            <a:prstGeom prst="ellipse">
              <a:avLst/>
            </a:prstGeom>
            <a:solidFill>
              <a:srgbClr val="DE180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38" name="Oval 315"/>
            <p:cNvSpPr>
              <a:spLocks noChangeArrowheads="1"/>
            </p:cNvSpPr>
            <p:nvPr/>
          </p:nvSpPr>
          <p:spPr bwMode="auto">
            <a:xfrm>
              <a:off x="8964613" y="5461000"/>
              <a:ext cx="44450" cy="44450"/>
            </a:xfrm>
            <a:prstGeom prst="ellipse">
              <a:avLst/>
            </a:prstGeom>
            <a:solidFill>
              <a:srgbClr val="C6B31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39" name="Oval 316"/>
            <p:cNvSpPr>
              <a:spLocks noChangeArrowheads="1"/>
            </p:cNvSpPr>
            <p:nvPr/>
          </p:nvSpPr>
          <p:spPr bwMode="auto">
            <a:xfrm>
              <a:off x="8964613" y="5632450"/>
              <a:ext cx="44450" cy="44450"/>
            </a:xfrm>
            <a:prstGeom prst="ellipse">
              <a:avLst/>
            </a:prstGeom>
            <a:solidFill>
              <a:srgbClr val="DE170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40" name="Oval 317"/>
            <p:cNvSpPr>
              <a:spLocks noChangeArrowheads="1"/>
            </p:cNvSpPr>
            <p:nvPr/>
          </p:nvSpPr>
          <p:spPr bwMode="auto">
            <a:xfrm>
              <a:off x="8964613" y="5168900"/>
              <a:ext cx="44450" cy="44450"/>
            </a:xfrm>
            <a:prstGeom prst="ellipse">
              <a:avLst/>
            </a:prstGeom>
            <a:solidFill>
              <a:srgbClr val="26418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41" name="Oval 318"/>
            <p:cNvSpPr>
              <a:spLocks noChangeArrowheads="1"/>
            </p:cNvSpPr>
            <p:nvPr/>
          </p:nvSpPr>
          <p:spPr bwMode="auto">
            <a:xfrm>
              <a:off x="8964613" y="5295900"/>
              <a:ext cx="44450" cy="44450"/>
            </a:xfrm>
            <a:prstGeom prst="ellipse">
              <a:avLst/>
            </a:prstGeom>
            <a:solidFill>
              <a:srgbClr val="150CC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42" name="Oval 319"/>
            <p:cNvSpPr>
              <a:spLocks noChangeArrowheads="1"/>
            </p:cNvSpPr>
            <p:nvPr/>
          </p:nvSpPr>
          <p:spPr bwMode="auto">
            <a:xfrm>
              <a:off x="8964613" y="5454650"/>
              <a:ext cx="44450" cy="44450"/>
            </a:xfrm>
            <a:prstGeom prst="ellipse">
              <a:avLst/>
            </a:prstGeom>
            <a:solidFill>
              <a:srgbClr val="C4B81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43" name="Oval 320"/>
            <p:cNvSpPr>
              <a:spLocks noChangeArrowheads="1"/>
            </p:cNvSpPr>
            <p:nvPr/>
          </p:nvSpPr>
          <p:spPr bwMode="auto">
            <a:xfrm>
              <a:off x="8964613" y="5041900"/>
              <a:ext cx="44450" cy="44450"/>
            </a:xfrm>
            <a:prstGeom prst="ellipse">
              <a:avLst/>
            </a:prstGeom>
            <a:solidFill>
              <a:srgbClr val="25BD1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44" name="Oval 321"/>
            <p:cNvSpPr>
              <a:spLocks noChangeArrowheads="1"/>
            </p:cNvSpPr>
            <p:nvPr/>
          </p:nvSpPr>
          <p:spPr bwMode="auto">
            <a:xfrm>
              <a:off x="9009063" y="5626100"/>
              <a:ext cx="44450" cy="44450"/>
            </a:xfrm>
            <a:prstGeom prst="ellipse">
              <a:avLst/>
            </a:prstGeom>
            <a:solidFill>
              <a:srgbClr val="DD180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45" name="Oval 322"/>
            <p:cNvSpPr>
              <a:spLocks noChangeArrowheads="1"/>
            </p:cNvSpPr>
            <p:nvPr/>
          </p:nvSpPr>
          <p:spPr bwMode="auto">
            <a:xfrm>
              <a:off x="9009063" y="5778500"/>
              <a:ext cx="44450" cy="44450"/>
            </a:xfrm>
            <a:prstGeom prst="ellipse">
              <a:avLst/>
            </a:prstGeom>
            <a:solidFill>
              <a:srgbClr val="DE180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46" name="Oval 323"/>
            <p:cNvSpPr>
              <a:spLocks noChangeArrowheads="1"/>
            </p:cNvSpPr>
            <p:nvPr/>
          </p:nvSpPr>
          <p:spPr bwMode="auto">
            <a:xfrm>
              <a:off x="9009063" y="5461000"/>
              <a:ext cx="44450" cy="44450"/>
            </a:xfrm>
            <a:prstGeom prst="ellipse">
              <a:avLst/>
            </a:prstGeom>
            <a:solidFill>
              <a:srgbClr val="C7B61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47" name="Oval 324"/>
            <p:cNvSpPr>
              <a:spLocks noChangeArrowheads="1"/>
            </p:cNvSpPr>
            <p:nvPr/>
          </p:nvSpPr>
          <p:spPr bwMode="auto">
            <a:xfrm>
              <a:off x="9009063" y="5632450"/>
              <a:ext cx="44450" cy="44450"/>
            </a:xfrm>
            <a:prstGeom prst="ellipse">
              <a:avLst/>
            </a:prstGeom>
            <a:solidFill>
              <a:srgbClr val="DE160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48" name="Oval 325"/>
            <p:cNvSpPr>
              <a:spLocks noChangeArrowheads="1"/>
            </p:cNvSpPr>
            <p:nvPr/>
          </p:nvSpPr>
          <p:spPr bwMode="auto">
            <a:xfrm>
              <a:off x="9009063" y="5168900"/>
              <a:ext cx="44450" cy="44450"/>
            </a:xfrm>
            <a:prstGeom prst="ellipse">
              <a:avLst/>
            </a:prstGeom>
            <a:solidFill>
              <a:srgbClr val="253D8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49" name="Oval 326"/>
            <p:cNvSpPr>
              <a:spLocks noChangeArrowheads="1"/>
            </p:cNvSpPr>
            <p:nvPr/>
          </p:nvSpPr>
          <p:spPr bwMode="auto">
            <a:xfrm>
              <a:off x="9009063" y="5289550"/>
              <a:ext cx="44450" cy="44450"/>
            </a:xfrm>
            <a:prstGeom prst="ellipse">
              <a:avLst/>
            </a:prstGeom>
            <a:solidFill>
              <a:srgbClr val="1309C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50" name="Oval 327"/>
            <p:cNvSpPr>
              <a:spLocks noChangeArrowheads="1"/>
            </p:cNvSpPr>
            <p:nvPr/>
          </p:nvSpPr>
          <p:spPr bwMode="auto">
            <a:xfrm>
              <a:off x="9009063" y="5454650"/>
              <a:ext cx="44450" cy="44450"/>
            </a:xfrm>
            <a:prstGeom prst="ellipse">
              <a:avLst/>
            </a:prstGeom>
            <a:solidFill>
              <a:srgbClr val="C6BA1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51" name="Oval 328"/>
            <p:cNvSpPr>
              <a:spLocks noChangeArrowheads="1"/>
            </p:cNvSpPr>
            <p:nvPr/>
          </p:nvSpPr>
          <p:spPr bwMode="auto">
            <a:xfrm>
              <a:off x="9009063" y="5035550"/>
              <a:ext cx="44450" cy="44450"/>
            </a:xfrm>
            <a:prstGeom prst="ellipse">
              <a:avLst/>
            </a:prstGeom>
            <a:solidFill>
              <a:srgbClr val="25BF1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52" name="Oval 329"/>
            <p:cNvSpPr>
              <a:spLocks noChangeArrowheads="1"/>
            </p:cNvSpPr>
            <p:nvPr/>
          </p:nvSpPr>
          <p:spPr bwMode="auto">
            <a:xfrm>
              <a:off x="9059863" y="5632450"/>
              <a:ext cx="44450" cy="44450"/>
            </a:xfrm>
            <a:prstGeom prst="ellipse">
              <a:avLst/>
            </a:prstGeom>
            <a:solidFill>
              <a:srgbClr val="DD170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53" name="Oval 330"/>
            <p:cNvSpPr>
              <a:spLocks noChangeArrowheads="1"/>
            </p:cNvSpPr>
            <p:nvPr/>
          </p:nvSpPr>
          <p:spPr bwMode="auto">
            <a:xfrm>
              <a:off x="9059863" y="5778500"/>
              <a:ext cx="44450" cy="44450"/>
            </a:xfrm>
            <a:prstGeom prst="ellipse">
              <a:avLst/>
            </a:prstGeom>
            <a:solidFill>
              <a:srgbClr val="DE170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54" name="Oval 331"/>
            <p:cNvSpPr>
              <a:spLocks noChangeArrowheads="1"/>
            </p:cNvSpPr>
            <p:nvPr/>
          </p:nvSpPr>
          <p:spPr bwMode="auto">
            <a:xfrm>
              <a:off x="9059863" y="5461000"/>
              <a:ext cx="44450" cy="44450"/>
            </a:xfrm>
            <a:prstGeom prst="ellipse">
              <a:avLst/>
            </a:prstGeom>
            <a:solidFill>
              <a:srgbClr val="C8BA1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55" name="Oval 332"/>
            <p:cNvSpPr>
              <a:spLocks noChangeArrowheads="1"/>
            </p:cNvSpPr>
            <p:nvPr/>
          </p:nvSpPr>
          <p:spPr bwMode="auto">
            <a:xfrm>
              <a:off x="9059863" y="5632450"/>
              <a:ext cx="44450" cy="44450"/>
            </a:xfrm>
            <a:prstGeom prst="ellipse">
              <a:avLst/>
            </a:prstGeom>
            <a:solidFill>
              <a:srgbClr val="DE150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56" name="Oval 333"/>
            <p:cNvSpPr>
              <a:spLocks noChangeArrowheads="1"/>
            </p:cNvSpPr>
            <p:nvPr/>
          </p:nvSpPr>
          <p:spPr bwMode="auto">
            <a:xfrm>
              <a:off x="9059863" y="5168900"/>
              <a:ext cx="44450" cy="44450"/>
            </a:xfrm>
            <a:prstGeom prst="ellipse">
              <a:avLst/>
            </a:prstGeom>
            <a:solidFill>
              <a:srgbClr val="25389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57" name="Oval 334"/>
            <p:cNvSpPr>
              <a:spLocks noChangeArrowheads="1"/>
            </p:cNvSpPr>
            <p:nvPr/>
          </p:nvSpPr>
          <p:spPr bwMode="auto">
            <a:xfrm>
              <a:off x="9059863" y="5289550"/>
              <a:ext cx="44450" cy="44450"/>
            </a:xfrm>
            <a:prstGeom prst="ellipse">
              <a:avLst/>
            </a:prstGeom>
            <a:solidFill>
              <a:srgbClr val="1108C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58" name="Oval 335"/>
            <p:cNvSpPr>
              <a:spLocks noChangeArrowheads="1"/>
            </p:cNvSpPr>
            <p:nvPr/>
          </p:nvSpPr>
          <p:spPr bwMode="auto">
            <a:xfrm>
              <a:off x="9059863" y="5454650"/>
              <a:ext cx="44450" cy="44450"/>
            </a:xfrm>
            <a:prstGeom prst="ellipse">
              <a:avLst/>
            </a:prstGeom>
            <a:solidFill>
              <a:srgbClr val="C7BD1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59" name="Oval 336"/>
            <p:cNvSpPr>
              <a:spLocks noChangeArrowheads="1"/>
            </p:cNvSpPr>
            <p:nvPr/>
          </p:nvSpPr>
          <p:spPr bwMode="auto">
            <a:xfrm>
              <a:off x="9059863" y="5035550"/>
              <a:ext cx="44450" cy="44450"/>
            </a:xfrm>
            <a:prstGeom prst="ellipse">
              <a:avLst/>
            </a:prstGeom>
            <a:solidFill>
              <a:srgbClr val="24C01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60" name="Oval 337"/>
            <p:cNvSpPr>
              <a:spLocks noChangeArrowheads="1"/>
            </p:cNvSpPr>
            <p:nvPr/>
          </p:nvSpPr>
          <p:spPr bwMode="auto">
            <a:xfrm>
              <a:off x="9104313" y="5632450"/>
              <a:ext cx="44450" cy="44450"/>
            </a:xfrm>
            <a:prstGeom prst="ellipse">
              <a:avLst/>
            </a:prstGeom>
            <a:solidFill>
              <a:srgbClr val="DD150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61" name="Oval 338"/>
            <p:cNvSpPr>
              <a:spLocks noChangeArrowheads="1"/>
            </p:cNvSpPr>
            <p:nvPr/>
          </p:nvSpPr>
          <p:spPr bwMode="auto">
            <a:xfrm>
              <a:off x="9104313" y="5778500"/>
              <a:ext cx="44450" cy="44450"/>
            </a:xfrm>
            <a:prstGeom prst="ellipse">
              <a:avLst/>
            </a:prstGeom>
            <a:solidFill>
              <a:srgbClr val="DE170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62" name="Oval 339"/>
            <p:cNvSpPr>
              <a:spLocks noChangeArrowheads="1"/>
            </p:cNvSpPr>
            <p:nvPr/>
          </p:nvSpPr>
          <p:spPr bwMode="auto">
            <a:xfrm>
              <a:off x="9104313" y="5461000"/>
              <a:ext cx="44450" cy="44450"/>
            </a:xfrm>
            <a:prstGeom prst="ellipse">
              <a:avLst/>
            </a:prstGeom>
            <a:solidFill>
              <a:srgbClr val="C9BD1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63" name="Oval 340"/>
            <p:cNvSpPr>
              <a:spLocks noChangeArrowheads="1"/>
            </p:cNvSpPr>
            <p:nvPr/>
          </p:nvSpPr>
          <p:spPr bwMode="auto">
            <a:xfrm>
              <a:off x="9104313" y="5632450"/>
              <a:ext cx="44450" cy="44450"/>
            </a:xfrm>
            <a:prstGeom prst="ellipse">
              <a:avLst/>
            </a:prstGeom>
            <a:solidFill>
              <a:srgbClr val="DE150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64" name="Oval 341"/>
            <p:cNvSpPr>
              <a:spLocks noChangeArrowheads="1"/>
            </p:cNvSpPr>
            <p:nvPr/>
          </p:nvSpPr>
          <p:spPr bwMode="auto">
            <a:xfrm>
              <a:off x="9104313" y="5162550"/>
              <a:ext cx="44450" cy="44450"/>
            </a:xfrm>
            <a:prstGeom prst="ellipse">
              <a:avLst/>
            </a:prstGeom>
            <a:solidFill>
              <a:srgbClr val="24339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65" name="Oval 342"/>
            <p:cNvSpPr>
              <a:spLocks noChangeArrowheads="1"/>
            </p:cNvSpPr>
            <p:nvPr/>
          </p:nvSpPr>
          <p:spPr bwMode="auto">
            <a:xfrm>
              <a:off x="9104313" y="5289550"/>
              <a:ext cx="44450" cy="44450"/>
            </a:xfrm>
            <a:prstGeom prst="ellipse">
              <a:avLst/>
            </a:prstGeom>
            <a:solidFill>
              <a:srgbClr val="1007C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66" name="Oval 343"/>
            <p:cNvSpPr>
              <a:spLocks noChangeArrowheads="1"/>
            </p:cNvSpPr>
            <p:nvPr/>
          </p:nvSpPr>
          <p:spPr bwMode="auto">
            <a:xfrm>
              <a:off x="9104313" y="5454650"/>
              <a:ext cx="44450" cy="44450"/>
            </a:xfrm>
            <a:prstGeom prst="ellipse">
              <a:avLst/>
            </a:prstGeom>
            <a:solidFill>
              <a:srgbClr val="C8C01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67" name="Oval 344"/>
            <p:cNvSpPr>
              <a:spLocks noChangeArrowheads="1"/>
            </p:cNvSpPr>
            <p:nvPr/>
          </p:nvSpPr>
          <p:spPr bwMode="auto">
            <a:xfrm>
              <a:off x="9104313" y="5035550"/>
              <a:ext cx="44450" cy="44450"/>
            </a:xfrm>
            <a:prstGeom prst="ellipse">
              <a:avLst/>
            </a:prstGeom>
            <a:solidFill>
              <a:srgbClr val="24C21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68" name="Oval 345"/>
            <p:cNvSpPr>
              <a:spLocks noChangeArrowheads="1"/>
            </p:cNvSpPr>
            <p:nvPr/>
          </p:nvSpPr>
          <p:spPr bwMode="auto">
            <a:xfrm>
              <a:off x="9148763" y="5632450"/>
              <a:ext cx="44450" cy="44450"/>
            </a:xfrm>
            <a:prstGeom prst="ellipse">
              <a:avLst/>
            </a:prstGeom>
            <a:solidFill>
              <a:srgbClr val="DD150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69" name="Oval 346"/>
            <p:cNvSpPr>
              <a:spLocks noChangeArrowheads="1"/>
            </p:cNvSpPr>
            <p:nvPr/>
          </p:nvSpPr>
          <p:spPr bwMode="auto">
            <a:xfrm>
              <a:off x="9148763" y="5778500"/>
              <a:ext cx="44450" cy="44450"/>
            </a:xfrm>
            <a:prstGeom prst="ellipse">
              <a:avLst/>
            </a:prstGeom>
            <a:solidFill>
              <a:srgbClr val="DE160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70" name="Oval 347"/>
            <p:cNvSpPr>
              <a:spLocks noChangeArrowheads="1"/>
            </p:cNvSpPr>
            <p:nvPr/>
          </p:nvSpPr>
          <p:spPr bwMode="auto">
            <a:xfrm>
              <a:off x="9148763" y="5461000"/>
              <a:ext cx="44450" cy="44450"/>
            </a:xfrm>
            <a:prstGeom prst="ellipse">
              <a:avLst/>
            </a:prstGeom>
            <a:solidFill>
              <a:srgbClr val="CAC01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71" name="Oval 348"/>
            <p:cNvSpPr>
              <a:spLocks noChangeArrowheads="1"/>
            </p:cNvSpPr>
            <p:nvPr/>
          </p:nvSpPr>
          <p:spPr bwMode="auto">
            <a:xfrm>
              <a:off x="9148763" y="5632450"/>
              <a:ext cx="44450" cy="44450"/>
            </a:xfrm>
            <a:prstGeom prst="ellipse">
              <a:avLst/>
            </a:prstGeom>
            <a:solidFill>
              <a:srgbClr val="DE140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72" name="Oval 349"/>
            <p:cNvSpPr>
              <a:spLocks noChangeArrowheads="1"/>
            </p:cNvSpPr>
            <p:nvPr/>
          </p:nvSpPr>
          <p:spPr bwMode="auto">
            <a:xfrm>
              <a:off x="9148763" y="5162550"/>
              <a:ext cx="44450" cy="44450"/>
            </a:xfrm>
            <a:prstGeom prst="ellipse">
              <a:avLst/>
            </a:prstGeom>
            <a:solidFill>
              <a:srgbClr val="222D9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73" name="Oval 350"/>
            <p:cNvSpPr>
              <a:spLocks noChangeArrowheads="1"/>
            </p:cNvSpPr>
            <p:nvPr/>
          </p:nvSpPr>
          <p:spPr bwMode="auto">
            <a:xfrm>
              <a:off x="9148763" y="5289550"/>
              <a:ext cx="44450" cy="44450"/>
            </a:xfrm>
            <a:prstGeom prst="ellipse">
              <a:avLst/>
            </a:prstGeom>
            <a:solidFill>
              <a:srgbClr val="1006C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74" name="Oval 351"/>
            <p:cNvSpPr>
              <a:spLocks noChangeArrowheads="1"/>
            </p:cNvSpPr>
            <p:nvPr/>
          </p:nvSpPr>
          <p:spPr bwMode="auto">
            <a:xfrm>
              <a:off x="9148763" y="5454650"/>
              <a:ext cx="44450" cy="44450"/>
            </a:xfrm>
            <a:prstGeom prst="ellipse">
              <a:avLst/>
            </a:prstGeom>
            <a:solidFill>
              <a:srgbClr val="CAC31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75" name="Oval 352"/>
            <p:cNvSpPr>
              <a:spLocks noChangeArrowheads="1"/>
            </p:cNvSpPr>
            <p:nvPr/>
          </p:nvSpPr>
          <p:spPr bwMode="auto">
            <a:xfrm>
              <a:off x="9148763" y="5029200"/>
              <a:ext cx="44450" cy="44450"/>
            </a:xfrm>
            <a:prstGeom prst="ellipse">
              <a:avLst/>
            </a:prstGeom>
            <a:solidFill>
              <a:srgbClr val="23C41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76" name="Oval 353"/>
            <p:cNvSpPr>
              <a:spLocks noChangeArrowheads="1"/>
            </p:cNvSpPr>
            <p:nvPr/>
          </p:nvSpPr>
          <p:spPr bwMode="auto">
            <a:xfrm>
              <a:off x="9199563" y="5638800"/>
              <a:ext cx="44450" cy="44450"/>
            </a:xfrm>
            <a:prstGeom prst="ellipse">
              <a:avLst/>
            </a:prstGeom>
            <a:solidFill>
              <a:srgbClr val="DE140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77" name="Oval 354"/>
            <p:cNvSpPr>
              <a:spLocks noChangeArrowheads="1"/>
            </p:cNvSpPr>
            <p:nvPr/>
          </p:nvSpPr>
          <p:spPr bwMode="auto">
            <a:xfrm>
              <a:off x="9199563" y="5784850"/>
              <a:ext cx="44450" cy="44450"/>
            </a:xfrm>
            <a:prstGeom prst="ellipse">
              <a:avLst/>
            </a:prstGeom>
            <a:solidFill>
              <a:srgbClr val="DD150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78" name="Oval 355"/>
            <p:cNvSpPr>
              <a:spLocks noChangeArrowheads="1"/>
            </p:cNvSpPr>
            <p:nvPr/>
          </p:nvSpPr>
          <p:spPr bwMode="auto">
            <a:xfrm>
              <a:off x="9199563" y="5461000"/>
              <a:ext cx="44450" cy="44450"/>
            </a:xfrm>
            <a:prstGeom prst="ellipse">
              <a:avLst/>
            </a:prstGeom>
            <a:solidFill>
              <a:srgbClr val="CCC21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79" name="Oval 356"/>
            <p:cNvSpPr>
              <a:spLocks noChangeArrowheads="1"/>
            </p:cNvSpPr>
            <p:nvPr/>
          </p:nvSpPr>
          <p:spPr bwMode="auto">
            <a:xfrm>
              <a:off x="9199563" y="5632450"/>
              <a:ext cx="44450" cy="44450"/>
            </a:xfrm>
            <a:prstGeom prst="ellipse">
              <a:avLst/>
            </a:prstGeom>
            <a:solidFill>
              <a:srgbClr val="DE140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80" name="Oval 357"/>
            <p:cNvSpPr>
              <a:spLocks noChangeArrowheads="1"/>
            </p:cNvSpPr>
            <p:nvPr/>
          </p:nvSpPr>
          <p:spPr bwMode="auto">
            <a:xfrm>
              <a:off x="9199563" y="5162550"/>
              <a:ext cx="44450" cy="44450"/>
            </a:xfrm>
            <a:prstGeom prst="ellipse">
              <a:avLst/>
            </a:prstGeom>
            <a:solidFill>
              <a:srgbClr val="2127A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81" name="Oval 358"/>
            <p:cNvSpPr>
              <a:spLocks noChangeArrowheads="1"/>
            </p:cNvSpPr>
            <p:nvPr/>
          </p:nvSpPr>
          <p:spPr bwMode="auto">
            <a:xfrm>
              <a:off x="9199563" y="5289550"/>
              <a:ext cx="44450" cy="44450"/>
            </a:xfrm>
            <a:prstGeom prst="ellipse">
              <a:avLst/>
            </a:prstGeom>
            <a:solidFill>
              <a:srgbClr val="0F06C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82" name="Oval 359"/>
            <p:cNvSpPr>
              <a:spLocks noChangeArrowheads="1"/>
            </p:cNvSpPr>
            <p:nvPr/>
          </p:nvSpPr>
          <p:spPr bwMode="auto">
            <a:xfrm>
              <a:off x="9199563" y="5454650"/>
              <a:ext cx="44450" cy="44450"/>
            </a:xfrm>
            <a:prstGeom prst="ellipse">
              <a:avLst/>
            </a:prstGeom>
            <a:solidFill>
              <a:srgbClr val="CBC51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83" name="Oval 360"/>
            <p:cNvSpPr>
              <a:spLocks noChangeArrowheads="1"/>
            </p:cNvSpPr>
            <p:nvPr/>
          </p:nvSpPr>
          <p:spPr bwMode="auto">
            <a:xfrm>
              <a:off x="9199563" y="5029200"/>
              <a:ext cx="44450" cy="44450"/>
            </a:xfrm>
            <a:prstGeom prst="ellipse">
              <a:avLst/>
            </a:prstGeom>
            <a:solidFill>
              <a:srgbClr val="23C61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84" name="Oval 361"/>
            <p:cNvSpPr>
              <a:spLocks noChangeArrowheads="1"/>
            </p:cNvSpPr>
            <p:nvPr/>
          </p:nvSpPr>
          <p:spPr bwMode="auto">
            <a:xfrm>
              <a:off x="9244013" y="5638800"/>
              <a:ext cx="44450" cy="44450"/>
            </a:xfrm>
            <a:prstGeom prst="ellipse">
              <a:avLst/>
            </a:prstGeom>
            <a:solidFill>
              <a:srgbClr val="DE140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85" name="Oval 362"/>
            <p:cNvSpPr>
              <a:spLocks noChangeArrowheads="1"/>
            </p:cNvSpPr>
            <p:nvPr/>
          </p:nvSpPr>
          <p:spPr bwMode="auto">
            <a:xfrm>
              <a:off x="9244013" y="5784850"/>
              <a:ext cx="44450" cy="44450"/>
            </a:xfrm>
            <a:prstGeom prst="ellipse">
              <a:avLst/>
            </a:prstGeom>
            <a:solidFill>
              <a:srgbClr val="DD150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86" name="Oval 363"/>
            <p:cNvSpPr>
              <a:spLocks noChangeArrowheads="1"/>
            </p:cNvSpPr>
            <p:nvPr/>
          </p:nvSpPr>
          <p:spPr bwMode="auto">
            <a:xfrm>
              <a:off x="9244013" y="5461000"/>
              <a:ext cx="44450" cy="44450"/>
            </a:xfrm>
            <a:prstGeom prst="ellipse">
              <a:avLst/>
            </a:prstGeom>
            <a:solidFill>
              <a:srgbClr val="CCC41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87" name="Oval 364"/>
            <p:cNvSpPr>
              <a:spLocks noChangeArrowheads="1"/>
            </p:cNvSpPr>
            <p:nvPr/>
          </p:nvSpPr>
          <p:spPr bwMode="auto">
            <a:xfrm>
              <a:off x="9244013" y="5638800"/>
              <a:ext cx="44450" cy="44450"/>
            </a:xfrm>
            <a:prstGeom prst="ellipse">
              <a:avLst/>
            </a:prstGeom>
            <a:solidFill>
              <a:srgbClr val="DE140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88" name="Oval 365"/>
            <p:cNvSpPr>
              <a:spLocks noChangeArrowheads="1"/>
            </p:cNvSpPr>
            <p:nvPr/>
          </p:nvSpPr>
          <p:spPr bwMode="auto">
            <a:xfrm>
              <a:off x="9244013" y="5156200"/>
              <a:ext cx="44450" cy="44450"/>
            </a:xfrm>
            <a:prstGeom prst="ellipse">
              <a:avLst/>
            </a:prstGeom>
            <a:solidFill>
              <a:srgbClr val="1F21A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89" name="Oval 366"/>
            <p:cNvSpPr>
              <a:spLocks noChangeArrowheads="1"/>
            </p:cNvSpPr>
            <p:nvPr/>
          </p:nvSpPr>
          <p:spPr bwMode="auto">
            <a:xfrm>
              <a:off x="9244013" y="5289550"/>
              <a:ext cx="44450" cy="44450"/>
            </a:xfrm>
            <a:prstGeom prst="ellipse">
              <a:avLst/>
            </a:prstGeom>
            <a:solidFill>
              <a:srgbClr val="0F06C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90" name="Oval 367"/>
            <p:cNvSpPr>
              <a:spLocks noChangeArrowheads="1"/>
            </p:cNvSpPr>
            <p:nvPr/>
          </p:nvSpPr>
          <p:spPr bwMode="auto">
            <a:xfrm>
              <a:off x="9244013" y="5454650"/>
              <a:ext cx="44450" cy="44450"/>
            </a:xfrm>
            <a:prstGeom prst="ellipse">
              <a:avLst/>
            </a:prstGeom>
            <a:solidFill>
              <a:srgbClr val="CCC51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91" name="Oval 368"/>
            <p:cNvSpPr>
              <a:spLocks noChangeArrowheads="1"/>
            </p:cNvSpPr>
            <p:nvPr/>
          </p:nvSpPr>
          <p:spPr bwMode="auto">
            <a:xfrm>
              <a:off x="9244013" y="5022850"/>
              <a:ext cx="44450" cy="44450"/>
            </a:xfrm>
            <a:prstGeom prst="ellipse">
              <a:avLst/>
            </a:prstGeom>
            <a:solidFill>
              <a:srgbClr val="22C91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92" name="Oval 369"/>
            <p:cNvSpPr>
              <a:spLocks noChangeArrowheads="1"/>
            </p:cNvSpPr>
            <p:nvPr/>
          </p:nvSpPr>
          <p:spPr bwMode="auto">
            <a:xfrm>
              <a:off x="9288463" y="5638800"/>
              <a:ext cx="44450" cy="44450"/>
            </a:xfrm>
            <a:prstGeom prst="ellipse">
              <a:avLst/>
            </a:prstGeom>
            <a:solidFill>
              <a:srgbClr val="DE150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93" name="Oval 370"/>
            <p:cNvSpPr>
              <a:spLocks noChangeArrowheads="1"/>
            </p:cNvSpPr>
            <p:nvPr/>
          </p:nvSpPr>
          <p:spPr bwMode="auto">
            <a:xfrm>
              <a:off x="9288463" y="5784850"/>
              <a:ext cx="44450" cy="44450"/>
            </a:xfrm>
            <a:prstGeom prst="ellipse">
              <a:avLst/>
            </a:prstGeom>
            <a:solidFill>
              <a:srgbClr val="DD140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94" name="Oval 371"/>
            <p:cNvSpPr>
              <a:spLocks noChangeArrowheads="1"/>
            </p:cNvSpPr>
            <p:nvPr/>
          </p:nvSpPr>
          <p:spPr bwMode="auto">
            <a:xfrm>
              <a:off x="9288463" y="5461000"/>
              <a:ext cx="44450" cy="44450"/>
            </a:xfrm>
            <a:prstGeom prst="ellipse">
              <a:avLst/>
            </a:prstGeom>
            <a:solidFill>
              <a:srgbClr val="CDC41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95" name="Oval 372"/>
            <p:cNvSpPr>
              <a:spLocks noChangeArrowheads="1"/>
            </p:cNvSpPr>
            <p:nvPr/>
          </p:nvSpPr>
          <p:spPr bwMode="auto">
            <a:xfrm>
              <a:off x="9288463" y="5638800"/>
              <a:ext cx="44450" cy="44450"/>
            </a:xfrm>
            <a:prstGeom prst="ellipse">
              <a:avLst/>
            </a:prstGeom>
            <a:solidFill>
              <a:srgbClr val="DE140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96" name="Oval 373"/>
            <p:cNvSpPr>
              <a:spLocks noChangeArrowheads="1"/>
            </p:cNvSpPr>
            <p:nvPr/>
          </p:nvSpPr>
          <p:spPr bwMode="auto">
            <a:xfrm>
              <a:off x="9288463" y="5156200"/>
              <a:ext cx="44450" cy="44450"/>
            </a:xfrm>
            <a:prstGeom prst="ellipse">
              <a:avLst/>
            </a:prstGeom>
            <a:solidFill>
              <a:srgbClr val="1D1CA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97" name="Oval 374"/>
            <p:cNvSpPr>
              <a:spLocks noChangeArrowheads="1"/>
            </p:cNvSpPr>
            <p:nvPr/>
          </p:nvSpPr>
          <p:spPr bwMode="auto">
            <a:xfrm>
              <a:off x="9288463" y="5289550"/>
              <a:ext cx="44450" cy="44450"/>
            </a:xfrm>
            <a:prstGeom prst="ellipse">
              <a:avLst/>
            </a:prstGeom>
            <a:solidFill>
              <a:srgbClr val="0F06C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98" name="Oval 375"/>
            <p:cNvSpPr>
              <a:spLocks noChangeArrowheads="1"/>
            </p:cNvSpPr>
            <p:nvPr/>
          </p:nvSpPr>
          <p:spPr bwMode="auto">
            <a:xfrm>
              <a:off x="9288463" y="5461000"/>
              <a:ext cx="44450" cy="44450"/>
            </a:xfrm>
            <a:prstGeom prst="ellipse">
              <a:avLst/>
            </a:prstGeom>
            <a:solidFill>
              <a:srgbClr val="CDC51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99" name="Oval 376"/>
            <p:cNvSpPr>
              <a:spLocks noChangeArrowheads="1"/>
            </p:cNvSpPr>
            <p:nvPr/>
          </p:nvSpPr>
          <p:spPr bwMode="auto">
            <a:xfrm>
              <a:off x="9288463" y="5022850"/>
              <a:ext cx="44450" cy="44450"/>
            </a:xfrm>
            <a:prstGeom prst="ellipse">
              <a:avLst/>
            </a:prstGeom>
            <a:solidFill>
              <a:srgbClr val="21CB1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00" name="Oval 377"/>
            <p:cNvSpPr>
              <a:spLocks noChangeArrowheads="1"/>
            </p:cNvSpPr>
            <p:nvPr/>
          </p:nvSpPr>
          <p:spPr bwMode="auto">
            <a:xfrm>
              <a:off x="9339263" y="5638800"/>
              <a:ext cx="44450" cy="44450"/>
            </a:xfrm>
            <a:prstGeom prst="ellipse">
              <a:avLst/>
            </a:prstGeom>
            <a:solidFill>
              <a:srgbClr val="DE150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01" name="Oval 378"/>
            <p:cNvSpPr>
              <a:spLocks noChangeArrowheads="1"/>
            </p:cNvSpPr>
            <p:nvPr/>
          </p:nvSpPr>
          <p:spPr bwMode="auto">
            <a:xfrm>
              <a:off x="9339263" y="5784850"/>
              <a:ext cx="44450" cy="44450"/>
            </a:xfrm>
            <a:prstGeom prst="ellipse">
              <a:avLst/>
            </a:prstGeom>
            <a:solidFill>
              <a:srgbClr val="DD140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02" name="Oval 379"/>
            <p:cNvSpPr>
              <a:spLocks noChangeArrowheads="1"/>
            </p:cNvSpPr>
            <p:nvPr/>
          </p:nvSpPr>
          <p:spPr bwMode="auto">
            <a:xfrm>
              <a:off x="9339263" y="5461000"/>
              <a:ext cx="44450" cy="44450"/>
            </a:xfrm>
            <a:prstGeom prst="ellipse">
              <a:avLst/>
            </a:prstGeom>
            <a:solidFill>
              <a:srgbClr val="CDC50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03" name="Oval 380"/>
            <p:cNvSpPr>
              <a:spLocks noChangeArrowheads="1"/>
            </p:cNvSpPr>
            <p:nvPr/>
          </p:nvSpPr>
          <p:spPr bwMode="auto">
            <a:xfrm>
              <a:off x="9339263" y="5638800"/>
              <a:ext cx="44450" cy="44450"/>
            </a:xfrm>
            <a:prstGeom prst="ellipse">
              <a:avLst/>
            </a:prstGeom>
            <a:solidFill>
              <a:srgbClr val="DE140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04" name="Oval 381"/>
            <p:cNvSpPr>
              <a:spLocks noChangeArrowheads="1"/>
            </p:cNvSpPr>
            <p:nvPr/>
          </p:nvSpPr>
          <p:spPr bwMode="auto">
            <a:xfrm>
              <a:off x="9339263" y="5156200"/>
              <a:ext cx="44450" cy="44450"/>
            </a:xfrm>
            <a:prstGeom prst="ellipse">
              <a:avLst/>
            </a:prstGeom>
            <a:solidFill>
              <a:srgbClr val="1C18B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05" name="Oval 382"/>
            <p:cNvSpPr>
              <a:spLocks noChangeArrowheads="1"/>
            </p:cNvSpPr>
            <p:nvPr/>
          </p:nvSpPr>
          <p:spPr bwMode="auto">
            <a:xfrm>
              <a:off x="9339263" y="5289550"/>
              <a:ext cx="44450" cy="44450"/>
            </a:xfrm>
            <a:prstGeom prst="ellipse">
              <a:avLst/>
            </a:prstGeom>
            <a:solidFill>
              <a:srgbClr val="0E07C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06" name="Oval 383"/>
            <p:cNvSpPr>
              <a:spLocks noChangeArrowheads="1"/>
            </p:cNvSpPr>
            <p:nvPr/>
          </p:nvSpPr>
          <p:spPr bwMode="auto">
            <a:xfrm>
              <a:off x="9339263" y="5461000"/>
              <a:ext cx="44450" cy="44450"/>
            </a:xfrm>
            <a:prstGeom prst="ellipse">
              <a:avLst/>
            </a:prstGeom>
            <a:solidFill>
              <a:srgbClr val="CDC50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07" name="Oval 384"/>
            <p:cNvSpPr>
              <a:spLocks noChangeArrowheads="1"/>
            </p:cNvSpPr>
            <p:nvPr/>
          </p:nvSpPr>
          <p:spPr bwMode="auto">
            <a:xfrm>
              <a:off x="9339263" y="5016500"/>
              <a:ext cx="44450" cy="44450"/>
            </a:xfrm>
            <a:prstGeom prst="ellipse">
              <a:avLst/>
            </a:prstGeom>
            <a:solidFill>
              <a:srgbClr val="21CE0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08" name="Rectangle 385"/>
            <p:cNvSpPr>
              <a:spLocks noChangeArrowheads="1"/>
            </p:cNvSpPr>
            <p:nvPr/>
          </p:nvSpPr>
          <p:spPr bwMode="auto">
            <a:xfrm>
              <a:off x="8291513" y="4438650"/>
              <a:ext cx="728010" cy="1692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en-US" altLang="en-US" sz="1100" dirty="0">
                  <a:solidFill>
                    <a:srgbClr val="000000"/>
                  </a:solidFill>
                  <a:latin typeface="Arial Narrow" pitchFamily="34" charset="0"/>
                </a:rPr>
                <a:t>M</a:t>
              </a:r>
              <a:r>
                <a:rPr kumimoji="0" lang="en-US" altLang="en-US" sz="1100" b="0" i="0" u="none" strike="noStrike" cap="none" normalizeH="0" baseline="0" dirty="0" smtClean="0">
                  <a:ln>
                    <a:noFill/>
                  </a:ln>
                  <a:solidFill>
                    <a:srgbClr val="000000"/>
                  </a:solidFill>
                  <a:effectLst/>
                  <a:latin typeface="Arial Narrow" pitchFamily="34" charset="0"/>
                  <a:cs typeface="Arial" pitchFamily="34" charset="0"/>
                </a:rPr>
                <a:t>orphogenesis</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309" name="Rectangle 386"/>
            <p:cNvSpPr>
              <a:spLocks noChangeArrowheads="1"/>
            </p:cNvSpPr>
            <p:nvPr/>
          </p:nvSpPr>
          <p:spPr bwMode="auto">
            <a:xfrm>
              <a:off x="8621713" y="6400800"/>
              <a:ext cx="128734"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Arial Narrow" pitchFamily="34" charset="0"/>
                  <a:cs typeface="Arial" pitchFamily="34" charset="0"/>
                </a:rPr>
                <a:t>time</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310" name="Rectangle 387"/>
            <p:cNvSpPr>
              <a:spLocks noChangeArrowheads="1"/>
            </p:cNvSpPr>
            <p:nvPr/>
          </p:nvSpPr>
          <p:spPr bwMode="auto">
            <a:xfrm rot="16200000">
              <a:off x="7567960" y="5381119"/>
              <a:ext cx="256480" cy="994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Arial Narrow" pitchFamily="34" charset="0"/>
                  <a:cs typeface="Arial" pitchFamily="34" charset="0"/>
                </a:rPr>
                <a:t>location</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grpSp>
      <p:grpSp>
        <p:nvGrpSpPr>
          <p:cNvPr id="3" name="Group 2310"/>
          <p:cNvGrpSpPr/>
          <p:nvPr/>
        </p:nvGrpSpPr>
        <p:grpSpPr>
          <a:xfrm>
            <a:off x="6279147" y="3573016"/>
            <a:ext cx="1865974" cy="2069872"/>
            <a:chOff x="9925050" y="4438650"/>
            <a:chExt cx="1722438" cy="2069872"/>
          </a:xfrm>
        </p:grpSpPr>
        <p:sp>
          <p:nvSpPr>
            <p:cNvPr id="2312" name="Rectangle 388"/>
            <p:cNvSpPr>
              <a:spLocks noChangeArrowheads="1"/>
            </p:cNvSpPr>
            <p:nvPr/>
          </p:nvSpPr>
          <p:spPr bwMode="auto">
            <a:xfrm>
              <a:off x="10013950" y="4641850"/>
              <a:ext cx="1633538" cy="1631950"/>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13" name="Rectangle 389"/>
            <p:cNvSpPr>
              <a:spLocks noChangeArrowheads="1"/>
            </p:cNvSpPr>
            <p:nvPr/>
          </p:nvSpPr>
          <p:spPr bwMode="auto">
            <a:xfrm>
              <a:off x="10013950" y="4641850"/>
              <a:ext cx="1633538" cy="1631950"/>
            </a:xfrm>
            <a:prstGeom prst="rect">
              <a:avLst/>
            </a:prstGeom>
            <a:noFill/>
            <a:ln w="0">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14" name="Line 390"/>
            <p:cNvSpPr>
              <a:spLocks noChangeShapeType="1"/>
            </p:cNvSpPr>
            <p:nvPr/>
          </p:nvSpPr>
          <p:spPr bwMode="auto">
            <a:xfrm>
              <a:off x="10013950" y="6273800"/>
              <a:ext cx="1633538"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15" name="Line 391"/>
            <p:cNvSpPr>
              <a:spLocks noChangeShapeType="1"/>
            </p:cNvSpPr>
            <p:nvPr/>
          </p:nvSpPr>
          <p:spPr bwMode="auto">
            <a:xfrm flipV="1">
              <a:off x="10013950" y="4641850"/>
              <a:ext cx="0" cy="163195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16" name="Line 392"/>
            <p:cNvSpPr>
              <a:spLocks noChangeShapeType="1"/>
            </p:cNvSpPr>
            <p:nvPr/>
          </p:nvSpPr>
          <p:spPr bwMode="auto">
            <a:xfrm flipV="1">
              <a:off x="10033000" y="6254750"/>
              <a:ext cx="0" cy="1905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17" name="Rectangle 393"/>
            <p:cNvSpPr>
              <a:spLocks noChangeArrowheads="1"/>
            </p:cNvSpPr>
            <p:nvPr/>
          </p:nvSpPr>
          <p:spPr bwMode="auto">
            <a:xfrm>
              <a:off x="9988550" y="6292850"/>
              <a:ext cx="60668"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Arial Narrow" pitchFamily="34" charset="0"/>
                  <a:cs typeface="Arial" pitchFamily="34" charset="0"/>
                </a:rPr>
                <a:t>-4</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318" name="Line 394"/>
            <p:cNvSpPr>
              <a:spLocks noChangeShapeType="1"/>
            </p:cNvSpPr>
            <p:nvPr/>
          </p:nvSpPr>
          <p:spPr bwMode="auto">
            <a:xfrm flipV="1">
              <a:off x="10433050" y="6254750"/>
              <a:ext cx="0" cy="1905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19" name="Rectangle 395"/>
            <p:cNvSpPr>
              <a:spLocks noChangeArrowheads="1"/>
            </p:cNvSpPr>
            <p:nvPr/>
          </p:nvSpPr>
          <p:spPr bwMode="auto">
            <a:xfrm>
              <a:off x="10388600" y="6292850"/>
              <a:ext cx="60668"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Arial Narrow" pitchFamily="34" charset="0"/>
                  <a:cs typeface="Arial" pitchFamily="34" charset="0"/>
                </a:rPr>
                <a:t>-2</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320" name="Line 396"/>
            <p:cNvSpPr>
              <a:spLocks noChangeShapeType="1"/>
            </p:cNvSpPr>
            <p:nvPr/>
          </p:nvSpPr>
          <p:spPr bwMode="auto">
            <a:xfrm flipV="1">
              <a:off x="10826750" y="6254750"/>
              <a:ext cx="0" cy="1905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21" name="Rectangle 397"/>
            <p:cNvSpPr>
              <a:spLocks noChangeArrowheads="1"/>
            </p:cNvSpPr>
            <p:nvPr/>
          </p:nvSpPr>
          <p:spPr bwMode="auto">
            <a:xfrm>
              <a:off x="10807700" y="6292850"/>
              <a:ext cx="38472"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Arial Narrow" pitchFamily="34" charset="0"/>
                  <a:cs typeface="Arial" pitchFamily="34" charset="0"/>
                </a:rPr>
                <a:t>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322" name="Line 398"/>
            <p:cNvSpPr>
              <a:spLocks noChangeShapeType="1"/>
            </p:cNvSpPr>
            <p:nvPr/>
          </p:nvSpPr>
          <p:spPr bwMode="auto">
            <a:xfrm flipV="1">
              <a:off x="11220450" y="6254750"/>
              <a:ext cx="0" cy="1905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23" name="Rectangle 399"/>
            <p:cNvSpPr>
              <a:spLocks noChangeArrowheads="1"/>
            </p:cNvSpPr>
            <p:nvPr/>
          </p:nvSpPr>
          <p:spPr bwMode="auto">
            <a:xfrm>
              <a:off x="11201400" y="6292850"/>
              <a:ext cx="38472"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Arial Narrow" pitchFamily="34" charset="0"/>
                  <a:cs typeface="Arial" pitchFamily="34" charset="0"/>
                </a:rPr>
                <a:t>2</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324" name="Line 400"/>
            <p:cNvSpPr>
              <a:spLocks noChangeShapeType="1"/>
            </p:cNvSpPr>
            <p:nvPr/>
          </p:nvSpPr>
          <p:spPr bwMode="auto">
            <a:xfrm flipV="1">
              <a:off x="11622088" y="6254750"/>
              <a:ext cx="0" cy="1905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25" name="Rectangle 401"/>
            <p:cNvSpPr>
              <a:spLocks noChangeArrowheads="1"/>
            </p:cNvSpPr>
            <p:nvPr/>
          </p:nvSpPr>
          <p:spPr bwMode="auto">
            <a:xfrm>
              <a:off x="11603038" y="6292850"/>
              <a:ext cx="38472"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Arial Narrow" pitchFamily="34" charset="0"/>
                  <a:cs typeface="Arial" pitchFamily="34" charset="0"/>
                </a:rPr>
                <a:t>4</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326" name="Line 402"/>
            <p:cNvSpPr>
              <a:spLocks noChangeShapeType="1"/>
            </p:cNvSpPr>
            <p:nvPr/>
          </p:nvSpPr>
          <p:spPr bwMode="auto">
            <a:xfrm>
              <a:off x="10013950" y="6248400"/>
              <a:ext cx="12700"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27" name="Rectangle 403"/>
            <p:cNvSpPr>
              <a:spLocks noChangeArrowheads="1"/>
            </p:cNvSpPr>
            <p:nvPr/>
          </p:nvSpPr>
          <p:spPr bwMode="auto">
            <a:xfrm>
              <a:off x="9925050" y="6197600"/>
              <a:ext cx="60668"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Arial Narrow" pitchFamily="34" charset="0"/>
                  <a:cs typeface="Arial" pitchFamily="34" charset="0"/>
                </a:rPr>
                <a:t>-4</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328" name="Line 404"/>
            <p:cNvSpPr>
              <a:spLocks noChangeShapeType="1"/>
            </p:cNvSpPr>
            <p:nvPr/>
          </p:nvSpPr>
          <p:spPr bwMode="auto">
            <a:xfrm>
              <a:off x="10013950" y="6045200"/>
              <a:ext cx="12700"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29" name="Rectangle 405"/>
            <p:cNvSpPr>
              <a:spLocks noChangeArrowheads="1"/>
            </p:cNvSpPr>
            <p:nvPr/>
          </p:nvSpPr>
          <p:spPr bwMode="auto">
            <a:xfrm>
              <a:off x="9925050" y="5994400"/>
              <a:ext cx="60668"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Arial Narrow" pitchFamily="34" charset="0"/>
                  <a:cs typeface="Arial" pitchFamily="34" charset="0"/>
                </a:rPr>
                <a:t>-3</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330" name="Line 406"/>
            <p:cNvSpPr>
              <a:spLocks noChangeShapeType="1"/>
            </p:cNvSpPr>
            <p:nvPr/>
          </p:nvSpPr>
          <p:spPr bwMode="auto">
            <a:xfrm>
              <a:off x="10013950" y="5848350"/>
              <a:ext cx="12700"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31" name="Rectangle 408"/>
            <p:cNvSpPr>
              <a:spLocks noChangeArrowheads="1"/>
            </p:cNvSpPr>
            <p:nvPr/>
          </p:nvSpPr>
          <p:spPr bwMode="auto">
            <a:xfrm>
              <a:off x="9925050" y="5797550"/>
              <a:ext cx="60668"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Arial Narrow" pitchFamily="34" charset="0"/>
                  <a:cs typeface="Arial" pitchFamily="34" charset="0"/>
                </a:rPr>
                <a:t>-2</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332" name="Line 409"/>
            <p:cNvSpPr>
              <a:spLocks noChangeShapeType="1"/>
            </p:cNvSpPr>
            <p:nvPr/>
          </p:nvSpPr>
          <p:spPr bwMode="auto">
            <a:xfrm>
              <a:off x="10013950" y="5651500"/>
              <a:ext cx="12700"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33" name="Rectangle 410"/>
            <p:cNvSpPr>
              <a:spLocks noChangeArrowheads="1"/>
            </p:cNvSpPr>
            <p:nvPr/>
          </p:nvSpPr>
          <p:spPr bwMode="auto">
            <a:xfrm>
              <a:off x="9925050" y="5600700"/>
              <a:ext cx="60668"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Arial Narrow" pitchFamily="34" charset="0"/>
                  <a:cs typeface="Arial" pitchFamily="34" charset="0"/>
                </a:rPr>
                <a:t>-1</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334" name="Line 411"/>
            <p:cNvSpPr>
              <a:spLocks noChangeShapeType="1"/>
            </p:cNvSpPr>
            <p:nvPr/>
          </p:nvSpPr>
          <p:spPr bwMode="auto">
            <a:xfrm>
              <a:off x="10013950" y="5454650"/>
              <a:ext cx="12700"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35" name="Rectangle 412"/>
            <p:cNvSpPr>
              <a:spLocks noChangeArrowheads="1"/>
            </p:cNvSpPr>
            <p:nvPr/>
          </p:nvSpPr>
          <p:spPr bwMode="auto">
            <a:xfrm>
              <a:off x="9950450" y="5403850"/>
              <a:ext cx="38472"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Arial Narrow" pitchFamily="34" charset="0"/>
                  <a:cs typeface="Arial" pitchFamily="34" charset="0"/>
                </a:rPr>
                <a:t>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336" name="Line 413"/>
            <p:cNvSpPr>
              <a:spLocks noChangeShapeType="1"/>
            </p:cNvSpPr>
            <p:nvPr/>
          </p:nvSpPr>
          <p:spPr bwMode="auto">
            <a:xfrm>
              <a:off x="10013950" y="5257800"/>
              <a:ext cx="12700"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37" name="Rectangle 414"/>
            <p:cNvSpPr>
              <a:spLocks noChangeArrowheads="1"/>
            </p:cNvSpPr>
            <p:nvPr/>
          </p:nvSpPr>
          <p:spPr bwMode="auto">
            <a:xfrm>
              <a:off x="9950450" y="5207000"/>
              <a:ext cx="38472"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Arial Narrow" pitchFamily="34" charset="0"/>
                  <a:cs typeface="Arial" pitchFamily="34" charset="0"/>
                </a:rPr>
                <a:t>1</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338" name="Line 415"/>
            <p:cNvSpPr>
              <a:spLocks noChangeShapeType="1"/>
            </p:cNvSpPr>
            <p:nvPr/>
          </p:nvSpPr>
          <p:spPr bwMode="auto">
            <a:xfrm>
              <a:off x="10013950" y="5060950"/>
              <a:ext cx="12700"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39" name="Rectangle 416"/>
            <p:cNvSpPr>
              <a:spLocks noChangeArrowheads="1"/>
            </p:cNvSpPr>
            <p:nvPr/>
          </p:nvSpPr>
          <p:spPr bwMode="auto">
            <a:xfrm>
              <a:off x="9950450" y="5010150"/>
              <a:ext cx="38472"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Arial Narrow" pitchFamily="34" charset="0"/>
                  <a:cs typeface="Arial" pitchFamily="34" charset="0"/>
                </a:rPr>
                <a:t>2</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340" name="Line 417"/>
            <p:cNvSpPr>
              <a:spLocks noChangeShapeType="1"/>
            </p:cNvSpPr>
            <p:nvPr/>
          </p:nvSpPr>
          <p:spPr bwMode="auto">
            <a:xfrm>
              <a:off x="10013950" y="4864100"/>
              <a:ext cx="12700"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41" name="Rectangle 418"/>
            <p:cNvSpPr>
              <a:spLocks noChangeArrowheads="1"/>
            </p:cNvSpPr>
            <p:nvPr/>
          </p:nvSpPr>
          <p:spPr bwMode="auto">
            <a:xfrm>
              <a:off x="9950450" y="4813300"/>
              <a:ext cx="38472"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Arial Narrow" pitchFamily="34" charset="0"/>
                  <a:cs typeface="Arial" pitchFamily="34" charset="0"/>
                </a:rPr>
                <a:t>3</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342" name="Line 419"/>
            <p:cNvSpPr>
              <a:spLocks noChangeShapeType="1"/>
            </p:cNvSpPr>
            <p:nvPr/>
          </p:nvSpPr>
          <p:spPr bwMode="auto">
            <a:xfrm>
              <a:off x="10013950" y="4660900"/>
              <a:ext cx="12700"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43" name="Rectangle 420"/>
            <p:cNvSpPr>
              <a:spLocks noChangeArrowheads="1"/>
            </p:cNvSpPr>
            <p:nvPr/>
          </p:nvSpPr>
          <p:spPr bwMode="auto">
            <a:xfrm>
              <a:off x="9950450" y="4610100"/>
              <a:ext cx="38472"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Arial Narrow" pitchFamily="34" charset="0"/>
                  <a:cs typeface="Arial" pitchFamily="34" charset="0"/>
                </a:rPr>
                <a:t>4</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344" name="Oval 421"/>
            <p:cNvSpPr>
              <a:spLocks noChangeArrowheads="1"/>
            </p:cNvSpPr>
            <p:nvPr/>
          </p:nvSpPr>
          <p:spPr bwMode="auto">
            <a:xfrm>
              <a:off x="10801350" y="5448300"/>
              <a:ext cx="31750" cy="31750"/>
            </a:xfrm>
            <a:prstGeom prst="ellipse">
              <a:avLst/>
            </a:prstGeom>
            <a:solidFill>
              <a:srgbClr val="A5653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45" name="Oval 422"/>
            <p:cNvSpPr>
              <a:spLocks noChangeArrowheads="1"/>
            </p:cNvSpPr>
            <p:nvPr/>
          </p:nvSpPr>
          <p:spPr bwMode="auto">
            <a:xfrm>
              <a:off x="10801350" y="5473700"/>
              <a:ext cx="31750" cy="31750"/>
            </a:xfrm>
            <a:prstGeom prst="ellipse">
              <a:avLst/>
            </a:prstGeom>
            <a:solidFill>
              <a:srgbClr val="AC5F3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46" name="Oval 423"/>
            <p:cNvSpPr>
              <a:spLocks noChangeArrowheads="1"/>
            </p:cNvSpPr>
            <p:nvPr/>
          </p:nvSpPr>
          <p:spPr bwMode="auto">
            <a:xfrm>
              <a:off x="10814050" y="5435600"/>
              <a:ext cx="31750" cy="31750"/>
            </a:xfrm>
            <a:prstGeom prst="ellipse">
              <a:avLst/>
            </a:prstGeom>
            <a:solidFill>
              <a:srgbClr val="A3653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47" name="Oval 424"/>
            <p:cNvSpPr>
              <a:spLocks noChangeArrowheads="1"/>
            </p:cNvSpPr>
            <p:nvPr/>
          </p:nvSpPr>
          <p:spPr bwMode="auto">
            <a:xfrm>
              <a:off x="10814050" y="5461000"/>
              <a:ext cx="31750" cy="31750"/>
            </a:xfrm>
            <a:prstGeom prst="ellipse">
              <a:avLst/>
            </a:prstGeom>
            <a:solidFill>
              <a:srgbClr val="A5593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48" name="Oval 425"/>
            <p:cNvSpPr>
              <a:spLocks noChangeArrowheads="1"/>
            </p:cNvSpPr>
            <p:nvPr/>
          </p:nvSpPr>
          <p:spPr bwMode="auto">
            <a:xfrm>
              <a:off x="10807700" y="5429250"/>
              <a:ext cx="31750" cy="31750"/>
            </a:xfrm>
            <a:prstGeom prst="ellipse">
              <a:avLst/>
            </a:prstGeom>
            <a:solidFill>
              <a:srgbClr val="9E664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49" name="Oval 426"/>
            <p:cNvSpPr>
              <a:spLocks noChangeArrowheads="1"/>
            </p:cNvSpPr>
            <p:nvPr/>
          </p:nvSpPr>
          <p:spPr bwMode="auto">
            <a:xfrm>
              <a:off x="10814050" y="5435600"/>
              <a:ext cx="31750" cy="31750"/>
            </a:xfrm>
            <a:prstGeom prst="ellipse">
              <a:avLst/>
            </a:prstGeom>
            <a:solidFill>
              <a:srgbClr val="9D603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50" name="Oval 427"/>
            <p:cNvSpPr>
              <a:spLocks noChangeArrowheads="1"/>
            </p:cNvSpPr>
            <p:nvPr/>
          </p:nvSpPr>
          <p:spPr bwMode="auto">
            <a:xfrm>
              <a:off x="10807700" y="5441950"/>
              <a:ext cx="31750" cy="31750"/>
            </a:xfrm>
            <a:prstGeom prst="ellipse">
              <a:avLst/>
            </a:prstGeom>
            <a:solidFill>
              <a:srgbClr val="9F603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51" name="Oval 428"/>
            <p:cNvSpPr>
              <a:spLocks noChangeArrowheads="1"/>
            </p:cNvSpPr>
            <p:nvPr/>
          </p:nvSpPr>
          <p:spPr bwMode="auto">
            <a:xfrm>
              <a:off x="10807700" y="5422900"/>
              <a:ext cx="31750" cy="31750"/>
            </a:xfrm>
            <a:prstGeom prst="ellipse">
              <a:avLst/>
            </a:prstGeom>
            <a:solidFill>
              <a:srgbClr val="9A634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52" name="Oval 429"/>
            <p:cNvSpPr>
              <a:spLocks noChangeArrowheads="1"/>
            </p:cNvSpPr>
            <p:nvPr/>
          </p:nvSpPr>
          <p:spPr bwMode="auto">
            <a:xfrm>
              <a:off x="10795000" y="5467350"/>
              <a:ext cx="31750" cy="31750"/>
            </a:xfrm>
            <a:prstGeom prst="ellipse">
              <a:avLst/>
            </a:prstGeom>
            <a:solidFill>
              <a:srgbClr val="A65F3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53" name="Oval 430"/>
            <p:cNvSpPr>
              <a:spLocks noChangeArrowheads="1"/>
            </p:cNvSpPr>
            <p:nvPr/>
          </p:nvSpPr>
          <p:spPr bwMode="auto">
            <a:xfrm>
              <a:off x="10795000" y="5505450"/>
              <a:ext cx="31750" cy="31750"/>
            </a:xfrm>
            <a:prstGeom prst="ellipse">
              <a:avLst/>
            </a:prstGeom>
            <a:solidFill>
              <a:srgbClr val="B059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54" name="Oval 431"/>
            <p:cNvSpPr>
              <a:spLocks noChangeArrowheads="1"/>
            </p:cNvSpPr>
            <p:nvPr/>
          </p:nvSpPr>
          <p:spPr bwMode="auto">
            <a:xfrm>
              <a:off x="10820400" y="5441950"/>
              <a:ext cx="31750" cy="31750"/>
            </a:xfrm>
            <a:prstGeom prst="ellipse">
              <a:avLst/>
            </a:prstGeom>
            <a:solidFill>
              <a:srgbClr val="A0623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55" name="Oval 432"/>
            <p:cNvSpPr>
              <a:spLocks noChangeArrowheads="1"/>
            </p:cNvSpPr>
            <p:nvPr/>
          </p:nvSpPr>
          <p:spPr bwMode="auto">
            <a:xfrm>
              <a:off x="10820400" y="5486400"/>
              <a:ext cx="31750" cy="31750"/>
            </a:xfrm>
            <a:prstGeom prst="ellipse">
              <a:avLst/>
            </a:prstGeom>
            <a:solidFill>
              <a:srgbClr val="A9553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56" name="Oval 433"/>
            <p:cNvSpPr>
              <a:spLocks noChangeArrowheads="1"/>
            </p:cNvSpPr>
            <p:nvPr/>
          </p:nvSpPr>
          <p:spPr bwMode="auto">
            <a:xfrm>
              <a:off x="10807700" y="5403850"/>
              <a:ext cx="31750" cy="31750"/>
            </a:xfrm>
            <a:prstGeom prst="ellipse">
              <a:avLst/>
            </a:prstGeom>
            <a:solidFill>
              <a:srgbClr val="93644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57" name="Oval 434"/>
            <p:cNvSpPr>
              <a:spLocks noChangeArrowheads="1"/>
            </p:cNvSpPr>
            <p:nvPr/>
          </p:nvSpPr>
          <p:spPr bwMode="auto">
            <a:xfrm>
              <a:off x="10826750" y="5422900"/>
              <a:ext cx="31750" cy="31750"/>
            </a:xfrm>
            <a:prstGeom prst="ellipse">
              <a:avLst/>
            </a:prstGeom>
            <a:solidFill>
              <a:srgbClr val="97604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58" name="Oval 435"/>
            <p:cNvSpPr>
              <a:spLocks noChangeArrowheads="1"/>
            </p:cNvSpPr>
            <p:nvPr/>
          </p:nvSpPr>
          <p:spPr bwMode="auto">
            <a:xfrm>
              <a:off x="10801350" y="5435600"/>
              <a:ext cx="31750" cy="31750"/>
            </a:xfrm>
            <a:prstGeom prst="ellipse">
              <a:avLst/>
            </a:prstGeom>
            <a:solidFill>
              <a:srgbClr val="9B5E3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59" name="Oval 436"/>
            <p:cNvSpPr>
              <a:spLocks noChangeArrowheads="1"/>
            </p:cNvSpPr>
            <p:nvPr/>
          </p:nvSpPr>
          <p:spPr bwMode="auto">
            <a:xfrm>
              <a:off x="10814050" y="5384800"/>
              <a:ext cx="31750" cy="31750"/>
            </a:xfrm>
            <a:prstGeom prst="ellipse">
              <a:avLst/>
            </a:prstGeom>
            <a:solidFill>
              <a:srgbClr val="8D654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60" name="Oval 437"/>
            <p:cNvSpPr>
              <a:spLocks noChangeArrowheads="1"/>
            </p:cNvSpPr>
            <p:nvPr/>
          </p:nvSpPr>
          <p:spPr bwMode="auto">
            <a:xfrm>
              <a:off x="10775950" y="5511800"/>
              <a:ext cx="31750" cy="31750"/>
            </a:xfrm>
            <a:prstGeom prst="ellipse">
              <a:avLst/>
            </a:prstGeom>
            <a:solidFill>
              <a:srgbClr val="B1563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61" name="Oval 438"/>
            <p:cNvSpPr>
              <a:spLocks noChangeArrowheads="1"/>
            </p:cNvSpPr>
            <p:nvPr/>
          </p:nvSpPr>
          <p:spPr bwMode="auto">
            <a:xfrm>
              <a:off x="10788650" y="5562600"/>
              <a:ext cx="31750" cy="31750"/>
            </a:xfrm>
            <a:prstGeom prst="ellipse">
              <a:avLst/>
            </a:prstGeom>
            <a:solidFill>
              <a:srgbClr val="BF4E2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62" name="Oval 439"/>
            <p:cNvSpPr>
              <a:spLocks noChangeArrowheads="1"/>
            </p:cNvSpPr>
            <p:nvPr/>
          </p:nvSpPr>
          <p:spPr bwMode="auto">
            <a:xfrm>
              <a:off x="10839450" y="5454650"/>
              <a:ext cx="31750" cy="31750"/>
            </a:xfrm>
            <a:prstGeom prst="ellipse">
              <a:avLst/>
            </a:prstGeom>
            <a:solidFill>
              <a:srgbClr val="A15E3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63" name="Oval 440"/>
            <p:cNvSpPr>
              <a:spLocks noChangeArrowheads="1"/>
            </p:cNvSpPr>
            <p:nvPr/>
          </p:nvSpPr>
          <p:spPr bwMode="auto">
            <a:xfrm>
              <a:off x="10833100" y="5537200"/>
              <a:ext cx="31750" cy="31750"/>
            </a:xfrm>
            <a:prstGeom prst="ellipse">
              <a:avLst/>
            </a:prstGeom>
            <a:solidFill>
              <a:srgbClr val="B74E3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64" name="Oval 441"/>
            <p:cNvSpPr>
              <a:spLocks noChangeArrowheads="1"/>
            </p:cNvSpPr>
            <p:nvPr/>
          </p:nvSpPr>
          <p:spPr bwMode="auto">
            <a:xfrm>
              <a:off x="10801350" y="5346700"/>
              <a:ext cx="31750" cy="31750"/>
            </a:xfrm>
            <a:prstGeom prst="ellipse">
              <a:avLst/>
            </a:prstGeom>
            <a:solidFill>
              <a:srgbClr val="7E675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65" name="Oval 442"/>
            <p:cNvSpPr>
              <a:spLocks noChangeArrowheads="1"/>
            </p:cNvSpPr>
            <p:nvPr/>
          </p:nvSpPr>
          <p:spPr bwMode="auto">
            <a:xfrm>
              <a:off x="10839450" y="5378450"/>
              <a:ext cx="31750" cy="31750"/>
            </a:xfrm>
            <a:prstGeom prst="ellipse">
              <a:avLst/>
            </a:prstGeom>
            <a:solidFill>
              <a:srgbClr val="89644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66" name="Oval 443"/>
            <p:cNvSpPr>
              <a:spLocks noChangeArrowheads="1"/>
            </p:cNvSpPr>
            <p:nvPr/>
          </p:nvSpPr>
          <p:spPr bwMode="auto">
            <a:xfrm>
              <a:off x="10788650" y="5429250"/>
              <a:ext cx="31750" cy="31750"/>
            </a:xfrm>
            <a:prstGeom prst="ellipse">
              <a:avLst/>
            </a:prstGeom>
            <a:solidFill>
              <a:srgbClr val="975F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67" name="Oval 444"/>
            <p:cNvSpPr>
              <a:spLocks noChangeArrowheads="1"/>
            </p:cNvSpPr>
            <p:nvPr/>
          </p:nvSpPr>
          <p:spPr bwMode="auto">
            <a:xfrm>
              <a:off x="10814050" y="5314950"/>
              <a:ext cx="31750" cy="31750"/>
            </a:xfrm>
            <a:prstGeom prst="ellipse">
              <a:avLst/>
            </a:prstGeom>
            <a:solidFill>
              <a:srgbClr val="746F4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68" name="Oval 445"/>
            <p:cNvSpPr>
              <a:spLocks noChangeArrowheads="1"/>
            </p:cNvSpPr>
            <p:nvPr/>
          </p:nvSpPr>
          <p:spPr bwMode="auto">
            <a:xfrm>
              <a:off x="10756900" y="5537200"/>
              <a:ext cx="31750" cy="31750"/>
            </a:xfrm>
            <a:prstGeom prst="ellipse">
              <a:avLst/>
            </a:prstGeom>
            <a:solidFill>
              <a:srgbClr val="B9512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69" name="Oval 446"/>
            <p:cNvSpPr>
              <a:spLocks noChangeArrowheads="1"/>
            </p:cNvSpPr>
            <p:nvPr/>
          </p:nvSpPr>
          <p:spPr bwMode="auto">
            <a:xfrm>
              <a:off x="10788650" y="5613400"/>
              <a:ext cx="31750" cy="31750"/>
            </a:xfrm>
            <a:prstGeom prst="ellipse">
              <a:avLst/>
            </a:prstGeom>
            <a:solidFill>
              <a:srgbClr val="CA422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70" name="Oval 447"/>
            <p:cNvSpPr>
              <a:spLocks noChangeArrowheads="1"/>
            </p:cNvSpPr>
            <p:nvPr/>
          </p:nvSpPr>
          <p:spPr bwMode="auto">
            <a:xfrm>
              <a:off x="10852150" y="5467350"/>
              <a:ext cx="31750" cy="31750"/>
            </a:xfrm>
            <a:prstGeom prst="ellipse">
              <a:avLst/>
            </a:prstGeom>
            <a:solidFill>
              <a:srgbClr val="A55D3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71" name="Oval 448"/>
            <p:cNvSpPr>
              <a:spLocks noChangeArrowheads="1"/>
            </p:cNvSpPr>
            <p:nvPr/>
          </p:nvSpPr>
          <p:spPr bwMode="auto">
            <a:xfrm>
              <a:off x="10845800" y="5575300"/>
              <a:ext cx="31750" cy="31750"/>
            </a:xfrm>
            <a:prstGeom prst="ellipse">
              <a:avLst/>
            </a:prstGeom>
            <a:solidFill>
              <a:srgbClr val="C1472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72" name="Oval 449"/>
            <p:cNvSpPr>
              <a:spLocks noChangeArrowheads="1"/>
            </p:cNvSpPr>
            <p:nvPr/>
          </p:nvSpPr>
          <p:spPr bwMode="auto">
            <a:xfrm>
              <a:off x="10801350" y="5302250"/>
              <a:ext cx="31750" cy="31750"/>
            </a:xfrm>
            <a:prstGeom prst="ellipse">
              <a:avLst/>
            </a:prstGeom>
            <a:solidFill>
              <a:srgbClr val="6C6A5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73" name="Oval 450"/>
            <p:cNvSpPr>
              <a:spLocks noChangeArrowheads="1"/>
            </p:cNvSpPr>
            <p:nvPr/>
          </p:nvSpPr>
          <p:spPr bwMode="auto">
            <a:xfrm>
              <a:off x="10845800" y="5353050"/>
              <a:ext cx="31750" cy="31750"/>
            </a:xfrm>
            <a:prstGeom prst="ellipse">
              <a:avLst/>
            </a:prstGeom>
            <a:solidFill>
              <a:srgbClr val="7E684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74" name="Oval 451"/>
            <p:cNvSpPr>
              <a:spLocks noChangeArrowheads="1"/>
            </p:cNvSpPr>
            <p:nvPr/>
          </p:nvSpPr>
          <p:spPr bwMode="auto">
            <a:xfrm>
              <a:off x="10775950" y="5416550"/>
              <a:ext cx="31750" cy="31750"/>
            </a:xfrm>
            <a:prstGeom prst="ellipse">
              <a:avLst/>
            </a:prstGeom>
            <a:solidFill>
              <a:srgbClr val="94614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75" name="Oval 452"/>
            <p:cNvSpPr>
              <a:spLocks noChangeArrowheads="1"/>
            </p:cNvSpPr>
            <p:nvPr/>
          </p:nvSpPr>
          <p:spPr bwMode="auto">
            <a:xfrm>
              <a:off x="10814050" y="5251450"/>
              <a:ext cx="31750" cy="31750"/>
            </a:xfrm>
            <a:prstGeom prst="ellipse">
              <a:avLst/>
            </a:prstGeom>
            <a:solidFill>
              <a:srgbClr val="5E7C4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76" name="Oval 453"/>
            <p:cNvSpPr>
              <a:spLocks noChangeArrowheads="1"/>
            </p:cNvSpPr>
            <p:nvPr/>
          </p:nvSpPr>
          <p:spPr bwMode="auto">
            <a:xfrm>
              <a:off x="10737850" y="5556250"/>
              <a:ext cx="31750" cy="31750"/>
            </a:xfrm>
            <a:prstGeom prst="ellipse">
              <a:avLst/>
            </a:prstGeom>
            <a:solidFill>
              <a:srgbClr val="C2492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77" name="Oval 454"/>
            <p:cNvSpPr>
              <a:spLocks noChangeArrowheads="1"/>
            </p:cNvSpPr>
            <p:nvPr/>
          </p:nvSpPr>
          <p:spPr bwMode="auto">
            <a:xfrm>
              <a:off x="10788650" y="5651500"/>
              <a:ext cx="31750" cy="31750"/>
            </a:xfrm>
            <a:prstGeom prst="ellipse">
              <a:avLst/>
            </a:prstGeom>
            <a:solidFill>
              <a:srgbClr val="D1361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78" name="Oval 455"/>
            <p:cNvSpPr>
              <a:spLocks noChangeArrowheads="1"/>
            </p:cNvSpPr>
            <p:nvPr/>
          </p:nvSpPr>
          <p:spPr bwMode="auto">
            <a:xfrm>
              <a:off x="10864850" y="5480050"/>
              <a:ext cx="31750" cy="31750"/>
            </a:xfrm>
            <a:prstGeom prst="ellipse">
              <a:avLst/>
            </a:prstGeom>
            <a:solidFill>
              <a:srgbClr val="A95C3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79" name="Oval 456"/>
            <p:cNvSpPr>
              <a:spLocks noChangeArrowheads="1"/>
            </p:cNvSpPr>
            <p:nvPr/>
          </p:nvSpPr>
          <p:spPr bwMode="auto">
            <a:xfrm>
              <a:off x="10864850" y="5607050"/>
              <a:ext cx="31750" cy="31750"/>
            </a:xfrm>
            <a:prstGeom prst="ellipse">
              <a:avLst/>
            </a:prstGeom>
            <a:solidFill>
              <a:srgbClr val="C93E2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80" name="Oval 457"/>
            <p:cNvSpPr>
              <a:spLocks noChangeArrowheads="1"/>
            </p:cNvSpPr>
            <p:nvPr/>
          </p:nvSpPr>
          <p:spPr bwMode="auto">
            <a:xfrm>
              <a:off x="10801350" y="5264150"/>
              <a:ext cx="31750" cy="31750"/>
            </a:xfrm>
            <a:prstGeom prst="ellipse">
              <a:avLst/>
            </a:prstGeom>
            <a:solidFill>
              <a:srgbClr val="5C6E5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81" name="Oval 458"/>
            <p:cNvSpPr>
              <a:spLocks noChangeArrowheads="1"/>
            </p:cNvSpPr>
            <p:nvPr/>
          </p:nvSpPr>
          <p:spPr bwMode="auto">
            <a:xfrm>
              <a:off x="10845800" y="5334000"/>
              <a:ext cx="31750" cy="31750"/>
            </a:xfrm>
            <a:prstGeom prst="ellipse">
              <a:avLst/>
            </a:prstGeom>
            <a:solidFill>
              <a:srgbClr val="756B5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82" name="Oval 459"/>
            <p:cNvSpPr>
              <a:spLocks noChangeArrowheads="1"/>
            </p:cNvSpPr>
            <p:nvPr/>
          </p:nvSpPr>
          <p:spPr bwMode="auto">
            <a:xfrm>
              <a:off x="10769600" y="5416550"/>
              <a:ext cx="31750" cy="31750"/>
            </a:xfrm>
            <a:prstGeom prst="ellipse">
              <a:avLst/>
            </a:prstGeom>
            <a:solidFill>
              <a:srgbClr val="93624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83" name="Oval 460"/>
            <p:cNvSpPr>
              <a:spLocks noChangeArrowheads="1"/>
            </p:cNvSpPr>
            <p:nvPr/>
          </p:nvSpPr>
          <p:spPr bwMode="auto">
            <a:xfrm>
              <a:off x="10814050" y="5200650"/>
              <a:ext cx="31750" cy="31750"/>
            </a:xfrm>
            <a:prstGeom prst="ellipse">
              <a:avLst/>
            </a:prstGeom>
            <a:solidFill>
              <a:srgbClr val="4E894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84" name="Oval 461"/>
            <p:cNvSpPr>
              <a:spLocks noChangeArrowheads="1"/>
            </p:cNvSpPr>
            <p:nvPr/>
          </p:nvSpPr>
          <p:spPr bwMode="auto">
            <a:xfrm>
              <a:off x="10725150" y="5562600"/>
              <a:ext cx="31750" cy="31750"/>
            </a:xfrm>
            <a:prstGeom prst="ellipse">
              <a:avLst/>
            </a:prstGeom>
            <a:solidFill>
              <a:srgbClr val="C8412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85" name="Oval 462"/>
            <p:cNvSpPr>
              <a:spLocks noChangeArrowheads="1"/>
            </p:cNvSpPr>
            <p:nvPr/>
          </p:nvSpPr>
          <p:spPr bwMode="auto">
            <a:xfrm>
              <a:off x="10788650" y="5683250"/>
              <a:ext cx="31750" cy="31750"/>
            </a:xfrm>
            <a:prstGeom prst="ellipse">
              <a:avLst/>
            </a:prstGeom>
            <a:solidFill>
              <a:srgbClr val="D52E1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86" name="Oval 463"/>
            <p:cNvSpPr>
              <a:spLocks noChangeArrowheads="1"/>
            </p:cNvSpPr>
            <p:nvPr/>
          </p:nvSpPr>
          <p:spPr bwMode="auto">
            <a:xfrm>
              <a:off x="10877550" y="5486400"/>
              <a:ext cx="31750" cy="31750"/>
            </a:xfrm>
            <a:prstGeom prst="ellipse">
              <a:avLst/>
            </a:prstGeom>
            <a:solidFill>
              <a:srgbClr val="AD5A3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87" name="Oval 464"/>
            <p:cNvSpPr>
              <a:spLocks noChangeArrowheads="1"/>
            </p:cNvSpPr>
            <p:nvPr/>
          </p:nvSpPr>
          <p:spPr bwMode="auto">
            <a:xfrm>
              <a:off x="10877550" y="5619750"/>
              <a:ext cx="31750" cy="31750"/>
            </a:xfrm>
            <a:prstGeom prst="ellipse">
              <a:avLst/>
            </a:prstGeom>
            <a:solidFill>
              <a:srgbClr val="CD371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88" name="Oval 465"/>
            <p:cNvSpPr>
              <a:spLocks noChangeArrowheads="1"/>
            </p:cNvSpPr>
            <p:nvPr/>
          </p:nvSpPr>
          <p:spPr bwMode="auto">
            <a:xfrm>
              <a:off x="10807700" y="5238750"/>
              <a:ext cx="31750" cy="31750"/>
            </a:xfrm>
            <a:prstGeom prst="ellipse">
              <a:avLst/>
            </a:prstGeom>
            <a:solidFill>
              <a:srgbClr val="52725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89" name="Oval 466"/>
            <p:cNvSpPr>
              <a:spLocks noChangeArrowheads="1"/>
            </p:cNvSpPr>
            <p:nvPr/>
          </p:nvSpPr>
          <p:spPr bwMode="auto">
            <a:xfrm>
              <a:off x="10839450" y="5321300"/>
              <a:ext cx="31750" cy="31750"/>
            </a:xfrm>
            <a:prstGeom prst="ellipse">
              <a:avLst/>
            </a:prstGeom>
            <a:solidFill>
              <a:srgbClr val="706D5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90" name="Oval 467"/>
            <p:cNvSpPr>
              <a:spLocks noChangeArrowheads="1"/>
            </p:cNvSpPr>
            <p:nvPr/>
          </p:nvSpPr>
          <p:spPr bwMode="auto">
            <a:xfrm>
              <a:off x="10769600" y="5416550"/>
              <a:ext cx="31750" cy="31750"/>
            </a:xfrm>
            <a:prstGeom prst="ellipse">
              <a:avLst/>
            </a:prstGeom>
            <a:solidFill>
              <a:srgbClr val="91644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91" name="Oval 468"/>
            <p:cNvSpPr>
              <a:spLocks noChangeArrowheads="1"/>
            </p:cNvSpPr>
            <p:nvPr/>
          </p:nvSpPr>
          <p:spPr bwMode="auto">
            <a:xfrm>
              <a:off x="10814050" y="5162550"/>
              <a:ext cx="31750" cy="31750"/>
            </a:xfrm>
            <a:prstGeom prst="ellipse">
              <a:avLst/>
            </a:prstGeom>
            <a:solidFill>
              <a:srgbClr val="43944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92" name="Oval 469"/>
            <p:cNvSpPr>
              <a:spLocks noChangeArrowheads="1"/>
            </p:cNvSpPr>
            <p:nvPr/>
          </p:nvSpPr>
          <p:spPr bwMode="auto">
            <a:xfrm>
              <a:off x="10706100" y="5575300"/>
              <a:ext cx="31750" cy="31750"/>
            </a:xfrm>
            <a:prstGeom prst="ellipse">
              <a:avLst/>
            </a:prstGeom>
            <a:solidFill>
              <a:srgbClr val="CD3A1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93" name="Oval 470"/>
            <p:cNvSpPr>
              <a:spLocks noChangeArrowheads="1"/>
            </p:cNvSpPr>
            <p:nvPr/>
          </p:nvSpPr>
          <p:spPr bwMode="auto">
            <a:xfrm>
              <a:off x="10795000" y="5708650"/>
              <a:ext cx="31750" cy="31750"/>
            </a:xfrm>
            <a:prstGeom prst="ellipse">
              <a:avLst/>
            </a:prstGeom>
            <a:solidFill>
              <a:srgbClr val="D7291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94" name="Oval 471"/>
            <p:cNvSpPr>
              <a:spLocks noChangeArrowheads="1"/>
            </p:cNvSpPr>
            <p:nvPr/>
          </p:nvSpPr>
          <p:spPr bwMode="auto">
            <a:xfrm>
              <a:off x="10890250" y="5492750"/>
              <a:ext cx="31750" cy="31750"/>
            </a:xfrm>
            <a:prstGeom prst="ellipse">
              <a:avLst/>
            </a:prstGeom>
            <a:solidFill>
              <a:srgbClr val="B0593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95" name="Oval 472"/>
            <p:cNvSpPr>
              <a:spLocks noChangeArrowheads="1"/>
            </p:cNvSpPr>
            <p:nvPr/>
          </p:nvSpPr>
          <p:spPr bwMode="auto">
            <a:xfrm>
              <a:off x="10890250" y="5632450"/>
              <a:ext cx="31750" cy="31750"/>
            </a:xfrm>
            <a:prstGeom prst="ellipse">
              <a:avLst/>
            </a:prstGeom>
            <a:solidFill>
              <a:srgbClr val="D1321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96" name="Oval 473"/>
            <p:cNvSpPr>
              <a:spLocks noChangeArrowheads="1"/>
            </p:cNvSpPr>
            <p:nvPr/>
          </p:nvSpPr>
          <p:spPr bwMode="auto">
            <a:xfrm>
              <a:off x="10807700" y="5219700"/>
              <a:ext cx="31750" cy="31750"/>
            </a:xfrm>
            <a:prstGeom prst="ellipse">
              <a:avLst/>
            </a:prstGeom>
            <a:solidFill>
              <a:srgbClr val="4B755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97" name="Oval 474"/>
            <p:cNvSpPr>
              <a:spLocks noChangeArrowheads="1"/>
            </p:cNvSpPr>
            <p:nvPr/>
          </p:nvSpPr>
          <p:spPr bwMode="auto">
            <a:xfrm>
              <a:off x="10839450" y="5314950"/>
              <a:ext cx="31750" cy="31750"/>
            </a:xfrm>
            <a:prstGeom prst="ellipse">
              <a:avLst/>
            </a:prstGeom>
            <a:solidFill>
              <a:srgbClr val="6D6D5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98" name="Oval 475"/>
            <p:cNvSpPr>
              <a:spLocks noChangeArrowheads="1"/>
            </p:cNvSpPr>
            <p:nvPr/>
          </p:nvSpPr>
          <p:spPr bwMode="auto">
            <a:xfrm>
              <a:off x="10763250" y="5416550"/>
              <a:ext cx="31750" cy="31750"/>
            </a:xfrm>
            <a:prstGeom prst="ellipse">
              <a:avLst/>
            </a:prstGeom>
            <a:solidFill>
              <a:srgbClr val="91664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99" name="Oval 476"/>
            <p:cNvSpPr>
              <a:spLocks noChangeArrowheads="1"/>
            </p:cNvSpPr>
            <p:nvPr/>
          </p:nvSpPr>
          <p:spPr bwMode="auto">
            <a:xfrm>
              <a:off x="10814050" y="5137150"/>
              <a:ext cx="31750" cy="31750"/>
            </a:xfrm>
            <a:prstGeom prst="ellipse">
              <a:avLst/>
            </a:prstGeom>
            <a:solidFill>
              <a:srgbClr val="3C9D3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00" name="Oval 477"/>
            <p:cNvSpPr>
              <a:spLocks noChangeArrowheads="1"/>
            </p:cNvSpPr>
            <p:nvPr/>
          </p:nvSpPr>
          <p:spPr bwMode="auto">
            <a:xfrm>
              <a:off x="10699750" y="5588000"/>
              <a:ext cx="31750" cy="31750"/>
            </a:xfrm>
            <a:prstGeom prst="ellipse">
              <a:avLst/>
            </a:prstGeom>
            <a:solidFill>
              <a:srgbClr val="D1341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01" name="Oval 478"/>
            <p:cNvSpPr>
              <a:spLocks noChangeArrowheads="1"/>
            </p:cNvSpPr>
            <p:nvPr/>
          </p:nvSpPr>
          <p:spPr bwMode="auto">
            <a:xfrm>
              <a:off x="10801350" y="5721350"/>
              <a:ext cx="31750" cy="31750"/>
            </a:xfrm>
            <a:prstGeom prst="ellipse">
              <a:avLst/>
            </a:prstGeom>
            <a:solidFill>
              <a:srgbClr val="D9261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02" name="Oval 479"/>
            <p:cNvSpPr>
              <a:spLocks noChangeArrowheads="1"/>
            </p:cNvSpPr>
            <p:nvPr/>
          </p:nvSpPr>
          <p:spPr bwMode="auto">
            <a:xfrm>
              <a:off x="10896600" y="5499100"/>
              <a:ext cx="31750" cy="31750"/>
            </a:xfrm>
            <a:prstGeom prst="ellipse">
              <a:avLst/>
            </a:prstGeom>
            <a:solidFill>
              <a:srgbClr val="B2583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03" name="Oval 480"/>
            <p:cNvSpPr>
              <a:spLocks noChangeArrowheads="1"/>
            </p:cNvSpPr>
            <p:nvPr/>
          </p:nvSpPr>
          <p:spPr bwMode="auto">
            <a:xfrm>
              <a:off x="10902950" y="5638800"/>
              <a:ext cx="31750" cy="31750"/>
            </a:xfrm>
            <a:prstGeom prst="ellipse">
              <a:avLst/>
            </a:prstGeom>
            <a:solidFill>
              <a:srgbClr val="D42E1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04" name="Oval 481"/>
            <p:cNvSpPr>
              <a:spLocks noChangeArrowheads="1"/>
            </p:cNvSpPr>
            <p:nvPr/>
          </p:nvSpPr>
          <p:spPr bwMode="auto">
            <a:xfrm>
              <a:off x="10807700" y="5207000"/>
              <a:ext cx="31750" cy="31750"/>
            </a:xfrm>
            <a:prstGeom prst="ellipse">
              <a:avLst/>
            </a:prstGeom>
            <a:solidFill>
              <a:srgbClr val="46765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05" name="Oval 482"/>
            <p:cNvSpPr>
              <a:spLocks noChangeArrowheads="1"/>
            </p:cNvSpPr>
            <p:nvPr/>
          </p:nvSpPr>
          <p:spPr bwMode="auto">
            <a:xfrm>
              <a:off x="10839450" y="5314950"/>
              <a:ext cx="31750" cy="31750"/>
            </a:xfrm>
            <a:prstGeom prst="ellipse">
              <a:avLst/>
            </a:prstGeom>
            <a:solidFill>
              <a:srgbClr val="6A6B5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06" name="Oval 483"/>
            <p:cNvSpPr>
              <a:spLocks noChangeArrowheads="1"/>
            </p:cNvSpPr>
            <p:nvPr/>
          </p:nvSpPr>
          <p:spPr bwMode="auto">
            <a:xfrm>
              <a:off x="10763250" y="5416550"/>
              <a:ext cx="31750" cy="31750"/>
            </a:xfrm>
            <a:prstGeom prst="ellipse">
              <a:avLst/>
            </a:prstGeom>
            <a:solidFill>
              <a:srgbClr val="90685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07" name="Oval 484"/>
            <p:cNvSpPr>
              <a:spLocks noChangeArrowheads="1"/>
            </p:cNvSpPr>
            <p:nvPr/>
          </p:nvSpPr>
          <p:spPr bwMode="auto">
            <a:xfrm>
              <a:off x="10814050" y="5118100"/>
              <a:ext cx="31750" cy="31750"/>
            </a:xfrm>
            <a:prstGeom prst="ellipse">
              <a:avLst/>
            </a:prstGeom>
            <a:solidFill>
              <a:srgbClr val="37A4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08" name="Oval 485"/>
            <p:cNvSpPr>
              <a:spLocks noChangeArrowheads="1"/>
            </p:cNvSpPr>
            <p:nvPr/>
          </p:nvSpPr>
          <p:spPr bwMode="auto">
            <a:xfrm>
              <a:off x="10693400" y="5594350"/>
              <a:ext cx="31750" cy="31750"/>
            </a:xfrm>
            <a:prstGeom prst="ellipse">
              <a:avLst/>
            </a:prstGeom>
            <a:solidFill>
              <a:srgbClr val="D3301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09" name="Oval 486"/>
            <p:cNvSpPr>
              <a:spLocks noChangeArrowheads="1"/>
            </p:cNvSpPr>
            <p:nvPr/>
          </p:nvSpPr>
          <p:spPr bwMode="auto">
            <a:xfrm>
              <a:off x="10801350" y="5740400"/>
              <a:ext cx="31750" cy="31750"/>
            </a:xfrm>
            <a:prstGeom prst="ellipse">
              <a:avLst/>
            </a:prstGeom>
            <a:solidFill>
              <a:srgbClr val="DB241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10" name="Oval 487"/>
            <p:cNvSpPr>
              <a:spLocks noChangeArrowheads="1"/>
            </p:cNvSpPr>
            <p:nvPr/>
          </p:nvSpPr>
          <p:spPr bwMode="auto">
            <a:xfrm>
              <a:off x="10896600" y="5499100"/>
              <a:ext cx="31750" cy="31750"/>
            </a:xfrm>
            <a:prstGeom prst="ellipse">
              <a:avLst/>
            </a:prstGeom>
            <a:solidFill>
              <a:srgbClr val="B2583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11" name="Oval 488"/>
            <p:cNvSpPr>
              <a:spLocks noChangeArrowheads="1"/>
            </p:cNvSpPr>
            <p:nvPr/>
          </p:nvSpPr>
          <p:spPr bwMode="auto">
            <a:xfrm>
              <a:off x="10915650" y="5638800"/>
              <a:ext cx="31750" cy="31750"/>
            </a:xfrm>
            <a:prstGeom prst="ellipse">
              <a:avLst/>
            </a:prstGeom>
            <a:solidFill>
              <a:srgbClr val="D72A1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12" name="Oval 489"/>
            <p:cNvSpPr>
              <a:spLocks noChangeArrowheads="1"/>
            </p:cNvSpPr>
            <p:nvPr/>
          </p:nvSpPr>
          <p:spPr bwMode="auto">
            <a:xfrm>
              <a:off x="10807700" y="5200650"/>
              <a:ext cx="31750" cy="31750"/>
            </a:xfrm>
            <a:prstGeom prst="ellipse">
              <a:avLst/>
            </a:prstGeom>
            <a:solidFill>
              <a:srgbClr val="43775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13" name="Oval 490"/>
            <p:cNvSpPr>
              <a:spLocks noChangeArrowheads="1"/>
            </p:cNvSpPr>
            <p:nvPr/>
          </p:nvSpPr>
          <p:spPr bwMode="auto">
            <a:xfrm>
              <a:off x="10839450" y="5314950"/>
              <a:ext cx="31750" cy="31750"/>
            </a:xfrm>
            <a:prstGeom prst="ellipse">
              <a:avLst/>
            </a:prstGeom>
            <a:solidFill>
              <a:srgbClr val="66696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14" name="Oval 491"/>
            <p:cNvSpPr>
              <a:spLocks noChangeArrowheads="1"/>
            </p:cNvSpPr>
            <p:nvPr/>
          </p:nvSpPr>
          <p:spPr bwMode="auto">
            <a:xfrm>
              <a:off x="10763250" y="5416550"/>
              <a:ext cx="31750" cy="31750"/>
            </a:xfrm>
            <a:prstGeom prst="ellipse">
              <a:avLst/>
            </a:prstGeom>
            <a:solidFill>
              <a:srgbClr val="906B5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15" name="Oval 492"/>
            <p:cNvSpPr>
              <a:spLocks noChangeArrowheads="1"/>
            </p:cNvSpPr>
            <p:nvPr/>
          </p:nvSpPr>
          <p:spPr bwMode="auto">
            <a:xfrm>
              <a:off x="10814050" y="5105400"/>
              <a:ext cx="31750" cy="31750"/>
            </a:xfrm>
            <a:prstGeom prst="ellipse">
              <a:avLst/>
            </a:prstGeom>
            <a:solidFill>
              <a:srgbClr val="33A93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16" name="Oval 493"/>
            <p:cNvSpPr>
              <a:spLocks noChangeArrowheads="1"/>
            </p:cNvSpPr>
            <p:nvPr/>
          </p:nvSpPr>
          <p:spPr bwMode="auto">
            <a:xfrm>
              <a:off x="10687050" y="5600700"/>
              <a:ext cx="31750" cy="31750"/>
            </a:xfrm>
            <a:prstGeom prst="ellipse">
              <a:avLst/>
            </a:prstGeom>
            <a:solidFill>
              <a:srgbClr val="D52D1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17" name="Oval 494"/>
            <p:cNvSpPr>
              <a:spLocks noChangeArrowheads="1"/>
            </p:cNvSpPr>
            <p:nvPr/>
          </p:nvSpPr>
          <p:spPr bwMode="auto">
            <a:xfrm>
              <a:off x="10801350" y="5746750"/>
              <a:ext cx="31750" cy="31750"/>
            </a:xfrm>
            <a:prstGeom prst="ellipse">
              <a:avLst/>
            </a:prstGeom>
            <a:solidFill>
              <a:srgbClr val="DC221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18" name="Oval 495"/>
            <p:cNvSpPr>
              <a:spLocks noChangeArrowheads="1"/>
            </p:cNvSpPr>
            <p:nvPr/>
          </p:nvSpPr>
          <p:spPr bwMode="auto">
            <a:xfrm>
              <a:off x="10902950" y="5499100"/>
              <a:ext cx="31750" cy="31750"/>
            </a:xfrm>
            <a:prstGeom prst="ellipse">
              <a:avLst/>
            </a:prstGeom>
            <a:solidFill>
              <a:srgbClr val="B2593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19" name="Oval 496"/>
            <p:cNvSpPr>
              <a:spLocks noChangeArrowheads="1"/>
            </p:cNvSpPr>
            <p:nvPr/>
          </p:nvSpPr>
          <p:spPr bwMode="auto">
            <a:xfrm>
              <a:off x="10928350" y="5638800"/>
              <a:ext cx="31750" cy="31750"/>
            </a:xfrm>
            <a:prstGeom prst="ellipse">
              <a:avLst/>
            </a:prstGeom>
            <a:solidFill>
              <a:srgbClr val="D9261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20" name="Oval 497"/>
            <p:cNvSpPr>
              <a:spLocks noChangeArrowheads="1"/>
            </p:cNvSpPr>
            <p:nvPr/>
          </p:nvSpPr>
          <p:spPr bwMode="auto">
            <a:xfrm>
              <a:off x="10807700" y="5200650"/>
              <a:ext cx="31750" cy="31750"/>
            </a:xfrm>
            <a:prstGeom prst="ellipse">
              <a:avLst/>
            </a:prstGeom>
            <a:solidFill>
              <a:srgbClr val="40765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21" name="Oval 498"/>
            <p:cNvSpPr>
              <a:spLocks noChangeArrowheads="1"/>
            </p:cNvSpPr>
            <p:nvPr/>
          </p:nvSpPr>
          <p:spPr bwMode="auto">
            <a:xfrm>
              <a:off x="10839450" y="5314950"/>
              <a:ext cx="31750" cy="31750"/>
            </a:xfrm>
            <a:prstGeom prst="ellipse">
              <a:avLst/>
            </a:prstGeom>
            <a:solidFill>
              <a:srgbClr val="63656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22" name="Oval 499"/>
            <p:cNvSpPr>
              <a:spLocks noChangeArrowheads="1"/>
            </p:cNvSpPr>
            <p:nvPr/>
          </p:nvSpPr>
          <p:spPr bwMode="auto">
            <a:xfrm>
              <a:off x="10756900" y="5422900"/>
              <a:ext cx="31750" cy="31750"/>
            </a:xfrm>
            <a:prstGeom prst="ellipse">
              <a:avLst/>
            </a:prstGeom>
            <a:solidFill>
              <a:srgbClr val="916E5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23" name="Oval 500"/>
            <p:cNvSpPr>
              <a:spLocks noChangeArrowheads="1"/>
            </p:cNvSpPr>
            <p:nvPr/>
          </p:nvSpPr>
          <p:spPr bwMode="auto">
            <a:xfrm>
              <a:off x="10814050" y="5092700"/>
              <a:ext cx="31750" cy="31750"/>
            </a:xfrm>
            <a:prstGeom prst="ellipse">
              <a:avLst/>
            </a:prstGeom>
            <a:solidFill>
              <a:srgbClr val="30AC2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24" name="Oval 501"/>
            <p:cNvSpPr>
              <a:spLocks noChangeArrowheads="1"/>
            </p:cNvSpPr>
            <p:nvPr/>
          </p:nvSpPr>
          <p:spPr bwMode="auto">
            <a:xfrm>
              <a:off x="10680700" y="5600700"/>
              <a:ext cx="31750" cy="31750"/>
            </a:xfrm>
            <a:prstGeom prst="ellipse">
              <a:avLst/>
            </a:prstGeom>
            <a:solidFill>
              <a:srgbClr val="D62B1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25" name="Oval 502"/>
            <p:cNvSpPr>
              <a:spLocks noChangeArrowheads="1"/>
            </p:cNvSpPr>
            <p:nvPr/>
          </p:nvSpPr>
          <p:spPr bwMode="auto">
            <a:xfrm>
              <a:off x="10807700" y="5753100"/>
              <a:ext cx="31750" cy="31750"/>
            </a:xfrm>
            <a:prstGeom prst="ellipse">
              <a:avLst/>
            </a:prstGeom>
            <a:solidFill>
              <a:srgbClr val="DC211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26" name="Oval 503"/>
            <p:cNvSpPr>
              <a:spLocks noChangeArrowheads="1"/>
            </p:cNvSpPr>
            <p:nvPr/>
          </p:nvSpPr>
          <p:spPr bwMode="auto">
            <a:xfrm>
              <a:off x="10902950" y="5499100"/>
              <a:ext cx="31750" cy="31750"/>
            </a:xfrm>
            <a:prstGeom prst="ellipse">
              <a:avLst/>
            </a:prstGeom>
            <a:solidFill>
              <a:srgbClr val="B15B3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27" name="Oval 504"/>
            <p:cNvSpPr>
              <a:spLocks noChangeArrowheads="1"/>
            </p:cNvSpPr>
            <p:nvPr/>
          </p:nvSpPr>
          <p:spPr bwMode="auto">
            <a:xfrm>
              <a:off x="10941050" y="5638800"/>
              <a:ext cx="31750" cy="31750"/>
            </a:xfrm>
            <a:prstGeom prst="ellipse">
              <a:avLst/>
            </a:prstGeom>
            <a:solidFill>
              <a:srgbClr val="DC230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28" name="Oval 505"/>
            <p:cNvSpPr>
              <a:spLocks noChangeArrowheads="1"/>
            </p:cNvSpPr>
            <p:nvPr/>
          </p:nvSpPr>
          <p:spPr bwMode="auto">
            <a:xfrm>
              <a:off x="10807700" y="5194300"/>
              <a:ext cx="31750" cy="31750"/>
            </a:xfrm>
            <a:prstGeom prst="ellipse">
              <a:avLst/>
            </a:prstGeom>
            <a:solidFill>
              <a:srgbClr val="3E745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29" name="Oval 506"/>
            <p:cNvSpPr>
              <a:spLocks noChangeArrowheads="1"/>
            </p:cNvSpPr>
            <p:nvPr/>
          </p:nvSpPr>
          <p:spPr bwMode="auto">
            <a:xfrm>
              <a:off x="10839450" y="5314950"/>
              <a:ext cx="31750" cy="31750"/>
            </a:xfrm>
            <a:prstGeom prst="ellipse">
              <a:avLst/>
            </a:prstGeom>
            <a:solidFill>
              <a:srgbClr val="5E616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30" name="Oval 507"/>
            <p:cNvSpPr>
              <a:spLocks noChangeArrowheads="1"/>
            </p:cNvSpPr>
            <p:nvPr/>
          </p:nvSpPr>
          <p:spPr bwMode="auto">
            <a:xfrm>
              <a:off x="10756900" y="5422900"/>
              <a:ext cx="31750" cy="31750"/>
            </a:xfrm>
            <a:prstGeom prst="ellipse">
              <a:avLst/>
            </a:prstGeom>
            <a:solidFill>
              <a:srgbClr val="92725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31" name="Oval 508"/>
            <p:cNvSpPr>
              <a:spLocks noChangeArrowheads="1"/>
            </p:cNvSpPr>
            <p:nvPr/>
          </p:nvSpPr>
          <p:spPr bwMode="auto">
            <a:xfrm>
              <a:off x="10814050" y="5086350"/>
              <a:ext cx="31750" cy="31750"/>
            </a:xfrm>
            <a:prstGeom prst="ellipse">
              <a:avLst/>
            </a:prstGeom>
            <a:solidFill>
              <a:srgbClr val="2EAF2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32" name="Oval 509"/>
            <p:cNvSpPr>
              <a:spLocks noChangeArrowheads="1"/>
            </p:cNvSpPr>
            <p:nvPr/>
          </p:nvSpPr>
          <p:spPr bwMode="auto">
            <a:xfrm>
              <a:off x="10680700" y="5607050"/>
              <a:ext cx="31750" cy="31750"/>
            </a:xfrm>
            <a:prstGeom prst="ellipse">
              <a:avLst/>
            </a:prstGeom>
            <a:solidFill>
              <a:srgbClr val="D6291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33" name="Oval 510"/>
            <p:cNvSpPr>
              <a:spLocks noChangeArrowheads="1"/>
            </p:cNvSpPr>
            <p:nvPr/>
          </p:nvSpPr>
          <p:spPr bwMode="auto">
            <a:xfrm>
              <a:off x="10807700" y="5759450"/>
              <a:ext cx="31750" cy="31750"/>
            </a:xfrm>
            <a:prstGeom prst="ellipse">
              <a:avLst/>
            </a:prstGeom>
            <a:solidFill>
              <a:srgbClr val="DD201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34" name="Oval 511"/>
            <p:cNvSpPr>
              <a:spLocks noChangeArrowheads="1"/>
            </p:cNvSpPr>
            <p:nvPr/>
          </p:nvSpPr>
          <p:spPr bwMode="auto">
            <a:xfrm>
              <a:off x="10909300" y="5499100"/>
              <a:ext cx="31750" cy="31750"/>
            </a:xfrm>
            <a:prstGeom prst="ellipse">
              <a:avLst/>
            </a:prstGeom>
            <a:solidFill>
              <a:srgbClr val="B05E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35" name="Oval 512"/>
            <p:cNvSpPr>
              <a:spLocks noChangeArrowheads="1"/>
            </p:cNvSpPr>
            <p:nvPr/>
          </p:nvSpPr>
          <p:spPr bwMode="auto">
            <a:xfrm>
              <a:off x="10947400" y="5645150"/>
              <a:ext cx="31750" cy="31750"/>
            </a:xfrm>
            <a:prstGeom prst="ellipse">
              <a:avLst/>
            </a:prstGeom>
            <a:solidFill>
              <a:srgbClr val="DE200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36" name="Oval 513"/>
            <p:cNvSpPr>
              <a:spLocks noChangeArrowheads="1"/>
            </p:cNvSpPr>
            <p:nvPr/>
          </p:nvSpPr>
          <p:spPr bwMode="auto">
            <a:xfrm>
              <a:off x="10807700" y="5194300"/>
              <a:ext cx="31750" cy="31750"/>
            </a:xfrm>
            <a:prstGeom prst="ellipse">
              <a:avLst/>
            </a:prstGeom>
            <a:solidFill>
              <a:srgbClr val="3C716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37" name="Oval 514"/>
            <p:cNvSpPr>
              <a:spLocks noChangeArrowheads="1"/>
            </p:cNvSpPr>
            <p:nvPr/>
          </p:nvSpPr>
          <p:spPr bwMode="auto">
            <a:xfrm>
              <a:off x="10839450" y="5314950"/>
              <a:ext cx="31750" cy="31750"/>
            </a:xfrm>
            <a:prstGeom prst="ellipse">
              <a:avLst/>
            </a:prstGeom>
            <a:solidFill>
              <a:srgbClr val="595B7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38" name="Oval 515"/>
            <p:cNvSpPr>
              <a:spLocks noChangeArrowheads="1"/>
            </p:cNvSpPr>
            <p:nvPr/>
          </p:nvSpPr>
          <p:spPr bwMode="auto">
            <a:xfrm>
              <a:off x="10750550" y="5429250"/>
              <a:ext cx="31750" cy="31750"/>
            </a:xfrm>
            <a:prstGeom prst="ellipse">
              <a:avLst/>
            </a:prstGeom>
            <a:solidFill>
              <a:srgbClr val="94774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39" name="Oval 516"/>
            <p:cNvSpPr>
              <a:spLocks noChangeArrowheads="1"/>
            </p:cNvSpPr>
            <p:nvPr/>
          </p:nvSpPr>
          <p:spPr bwMode="auto">
            <a:xfrm>
              <a:off x="10814050" y="5080000"/>
              <a:ext cx="31750" cy="31750"/>
            </a:xfrm>
            <a:prstGeom prst="ellipse">
              <a:avLst/>
            </a:prstGeom>
            <a:solidFill>
              <a:srgbClr val="2CB12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40" name="Oval 517"/>
            <p:cNvSpPr>
              <a:spLocks noChangeArrowheads="1"/>
            </p:cNvSpPr>
            <p:nvPr/>
          </p:nvSpPr>
          <p:spPr bwMode="auto">
            <a:xfrm>
              <a:off x="10674350" y="5607050"/>
              <a:ext cx="31750" cy="31750"/>
            </a:xfrm>
            <a:prstGeom prst="ellipse">
              <a:avLst/>
            </a:prstGeom>
            <a:solidFill>
              <a:srgbClr val="D7271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41" name="Oval 518"/>
            <p:cNvSpPr>
              <a:spLocks noChangeArrowheads="1"/>
            </p:cNvSpPr>
            <p:nvPr/>
          </p:nvSpPr>
          <p:spPr bwMode="auto">
            <a:xfrm>
              <a:off x="10807700" y="5759450"/>
              <a:ext cx="31750" cy="31750"/>
            </a:xfrm>
            <a:prstGeom prst="ellipse">
              <a:avLst/>
            </a:prstGeom>
            <a:solidFill>
              <a:srgbClr val="DD201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42" name="Oval 519"/>
            <p:cNvSpPr>
              <a:spLocks noChangeArrowheads="1"/>
            </p:cNvSpPr>
            <p:nvPr/>
          </p:nvSpPr>
          <p:spPr bwMode="auto">
            <a:xfrm>
              <a:off x="10909300" y="5499100"/>
              <a:ext cx="31750" cy="31750"/>
            </a:xfrm>
            <a:prstGeom prst="ellipse">
              <a:avLst/>
            </a:prstGeom>
            <a:solidFill>
              <a:srgbClr val="B0632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43" name="Oval 520"/>
            <p:cNvSpPr>
              <a:spLocks noChangeArrowheads="1"/>
            </p:cNvSpPr>
            <p:nvPr/>
          </p:nvSpPr>
          <p:spPr bwMode="auto">
            <a:xfrm>
              <a:off x="10953750" y="5645150"/>
              <a:ext cx="31750" cy="31750"/>
            </a:xfrm>
            <a:prstGeom prst="ellipse">
              <a:avLst/>
            </a:prstGeom>
            <a:solidFill>
              <a:srgbClr val="DF1E0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44" name="Oval 521"/>
            <p:cNvSpPr>
              <a:spLocks noChangeArrowheads="1"/>
            </p:cNvSpPr>
            <p:nvPr/>
          </p:nvSpPr>
          <p:spPr bwMode="auto">
            <a:xfrm>
              <a:off x="10807700" y="5194300"/>
              <a:ext cx="31750" cy="31750"/>
            </a:xfrm>
            <a:prstGeom prst="ellipse">
              <a:avLst/>
            </a:prstGeom>
            <a:solidFill>
              <a:srgbClr val="396D6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45" name="Oval 522"/>
            <p:cNvSpPr>
              <a:spLocks noChangeArrowheads="1"/>
            </p:cNvSpPr>
            <p:nvPr/>
          </p:nvSpPr>
          <p:spPr bwMode="auto">
            <a:xfrm>
              <a:off x="10839450" y="5314950"/>
              <a:ext cx="31750" cy="31750"/>
            </a:xfrm>
            <a:prstGeom prst="ellipse">
              <a:avLst/>
            </a:prstGeom>
            <a:solidFill>
              <a:srgbClr val="53557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46" name="Oval 523"/>
            <p:cNvSpPr>
              <a:spLocks noChangeArrowheads="1"/>
            </p:cNvSpPr>
            <p:nvPr/>
          </p:nvSpPr>
          <p:spPr bwMode="auto">
            <a:xfrm>
              <a:off x="10750550" y="5429250"/>
              <a:ext cx="31750" cy="31750"/>
            </a:xfrm>
            <a:prstGeom prst="ellipse">
              <a:avLst/>
            </a:prstGeom>
            <a:solidFill>
              <a:srgbClr val="977C4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47" name="Oval 524"/>
            <p:cNvSpPr>
              <a:spLocks noChangeArrowheads="1"/>
            </p:cNvSpPr>
            <p:nvPr/>
          </p:nvSpPr>
          <p:spPr bwMode="auto">
            <a:xfrm>
              <a:off x="10814050" y="5073650"/>
              <a:ext cx="31750" cy="31750"/>
            </a:xfrm>
            <a:prstGeom prst="ellipse">
              <a:avLst/>
            </a:prstGeom>
            <a:solidFill>
              <a:srgbClr val="2BB22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48" name="Oval 525"/>
            <p:cNvSpPr>
              <a:spLocks noChangeArrowheads="1"/>
            </p:cNvSpPr>
            <p:nvPr/>
          </p:nvSpPr>
          <p:spPr bwMode="auto">
            <a:xfrm>
              <a:off x="10674350" y="5613400"/>
              <a:ext cx="31750" cy="31750"/>
            </a:xfrm>
            <a:prstGeom prst="ellipse">
              <a:avLst/>
            </a:prstGeom>
            <a:solidFill>
              <a:srgbClr val="D7251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49" name="Oval 526"/>
            <p:cNvSpPr>
              <a:spLocks noChangeArrowheads="1"/>
            </p:cNvSpPr>
            <p:nvPr/>
          </p:nvSpPr>
          <p:spPr bwMode="auto">
            <a:xfrm>
              <a:off x="10807700" y="5759450"/>
              <a:ext cx="31750" cy="31750"/>
            </a:xfrm>
            <a:prstGeom prst="ellipse">
              <a:avLst/>
            </a:prstGeom>
            <a:solidFill>
              <a:srgbClr val="DE1F0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50" name="Oval 527"/>
            <p:cNvSpPr>
              <a:spLocks noChangeArrowheads="1"/>
            </p:cNvSpPr>
            <p:nvPr/>
          </p:nvSpPr>
          <p:spPr bwMode="auto">
            <a:xfrm>
              <a:off x="10909300" y="5492750"/>
              <a:ext cx="31750" cy="31750"/>
            </a:xfrm>
            <a:prstGeom prst="ellipse">
              <a:avLst/>
            </a:prstGeom>
            <a:solidFill>
              <a:srgbClr val="B1692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51" name="Oval 528"/>
            <p:cNvSpPr>
              <a:spLocks noChangeArrowheads="1"/>
            </p:cNvSpPr>
            <p:nvPr/>
          </p:nvSpPr>
          <p:spPr bwMode="auto">
            <a:xfrm>
              <a:off x="10960100" y="5645150"/>
              <a:ext cx="31750" cy="31750"/>
            </a:xfrm>
            <a:prstGeom prst="ellipse">
              <a:avLst/>
            </a:prstGeom>
            <a:solidFill>
              <a:srgbClr val="E01D0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52" name="Oval 529"/>
            <p:cNvSpPr>
              <a:spLocks noChangeArrowheads="1"/>
            </p:cNvSpPr>
            <p:nvPr/>
          </p:nvSpPr>
          <p:spPr bwMode="auto">
            <a:xfrm>
              <a:off x="10807700" y="5187950"/>
              <a:ext cx="31750" cy="31750"/>
            </a:xfrm>
            <a:prstGeom prst="ellipse">
              <a:avLst/>
            </a:prstGeom>
            <a:solidFill>
              <a:srgbClr val="37696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53" name="Oval 530"/>
            <p:cNvSpPr>
              <a:spLocks noChangeArrowheads="1"/>
            </p:cNvSpPr>
            <p:nvPr/>
          </p:nvSpPr>
          <p:spPr bwMode="auto">
            <a:xfrm>
              <a:off x="10833100" y="5314950"/>
              <a:ext cx="31750" cy="31750"/>
            </a:xfrm>
            <a:prstGeom prst="ellipse">
              <a:avLst/>
            </a:prstGeom>
            <a:solidFill>
              <a:srgbClr val="4C4E8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54" name="Oval 531"/>
            <p:cNvSpPr>
              <a:spLocks noChangeArrowheads="1"/>
            </p:cNvSpPr>
            <p:nvPr/>
          </p:nvSpPr>
          <p:spPr bwMode="auto">
            <a:xfrm>
              <a:off x="10744200" y="5435600"/>
              <a:ext cx="31750" cy="31750"/>
            </a:xfrm>
            <a:prstGeom prst="ellipse">
              <a:avLst/>
            </a:prstGeom>
            <a:solidFill>
              <a:srgbClr val="9B834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55" name="Oval 532"/>
            <p:cNvSpPr>
              <a:spLocks noChangeArrowheads="1"/>
            </p:cNvSpPr>
            <p:nvPr/>
          </p:nvSpPr>
          <p:spPr bwMode="auto">
            <a:xfrm>
              <a:off x="10814050" y="5073650"/>
              <a:ext cx="31750" cy="31750"/>
            </a:xfrm>
            <a:prstGeom prst="ellipse">
              <a:avLst/>
            </a:prstGeom>
            <a:solidFill>
              <a:srgbClr val="2AB32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56" name="Oval 533"/>
            <p:cNvSpPr>
              <a:spLocks noChangeArrowheads="1"/>
            </p:cNvSpPr>
            <p:nvPr/>
          </p:nvSpPr>
          <p:spPr bwMode="auto">
            <a:xfrm>
              <a:off x="10668000" y="5613400"/>
              <a:ext cx="31750" cy="31750"/>
            </a:xfrm>
            <a:prstGeom prst="ellipse">
              <a:avLst/>
            </a:prstGeom>
            <a:solidFill>
              <a:srgbClr val="D8241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57" name="Oval 534"/>
            <p:cNvSpPr>
              <a:spLocks noChangeArrowheads="1"/>
            </p:cNvSpPr>
            <p:nvPr/>
          </p:nvSpPr>
          <p:spPr bwMode="auto">
            <a:xfrm>
              <a:off x="10807700" y="5765800"/>
              <a:ext cx="31750" cy="31750"/>
            </a:xfrm>
            <a:prstGeom prst="ellipse">
              <a:avLst/>
            </a:prstGeom>
            <a:solidFill>
              <a:srgbClr val="DE1E0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58" name="Oval 535"/>
            <p:cNvSpPr>
              <a:spLocks noChangeArrowheads="1"/>
            </p:cNvSpPr>
            <p:nvPr/>
          </p:nvSpPr>
          <p:spPr bwMode="auto">
            <a:xfrm>
              <a:off x="10915650" y="5492750"/>
              <a:ext cx="31750" cy="31750"/>
            </a:xfrm>
            <a:prstGeom prst="ellipse">
              <a:avLst/>
            </a:prstGeom>
            <a:solidFill>
              <a:srgbClr val="B2702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59" name="Oval 536"/>
            <p:cNvSpPr>
              <a:spLocks noChangeArrowheads="1"/>
            </p:cNvSpPr>
            <p:nvPr/>
          </p:nvSpPr>
          <p:spPr bwMode="auto">
            <a:xfrm>
              <a:off x="10966450" y="5645150"/>
              <a:ext cx="31750" cy="31750"/>
            </a:xfrm>
            <a:prstGeom prst="ellipse">
              <a:avLst/>
            </a:prstGeom>
            <a:solidFill>
              <a:srgbClr val="E01C0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60" name="Oval 537"/>
            <p:cNvSpPr>
              <a:spLocks noChangeArrowheads="1"/>
            </p:cNvSpPr>
            <p:nvPr/>
          </p:nvSpPr>
          <p:spPr bwMode="auto">
            <a:xfrm>
              <a:off x="10807700" y="5187950"/>
              <a:ext cx="31750" cy="31750"/>
            </a:xfrm>
            <a:prstGeom prst="ellipse">
              <a:avLst/>
            </a:prstGeom>
            <a:solidFill>
              <a:srgbClr val="35656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61" name="Oval 538"/>
            <p:cNvSpPr>
              <a:spLocks noChangeArrowheads="1"/>
            </p:cNvSpPr>
            <p:nvPr/>
          </p:nvSpPr>
          <p:spPr bwMode="auto">
            <a:xfrm>
              <a:off x="10833100" y="5308600"/>
              <a:ext cx="31750" cy="31750"/>
            </a:xfrm>
            <a:prstGeom prst="ellipse">
              <a:avLst/>
            </a:prstGeom>
            <a:solidFill>
              <a:srgbClr val="44458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62" name="Oval 539"/>
            <p:cNvSpPr>
              <a:spLocks noChangeArrowheads="1"/>
            </p:cNvSpPr>
            <p:nvPr/>
          </p:nvSpPr>
          <p:spPr bwMode="auto">
            <a:xfrm>
              <a:off x="10744200" y="5435600"/>
              <a:ext cx="31750" cy="31750"/>
            </a:xfrm>
            <a:prstGeom prst="ellipse">
              <a:avLst/>
            </a:prstGeom>
            <a:solidFill>
              <a:srgbClr val="A08B3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63" name="Oval 540"/>
            <p:cNvSpPr>
              <a:spLocks noChangeArrowheads="1"/>
            </p:cNvSpPr>
            <p:nvPr/>
          </p:nvSpPr>
          <p:spPr bwMode="auto">
            <a:xfrm>
              <a:off x="10814050" y="5067300"/>
              <a:ext cx="31750" cy="31750"/>
            </a:xfrm>
            <a:prstGeom prst="ellipse">
              <a:avLst/>
            </a:prstGeom>
            <a:solidFill>
              <a:srgbClr val="29B42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64" name="Oval 541"/>
            <p:cNvSpPr>
              <a:spLocks noChangeArrowheads="1"/>
            </p:cNvSpPr>
            <p:nvPr/>
          </p:nvSpPr>
          <p:spPr bwMode="auto">
            <a:xfrm>
              <a:off x="10668000" y="5619750"/>
              <a:ext cx="31750" cy="31750"/>
            </a:xfrm>
            <a:prstGeom prst="ellipse">
              <a:avLst/>
            </a:prstGeom>
            <a:solidFill>
              <a:srgbClr val="D9220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65" name="Oval 542"/>
            <p:cNvSpPr>
              <a:spLocks noChangeArrowheads="1"/>
            </p:cNvSpPr>
            <p:nvPr/>
          </p:nvSpPr>
          <p:spPr bwMode="auto">
            <a:xfrm>
              <a:off x="10814050" y="5765800"/>
              <a:ext cx="31750" cy="31750"/>
            </a:xfrm>
            <a:prstGeom prst="ellipse">
              <a:avLst/>
            </a:prstGeom>
            <a:solidFill>
              <a:srgbClr val="DE1D0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66" name="Oval 543"/>
            <p:cNvSpPr>
              <a:spLocks noChangeArrowheads="1"/>
            </p:cNvSpPr>
            <p:nvPr/>
          </p:nvSpPr>
          <p:spPr bwMode="auto">
            <a:xfrm>
              <a:off x="10915650" y="5486400"/>
              <a:ext cx="31750" cy="31750"/>
            </a:xfrm>
            <a:prstGeom prst="ellipse">
              <a:avLst/>
            </a:prstGeom>
            <a:solidFill>
              <a:srgbClr val="B47A2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67" name="Oval 544"/>
            <p:cNvSpPr>
              <a:spLocks noChangeArrowheads="1"/>
            </p:cNvSpPr>
            <p:nvPr/>
          </p:nvSpPr>
          <p:spPr bwMode="auto">
            <a:xfrm>
              <a:off x="10966450" y="5645150"/>
              <a:ext cx="31750" cy="31750"/>
            </a:xfrm>
            <a:prstGeom prst="ellipse">
              <a:avLst/>
            </a:prstGeom>
            <a:solidFill>
              <a:srgbClr val="E01B0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68" name="Oval 545"/>
            <p:cNvSpPr>
              <a:spLocks noChangeArrowheads="1"/>
            </p:cNvSpPr>
            <p:nvPr/>
          </p:nvSpPr>
          <p:spPr bwMode="auto">
            <a:xfrm>
              <a:off x="10807700" y="5187950"/>
              <a:ext cx="31750" cy="31750"/>
            </a:xfrm>
            <a:prstGeom prst="ellipse">
              <a:avLst/>
            </a:prstGeom>
            <a:solidFill>
              <a:srgbClr val="33606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69" name="Oval 546"/>
            <p:cNvSpPr>
              <a:spLocks noChangeArrowheads="1"/>
            </p:cNvSpPr>
            <p:nvPr/>
          </p:nvSpPr>
          <p:spPr bwMode="auto">
            <a:xfrm>
              <a:off x="10833100" y="5308600"/>
              <a:ext cx="31750" cy="31750"/>
            </a:xfrm>
            <a:prstGeom prst="ellipse">
              <a:avLst/>
            </a:prstGeom>
            <a:solidFill>
              <a:srgbClr val="3D3C9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70" name="Oval 547"/>
            <p:cNvSpPr>
              <a:spLocks noChangeArrowheads="1"/>
            </p:cNvSpPr>
            <p:nvPr/>
          </p:nvSpPr>
          <p:spPr bwMode="auto">
            <a:xfrm>
              <a:off x="10737850" y="5441950"/>
              <a:ext cx="31750" cy="31750"/>
            </a:xfrm>
            <a:prstGeom prst="ellipse">
              <a:avLst/>
            </a:prstGeom>
            <a:solidFill>
              <a:srgbClr val="A6933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71" name="Oval 548"/>
            <p:cNvSpPr>
              <a:spLocks noChangeArrowheads="1"/>
            </p:cNvSpPr>
            <p:nvPr/>
          </p:nvSpPr>
          <p:spPr bwMode="auto">
            <a:xfrm>
              <a:off x="10814050" y="5067300"/>
              <a:ext cx="31750" cy="31750"/>
            </a:xfrm>
            <a:prstGeom prst="ellipse">
              <a:avLst/>
            </a:prstGeom>
            <a:solidFill>
              <a:srgbClr val="29B42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72" name="Oval 549"/>
            <p:cNvSpPr>
              <a:spLocks noChangeArrowheads="1"/>
            </p:cNvSpPr>
            <p:nvPr/>
          </p:nvSpPr>
          <p:spPr bwMode="auto">
            <a:xfrm>
              <a:off x="10668000" y="5619750"/>
              <a:ext cx="31750" cy="31750"/>
            </a:xfrm>
            <a:prstGeom prst="ellipse">
              <a:avLst/>
            </a:prstGeom>
            <a:solidFill>
              <a:srgbClr val="DA210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73" name="Oval 550"/>
            <p:cNvSpPr>
              <a:spLocks noChangeArrowheads="1"/>
            </p:cNvSpPr>
            <p:nvPr/>
          </p:nvSpPr>
          <p:spPr bwMode="auto">
            <a:xfrm>
              <a:off x="10814050" y="5765800"/>
              <a:ext cx="31750" cy="31750"/>
            </a:xfrm>
            <a:prstGeom prst="ellipse">
              <a:avLst/>
            </a:prstGeom>
            <a:solidFill>
              <a:srgbClr val="DE1C0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74" name="Oval 551"/>
            <p:cNvSpPr>
              <a:spLocks noChangeArrowheads="1"/>
            </p:cNvSpPr>
            <p:nvPr/>
          </p:nvSpPr>
          <p:spPr bwMode="auto">
            <a:xfrm>
              <a:off x="10915650" y="5480050"/>
              <a:ext cx="31750" cy="31750"/>
            </a:xfrm>
            <a:prstGeom prst="ellipse">
              <a:avLst/>
            </a:prstGeom>
            <a:solidFill>
              <a:srgbClr val="B7842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75" name="Oval 552"/>
            <p:cNvSpPr>
              <a:spLocks noChangeArrowheads="1"/>
            </p:cNvSpPr>
            <p:nvPr/>
          </p:nvSpPr>
          <p:spPr bwMode="auto">
            <a:xfrm>
              <a:off x="10972800" y="5638800"/>
              <a:ext cx="31750" cy="31750"/>
            </a:xfrm>
            <a:prstGeom prst="ellipse">
              <a:avLst/>
            </a:prstGeom>
            <a:solidFill>
              <a:srgbClr val="E01A0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76" name="Oval 553"/>
            <p:cNvSpPr>
              <a:spLocks noChangeArrowheads="1"/>
            </p:cNvSpPr>
            <p:nvPr/>
          </p:nvSpPr>
          <p:spPr bwMode="auto">
            <a:xfrm>
              <a:off x="10814050" y="5187950"/>
              <a:ext cx="31750" cy="31750"/>
            </a:xfrm>
            <a:prstGeom prst="ellipse">
              <a:avLst/>
            </a:prstGeom>
            <a:solidFill>
              <a:srgbClr val="305B7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77" name="Oval 554"/>
            <p:cNvSpPr>
              <a:spLocks noChangeArrowheads="1"/>
            </p:cNvSpPr>
            <p:nvPr/>
          </p:nvSpPr>
          <p:spPr bwMode="auto">
            <a:xfrm>
              <a:off x="10826750" y="5308600"/>
              <a:ext cx="31750" cy="31750"/>
            </a:xfrm>
            <a:prstGeom prst="ellipse">
              <a:avLst/>
            </a:prstGeom>
            <a:solidFill>
              <a:srgbClr val="3533A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78" name="Oval 555"/>
            <p:cNvSpPr>
              <a:spLocks noChangeArrowheads="1"/>
            </p:cNvSpPr>
            <p:nvPr/>
          </p:nvSpPr>
          <p:spPr bwMode="auto">
            <a:xfrm>
              <a:off x="10737850" y="5441950"/>
              <a:ext cx="31750" cy="31750"/>
            </a:xfrm>
            <a:prstGeom prst="ellipse">
              <a:avLst/>
            </a:prstGeom>
            <a:solidFill>
              <a:srgbClr val="AC9A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79" name="Oval 556"/>
            <p:cNvSpPr>
              <a:spLocks noChangeArrowheads="1"/>
            </p:cNvSpPr>
            <p:nvPr/>
          </p:nvSpPr>
          <p:spPr bwMode="auto">
            <a:xfrm>
              <a:off x="10814050" y="5060950"/>
              <a:ext cx="31750" cy="31750"/>
            </a:xfrm>
            <a:prstGeom prst="ellipse">
              <a:avLst/>
            </a:prstGeom>
            <a:solidFill>
              <a:srgbClr val="28B52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80" name="Oval 557"/>
            <p:cNvSpPr>
              <a:spLocks noChangeArrowheads="1"/>
            </p:cNvSpPr>
            <p:nvPr/>
          </p:nvSpPr>
          <p:spPr bwMode="auto">
            <a:xfrm>
              <a:off x="10668000" y="5626100"/>
              <a:ext cx="31750" cy="31750"/>
            </a:xfrm>
            <a:prstGeom prst="ellipse">
              <a:avLst/>
            </a:prstGeom>
            <a:solidFill>
              <a:srgbClr val="DA200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81" name="Oval 558"/>
            <p:cNvSpPr>
              <a:spLocks noChangeArrowheads="1"/>
            </p:cNvSpPr>
            <p:nvPr/>
          </p:nvSpPr>
          <p:spPr bwMode="auto">
            <a:xfrm>
              <a:off x="10814050" y="5772150"/>
              <a:ext cx="31750" cy="31750"/>
            </a:xfrm>
            <a:prstGeom prst="ellipse">
              <a:avLst/>
            </a:prstGeom>
            <a:solidFill>
              <a:srgbClr val="DE1B0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82" name="Oval 559"/>
            <p:cNvSpPr>
              <a:spLocks noChangeArrowheads="1"/>
            </p:cNvSpPr>
            <p:nvPr/>
          </p:nvSpPr>
          <p:spPr bwMode="auto">
            <a:xfrm>
              <a:off x="10909300" y="5480050"/>
              <a:ext cx="31750" cy="31750"/>
            </a:xfrm>
            <a:prstGeom prst="ellipse">
              <a:avLst/>
            </a:prstGeom>
            <a:solidFill>
              <a:srgbClr val="BA8D2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83" name="Oval 560"/>
            <p:cNvSpPr>
              <a:spLocks noChangeArrowheads="1"/>
            </p:cNvSpPr>
            <p:nvPr/>
          </p:nvSpPr>
          <p:spPr bwMode="auto">
            <a:xfrm>
              <a:off x="10972800" y="5638800"/>
              <a:ext cx="31750" cy="31750"/>
            </a:xfrm>
            <a:prstGeom prst="ellipse">
              <a:avLst/>
            </a:prstGeom>
            <a:solidFill>
              <a:srgbClr val="DF1A0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84" name="Oval 561"/>
            <p:cNvSpPr>
              <a:spLocks noChangeArrowheads="1"/>
            </p:cNvSpPr>
            <p:nvPr/>
          </p:nvSpPr>
          <p:spPr bwMode="auto">
            <a:xfrm>
              <a:off x="10814050" y="5187950"/>
              <a:ext cx="31750" cy="31750"/>
            </a:xfrm>
            <a:prstGeom prst="ellipse">
              <a:avLst/>
            </a:prstGeom>
            <a:solidFill>
              <a:srgbClr val="2E577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85" name="Oval 562"/>
            <p:cNvSpPr>
              <a:spLocks noChangeArrowheads="1"/>
            </p:cNvSpPr>
            <p:nvPr/>
          </p:nvSpPr>
          <p:spPr bwMode="auto">
            <a:xfrm>
              <a:off x="10826750" y="5308600"/>
              <a:ext cx="31750" cy="31750"/>
            </a:xfrm>
            <a:prstGeom prst="ellipse">
              <a:avLst/>
            </a:prstGeom>
            <a:solidFill>
              <a:srgbClr val="2E2BA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86" name="Oval 563"/>
            <p:cNvSpPr>
              <a:spLocks noChangeArrowheads="1"/>
            </p:cNvSpPr>
            <p:nvPr/>
          </p:nvSpPr>
          <p:spPr bwMode="auto">
            <a:xfrm>
              <a:off x="10731500" y="5448300"/>
              <a:ext cx="31750" cy="31750"/>
            </a:xfrm>
            <a:prstGeom prst="ellipse">
              <a:avLst/>
            </a:prstGeom>
            <a:solidFill>
              <a:srgbClr val="B19F2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87" name="Oval 564"/>
            <p:cNvSpPr>
              <a:spLocks noChangeArrowheads="1"/>
            </p:cNvSpPr>
            <p:nvPr/>
          </p:nvSpPr>
          <p:spPr bwMode="auto">
            <a:xfrm>
              <a:off x="10814050" y="5060950"/>
              <a:ext cx="31750" cy="31750"/>
            </a:xfrm>
            <a:prstGeom prst="ellipse">
              <a:avLst/>
            </a:prstGeom>
            <a:solidFill>
              <a:srgbClr val="27B62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88" name="Oval 565"/>
            <p:cNvSpPr>
              <a:spLocks noChangeArrowheads="1"/>
            </p:cNvSpPr>
            <p:nvPr/>
          </p:nvSpPr>
          <p:spPr bwMode="auto">
            <a:xfrm>
              <a:off x="10661650" y="5626100"/>
              <a:ext cx="31750" cy="31750"/>
            </a:xfrm>
            <a:prstGeom prst="ellipse">
              <a:avLst/>
            </a:prstGeom>
            <a:solidFill>
              <a:srgbClr val="DB1F0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89" name="Oval 566"/>
            <p:cNvSpPr>
              <a:spLocks noChangeArrowheads="1"/>
            </p:cNvSpPr>
            <p:nvPr/>
          </p:nvSpPr>
          <p:spPr bwMode="auto">
            <a:xfrm>
              <a:off x="10814050" y="5772150"/>
              <a:ext cx="31750" cy="31750"/>
            </a:xfrm>
            <a:prstGeom prst="ellipse">
              <a:avLst/>
            </a:prstGeom>
            <a:solidFill>
              <a:srgbClr val="DE1A0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90" name="Oval 567"/>
            <p:cNvSpPr>
              <a:spLocks noChangeArrowheads="1"/>
            </p:cNvSpPr>
            <p:nvPr/>
          </p:nvSpPr>
          <p:spPr bwMode="auto">
            <a:xfrm>
              <a:off x="10909300" y="5480050"/>
              <a:ext cx="31750" cy="31750"/>
            </a:xfrm>
            <a:prstGeom prst="ellipse">
              <a:avLst/>
            </a:prstGeom>
            <a:solidFill>
              <a:srgbClr val="BD962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91" name="Oval 568"/>
            <p:cNvSpPr>
              <a:spLocks noChangeArrowheads="1"/>
            </p:cNvSpPr>
            <p:nvPr/>
          </p:nvSpPr>
          <p:spPr bwMode="auto">
            <a:xfrm>
              <a:off x="10972800" y="5638800"/>
              <a:ext cx="31750" cy="31750"/>
            </a:xfrm>
            <a:prstGeom prst="ellipse">
              <a:avLst/>
            </a:prstGeom>
            <a:solidFill>
              <a:srgbClr val="DF190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92" name="Oval 569"/>
            <p:cNvSpPr>
              <a:spLocks noChangeArrowheads="1"/>
            </p:cNvSpPr>
            <p:nvPr/>
          </p:nvSpPr>
          <p:spPr bwMode="auto">
            <a:xfrm>
              <a:off x="10814050" y="5181600"/>
              <a:ext cx="31750" cy="31750"/>
            </a:xfrm>
            <a:prstGeom prst="ellipse">
              <a:avLst/>
            </a:prstGeom>
            <a:solidFill>
              <a:srgbClr val="2C537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93" name="Oval 570"/>
            <p:cNvSpPr>
              <a:spLocks noChangeArrowheads="1"/>
            </p:cNvSpPr>
            <p:nvPr/>
          </p:nvSpPr>
          <p:spPr bwMode="auto">
            <a:xfrm>
              <a:off x="10826750" y="5302250"/>
              <a:ext cx="31750" cy="31750"/>
            </a:xfrm>
            <a:prstGeom prst="ellipse">
              <a:avLst/>
            </a:prstGeom>
            <a:solidFill>
              <a:srgbClr val="2723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94" name="Oval 571"/>
            <p:cNvSpPr>
              <a:spLocks noChangeArrowheads="1"/>
            </p:cNvSpPr>
            <p:nvPr/>
          </p:nvSpPr>
          <p:spPr bwMode="auto">
            <a:xfrm>
              <a:off x="10731500" y="5448300"/>
              <a:ext cx="31750" cy="31750"/>
            </a:xfrm>
            <a:prstGeom prst="ellipse">
              <a:avLst/>
            </a:prstGeom>
            <a:solidFill>
              <a:srgbClr val="B6A42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95" name="Oval 572"/>
            <p:cNvSpPr>
              <a:spLocks noChangeArrowheads="1"/>
            </p:cNvSpPr>
            <p:nvPr/>
          </p:nvSpPr>
          <p:spPr bwMode="auto">
            <a:xfrm>
              <a:off x="10814050" y="5054600"/>
              <a:ext cx="31750" cy="31750"/>
            </a:xfrm>
            <a:prstGeom prst="ellipse">
              <a:avLst/>
            </a:prstGeom>
            <a:solidFill>
              <a:srgbClr val="27B72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96" name="Oval 573"/>
            <p:cNvSpPr>
              <a:spLocks noChangeArrowheads="1"/>
            </p:cNvSpPr>
            <p:nvPr/>
          </p:nvSpPr>
          <p:spPr bwMode="auto">
            <a:xfrm>
              <a:off x="10661650" y="5626100"/>
              <a:ext cx="31750" cy="31750"/>
            </a:xfrm>
            <a:prstGeom prst="ellipse">
              <a:avLst/>
            </a:prstGeom>
            <a:solidFill>
              <a:srgbClr val="DB1E0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97" name="Oval 574"/>
            <p:cNvSpPr>
              <a:spLocks noChangeArrowheads="1"/>
            </p:cNvSpPr>
            <p:nvPr/>
          </p:nvSpPr>
          <p:spPr bwMode="auto">
            <a:xfrm>
              <a:off x="10814050" y="5778500"/>
              <a:ext cx="31750" cy="31750"/>
            </a:xfrm>
            <a:prstGeom prst="ellipse">
              <a:avLst/>
            </a:prstGeom>
            <a:solidFill>
              <a:srgbClr val="DE1A0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98" name="Oval 575"/>
            <p:cNvSpPr>
              <a:spLocks noChangeArrowheads="1"/>
            </p:cNvSpPr>
            <p:nvPr/>
          </p:nvSpPr>
          <p:spPr bwMode="auto">
            <a:xfrm>
              <a:off x="10909300" y="5473700"/>
              <a:ext cx="31750" cy="31750"/>
            </a:xfrm>
            <a:prstGeom prst="ellipse">
              <a:avLst/>
            </a:prstGeom>
            <a:solidFill>
              <a:srgbClr val="BF9D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99" name="Oval 576"/>
            <p:cNvSpPr>
              <a:spLocks noChangeArrowheads="1"/>
            </p:cNvSpPr>
            <p:nvPr/>
          </p:nvSpPr>
          <p:spPr bwMode="auto">
            <a:xfrm>
              <a:off x="10972800" y="5638800"/>
              <a:ext cx="31750" cy="31750"/>
            </a:xfrm>
            <a:prstGeom prst="ellipse">
              <a:avLst/>
            </a:prstGeom>
            <a:solidFill>
              <a:srgbClr val="DF190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00" name="Oval 577"/>
            <p:cNvSpPr>
              <a:spLocks noChangeArrowheads="1"/>
            </p:cNvSpPr>
            <p:nvPr/>
          </p:nvSpPr>
          <p:spPr bwMode="auto">
            <a:xfrm>
              <a:off x="10814050" y="5181600"/>
              <a:ext cx="31750" cy="31750"/>
            </a:xfrm>
            <a:prstGeom prst="ellipse">
              <a:avLst/>
            </a:prstGeom>
            <a:solidFill>
              <a:srgbClr val="2A507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01" name="Oval 578"/>
            <p:cNvSpPr>
              <a:spLocks noChangeArrowheads="1"/>
            </p:cNvSpPr>
            <p:nvPr/>
          </p:nvSpPr>
          <p:spPr bwMode="auto">
            <a:xfrm>
              <a:off x="10820400" y="5302250"/>
              <a:ext cx="31750" cy="31750"/>
            </a:xfrm>
            <a:prstGeom prst="ellipse">
              <a:avLst/>
            </a:prstGeom>
            <a:solidFill>
              <a:srgbClr val="221DB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02" name="Oval 579"/>
            <p:cNvSpPr>
              <a:spLocks noChangeArrowheads="1"/>
            </p:cNvSpPr>
            <p:nvPr/>
          </p:nvSpPr>
          <p:spPr bwMode="auto">
            <a:xfrm>
              <a:off x="10731500" y="5454650"/>
              <a:ext cx="31750" cy="31750"/>
            </a:xfrm>
            <a:prstGeom prst="ellipse">
              <a:avLst/>
            </a:prstGeom>
            <a:solidFill>
              <a:srgbClr val="BAA92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03" name="Oval 580"/>
            <p:cNvSpPr>
              <a:spLocks noChangeArrowheads="1"/>
            </p:cNvSpPr>
            <p:nvPr/>
          </p:nvSpPr>
          <p:spPr bwMode="auto">
            <a:xfrm>
              <a:off x="10814050" y="5054600"/>
              <a:ext cx="31750" cy="31750"/>
            </a:xfrm>
            <a:prstGeom prst="ellipse">
              <a:avLst/>
            </a:prstGeom>
            <a:solidFill>
              <a:srgbClr val="26B92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04" name="Oval 581"/>
            <p:cNvSpPr>
              <a:spLocks noChangeArrowheads="1"/>
            </p:cNvSpPr>
            <p:nvPr/>
          </p:nvSpPr>
          <p:spPr bwMode="auto">
            <a:xfrm>
              <a:off x="10661650" y="5632450"/>
              <a:ext cx="31750" cy="31750"/>
            </a:xfrm>
            <a:prstGeom prst="ellipse">
              <a:avLst/>
            </a:prstGeom>
            <a:solidFill>
              <a:srgbClr val="DC1C0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05" name="Oval 582"/>
            <p:cNvSpPr>
              <a:spLocks noChangeArrowheads="1"/>
            </p:cNvSpPr>
            <p:nvPr/>
          </p:nvSpPr>
          <p:spPr bwMode="auto">
            <a:xfrm>
              <a:off x="10814050" y="5778500"/>
              <a:ext cx="31750" cy="31750"/>
            </a:xfrm>
            <a:prstGeom prst="ellipse">
              <a:avLst/>
            </a:prstGeom>
            <a:solidFill>
              <a:srgbClr val="DD190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06" name="Oval 583"/>
            <p:cNvSpPr>
              <a:spLocks noChangeArrowheads="1"/>
            </p:cNvSpPr>
            <p:nvPr/>
          </p:nvSpPr>
          <p:spPr bwMode="auto">
            <a:xfrm>
              <a:off x="10909300" y="5473700"/>
              <a:ext cx="31750" cy="31750"/>
            </a:xfrm>
            <a:prstGeom prst="ellipse">
              <a:avLst/>
            </a:prstGeom>
            <a:solidFill>
              <a:srgbClr val="C1A31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07" name="Oval 584"/>
            <p:cNvSpPr>
              <a:spLocks noChangeArrowheads="1"/>
            </p:cNvSpPr>
            <p:nvPr/>
          </p:nvSpPr>
          <p:spPr bwMode="auto">
            <a:xfrm>
              <a:off x="10972800" y="5638800"/>
              <a:ext cx="31750" cy="31750"/>
            </a:xfrm>
            <a:prstGeom prst="ellipse">
              <a:avLst/>
            </a:prstGeom>
            <a:solidFill>
              <a:srgbClr val="DE180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08" name="Oval 585"/>
            <p:cNvSpPr>
              <a:spLocks noChangeArrowheads="1"/>
            </p:cNvSpPr>
            <p:nvPr/>
          </p:nvSpPr>
          <p:spPr bwMode="auto">
            <a:xfrm>
              <a:off x="10814050" y="5181600"/>
              <a:ext cx="31750" cy="31750"/>
            </a:xfrm>
            <a:prstGeom prst="ellipse">
              <a:avLst/>
            </a:prstGeom>
            <a:solidFill>
              <a:srgbClr val="294C7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09" name="Oval 586"/>
            <p:cNvSpPr>
              <a:spLocks noChangeArrowheads="1"/>
            </p:cNvSpPr>
            <p:nvPr/>
          </p:nvSpPr>
          <p:spPr bwMode="auto">
            <a:xfrm>
              <a:off x="10820400" y="5302250"/>
              <a:ext cx="31750" cy="31750"/>
            </a:xfrm>
            <a:prstGeom prst="ellipse">
              <a:avLst/>
            </a:prstGeom>
            <a:solidFill>
              <a:srgbClr val="1E17B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10" name="Oval 587"/>
            <p:cNvSpPr>
              <a:spLocks noChangeArrowheads="1"/>
            </p:cNvSpPr>
            <p:nvPr/>
          </p:nvSpPr>
          <p:spPr bwMode="auto">
            <a:xfrm>
              <a:off x="10725150" y="5454650"/>
              <a:ext cx="31750" cy="31750"/>
            </a:xfrm>
            <a:prstGeom prst="ellipse">
              <a:avLst/>
            </a:prstGeom>
            <a:solidFill>
              <a:srgbClr val="BDAD2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11" name="Oval 588"/>
            <p:cNvSpPr>
              <a:spLocks noChangeArrowheads="1"/>
            </p:cNvSpPr>
            <p:nvPr/>
          </p:nvSpPr>
          <p:spPr bwMode="auto">
            <a:xfrm>
              <a:off x="10814050" y="5054600"/>
              <a:ext cx="31750" cy="31750"/>
            </a:xfrm>
            <a:prstGeom prst="ellipse">
              <a:avLst/>
            </a:prstGeom>
            <a:solidFill>
              <a:srgbClr val="26BA2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12" name="Oval 589"/>
            <p:cNvSpPr>
              <a:spLocks noChangeArrowheads="1"/>
            </p:cNvSpPr>
            <p:nvPr/>
          </p:nvSpPr>
          <p:spPr bwMode="auto">
            <a:xfrm>
              <a:off x="10661650" y="5632450"/>
              <a:ext cx="31750" cy="31750"/>
            </a:xfrm>
            <a:prstGeom prst="ellipse">
              <a:avLst/>
            </a:prstGeom>
            <a:solidFill>
              <a:srgbClr val="DC1B0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13" name="Oval 590"/>
            <p:cNvSpPr>
              <a:spLocks noChangeArrowheads="1"/>
            </p:cNvSpPr>
            <p:nvPr/>
          </p:nvSpPr>
          <p:spPr bwMode="auto">
            <a:xfrm>
              <a:off x="10814050" y="5778500"/>
              <a:ext cx="31750" cy="31750"/>
            </a:xfrm>
            <a:prstGeom prst="ellipse">
              <a:avLst/>
            </a:prstGeom>
            <a:solidFill>
              <a:srgbClr val="DD190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14" name="Oval 591"/>
            <p:cNvSpPr>
              <a:spLocks noChangeArrowheads="1"/>
            </p:cNvSpPr>
            <p:nvPr/>
          </p:nvSpPr>
          <p:spPr bwMode="auto">
            <a:xfrm>
              <a:off x="10909300" y="5473700"/>
              <a:ext cx="31750" cy="31750"/>
            </a:xfrm>
            <a:prstGeom prst="ellipse">
              <a:avLst/>
            </a:prstGeom>
            <a:solidFill>
              <a:srgbClr val="C3A91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15" name="Oval 592"/>
            <p:cNvSpPr>
              <a:spLocks noChangeArrowheads="1"/>
            </p:cNvSpPr>
            <p:nvPr/>
          </p:nvSpPr>
          <p:spPr bwMode="auto">
            <a:xfrm>
              <a:off x="10972800" y="5638800"/>
              <a:ext cx="31750" cy="31750"/>
            </a:xfrm>
            <a:prstGeom prst="ellipse">
              <a:avLst/>
            </a:prstGeom>
            <a:solidFill>
              <a:srgbClr val="DE180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16" name="Oval 593"/>
            <p:cNvSpPr>
              <a:spLocks noChangeArrowheads="1"/>
            </p:cNvSpPr>
            <p:nvPr/>
          </p:nvSpPr>
          <p:spPr bwMode="auto">
            <a:xfrm>
              <a:off x="10814050" y="5181600"/>
              <a:ext cx="31750" cy="31750"/>
            </a:xfrm>
            <a:prstGeom prst="ellipse">
              <a:avLst/>
            </a:prstGeom>
            <a:solidFill>
              <a:srgbClr val="28498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17" name="Oval 594"/>
            <p:cNvSpPr>
              <a:spLocks noChangeArrowheads="1"/>
            </p:cNvSpPr>
            <p:nvPr/>
          </p:nvSpPr>
          <p:spPr bwMode="auto">
            <a:xfrm>
              <a:off x="10820400" y="5302250"/>
              <a:ext cx="31750" cy="31750"/>
            </a:xfrm>
            <a:prstGeom prst="ellipse">
              <a:avLst/>
            </a:prstGeom>
            <a:solidFill>
              <a:srgbClr val="1A13C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18" name="Oval 595"/>
            <p:cNvSpPr>
              <a:spLocks noChangeArrowheads="1"/>
            </p:cNvSpPr>
            <p:nvPr/>
          </p:nvSpPr>
          <p:spPr bwMode="auto">
            <a:xfrm>
              <a:off x="10725150" y="5454650"/>
              <a:ext cx="31750" cy="31750"/>
            </a:xfrm>
            <a:prstGeom prst="ellipse">
              <a:avLst/>
            </a:prstGeom>
            <a:solidFill>
              <a:srgbClr val="C0B11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19" name="Oval 596"/>
            <p:cNvSpPr>
              <a:spLocks noChangeArrowheads="1"/>
            </p:cNvSpPr>
            <p:nvPr/>
          </p:nvSpPr>
          <p:spPr bwMode="auto">
            <a:xfrm>
              <a:off x="10814050" y="5048250"/>
              <a:ext cx="31750" cy="31750"/>
            </a:xfrm>
            <a:prstGeom prst="ellipse">
              <a:avLst/>
            </a:prstGeom>
            <a:solidFill>
              <a:srgbClr val="26BB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20" name="Oval 597"/>
            <p:cNvSpPr>
              <a:spLocks noChangeArrowheads="1"/>
            </p:cNvSpPr>
            <p:nvPr/>
          </p:nvSpPr>
          <p:spPr bwMode="auto">
            <a:xfrm>
              <a:off x="10655300" y="5632450"/>
              <a:ext cx="31750" cy="31750"/>
            </a:xfrm>
            <a:prstGeom prst="ellipse">
              <a:avLst/>
            </a:prstGeom>
            <a:solidFill>
              <a:srgbClr val="DC1A0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21" name="Oval 598"/>
            <p:cNvSpPr>
              <a:spLocks noChangeArrowheads="1"/>
            </p:cNvSpPr>
            <p:nvPr/>
          </p:nvSpPr>
          <p:spPr bwMode="auto">
            <a:xfrm>
              <a:off x="10814050" y="5784850"/>
              <a:ext cx="31750" cy="31750"/>
            </a:xfrm>
            <a:prstGeom prst="ellipse">
              <a:avLst/>
            </a:prstGeom>
            <a:solidFill>
              <a:srgbClr val="DD180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22" name="Oval 599"/>
            <p:cNvSpPr>
              <a:spLocks noChangeArrowheads="1"/>
            </p:cNvSpPr>
            <p:nvPr/>
          </p:nvSpPr>
          <p:spPr bwMode="auto">
            <a:xfrm>
              <a:off x="10909300" y="5467350"/>
              <a:ext cx="31750" cy="31750"/>
            </a:xfrm>
            <a:prstGeom prst="ellipse">
              <a:avLst/>
            </a:prstGeom>
            <a:solidFill>
              <a:srgbClr val="C4AE1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23" name="Oval 600"/>
            <p:cNvSpPr>
              <a:spLocks noChangeArrowheads="1"/>
            </p:cNvSpPr>
            <p:nvPr/>
          </p:nvSpPr>
          <p:spPr bwMode="auto">
            <a:xfrm>
              <a:off x="10972800" y="5638800"/>
              <a:ext cx="31750" cy="31750"/>
            </a:xfrm>
            <a:prstGeom prst="ellipse">
              <a:avLst/>
            </a:prstGeom>
            <a:solidFill>
              <a:srgbClr val="DE170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24" name="Oval 601"/>
            <p:cNvSpPr>
              <a:spLocks noChangeArrowheads="1"/>
            </p:cNvSpPr>
            <p:nvPr/>
          </p:nvSpPr>
          <p:spPr bwMode="auto">
            <a:xfrm>
              <a:off x="10814050" y="5175250"/>
              <a:ext cx="31750" cy="31750"/>
            </a:xfrm>
            <a:prstGeom prst="ellipse">
              <a:avLst/>
            </a:prstGeom>
            <a:solidFill>
              <a:srgbClr val="274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25" name="Oval 602"/>
            <p:cNvSpPr>
              <a:spLocks noChangeArrowheads="1"/>
            </p:cNvSpPr>
            <p:nvPr/>
          </p:nvSpPr>
          <p:spPr bwMode="auto">
            <a:xfrm>
              <a:off x="10814050" y="5302250"/>
              <a:ext cx="31750" cy="31750"/>
            </a:xfrm>
            <a:prstGeom prst="ellipse">
              <a:avLst/>
            </a:prstGeom>
            <a:solidFill>
              <a:srgbClr val="170FC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26" name="Oval 603"/>
            <p:cNvSpPr>
              <a:spLocks noChangeArrowheads="1"/>
            </p:cNvSpPr>
            <p:nvPr/>
          </p:nvSpPr>
          <p:spPr bwMode="auto">
            <a:xfrm>
              <a:off x="10725150" y="5461000"/>
              <a:ext cx="31750" cy="31750"/>
            </a:xfrm>
            <a:prstGeom prst="ellipse">
              <a:avLst/>
            </a:prstGeom>
            <a:solidFill>
              <a:srgbClr val="C2B41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27" name="Oval 604"/>
            <p:cNvSpPr>
              <a:spLocks noChangeArrowheads="1"/>
            </p:cNvSpPr>
            <p:nvPr/>
          </p:nvSpPr>
          <p:spPr bwMode="auto">
            <a:xfrm>
              <a:off x="10814050" y="5048250"/>
              <a:ext cx="31750" cy="31750"/>
            </a:xfrm>
            <a:prstGeom prst="ellipse">
              <a:avLst/>
            </a:prstGeom>
            <a:solidFill>
              <a:srgbClr val="25BC1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28" name="Oval 605"/>
            <p:cNvSpPr>
              <a:spLocks noChangeArrowheads="1"/>
            </p:cNvSpPr>
            <p:nvPr/>
          </p:nvSpPr>
          <p:spPr bwMode="auto">
            <a:xfrm>
              <a:off x="10655300" y="5632450"/>
              <a:ext cx="31750" cy="31750"/>
            </a:xfrm>
            <a:prstGeom prst="ellipse">
              <a:avLst/>
            </a:prstGeom>
            <a:solidFill>
              <a:srgbClr val="DD190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29" name="Oval 606"/>
            <p:cNvSpPr>
              <a:spLocks noChangeArrowheads="1"/>
            </p:cNvSpPr>
            <p:nvPr/>
          </p:nvSpPr>
          <p:spPr bwMode="auto">
            <a:xfrm>
              <a:off x="10814050" y="5784850"/>
              <a:ext cx="31750" cy="31750"/>
            </a:xfrm>
            <a:prstGeom prst="ellipse">
              <a:avLst/>
            </a:prstGeom>
            <a:solidFill>
              <a:srgbClr val="DE180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30" name="Oval 607"/>
            <p:cNvSpPr>
              <a:spLocks noChangeArrowheads="1"/>
            </p:cNvSpPr>
            <p:nvPr/>
          </p:nvSpPr>
          <p:spPr bwMode="auto">
            <a:xfrm>
              <a:off x="10909300" y="5467350"/>
              <a:ext cx="31750" cy="31750"/>
            </a:xfrm>
            <a:prstGeom prst="ellipse">
              <a:avLst/>
            </a:prstGeom>
            <a:solidFill>
              <a:srgbClr val="C6B31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31" name="Oval 609"/>
            <p:cNvSpPr>
              <a:spLocks noChangeArrowheads="1"/>
            </p:cNvSpPr>
            <p:nvPr/>
          </p:nvSpPr>
          <p:spPr bwMode="auto">
            <a:xfrm>
              <a:off x="10972800" y="5638800"/>
              <a:ext cx="31750" cy="31750"/>
            </a:xfrm>
            <a:prstGeom prst="ellipse">
              <a:avLst/>
            </a:prstGeom>
            <a:solidFill>
              <a:srgbClr val="DE170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32" name="Oval 610"/>
            <p:cNvSpPr>
              <a:spLocks noChangeArrowheads="1"/>
            </p:cNvSpPr>
            <p:nvPr/>
          </p:nvSpPr>
          <p:spPr bwMode="auto">
            <a:xfrm>
              <a:off x="10814050" y="5175250"/>
              <a:ext cx="31750" cy="31750"/>
            </a:xfrm>
            <a:prstGeom prst="ellipse">
              <a:avLst/>
            </a:prstGeom>
            <a:solidFill>
              <a:srgbClr val="26418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33" name="Oval 611"/>
            <p:cNvSpPr>
              <a:spLocks noChangeArrowheads="1"/>
            </p:cNvSpPr>
            <p:nvPr/>
          </p:nvSpPr>
          <p:spPr bwMode="auto">
            <a:xfrm>
              <a:off x="10814050" y="5295900"/>
              <a:ext cx="31750" cy="31750"/>
            </a:xfrm>
            <a:prstGeom prst="ellipse">
              <a:avLst/>
            </a:prstGeom>
            <a:solidFill>
              <a:srgbClr val="150CC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34" name="Oval 612"/>
            <p:cNvSpPr>
              <a:spLocks noChangeArrowheads="1"/>
            </p:cNvSpPr>
            <p:nvPr/>
          </p:nvSpPr>
          <p:spPr bwMode="auto">
            <a:xfrm>
              <a:off x="10725150" y="5461000"/>
              <a:ext cx="31750" cy="31750"/>
            </a:xfrm>
            <a:prstGeom prst="ellipse">
              <a:avLst/>
            </a:prstGeom>
            <a:solidFill>
              <a:srgbClr val="C4B81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35" name="Oval 613"/>
            <p:cNvSpPr>
              <a:spLocks noChangeArrowheads="1"/>
            </p:cNvSpPr>
            <p:nvPr/>
          </p:nvSpPr>
          <p:spPr bwMode="auto">
            <a:xfrm>
              <a:off x="10814050" y="5041900"/>
              <a:ext cx="31750" cy="31750"/>
            </a:xfrm>
            <a:prstGeom prst="ellipse">
              <a:avLst/>
            </a:prstGeom>
            <a:solidFill>
              <a:srgbClr val="25BD1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36" name="Oval 614"/>
            <p:cNvSpPr>
              <a:spLocks noChangeArrowheads="1"/>
            </p:cNvSpPr>
            <p:nvPr/>
          </p:nvSpPr>
          <p:spPr bwMode="auto">
            <a:xfrm>
              <a:off x="10655300" y="5632450"/>
              <a:ext cx="31750" cy="31750"/>
            </a:xfrm>
            <a:prstGeom prst="ellipse">
              <a:avLst/>
            </a:prstGeom>
            <a:solidFill>
              <a:srgbClr val="DD180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37" name="Oval 615"/>
            <p:cNvSpPr>
              <a:spLocks noChangeArrowheads="1"/>
            </p:cNvSpPr>
            <p:nvPr/>
          </p:nvSpPr>
          <p:spPr bwMode="auto">
            <a:xfrm>
              <a:off x="10814050" y="5784850"/>
              <a:ext cx="31750" cy="31750"/>
            </a:xfrm>
            <a:prstGeom prst="ellipse">
              <a:avLst/>
            </a:prstGeom>
            <a:solidFill>
              <a:srgbClr val="DE180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38" name="Oval 616"/>
            <p:cNvSpPr>
              <a:spLocks noChangeArrowheads="1"/>
            </p:cNvSpPr>
            <p:nvPr/>
          </p:nvSpPr>
          <p:spPr bwMode="auto">
            <a:xfrm>
              <a:off x="10909300" y="5467350"/>
              <a:ext cx="31750" cy="31750"/>
            </a:xfrm>
            <a:prstGeom prst="ellipse">
              <a:avLst/>
            </a:prstGeom>
            <a:solidFill>
              <a:srgbClr val="C7B61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39" name="Oval 617"/>
            <p:cNvSpPr>
              <a:spLocks noChangeArrowheads="1"/>
            </p:cNvSpPr>
            <p:nvPr/>
          </p:nvSpPr>
          <p:spPr bwMode="auto">
            <a:xfrm>
              <a:off x="10972800" y="5638800"/>
              <a:ext cx="31750" cy="31750"/>
            </a:xfrm>
            <a:prstGeom prst="ellipse">
              <a:avLst/>
            </a:prstGeom>
            <a:solidFill>
              <a:srgbClr val="DE160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40" name="Oval 618"/>
            <p:cNvSpPr>
              <a:spLocks noChangeArrowheads="1"/>
            </p:cNvSpPr>
            <p:nvPr/>
          </p:nvSpPr>
          <p:spPr bwMode="auto">
            <a:xfrm>
              <a:off x="10814050" y="5175250"/>
              <a:ext cx="31750" cy="31750"/>
            </a:xfrm>
            <a:prstGeom prst="ellipse">
              <a:avLst/>
            </a:prstGeom>
            <a:solidFill>
              <a:srgbClr val="253D8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41" name="Oval 619"/>
            <p:cNvSpPr>
              <a:spLocks noChangeArrowheads="1"/>
            </p:cNvSpPr>
            <p:nvPr/>
          </p:nvSpPr>
          <p:spPr bwMode="auto">
            <a:xfrm>
              <a:off x="10814050" y="5295900"/>
              <a:ext cx="31750" cy="31750"/>
            </a:xfrm>
            <a:prstGeom prst="ellipse">
              <a:avLst/>
            </a:prstGeom>
            <a:solidFill>
              <a:srgbClr val="1309C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42" name="Oval 620"/>
            <p:cNvSpPr>
              <a:spLocks noChangeArrowheads="1"/>
            </p:cNvSpPr>
            <p:nvPr/>
          </p:nvSpPr>
          <p:spPr bwMode="auto">
            <a:xfrm>
              <a:off x="10718800" y="5461000"/>
              <a:ext cx="31750" cy="31750"/>
            </a:xfrm>
            <a:prstGeom prst="ellipse">
              <a:avLst/>
            </a:prstGeom>
            <a:solidFill>
              <a:srgbClr val="C6BA1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43" name="Oval 621"/>
            <p:cNvSpPr>
              <a:spLocks noChangeArrowheads="1"/>
            </p:cNvSpPr>
            <p:nvPr/>
          </p:nvSpPr>
          <p:spPr bwMode="auto">
            <a:xfrm>
              <a:off x="10814050" y="5041900"/>
              <a:ext cx="31750" cy="31750"/>
            </a:xfrm>
            <a:prstGeom prst="ellipse">
              <a:avLst/>
            </a:prstGeom>
            <a:solidFill>
              <a:srgbClr val="25BF1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44" name="Oval 622"/>
            <p:cNvSpPr>
              <a:spLocks noChangeArrowheads="1"/>
            </p:cNvSpPr>
            <p:nvPr/>
          </p:nvSpPr>
          <p:spPr bwMode="auto">
            <a:xfrm>
              <a:off x="10655300" y="5638800"/>
              <a:ext cx="31750" cy="31750"/>
            </a:xfrm>
            <a:prstGeom prst="ellipse">
              <a:avLst/>
            </a:prstGeom>
            <a:solidFill>
              <a:srgbClr val="DD170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45" name="Oval 623"/>
            <p:cNvSpPr>
              <a:spLocks noChangeArrowheads="1"/>
            </p:cNvSpPr>
            <p:nvPr/>
          </p:nvSpPr>
          <p:spPr bwMode="auto">
            <a:xfrm>
              <a:off x="10814050" y="5784850"/>
              <a:ext cx="31750" cy="31750"/>
            </a:xfrm>
            <a:prstGeom prst="ellipse">
              <a:avLst/>
            </a:prstGeom>
            <a:solidFill>
              <a:srgbClr val="DE170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46" name="Oval 624"/>
            <p:cNvSpPr>
              <a:spLocks noChangeArrowheads="1"/>
            </p:cNvSpPr>
            <p:nvPr/>
          </p:nvSpPr>
          <p:spPr bwMode="auto">
            <a:xfrm>
              <a:off x="10909300" y="5467350"/>
              <a:ext cx="31750" cy="31750"/>
            </a:xfrm>
            <a:prstGeom prst="ellipse">
              <a:avLst/>
            </a:prstGeom>
            <a:solidFill>
              <a:srgbClr val="C8BA1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47" name="Oval 625"/>
            <p:cNvSpPr>
              <a:spLocks noChangeArrowheads="1"/>
            </p:cNvSpPr>
            <p:nvPr/>
          </p:nvSpPr>
          <p:spPr bwMode="auto">
            <a:xfrm>
              <a:off x="10979150" y="5638800"/>
              <a:ext cx="31750" cy="31750"/>
            </a:xfrm>
            <a:prstGeom prst="ellipse">
              <a:avLst/>
            </a:prstGeom>
            <a:solidFill>
              <a:srgbClr val="DE150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48" name="Oval 626"/>
            <p:cNvSpPr>
              <a:spLocks noChangeArrowheads="1"/>
            </p:cNvSpPr>
            <p:nvPr/>
          </p:nvSpPr>
          <p:spPr bwMode="auto">
            <a:xfrm>
              <a:off x="10814050" y="5175250"/>
              <a:ext cx="31750" cy="31750"/>
            </a:xfrm>
            <a:prstGeom prst="ellipse">
              <a:avLst/>
            </a:prstGeom>
            <a:solidFill>
              <a:srgbClr val="25389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49" name="Oval 627"/>
            <p:cNvSpPr>
              <a:spLocks noChangeArrowheads="1"/>
            </p:cNvSpPr>
            <p:nvPr/>
          </p:nvSpPr>
          <p:spPr bwMode="auto">
            <a:xfrm>
              <a:off x="10814050" y="5295900"/>
              <a:ext cx="31750" cy="31750"/>
            </a:xfrm>
            <a:prstGeom prst="ellipse">
              <a:avLst/>
            </a:prstGeom>
            <a:solidFill>
              <a:srgbClr val="1108C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50" name="Oval 628"/>
            <p:cNvSpPr>
              <a:spLocks noChangeArrowheads="1"/>
            </p:cNvSpPr>
            <p:nvPr/>
          </p:nvSpPr>
          <p:spPr bwMode="auto">
            <a:xfrm>
              <a:off x="10718800" y="5461000"/>
              <a:ext cx="31750" cy="31750"/>
            </a:xfrm>
            <a:prstGeom prst="ellipse">
              <a:avLst/>
            </a:prstGeom>
            <a:solidFill>
              <a:srgbClr val="C7BD1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51" name="Oval 629"/>
            <p:cNvSpPr>
              <a:spLocks noChangeArrowheads="1"/>
            </p:cNvSpPr>
            <p:nvPr/>
          </p:nvSpPr>
          <p:spPr bwMode="auto">
            <a:xfrm>
              <a:off x="10814050" y="5041900"/>
              <a:ext cx="31750" cy="31750"/>
            </a:xfrm>
            <a:prstGeom prst="ellipse">
              <a:avLst/>
            </a:prstGeom>
            <a:solidFill>
              <a:srgbClr val="24C01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52" name="Oval 630"/>
            <p:cNvSpPr>
              <a:spLocks noChangeArrowheads="1"/>
            </p:cNvSpPr>
            <p:nvPr/>
          </p:nvSpPr>
          <p:spPr bwMode="auto">
            <a:xfrm>
              <a:off x="10648950" y="5638800"/>
              <a:ext cx="31750" cy="31750"/>
            </a:xfrm>
            <a:prstGeom prst="ellipse">
              <a:avLst/>
            </a:prstGeom>
            <a:solidFill>
              <a:srgbClr val="DD150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53" name="Oval 631"/>
            <p:cNvSpPr>
              <a:spLocks noChangeArrowheads="1"/>
            </p:cNvSpPr>
            <p:nvPr/>
          </p:nvSpPr>
          <p:spPr bwMode="auto">
            <a:xfrm>
              <a:off x="10814050" y="5791200"/>
              <a:ext cx="31750" cy="31750"/>
            </a:xfrm>
            <a:prstGeom prst="ellipse">
              <a:avLst/>
            </a:prstGeom>
            <a:solidFill>
              <a:srgbClr val="DE170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54" name="Oval 632"/>
            <p:cNvSpPr>
              <a:spLocks noChangeArrowheads="1"/>
            </p:cNvSpPr>
            <p:nvPr/>
          </p:nvSpPr>
          <p:spPr bwMode="auto">
            <a:xfrm>
              <a:off x="10909300" y="5467350"/>
              <a:ext cx="31750" cy="31750"/>
            </a:xfrm>
            <a:prstGeom prst="ellipse">
              <a:avLst/>
            </a:prstGeom>
            <a:solidFill>
              <a:srgbClr val="C9BD1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55" name="Oval 633"/>
            <p:cNvSpPr>
              <a:spLocks noChangeArrowheads="1"/>
            </p:cNvSpPr>
            <p:nvPr/>
          </p:nvSpPr>
          <p:spPr bwMode="auto">
            <a:xfrm>
              <a:off x="10979150" y="5638800"/>
              <a:ext cx="31750" cy="31750"/>
            </a:xfrm>
            <a:prstGeom prst="ellipse">
              <a:avLst/>
            </a:prstGeom>
            <a:solidFill>
              <a:srgbClr val="DE150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56" name="Oval 634"/>
            <p:cNvSpPr>
              <a:spLocks noChangeArrowheads="1"/>
            </p:cNvSpPr>
            <p:nvPr/>
          </p:nvSpPr>
          <p:spPr bwMode="auto">
            <a:xfrm>
              <a:off x="10814050" y="5168900"/>
              <a:ext cx="31750" cy="31750"/>
            </a:xfrm>
            <a:prstGeom prst="ellipse">
              <a:avLst/>
            </a:prstGeom>
            <a:solidFill>
              <a:srgbClr val="24339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57" name="Oval 635"/>
            <p:cNvSpPr>
              <a:spLocks noChangeArrowheads="1"/>
            </p:cNvSpPr>
            <p:nvPr/>
          </p:nvSpPr>
          <p:spPr bwMode="auto">
            <a:xfrm>
              <a:off x="10814050" y="5295900"/>
              <a:ext cx="31750" cy="31750"/>
            </a:xfrm>
            <a:prstGeom prst="ellipse">
              <a:avLst/>
            </a:prstGeom>
            <a:solidFill>
              <a:srgbClr val="1007C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58" name="Oval 636"/>
            <p:cNvSpPr>
              <a:spLocks noChangeArrowheads="1"/>
            </p:cNvSpPr>
            <p:nvPr/>
          </p:nvSpPr>
          <p:spPr bwMode="auto">
            <a:xfrm>
              <a:off x="10718800" y="5461000"/>
              <a:ext cx="31750" cy="31750"/>
            </a:xfrm>
            <a:prstGeom prst="ellipse">
              <a:avLst/>
            </a:prstGeom>
            <a:solidFill>
              <a:srgbClr val="C8C01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59" name="Oval 637"/>
            <p:cNvSpPr>
              <a:spLocks noChangeArrowheads="1"/>
            </p:cNvSpPr>
            <p:nvPr/>
          </p:nvSpPr>
          <p:spPr bwMode="auto">
            <a:xfrm>
              <a:off x="10814050" y="5035550"/>
              <a:ext cx="31750" cy="31750"/>
            </a:xfrm>
            <a:prstGeom prst="ellipse">
              <a:avLst/>
            </a:prstGeom>
            <a:solidFill>
              <a:srgbClr val="24C21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60" name="Oval 638"/>
            <p:cNvSpPr>
              <a:spLocks noChangeArrowheads="1"/>
            </p:cNvSpPr>
            <p:nvPr/>
          </p:nvSpPr>
          <p:spPr bwMode="auto">
            <a:xfrm>
              <a:off x="10648950" y="5645150"/>
              <a:ext cx="31750" cy="31750"/>
            </a:xfrm>
            <a:prstGeom prst="ellipse">
              <a:avLst/>
            </a:prstGeom>
            <a:solidFill>
              <a:srgbClr val="DD150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61" name="Oval 639"/>
            <p:cNvSpPr>
              <a:spLocks noChangeArrowheads="1"/>
            </p:cNvSpPr>
            <p:nvPr/>
          </p:nvSpPr>
          <p:spPr bwMode="auto">
            <a:xfrm>
              <a:off x="10814050" y="5791200"/>
              <a:ext cx="31750" cy="31750"/>
            </a:xfrm>
            <a:prstGeom prst="ellipse">
              <a:avLst/>
            </a:prstGeom>
            <a:solidFill>
              <a:srgbClr val="DE160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62" name="Oval 640"/>
            <p:cNvSpPr>
              <a:spLocks noChangeArrowheads="1"/>
            </p:cNvSpPr>
            <p:nvPr/>
          </p:nvSpPr>
          <p:spPr bwMode="auto">
            <a:xfrm>
              <a:off x="10909300" y="5467350"/>
              <a:ext cx="31750" cy="31750"/>
            </a:xfrm>
            <a:prstGeom prst="ellipse">
              <a:avLst/>
            </a:prstGeom>
            <a:solidFill>
              <a:srgbClr val="CAC01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63" name="Oval 641"/>
            <p:cNvSpPr>
              <a:spLocks noChangeArrowheads="1"/>
            </p:cNvSpPr>
            <p:nvPr/>
          </p:nvSpPr>
          <p:spPr bwMode="auto">
            <a:xfrm>
              <a:off x="10979150" y="5645150"/>
              <a:ext cx="31750" cy="31750"/>
            </a:xfrm>
            <a:prstGeom prst="ellipse">
              <a:avLst/>
            </a:prstGeom>
            <a:solidFill>
              <a:srgbClr val="DE140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64" name="Oval 642"/>
            <p:cNvSpPr>
              <a:spLocks noChangeArrowheads="1"/>
            </p:cNvSpPr>
            <p:nvPr/>
          </p:nvSpPr>
          <p:spPr bwMode="auto">
            <a:xfrm>
              <a:off x="10814050" y="5168900"/>
              <a:ext cx="31750" cy="31750"/>
            </a:xfrm>
            <a:prstGeom prst="ellipse">
              <a:avLst/>
            </a:prstGeom>
            <a:solidFill>
              <a:srgbClr val="222D9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65" name="Oval 643"/>
            <p:cNvSpPr>
              <a:spLocks noChangeArrowheads="1"/>
            </p:cNvSpPr>
            <p:nvPr/>
          </p:nvSpPr>
          <p:spPr bwMode="auto">
            <a:xfrm>
              <a:off x="10814050" y="5295900"/>
              <a:ext cx="31750" cy="31750"/>
            </a:xfrm>
            <a:prstGeom prst="ellipse">
              <a:avLst/>
            </a:prstGeom>
            <a:solidFill>
              <a:srgbClr val="1006C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66" name="Oval 644"/>
            <p:cNvSpPr>
              <a:spLocks noChangeArrowheads="1"/>
            </p:cNvSpPr>
            <p:nvPr/>
          </p:nvSpPr>
          <p:spPr bwMode="auto">
            <a:xfrm>
              <a:off x="10718800" y="5461000"/>
              <a:ext cx="31750" cy="31750"/>
            </a:xfrm>
            <a:prstGeom prst="ellipse">
              <a:avLst/>
            </a:prstGeom>
            <a:solidFill>
              <a:srgbClr val="CAC31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67" name="Oval 645"/>
            <p:cNvSpPr>
              <a:spLocks noChangeArrowheads="1"/>
            </p:cNvSpPr>
            <p:nvPr/>
          </p:nvSpPr>
          <p:spPr bwMode="auto">
            <a:xfrm>
              <a:off x="10814050" y="5035550"/>
              <a:ext cx="31750" cy="31750"/>
            </a:xfrm>
            <a:prstGeom prst="ellipse">
              <a:avLst/>
            </a:prstGeom>
            <a:solidFill>
              <a:srgbClr val="23C41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68" name="Oval 646"/>
            <p:cNvSpPr>
              <a:spLocks noChangeArrowheads="1"/>
            </p:cNvSpPr>
            <p:nvPr/>
          </p:nvSpPr>
          <p:spPr bwMode="auto">
            <a:xfrm>
              <a:off x="10648950" y="5645150"/>
              <a:ext cx="31750" cy="31750"/>
            </a:xfrm>
            <a:prstGeom prst="ellipse">
              <a:avLst/>
            </a:prstGeom>
            <a:solidFill>
              <a:srgbClr val="DE140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69" name="Oval 647"/>
            <p:cNvSpPr>
              <a:spLocks noChangeArrowheads="1"/>
            </p:cNvSpPr>
            <p:nvPr/>
          </p:nvSpPr>
          <p:spPr bwMode="auto">
            <a:xfrm>
              <a:off x="10814050" y="5791200"/>
              <a:ext cx="31750" cy="31750"/>
            </a:xfrm>
            <a:prstGeom prst="ellipse">
              <a:avLst/>
            </a:prstGeom>
            <a:solidFill>
              <a:srgbClr val="DD150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70" name="Oval 648"/>
            <p:cNvSpPr>
              <a:spLocks noChangeArrowheads="1"/>
            </p:cNvSpPr>
            <p:nvPr/>
          </p:nvSpPr>
          <p:spPr bwMode="auto">
            <a:xfrm>
              <a:off x="10909300" y="5467350"/>
              <a:ext cx="31750" cy="31750"/>
            </a:xfrm>
            <a:prstGeom prst="ellipse">
              <a:avLst/>
            </a:prstGeom>
            <a:solidFill>
              <a:srgbClr val="CCC21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71" name="Oval 649"/>
            <p:cNvSpPr>
              <a:spLocks noChangeArrowheads="1"/>
            </p:cNvSpPr>
            <p:nvPr/>
          </p:nvSpPr>
          <p:spPr bwMode="auto">
            <a:xfrm>
              <a:off x="10979150" y="5645150"/>
              <a:ext cx="31750" cy="31750"/>
            </a:xfrm>
            <a:prstGeom prst="ellipse">
              <a:avLst/>
            </a:prstGeom>
            <a:solidFill>
              <a:srgbClr val="DE140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72" name="Oval 650"/>
            <p:cNvSpPr>
              <a:spLocks noChangeArrowheads="1"/>
            </p:cNvSpPr>
            <p:nvPr/>
          </p:nvSpPr>
          <p:spPr bwMode="auto">
            <a:xfrm>
              <a:off x="10814050" y="5162550"/>
              <a:ext cx="31750" cy="31750"/>
            </a:xfrm>
            <a:prstGeom prst="ellipse">
              <a:avLst/>
            </a:prstGeom>
            <a:solidFill>
              <a:srgbClr val="2127A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73" name="Oval 651"/>
            <p:cNvSpPr>
              <a:spLocks noChangeArrowheads="1"/>
            </p:cNvSpPr>
            <p:nvPr/>
          </p:nvSpPr>
          <p:spPr bwMode="auto">
            <a:xfrm>
              <a:off x="10814050" y="5295900"/>
              <a:ext cx="31750" cy="31750"/>
            </a:xfrm>
            <a:prstGeom prst="ellipse">
              <a:avLst/>
            </a:prstGeom>
            <a:solidFill>
              <a:srgbClr val="0F06C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74" name="Oval 652"/>
            <p:cNvSpPr>
              <a:spLocks noChangeArrowheads="1"/>
            </p:cNvSpPr>
            <p:nvPr/>
          </p:nvSpPr>
          <p:spPr bwMode="auto">
            <a:xfrm>
              <a:off x="10718800" y="5461000"/>
              <a:ext cx="31750" cy="31750"/>
            </a:xfrm>
            <a:prstGeom prst="ellipse">
              <a:avLst/>
            </a:prstGeom>
            <a:solidFill>
              <a:srgbClr val="CBC51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75" name="Oval 653"/>
            <p:cNvSpPr>
              <a:spLocks noChangeArrowheads="1"/>
            </p:cNvSpPr>
            <p:nvPr/>
          </p:nvSpPr>
          <p:spPr bwMode="auto">
            <a:xfrm>
              <a:off x="10814050" y="5029200"/>
              <a:ext cx="31750" cy="31750"/>
            </a:xfrm>
            <a:prstGeom prst="ellipse">
              <a:avLst/>
            </a:prstGeom>
            <a:solidFill>
              <a:srgbClr val="23C61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76" name="Oval 654"/>
            <p:cNvSpPr>
              <a:spLocks noChangeArrowheads="1"/>
            </p:cNvSpPr>
            <p:nvPr/>
          </p:nvSpPr>
          <p:spPr bwMode="auto">
            <a:xfrm>
              <a:off x="10648950" y="5645150"/>
              <a:ext cx="31750" cy="31750"/>
            </a:xfrm>
            <a:prstGeom prst="ellipse">
              <a:avLst/>
            </a:prstGeom>
            <a:solidFill>
              <a:srgbClr val="DE140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77" name="Oval 655"/>
            <p:cNvSpPr>
              <a:spLocks noChangeArrowheads="1"/>
            </p:cNvSpPr>
            <p:nvPr/>
          </p:nvSpPr>
          <p:spPr bwMode="auto">
            <a:xfrm>
              <a:off x="10814050" y="5791200"/>
              <a:ext cx="31750" cy="31750"/>
            </a:xfrm>
            <a:prstGeom prst="ellipse">
              <a:avLst/>
            </a:prstGeom>
            <a:solidFill>
              <a:srgbClr val="DD150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78" name="Oval 656"/>
            <p:cNvSpPr>
              <a:spLocks noChangeArrowheads="1"/>
            </p:cNvSpPr>
            <p:nvPr/>
          </p:nvSpPr>
          <p:spPr bwMode="auto">
            <a:xfrm>
              <a:off x="10909300" y="5467350"/>
              <a:ext cx="31750" cy="31750"/>
            </a:xfrm>
            <a:prstGeom prst="ellipse">
              <a:avLst/>
            </a:prstGeom>
            <a:solidFill>
              <a:srgbClr val="CCC41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79" name="Oval 657"/>
            <p:cNvSpPr>
              <a:spLocks noChangeArrowheads="1"/>
            </p:cNvSpPr>
            <p:nvPr/>
          </p:nvSpPr>
          <p:spPr bwMode="auto">
            <a:xfrm>
              <a:off x="10979150" y="5645150"/>
              <a:ext cx="31750" cy="31750"/>
            </a:xfrm>
            <a:prstGeom prst="ellipse">
              <a:avLst/>
            </a:prstGeom>
            <a:solidFill>
              <a:srgbClr val="DE140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80" name="Oval 658"/>
            <p:cNvSpPr>
              <a:spLocks noChangeArrowheads="1"/>
            </p:cNvSpPr>
            <p:nvPr/>
          </p:nvSpPr>
          <p:spPr bwMode="auto">
            <a:xfrm>
              <a:off x="10814050" y="5162550"/>
              <a:ext cx="31750" cy="31750"/>
            </a:xfrm>
            <a:prstGeom prst="ellipse">
              <a:avLst/>
            </a:prstGeom>
            <a:solidFill>
              <a:srgbClr val="1F21A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81" name="Oval 659"/>
            <p:cNvSpPr>
              <a:spLocks noChangeArrowheads="1"/>
            </p:cNvSpPr>
            <p:nvPr/>
          </p:nvSpPr>
          <p:spPr bwMode="auto">
            <a:xfrm>
              <a:off x="10814050" y="5295900"/>
              <a:ext cx="31750" cy="31750"/>
            </a:xfrm>
            <a:prstGeom prst="ellipse">
              <a:avLst/>
            </a:prstGeom>
            <a:solidFill>
              <a:srgbClr val="0F06C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82" name="Oval 660"/>
            <p:cNvSpPr>
              <a:spLocks noChangeArrowheads="1"/>
            </p:cNvSpPr>
            <p:nvPr/>
          </p:nvSpPr>
          <p:spPr bwMode="auto">
            <a:xfrm>
              <a:off x="10725150" y="5461000"/>
              <a:ext cx="31750" cy="31750"/>
            </a:xfrm>
            <a:prstGeom prst="ellipse">
              <a:avLst/>
            </a:prstGeom>
            <a:solidFill>
              <a:srgbClr val="CCC51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83" name="Oval 661"/>
            <p:cNvSpPr>
              <a:spLocks noChangeArrowheads="1"/>
            </p:cNvSpPr>
            <p:nvPr/>
          </p:nvSpPr>
          <p:spPr bwMode="auto">
            <a:xfrm>
              <a:off x="10814050" y="5029200"/>
              <a:ext cx="31750" cy="31750"/>
            </a:xfrm>
            <a:prstGeom prst="ellipse">
              <a:avLst/>
            </a:prstGeom>
            <a:solidFill>
              <a:srgbClr val="22C91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84" name="Oval 662"/>
            <p:cNvSpPr>
              <a:spLocks noChangeArrowheads="1"/>
            </p:cNvSpPr>
            <p:nvPr/>
          </p:nvSpPr>
          <p:spPr bwMode="auto">
            <a:xfrm>
              <a:off x="10648950" y="5645150"/>
              <a:ext cx="31750" cy="31750"/>
            </a:xfrm>
            <a:prstGeom prst="ellipse">
              <a:avLst/>
            </a:prstGeom>
            <a:solidFill>
              <a:srgbClr val="DE150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85" name="Oval 663"/>
            <p:cNvSpPr>
              <a:spLocks noChangeArrowheads="1"/>
            </p:cNvSpPr>
            <p:nvPr/>
          </p:nvSpPr>
          <p:spPr bwMode="auto">
            <a:xfrm>
              <a:off x="10814050" y="5791200"/>
              <a:ext cx="31750" cy="31750"/>
            </a:xfrm>
            <a:prstGeom prst="ellipse">
              <a:avLst/>
            </a:prstGeom>
            <a:solidFill>
              <a:srgbClr val="DD140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86" name="Oval 664"/>
            <p:cNvSpPr>
              <a:spLocks noChangeArrowheads="1"/>
            </p:cNvSpPr>
            <p:nvPr/>
          </p:nvSpPr>
          <p:spPr bwMode="auto">
            <a:xfrm>
              <a:off x="10909300" y="5467350"/>
              <a:ext cx="31750" cy="31750"/>
            </a:xfrm>
            <a:prstGeom prst="ellipse">
              <a:avLst/>
            </a:prstGeom>
            <a:solidFill>
              <a:srgbClr val="CDC41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87" name="Oval 665"/>
            <p:cNvSpPr>
              <a:spLocks noChangeArrowheads="1"/>
            </p:cNvSpPr>
            <p:nvPr/>
          </p:nvSpPr>
          <p:spPr bwMode="auto">
            <a:xfrm>
              <a:off x="10979150" y="5645150"/>
              <a:ext cx="31750" cy="31750"/>
            </a:xfrm>
            <a:prstGeom prst="ellipse">
              <a:avLst/>
            </a:prstGeom>
            <a:solidFill>
              <a:srgbClr val="DE140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88" name="Oval 666"/>
            <p:cNvSpPr>
              <a:spLocks noChangeArrowheads="1"/>
            </p:cNvSpPr>
            <p:nvPr/>
          </p:nvSpPr>
          <p:spPr bwMode="auto">
            <a:xfrm>
              <a:off x="10814050" y="5162550"/>
              <a:ext cx="31750" cy="31750"/>
            </a:xfrm>
            <a:prstGeom prst="ellipse">
              <a:avLst/>
            </a:prstGeom>
            <a:solidFill>
              <a:srgbClr val="1D1CA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89" name="Oval 667"/>
            <p:cNvSpPr>
              <a:spLocks noChangeArrowheads="1"/>
            </p:cNvSpPr>
            <p:nvPr/>
          </p:nvSpPr>
          <p:spPr bwMode="auto">
            <a:xfrm>
              <a:off x="10814050" y="5295900"/>
              <a:ext cx="31750" cy="31750"/>
            </a:xfrm>
            <a:prstGeom prst="ellipse">
              <a:avLst/>
            </a:prstGeom>
            <a:solidFill>
              <a:srgbClr val="0F06C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90" name="Oval 668"/>
            <p:cNvSpPr>
              <a:spLocks noChangeArrowheads="1"/>
            </p:cNvSpPr>
            <p:nvPr/>
          </p:nvSpPr>
          <p:spPr bwMode="auto">
            <a:xfrm>
              <a:off x="10725150" y="5467350"/>
              <a:ext cx="31750" cy="31750"/>
            </a:xfrm>
            <a:prstGeom prst="ellipse">
              <a:avLst/>
            </a:prstGeom>
            <a:solidFill>
              <a:srgbClr val="CDC51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91" name="Oval 669"/>
            <p:cNvSpPr>
              <a:spLocks noChangeArrowheads="1"/>
            </p:cNvSpPr>
            <p:nvPr/>
          </p:nvSpPr>
          <p:spPr bwMode="auto">
            <a:xfrm>
              <a:off x="10814050" y="5022850"/>
              <a:ext cx="31750" cy="31750"/>
            </a:xfrm>
            <a:prstGeom prst="ellipse">
              <a:avLst/>
            </a:prstGeom>
            <a:solidFill>
              <a:srgbClr val="21CB1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92" name="Oval 670"/>
            <p:cNvSpPr>
              <a:spLocks noChangeArrowheads="1"/>
            </p:cNvSpPr>
            <p:nvPr/>
          </p:nvSpPr>
          <p:spPr bwMode="auto">
            <a:xfrm>
              <a:off x="10648950" y="5645150"/>
              <a:ext cx="31750" cy="31750"/>
            </a:xfrm>
            <a:prstGeom prst="ellipse">
              <a:avLst/>
            </a:prstGeom>
            <a:solidFill>
              <a:srgbClr val="DE150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93" name="Oval 671"/>
            <p:cNvSpPr>
              <a:spLocks noChangeArrowheads="1"/>
            </p:cNvSpPr>
            <p:nvPr/>
          </p:nvSpPr>
          <p:spPr bwMode="auto">
            <a:xfrm>
              <a:off x="10642600" y="5638800"/>
              <a:ext cx="44450" cy="44450"/>
            </a:xfrm>
            <a:prstGeom prst="ellipse">
              <a:avLst/>
            </a:prstGeom>
            <a:solidFill>
              <a:srgbClr val="DE150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94" name="Freeform 672"/>
            <p:cNvSpPr>
              <a:spLocks/>
            </p:cNvSpPr>
            <p:nvPr/>
          </p:nvSpPr>
          <p:spPr bwMode="auto">
            <a:xfrm>
              <a:off x="10623550" y="5607050"/>
              <a:ext cx="76200" cy="101600"/>
            </a:xfrm>
            <a:custGeom>
              <a:avLst/>
              <a:gdLst>
                <a:gd name="T0" fmla="*/ 0 w 48"/>
                <a:gd name="T1" fmla="*/ 16 h 64"/>
                <a:gd name="T2" fmla="*/ 16 w 48"/>
                <a:gd name="T3" fmla="*/ 16 h 64"/>
                <a:gd name="T4" fmla="*/ 24 w 48"/>
                <a:gd name="T5" fmla="*/ 0 h 64"/>
                <a:gd name="T6" fmla="*/ 32 w 48"/>
                <a:gd name="T7" fmla="*/ 16 h 64"/>
                <a:gd name="T8" fmla="*/ 48 w 48"/>
                <a:gd name="T9" fmla="*/ 16 h 64"/>
                <a:gd name="T10" fmla="*/ 40 w 48"/>
                <a:gd name="T11" fmla="*/ 32 h 64"/>
                <a:gd name="T12" fmla="*/ 48 w 48"/>
                <a:gd name="T13" fmla="*/ 48 h 64"/>
                <a:gd name="T14" fmla="*/ 32 w 48"/>
                <a:gd name="T15" fmla="*/ 48 h 64"/>
                <a:gd name="T16" fmla="*/ 24 w 48"/>
                <a:gd name="T17" fmla="*/ 64 h 64"/>
                <a:gd name="T18" fmla="*/ 16 w 48"/>
                <a:gd name="T19" fmla="*/ 48 h 64"/>
                <a:gd name="T20" fmla="*/ 0 w 48"/>
                <a:gd name="T21" fmla="*/ 48 h 64"/>
                <a:gd name="T22" fmla="*/ 8 w 48"/>
                <a:gd name="T23" fmla="*/ 32 h 64"/>
                <a:gd name="T24" fmla="*/ 0 w 48"/>
                <a:gd name="T25" fmla="*/ 1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 h="64">
                  <a:moveTo>
                    <a:pt x="0" y="16"/>
                  </a:moveTo>
                  <a:lnTo>
                    <a:pt x="16" y="16"/>
                  </a:lnTo>
                  <a:lnTo>
                    <a:pt x="24" y="0"/>
                  </a:lnTo>
                  <a:lnTo>
                    <a:pt x="32" y="16"/>
                  </a:lnTo>
                  <a:lnTo>
                    <a:pt x="48" y="16"/>
                  </a:lnTo>
                  <a:lnTo>
                    <a:pt x="40" y="32"/>
                  </a:lnTo>
                  <a:lnTo>
                    <a:pt x="48" y="48"/>
                  </a:lnTo>
                  <a:lnTo>
                    <a:pt x="32" y="48"/>
                  </a:lnTo>
                  <a:lnTo>
                    <a:pt x="24" y="64"/>
                  </a:lnTo>
                  <a:lnTo>
                    <a:pt x="16" y="48"/>
                  </a:lnTo>
                  <a:lnTo>
                    <a:pt x="0" y="48"/>
                  </a:lnTo>
                  <a:lnTo>
                    <a:pt x="8" y="32"/>
                  </a:lnTo>
                  <a:lnTo>
                    <a:pt x="0" y="16"/>
                  </a:lnTo>
                  <a:close/>
                </a:path>
              </a:pathLst>
            </a:custGeom>
            <a:noFill/>
            <a:ln w="0">
              <a:solidFill>
                <a:srgbClr val="930D0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95" name="Oval 673"/>
            <p:cNvSpPr>
              <a:spLocks noChangeArrowheads="1"/>
            </p:cNvSpPr>
            <p:nvPr/>
          </p:nvSpPr>
          <p:spPr bwMode="auto">
            <a:xfrm>
              <a:off x="10814050" y="5791200"/>
              <a:ext cx="31750" cy="31750"/>
            </a:xfrm>
            <a:prstGeom prst="ellipse">
              <a:avLst/>
            </a:prstGeom>
            <a:solidFill>
              <a:srgbClr val="DD140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96" name="Oval 674"/>
            <p:cNvSpPr>
              <a:spLocks noChangeArrowheads="1"/>
            </p:cNvSpPr>
            <p:nvPr/>
          </p:nvSpPr>
          <p:spPr bwMode="auto">
            <a:xfrm>
              <a:off x="10807700" y="5784850"/>
              <a:ext cx="44450" cy="44450"/>
            </a:xfrm>
            <a:prstGeom prst="ellipse">
              <a:avLst/>
            </a:prstGeom>
            <a:solidFill>
              <a:srgbClr val="DD140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97" name="Freeform 675"/>
            <p:cNvSpPr>
              <a:spLocks/>
            </p:cNvSpPr>
            <p:nvPr/>
          </p:nvSpPr>
          <p:spPr bwMode="auto">
            <a:xfrm>
              <a:off x="10788650" y="5753100"/>
              <a:ext cx="76200" cy="101600"/>
            </a:xfrm>
            <a:custGeom>
              <a:avLst/>
              <a:gdLst>
                <a:gd name="T0" fmla="*/ 0 w 48"/>
                <a:gd name="T1" fmla="*/ 16 h 64"/>
                <a:gd name="T2" fmla="*/ 16 w 48"/>
                <a:gd name="T3" fmla="*/ 16 h 64"/>
                <a:gd name="T4" fmla="*/ 24 w 48"/>
                <a:gd name="T5" fmla="*/ 0 h 64"/>
                <a:gd name="T6" fmla="*/ 32 w 48"/>
                <a:gd name="T7" fmla="*/ 16 h 64"/>
                <a:gd name="T8" fmla="*/ 48 w 48"/>
                <a:gd name="T9" fmla="*/ 16 h 64"/>
                <a:gd name="T10" fmla="*/ 40 w 48"/>
                <a:gd name="T11" fmla="*/ 32 h 64"/>
                <a:gd name="T12" fmla="*/ 48 w 48"/>
                <a:gd name="T13" fmla="*/ 48 h 64"/>
                <a:gd name="T14" fmla="*/ 32 w 48"/>
                <a:gd name="T15" fmla="*/ 48 h 64"/>
                <a:gd name="T16" fmla="*/ 24 w 48"/>
                <a:gd name="T17" fmla="*/ 64 h 64"/>
                <a:gd name="T18" fmla="*/ 16 w 48"/>
                <a:gd name="T19" fmla="*/ 48 h 64"/>
                <a:gd name="T20" fmla="*/ 0 w 48"/>
                <a:gd name="T21" fmla="*/ 48 h 64"/>
                <a:gd name="T22" fmla="*/ 8 w 48"/>
                <a:gd name="T23" fmla="*/ 32 h 64"/>
                <a:gd name="T24" fmla="*/ 0 w 48"/>
                <a:gd name="T25" fmla="*/ 1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 h="64">
                  <a:moveTo>
                    <a:pt x="0" y="16"/>
                  </a:moveTo>
                  <a:lnTo>
                    <a:pt x="16" y="16"/>
                  </a:lnTo>
                  <a:lnTo>
                    <a:pt x="24" y="0"/>
                  </a:lnTo>
                  <a:lnTo>
                    <a:pt x="32" y="16"/>
                  </a:lnTo>
                  <a:lnTo>
                    <a:pt x="48" y="16"/>
                  </a:lnTo>
                  <a:lnTo>
                    <a:pt x="40" y="32"/>
                  </a:lnTo>
                  <a:lnTo>
                    <a:pt x="48" y="48"/>
                  </a:lnTo>
                  <a:lnTo>
                    <a:pt x="32" y="48"/>
                  </a:lnTo>
                  <a:lnTo>
                    <a:pt x="24" y="64"/>
                  </a:lnTo>
                  <a:lnTo>
                    <a:pt x="16" y="48"/>
                  </a:lnTo>
                  <a:lnTo>
                    <a:pt x="0" y="48"/>
                  </a:lnTo>
                  <a:lnTo>
                    <a:pt x="8" y="32"/>
                  </a:lnTo>
                  <a:lnTo>
                    <a:pt x="0" y="16"/>
                  </a:lnTo>
                  <a:close/>
                </a:path>
              </a:pathLst>
            </a:custGeom>
            <a:noFill/>
            <a:ln w="0">
              <a:solidFill>
                <a:srgbClr val="930D0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98" name="Oval 676"/>
            <p:cNvSpPr>
              <a:spLocks noChangeArrowheads="1"/>
            </p:cNvSpPr>
            <p:nvPr/>
          </p:nvSpPr>
          <p:spPr bwMode="auto">
            <a:xfrm>
              <a:off x="10909300" y="5467350"/>
              <a:ext cx="31750" cy="31750"/>
            </a:xfrm>
            <a:prstGeom prst="ellipse">
              <a:avLst/>
            </a:prstGeom>
            <a:solidFill>
              <a:srgbClr val="CDC50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99" name="Oval 677"/>
            <p:cNvSpPr>
              <a:spLocks noChangeArrowheads="1"/>
            </p:cNvSpPr>
            <p:nvPr/>
          </p:nvSpPr>
          <p:spPr bwMode="auto">
            <a:xfrm>
              <a:off x="10902950" y="5461000"/>
              <a:ext cx="44450" cy="44450"/>
            </a:xfrm>
            <a:prstGeom prst="ellipse">
              <a:avLst/>
            </a:prstGeom>
            <a:solidFill>
              <a:srgbClr val="CDC50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00" name="Freeform 678"/>
            <p:cNvSpPr>
              <a:spLocks/>
            </p:cNvSpPr>
            <p:nvPr/>
          </p:nvSpPr>
          <p:spPr bwMode="auto">
            <a:xfrm>
              <a:off x="10883900" y="5429250"/>
              <a:ext cx="76200" cy="101600"/>
            </a:xfrm>
            <a:custGeom>
              <a:avLst/>
              <a:gdLst>
                <a:gd name="T0" fmla="*/ 0 w 48"/>
                <a:gd name="T1" fmla="*/ 16 h 64"/>
                <a:gd name="T2" fmla="*/ 16 w 48"/>
                <a:gd name="T3" fmla="*/ 16 h 64"/>
                <a:gd name="T4" fmla="*/ 24 w 48"/>
                <a:gd name="T5" fmla="*/ 0 h 64"/>
                <a:gd name="T6" fmla="*/ 32 w 48"/>
                <a:gd name="T7" fmla="*/ 16 h 64"/>
                <a:gd name="T8" fmla="*/ 48 w 48"/>
                <a:gd name="T9" fmla="*/ 16 h 64"/>
                <a:gd name="T10" fmla="*/ 40 w 48"/>
                <a:gd name="T11" fmla="*/ 32 h 64"/>
                <a:gd name="T12" fmla="*/ 48 w 48"/>
                <a:gd name="T13" fmla="*/ 48 h 64"/>
                <a:gd name="T14" fmla="*/ 32 w 48"/>
                <a:gd name="T15" fmla="*/ 48 h 64"/>
                <a:gd name="T16" fmla="*/ 24 w 48"/>
                <a:gd name="T17" fmla="*/ 64 h 64"/>
                <a:gd name="T18" fmla="*/ 16 w 48"/>
                <a:gd name="T19" fmla="*/ 48 h 64"/>
                <a:gd name="T20" fmla="*/ 0 w 48"/>
                <a:gd name="T21" fmla="*/ 48 h 64"/>
                <a:gd name="T22" fmla="*/ 8 w 48"/>
                <a:gd name="T23" fmla="*/ 32 h 64"/>
                <a:gd name="T24" fmla="*/ 0 w 48"/>
                <a:gd name="T25" fmla="*/ 1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 h="64">
                  <a:moveTo>
                    <a:pt x="0" y="16"/>
                  </a:moveTo>
                  <a:lnTo>
                    <a:pt x="16" y="16"/>
                  </a:lnTo>
                  <a:lnTo>
                    <a:pt x="24" y="0"/>
                  </a:lnTo>
                  <a:lnTo>
                    <a:pt x="32" y="16"/>
                  </a:lnTo>
                  <a:lnTo>
                    <a:pt x="48" y="16"/>
                  </a:lnTo>
                  <a:lnTo>
                    <a:pt x="40" y="32"/>
                  </a:lnTo>
                  <a:lnTo>
                    <a:pt x="48" y="48"/>
                  </a:lnTo>
                  <a:lnTo>
                    <a:pt x="32" y="48"/>
                  </a:lnTo>
                  <a:lnTo>
                    <a:pt x="24" y="64"/>
                  </a:lnTo>
                  <a:lnTo>
                    <a:pt x="16" y="48"/>
                  </a:lnTo>
                  <a:lnTo>
                    <a:pt x="0" y="48"/>
                  </a:lnTo>
                  <a:lnTo>
                    <a:pt x="8" y="32"/>
                  </a:lnTo>
                  <a:lnTo>
                    <a:pt x="0" y="16"/>
                  </a:lnTo>
                  <a:close/>
                </a:path>
              </a:pathLst>
            </a:custGeom>
            <a:noFill/>
            <a:ln w="0">
              <a:solidFill>
                <a:srgbClr val="88830A"/>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01" name="Oval 679"/>
            <p:cNvSpPr>
              <a:spLocks noChangeArrowheads="1"/>
            </p:cNvSpPr>
            <p:nvPr/>
          </p:nvSpPr>
          <p:spPr bwMode="auto">
            <a:xfrm>
              <a:off x="10979150" y="5645150"/>
              <a:ext cx="31750" cy="31750"/>
            </a:xfrm>
            <a:prstGeom prst="ellipse">
              <a:avLst/>
            </a:prstGeom>
            <a:solidFill>
              <a:srgbClr val="DE140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02" name="Oval 680"/>
            <p:cNvSpPr>
              <a:spLocks noChangeArrowheads="1"/>
            </p:cNvSpPr>
            <p:nvPr/>
          </p:nvSpPr>
          <p:spPr bwMode="auto">
            <a:xfrm>
              <a:off x="10972800" y="5638800"/>
              <a:ext cx="44450" cy="44450"/>
            </a:xfrm>
            <a:prstGeom prst="ellipse">
              <a:avLst/>
            </a:prstGeom>
            <a:solidFill>
              <a:srgbClr val="DE140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03" name="Freeform 681"/>
            <p:cNvSpPr>
              <a:spLocks/>
            </p:cNvSpPr>
            <p:nvPr/>
          </p:nvSpPr>
          <p:spPr bwMode="auto">
            <a:xfrm>
              <a:off x="10953750" y="5607050"/>
              <a:ext cx="76200" cy="101600"/>
            </a:xfrm>
            <a:custGeom>
              <a:avLst/>
              <a:gdLst>
                <a:gd name="T0" fmla="*/ 0 w 48"/>
                <a:gd name="T1" fmla="*/ 16 h 64"/>
                <a:gd name="T2" fmla="*/ 16 w 48"/>
                <a:gd name="T3" fmla="*/ 16 h 64"/>
                <a:gd name="T4" fmla="*/ 24 w 48"/>
                <a:gd name="T5" fmla="*/ 0 h 64"/>
                <a:gd name="T6" fmla="*/ 32 w 48"/>
                <a:gd name="T7" fmla="*/ 16 h 64"/>
                <a:gd name="T8" fmla="*/ 48 w 48"/>
                <a:gd name="T9" fmla="*/ 16 h 64"/>
                <a:gd name="T10" fmla="*/ 40 w 48"/>
                <a:gd name="T11" fmla="*/ 32 h 64"/>
                <a:gd name="T12" fmla="*/ 48 w 48"/>
                <a:gd name="T13" fmla="*/ 48 h 64"/>
                <a:gd name="T14" fmla="*/ 32 w 48"/>
                <a:gd name="T15" fmla="*/ 48 h 64"/>
                <a:gd name="T16" fmla="*/ 24 w 48"/>
                <a:gd name="T17" fmla="*/ 64 h 64"/>
                <a:gd name="T18" fmla="*/ 16 w 48"/>
                <a:gd name="T19" fmla="*/ 48 h 64"/>
                <a:gd name="T20" fmla="*/ 0 w 48"/>
                <a:gd name="T21" fmla="*/ 48 h 64"/>
                <a:gd name="T22" fmla="*/ 8 w 48"/>
                <a:gd name="T23" fmla="*/ 32 h 64"/>
                <a:gd name="T24" fmla="*/ 0 w 48"/>
                <a:gd name="T25" fmla="*/ 1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 h="64">
                  <a:moveTo>
                    <a:pt x="0" y="16"/>
                  </a:moveTo>
                  <a:lnTo>
                    <a:pt x="16" y="16"/>
                  </a:lnTo>
                  <a:lnTo>
                    <a:pt x="24" y="0"/>
                  </a:lnTo>
                  <a:lnTo>
                    <a:pt x="32" y="16"/>
                  </a:lnTo>
                  <a:lnTo>
                    <a:pt x="48" y="16"/>
                  </a:lnTo>
                  <a:lnTo>
                    <a:pt x="40" y="32"/>
                  </a:lnTo>
                  <a:lnTo>
                    <a:pt x="48" y="48"/>
                  </a:lnTo>
                  <a:lnTo>
                    <a:pt x="32" y="48"/>
                  </a:lnTo>
                  <a:lnTo>
                    <a:pt x="24" y="64"/>
                  </a:lnTo>
                  <a:lnTo>
                    <a:pt x="16" y="48"/>
                  </a:lnTo>
                  <a:lnTo>
                    <a:pt x="0" y="48"/>
                  </a:lnTo>
                  <a:lnTo>
                    <a:pt x="8" y="32"/>
                  </a:lnTo>
                  <a:lnTo>
                    <a:pt x="0" y="16"/>
                  </a:lnTo>
                  <a:close/>
                </a:path>
              </a:pathLst>
            </a:custGeom>
            <a:noFill/>
            <a:ln w="0">
              <a:solidFill>
                <a:srgbClr val="930D06"/>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04" name="Oval 682"/>
            <p:cNvSpPr>
              <a:spLocks noChangeArrowheads="1"/>
            </p:cNvSpPr>
            <p:nvPr/>
          </p:nvSpPr>
          <p:spPr bwMode="auto">
            <a:xfrm>
              <a:off x="10814050" y="5162550"/>
              <a:ext cx="31750" cy="31750"/>
            </a:xfrm>
            <a:prstGeom prst="ellipse">
              <a:avLst/>
            </a:prstGeom>
            <a:solidFill>
              <a:srgbClr val="1C18B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05" name="Oval 683"/>
            <p:cNvSpPr>
              <a:spLocks noChangeArrowheads="1"/>
            </p:cNvSpPr>
            <p:nvPr/>
          </p:nvSpPr>
          <p:spPr bwMode="auto">
            <a:xfrm>
              <a:off x="10807700" y="5156200"/>
              <a:ext cx="44450" cy="44450"/>
            </a:xfrm>
            <a:prstGeom prst="ellipse">
              <a:avLst/>
            </a:prstGeom>
            <a:solidFill>
              <a:srgbClr val="1C18B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06" name="Freeform 684"/>
            <p:cNvSpPr>
              <a:spLocks/>
            </p:cNvSpPr>
            <p:nvPr/>
          </p:nvSpPr>
          <p:spPr bwMode="auto">
            <a:xfrm>
              <a:off x="10788650" y="5124450"/>
              <a:ext cx="76200" cy="101600"/>
            </a:xfrm>
            <a:custGeom>
              <a:avLst/>
              <a:gdLst>
                <a:gd name="T0" fmla="*/ 0 w 48"/>
                <a:gd name="T1" fmla="*/ 16 h 64"/>
                <a:gd name="T2" fmla="*/ 16 w 48"/>
                <a:gd name="T3" fmla="*/ 16 h 64"/>
                <a:gd name="T4" fmla="*/ 24 w 48"/>
                <a:gd name="T5" fmla="*/ 0 h 64"/>
                <a:gd name="T6" fmla="*/ 32 w 48"/>
                <a:gd name="T7" fmla="*/ 16 h 64"/>
                <a:gd name="T8" fmla="*/ 48 w 48"/>
                <a:gd name="T9" fmla="*/ 16 h 64"/>
                <a:gd name="T10" fmla="*/ 40 w 48"/>
                <a:gd name="T11" fmla="*/ 32 h 64"/>
                <a:gd name="T12" fmla="*/ 48 w 48"/>
                <a:gd name="T13" fmla="*/ 48 h 64"/>
                <a:gd name="T14" fmla="*/ 32 w 48"/>
                <a:gd name="T15" fmla="*/ 48 h 64"/>
                <a:gd name="T16" fmla="*/ 24 w 48"/>
                <a:gd name="T17" fmla="*/ 64 h 64"/>
                <a:gd name="T18" fmla="*/ 16 w 48"/>
                <a:gd name="T19" fmla="*/ 48 h 64"/>
                <a:gd name="T20" fmla="*/ 0 w 48"/>
                <a:gd name="T21" fmla="*/ 48 h 64"/>
                <a:gd name="T22" fmla="*/ 8 w 48"/>
                <a:gd name="T23" fmla="*/ 32 h 64"/>
                <a:gd name="T24" fmla="*/ 0 w 48"/>
                <a:gd name="T25" fmla="*/ 1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 h="64">
                  <a:moveTo>
                    <a:pt x="0" y="16"/>
                  </a:moveTo>
                  <a:lnTo>
                    <a:pt x="16" y="16"/>
                  </a:lnTo>
                  <a:lnTo>
                    <a:pt x="24" y="0"/>
                  </a:lnTo>
                  <a:lnTo>
                    <a:pt x="32" y="16"/>
                  </a:lnTo>
                  <a:lnTo>
                    <a:pt x="48" y="16"/>
                  </a:lnTo>
                  <a:lnTo>
                    <a:pt x="40" y="32"/>
                  </a:lnTo>
                  <a:lnTo>
                    <a:pt x="48" y="48"/>
                  </a:lnTo>
                  <a:lnTo>
                    <a:pt x="32" y="48"/>
                  </a:lnTo>
                  <a:lnTo>
                    <a:pt x="24" y="64"/>
                  </a:lnTo>
                  <a:lnTo>
                    <a:pt x="16" y="48"/>
                  </a:lnTo>
                  <a:lnTo>
                    <a:pt x="0" y="48"/>
                  </a:lnTo>
                  <a:lnTo>
                    <a:pt x="8" y="32"/>
                  </a:lnTo>
                  <a:lnTo>
                    <a:pt x="0" y="16"/>
                  </a:lnTo>
                  <a:close/>
                </a:path>
              </a:pathLst>
            </a:custGeom>
            <a:noFill/>
            <a:ln w="0">
              <a:solidFill>
                <a:srgbClr val="120F76"/>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07" name="Oval 685"/>
            <p:cNvSpPr>
              <a:spLocks noChangeArrowheads="1"/>
            </p:cNvSpPr>
            <p:nvPr/>
          </p:nvSpPr>
          <p:spPr bwMode="auto">
            <a:xfrm>
              <a:off x="10814050" y="5295900"/>
              <a:ext cx="31750" cy="31750"/>
            </a:xfrm>
            <a:prstGeom prst="ellipse">
              <a:avLst/>
            </a:prstGeom>
            <a:solidFill>
              <a:srgbClr val="0E07C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08" name="Oval 686"/>
            <p:cNvSpPr>
              <a:spLocks noChangeArrowheads="1"/>
            </p:cNvSpPr>
            <p:nvPr/>
          </p:nvSpPr>
          <p:spPr bwMode="auto">
            <a:xfrm>
              <a:off x="10807700" y="5289550"/>
              <a:ext cx="44450" cy="44450"/>
            </a:xfrm>
            <a:prstGeom prst="ellipse">
              <a:avLst/>
            </a:prstGeom>
            <a:solidFill>
              <a:srgbClr val="0E07C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09" name="Freeform 687"/>
            <p:cNvSpPr>
              <a:spLocks/>
            </p:cNvSpPr>
            <p:nvPr/>
          </p:nvSpPr>
          <p:spPr bwMode="auto">
            <a:xfrm>
              <a:off x="10788650" y="5257800"/>
              <a:ext cx="76200" cy="101600"/>
            </a:xfrm>
            <a:custGeom>
              <a:avLst/>
              <a:gdLst>
                <a:gd name="T0" fmla="*/ 0 w 48"/>
                <a:gd name="T1" fmla="*/ 16 h 64"/>
                <a:gd name="T2" fmla="*/ 16 w 48"/>
                <a:gd name="T3" fmla="*/ 16 h 64"/>
                <a:gd name="T4" fmla="*/ 24 w 48"/>
                <a:gd name="T5" fmla="*/ 0 h 64"/>
                <a:gd name="T6" fmla="*/ 32 w 48"/>
                <a:gd name="T7" fmla="*/ 16 h 64"/>
                <a:gd name="T8" fmla="*/ 48 w 48"/>
                <a:gd name="T9" fmla="*/ 16 h 64"/>
                <a:gd name="T10" fmla="*/ 40 w 48"/>
                <a:gd name="T11" fmla="*/ 32 h 64"/>
                <a:gd name="T12" fmla="*/ 48 w 48"/>
                <a:gd name="T13" fmla="*/ 48 h 64"/>
                <a:gd name="T14" fmla="*/ 32 w 48"/>
                <a:gd name="T15" fmla="*/ 48 h 64"/>
                <a:gd name="T16" fmla="*/ 24 w 48"/>
                <a:gd name="T17" fmla="*/ 64 h 64"/>
                <a:gd name="T18" fmla="*/ 16 w 48"/>
                <a:gd name="T19" fmla="*/ 48 h 64"/>
                <a:gd name="T20" fmla="*/ 0 w 48"/>
                <a:gd name="T21" fmla="*/ 48 h 64"/>
                <a:gd name="T22" fmla="*/ 8 w 48"/>
                <a:gd name="T23" fmla="*/ 32 h 64"/>
                <a:gd name="T24" fmla="*/ 0 w 48"/>
                <a:gd name="T25" fmla="*/ 1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 h="64">
                  <a:moveTo>
                    <a:pt x="0" y="16"/>
                  </a:moveTo>
                  <a:lnTo>
                    <a:pt x="16" y="16"/>
                  </a:lnTo>
                  <a:lnTo>
                    <a:pt x="24" y="0"/>
                  </a:lnTo>
                  <a:lnTo>
                    <a:pt x="32" y="16"/>
                  </a:lnTo>
                  <a:lnTo>
                    <a:pt x="48" y="16"/>
                  </a:lnTo>
                  <a:lnTo>
                    <a:pt x="40" y="32"/>
                  </a:lnTo>
                  <a:lnTo>
                    <a:pt x="48" y="48"/>
                  </a:lnTo>
                  <a:lnTo>
                    <a:pt x="32" y="48"/>
                  </a:lnTo>
                  <a:lnTo>
                    <a:pt x="24" y="64"/>
                  </a:lnTo>
                  <a:lnTo>
                    <a:pt x="16" y="48"/>
                  </a:lnTo>
                  <a:lnTo>
                    <a:pt x="0" y="48"/>
                  </a:lnTo>
                  <a:lnTo>
                    <a:pt x="8" y="32"/>
                  </a:lnTo>
                  <a:lnTo>
                    <a:pt x="0" y="16"/>
                  </a:lnTo>
                  <a:close/>
                </a:path>
              </a:pathLst>
            </a:custGeom>
            <a:noFill/>
            <a:ln w="0">
              <a:solidFill>
                <a:srgbClr val="09048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10" name="Oval 688"/>
            <p:cNvSpPr>
              <a:spLocks noChangeArrowheads="1"/>
            </p:cNvSpPr>
            <p:nvPr/>
          </p:nvSpPr>
          <p:spPr bwMode="auto">
            <a:xfrm>
              <a:off x="10725150" y="5467350"/>
              <a:ext cx="31750" cy="31750"/>
            </a:xfrm>
            <a:prstGeom prst="ellipse">
              <a:avLst/>
            </a:prstGeom>
            <a:solidFill>
              <a:srgbClr val="CDC50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11" name="Oval 689"/>
            <p:cNvSpPr>
              <a:spLocks noChangeArrowheads="1"/>
            </p:cNvSpPr>
            <p:nvPr/>
          </p:nvSpPr>
          <p:spPr bwMode="auto">
            <a:xfrm>
              <a:off x="10718800" y="5461000"/>
              <a:ext cx="44450" cy="44450"/>
            </a:xfrm>
            <a:prstGeom prst="ellipse">
              <a:avLst/>
            </a:prstGeom>
            <a:solidFill>
              <a:srgbClr val="CDC50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12" name="Freeform 690"/>
            <p:cNvSpPr>
              <a:spLocks/>
            </p:cNvSpPr>
            <p:nvPr/>
          </p:nvSpPr>
          <p:spPr bwMode="auto">
            <a:xfrm>
              <a:off x="10699750" y="5429250"/>
              <a:ext cx="76200" cy="101600"/>
            </a:xfrm>
            <a:custGeom>
              <a:avLst/>
              <a:gdLst>
                <a:gd name="T0" fmla="*/ 0 w 48"/>
                <a:gd name="T1" fmla="*/ 16 h 64"/>
                <a:gd name="T2" fmla="*/ 16 w 48"/>
                <a:gd name="T3" fmla="*/ 16 h 64"/>
                <a:gd name="T4" fmla="*/ 24 w 48"/>
                <a:gd name="T5" fmla="*/ 0 h 64"/>
                <a:gd name="T6" fmla="*/ 32 w 48"/>
                <a:gd name="T7" fmla="*/ 16 h 64"/>
                <a:gd name="T8" fmla="*/ 48 w 48"/>
                <a:gd name="T9" fmla="*/ 16 h 64"/>
                <a:gd name="T10" fmla="*/ 40 w 48"/>
                <a:gd name="T11" fmla="*/ 32 h 64"/>
                <a:gd name="T12" fmla="*/ 48 w 48"/>
                <a:gd name="T13" fmla="*/ 48 h 64"/>
                <a:gd name="T14" fmla="*/ 32 w 48"/>
                <a:gd name="T15" fmla="*/ 48 h 64"/>
                <a:gd name="T16" fmla="*/ 24 w 48"/>
                <a:gd name="T17" fmla="*/ 64 h 64"/>
                <a:gd name="T18" fmla="*/ 16 w 48"/>
                <a:gd name="T19" fmla="*/ 48 h 64"/>
                <a:gd name="T20" fmla="*/ 0 w 48"/>
                <a:gd name="T21" fmla="*/ 48 h 64"/>
                <a:gd name="T22" fmla="*/ 8 w 48"/>
                <a:gd name="T23" fmla="*/ 32 h 64"/>
                <a:gd name="T24" fmla="*/ 0 w 48"/>
                <a:gd name="T25" fmla="*/ 1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 h="64">
                  <a:moveTo>
                    <a:pt x="0" y="16"/>
                  </a:moveTo>
                  <a:lnTo>
                    <a:pt x="16" y="16"/>
                  </a:lnTo>
                  <a:lnTo>
                    <a:pt x="24" y="0"/>
                  </a:lnTo>
                  <a:lnTo>
                    <a:pt x="32" y="16"/>
                  </a:lnTo>
                  <a:lnTo>
                    <a:pt x="48" y="16"/>
                  </a:lnTo>
                  <a:lnTo>
                    <a:pt x="40" y="32"/>
                  </a:lnTo>
                  <a:lnTo>
                    <a:pt x="48" y="48"/>
                  </a:lnTo>
                  <a:lnTo>
                    <a:pt x="32" y="48"/>
                  </a:lnTo>
                  <a:lnTo>
                    <a:pt x="24" y="64"/>
                  </a:lnTo>
                  <a:lnTo>
                    <a:pt x="16" y="48"/>
                  </a:lnTo>
                  <a:lnTo>
                    <a:pt x="0" y="48"/>
                  </a:lnTo>
                  <a:lnTo>
                    <a:pt x="8" y="32"/>
                  </a:lnTo>
                  <a:lnTo>
                    <a:pt x="0" y="16"/>
                  </a:lnTo>
                  <a:close/>
                </a:path>
              </a:pathLst>
            </a:custGeom>
            <a:noFill/>
            <a:ln w="0">
              <a:solidFill>
                <a:srgbClr val="88830A"/>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13" name="Oval 691"/>
            <p:cNvSpPr>
              <a:spLocks noChangeArrowheads="1"/>
            </p:cNvSpPr>
            <p:nvPr/>
          </p:nvSpPr>
          <p:spPr bwMode="auto">
            <a:xfrm>
              <a:off x="10814050" y="5022850"/>
              <a:ext cx="31750" cy="31750"/>
            </a:xfrm>
            <a:prstGeom prst="ellipse">
              <a:avLst/>
            </a:prstGeom>
            <a:solidFill>
              <a:srgbClr val="21CE0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14" name="Oval 692"/>
            <p:cNvSpPr>
              <a:spLocks noChangeArrowheads="1"/>
            </p:cNvSpPr>
            <p:nvPr/>
          </p:nvSpPr>
          <p:spPr bwMode="auto">
            <a:xfrm>
              <a:off x="10807700" y="5016500"/>
              <a:ext cx="44450" cy="44450"/>
            </a:xfrm>
            <a:prstGeom prst="ellipse">
              <a:avLst/>
            </a:prstGeom>
            <a:solidFill>
              <a:srgbClr val="21CE0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15" name="Freeform 693"/>
            <p:cNvSpPr>
              <a:spLocks/>
            </p:cNvSpPr>
            <p:nvPr/>
          </p:nvSpPr>
          <p:spPr bwMode="auto">
            <a:xfrm>
              <a:off x="10788650" y="4984750"/>
              <a:ext cx="76200" cy="101600"/>
            </a:xfrm>
            <a:custGeom>
              <a:avLst/>
              <a:gdLst>
                <a:gd name="T0" fmla="*/ 0 w 48"/>
                <a:gd name="T1" fmla="*/ 16 h 64"/>
                <a:gd name="T2" fmla="*/ 16 w 48"/>
                <a:gd name="T3" fmla="*/ 16 h 64"/>
                <a:gd name="T4" fmla="*/ 24 w 48"/>
                <a:gd name="T5" fmla="*/ 0 h 64"/>
                <a:gd name="T6" fmla="*/ 32 w 48"/>
                <a:gd name="T7" fmla="*/ 16 h 64"/>
                <a:gd name="T8" fmla="*/ 48 w 48"/>
                <a:gd name="T9" fmla="*/ 16 h 64"/>
                <a:gd name="T10" fmla="*/ 40 w 48"/>
                <a:gd name="T11" fmla="*/ 32 h 64"/>
                <a:gd name="T12" fmla="*/ 48 w 48"/>
                <a:gd name="T13" fmla="*/ 48 h 64"/>
                <a:gd name="T14" fmla="*/ 32 w 48"/>
                <a:gd name="T15" fmla="*/ 48 h 64"/>
                <a:gd name="T16" fmla="*/ 24 w 48"/>
                <a:gd name="T17" fmla="*/ 64 h 64"/>
                <a:gd name="T18" fmla="*/ 16 w 48"/>
                <a:gd name="T19" fmla="*/ 48 h 64"/>
                <a:gd name="T20" fmla="*/ 0 w 48"/>
                <a:gd name="T21" fmla="*/ 48 h 64"/>
                <a:gd name="T22" fmla="*/ 8 w 48"/>
                <a:gd name="T23" fmla="*/ 32 h 64"/>
                <a:gd name="T24" fmla="*/ 0 w 48"/>
                <a:gd name="T25" fmla="*/ 1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 h="64">
                  <a:moveTo>
                    <a:pt x="0" y="16"/>
                  </a:moveTo>
                  <a:lnTo>
                    <a:pt x="16" y="16"/>
                  </a:lnTo>
                  <a:lnTo>
                    <a:pt x="24" y="0"/>
                  </a:lnTo>
                  <a:lnTo>
                    <a:pt x="32" y="16"/>
                  </a:lnTo>
                  <a:lnTo>
                    <a:pt x="48" y="16"/>
                  </a:lnTo>
                  <a:lnTo>
                    <a:pt x="40" y="32"/>
                  </a:lnTo>
                  <a:lnTo>
                    <a:pt x="48" y="48"/>
                  </a:lnTo>
                  <a:lnTo>
                    <a:pt x="32" y="48"/>
                  </a:lnTo>
                  <a:lnTo>
                    <a:pt x="24" y="64"/>
                  </a:lnTo>
                  <a:lnTo>
                    <a:pt x="16" y="48"/>
                  </a:lnTo>
                  <a:lnTo>
                    <a:pt x="0" y="48"/>
                  </a:lnTo>
                  <a:lnTo>
                    <a:pt x="8" y="32"/>
                  </a:lnTo>
                  <a:lnTo>
                    <a:pt x="0" y="16"/>
                  </a:lnTo>
                  <a:close/>
                </a:path>
              </a:pathLst>
            </a:custGeom>
            <a:noFill/>
            <a:ln w="0">
              <a:solidFill>
                <a:srgbClr val="168909"/>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16" name="Rectangle 694"/>
            <p:cNvSpPr>
              <a:spLocks noChangeArrowheads="1"/>
            </p:cNvSpPr>
            <p:nvPr/>
          </p:nvSpPr>
          <p:spPr bwMode="auto">
            <a:xfrm>
              <a:off x="10588389" y="4438650"/>
              <a:ext cx="384721" cy="1692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Arial Narrow" pitchFamily="34" charset="0"/>
                  <a:cs typeface="Arial" pitchFamily="34" charset="0"/>
                </a:rPr>
                <a:t>Solution</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617" name="Rectangle 695"/>
            <p:cNvSpPr>
              <a:spLocks noChangeArrowheads="1"/>
            </p:cNvSpPr>
            <p:nvPr/>
          </p:nvSpPr>
          <p:spPr bwMode="auto">
            <a:xfrm>
              <a:off x="10706100" y="6400800"/>
              <a:ext cx="236751"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Arial Narrow" pitchFamily="34" charset="0"/>
                  <a:cs typeface="Arial" pitchFamily="34" charset="0"/>
                </a:rPr>
                <a:t>location</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grpSp>
      <p:grpSp>
        <p:nvGrpSpPr>
          <p:cNvPr id="4" name="Group 1977"/>
          <p:cNvGrpSpPr/>
          <p:nvPr/>
        </p:nvGrpSpPr>
        <p:grpSpPr>
          <a:xfrm>
            <a:off x="1376092" y="3573016"/>
            <a:ext cx="4415254" cy="2076222"/>
            <a:chOff x="1253620" y="-1131888"/>
            <a:chExt cx="4075619" cy="2076222"/>
          </a:xfrm>
        </p:grpSpPr>
        <p:sp>
          <p:nvSpPr>
            <p:cNvPr id="328" name="Rectangle 6"/>
            <p:cNvSpPr>
              <a:spLocks noChangeArrowheads="1"/>
            </p:cNvSpPr>
            <p:nvPr/>
          </p:nvSpPr>
          <p:spPr bwMode="auto">
            <a:xfrm>
              <a:off x="1547813" y="-922338"/>
              <a:ext cx="1633538" cy="162560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37" name="Rectangle 7"/>
            <p:cNvSpPr>
              <a:spLocks noChangeArrowheads="1"/>
            </p:cNvSpPr>
            <p:nvPr/>
          </p:nvSpPr>
          <p:spPr bwMode="auto">
            <a:xfrm>
              <a:off x="1547813" y="-922338"/>
              <a:ext cx="1633538" cy="1625600"/>
            </a:xfrm>
            <a:prstGeom prst="rect">
              <a:avLst/>
            </a:prstGeom>
            <a:noFill/>
            <a:ln w="0">
              <a:solidFill>
                <a:srgbClr val="FFFFFF"/>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38" name="Line 8"/>
            <p:cNvSpPr>
              <a:spLocks noChangeShapeType="1"/>
            </p:cNvSpPr>
            <p:nvPr/>
          </p:nvSpPr>
          <p:spPr bwMode="auto">
            <a:xfrm flipV="1">
              <a:off x="1763713" y="-922338"/>
              <a:ext cx="0" cy="1625600"/>
            </a:xfrm>
            <a:prstGeom prst="line">
              <a:avLst/>
            </a:prstGeom>
            <a:noFill/>
            <a:ln w="0">
              <a:solidFill>
                <a:srgbClr val="000000"/>
              </a:solidFill>
              <a:prstDash val="sysDot"/>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39" name="Line 9"/>
            <p:cNvSpPr>
              <a:spLocks noChangeShapeType="1"/>
            </p:cNvSpPr>
            <p:nvPr/>
          </p:nvSpPr>
          <p:spPr bwMode="auto">
            <a:xfrm flipV="1">
              <a:off x="2024063" y="-922338"/>
              <a:ext cx="0" cy="1625600"/>
            </a:xfrm>
            <a:prstGeom prst="line">
              <a:avLst/>
            </a:prstGeom>
            <a:noFill/>
            <a:ln w="0">
              <a:solidFill>
                <a:srgbClr val="000000"/>
              </a:solidFill>
              <a:prstDash val="sysDot"/>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40" name="Line 10"/>
            <p:cNvSpPr>
              <a:spLocks noChangeShapeType="1"/>
            </p:cNvSpPr>
            <p:nvPr/>
          </p:nvSpPr>
          <p:spPr bwMode="auto">
            <a:xfrm flipV="1">
              <a:off x="2286001" y="-922338"/>
              <a:ext cx="0" cy="1625600"/>
            </a:xfrm>
            <a:prstGeom prst="line">
              <a:avLst/>
            </a:prstGeom>
            <a:noFill/>
            <a:ln w="0">
              <a:solidFill>
                <a:srgbClr val="000000"/>
              </a:solidFill>
              <a:prstDash val="sysDot"/>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41" name="Line 11"/>
            <p:cNvSpPr>
              <a:spLocks noChangeShapeType="1"/>
            </p:cNvSpPr>
            <p:nvPr/>
          </p:nvSpPr>
          <p:spPr bwMode="auto">
            <a:xfrm flipV="1">
              <a:off x="2546351" y="-922338"/>
              <a:ext cx="0" cy="1625600"/>
            </a:xfrm>
            <a:prstGeom prst="line">
              <a:avLst/>
            </a:prstGeom>
            <a:noFill/>
            <a:ln w="0">
              <a:solidFill>
                <a:srgbClr val="000000"/>
              </a:solidFill>
              <a:prstDash val="sysDot"/>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42" name="Line 12"/>
            <p:cNvSpPr>
              <a:spLocks noChangeShapeType="1"/>
            </p:cNvSpPr>
            <p:nvPr/>
          </p:nvSpPr>
          <p:spPr bwMode="auto">
            <a:xfrm flipV="1">
              <a:off x="2813051" y="-922338"/>
              <a:ext cx="0" cy="1625600"/>
            </a:xfrm>
            <a:prstGeom prst="line">
              <a:avLst/>
            </a:prstGeom>
            <a:noFill/>
            <a:ln w="0">
              <a:solidFill>
                <a:srgbClr val="000000"/>
              </a:solidFill>
              <a:prstDash val="sysDot"/>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43" name="Line 13"/>
            <p:cNvSpPr>
              <a:spLocks noChangeShapeType="1"/>
            </p:cNvSpPr>
            <p:nvPr/>
          </p:nvSpPr>
          <p:spPr bwMode="auto">
            <a:xfrm flipV="1">
              <a:off x="3073401" y="-922338"/>
              <a:ext cx="0" cy="1625600"/>
            </a:xfrm>
            <a:prstGeom prst="line">
              <a:avLst/>
            </a:prstGeom>
            <a:noFill/>
            <a:ln w="0">
              <a:solidFill>
                <a:srgbClr val="000000"/>
              </a:solidFill>
              <a:prstDash val="sysDot"/>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44" name="Line 14"/>
            <p:cNvSpPr>
              <a:spLocks noChangeShapeType="1"/>
            </p:cNvSpPr>
            <p:nvPr/>
          </p:nvSpPr>
          <p:spPr bwMode="auto">
            <a:xfrm>
              <a:off x="1547813" y="639762"/>
              <a:ext cx="1633538" cy="0"/>
            </a:xfrm>
            <a:prstGeom prst="line">
              <a:avLst/>
            </a:prstGeom>
            <a:noFill/>
            <a:ln w="0">
              <a:solidFill>
                <a:srgbClr val="000000"/>
              </a:solidFill>
              <a:prstDash val="sysDot"/>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45" name="Line 15"/>
            <p:cNvSpPr>
              <a:spLocks noChangeShapeType="1"/>
            </p:cNvSpPr>
            <p:nvPr/>
          </p:nvSpPr>
          <p:spPr bwMode="auto">
            <a:xfrm>
              <a:off x="1547813" y="315912"/>
              <a:ext cx="1633538" cy="0"/>
            </a:xfrm>
            <a:prstGeom prst="line">
              <a:avLst/>
            </a:prstGeom>
            <a:noFill/>
            <a:ln w="0">
              <a:solidFill>
                <a:srgbClr val="000000"/>
              </a:solidFill>
              <a:prstDash val="sysDot"/>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46" name="Line 16"/>
            <p:cNvSpPr>
              <a:spLocks noChangeShapeType="1"/>
            </p:cNvSpPr>
            <p:nvPr/>
          </p:nvSpPr>
          <p:spPr bwMode="auto">
            <a:xfrm>
              <a:off x="1547813" y="-7938"/>
              <a:ext cx="1633538" cy="0"/>
            </a:xfrm>
            <a:prstGeom prst="line">
              <a:avLst/>
            </a:prstGeom>
            <a:noFill/>
            <a:ln w="0">
              <a:solidFill>
                <a:srgbClr val="000000"/>
              </a:solidFill>
              <a:prstDash val="sysDot"/>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47" name="Line 17"/>
            <p:cNvSpPr>
              <a:spLocks noChangeShapeType="1"/>
            </p:cNvSpPr>
            <p:nvPr/>
          </p:nvSpPr>
          <p:spPr bwMode="auto">
            <a:xfrm>
              <a:off x="1547813" y="-331788"/>
              <a:ext cx="1633538" cy="0"/>
            </a:xfrm>
            <a:prstGeom prst="line">
              <a:avLst/>
            </a:prstGeom>
            <a:noFill/>
            <a:ln w="0">
              <a:solidFill>
                <a:srgbClr val="000000"/>
              </a:solidFill>
              <a:prstDash val="sysDot"/>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48" name="Line 18"/>
            <p:cNvSpPr>
              <a:spLocks noChangeShapeType="1"/>
            </p:cNvSpPr>
            <p:nvPr/>
          </p:nvSpPr>
          <p:spPr bwMode="auto">
            <a:xfrm>
              <a:off x="1547813" y="-655638"/>
              <a:ext cx="1633538" cy="0"/>
            </a:xfrm>
            <a:prstGeom prst="line">
              <a:avLst/>
            </a:prstGeom>
            <a:noFill/>
            <a:ln w="0">
              <a:solidFill>
                <a:srgbClr val="000000"/>
              </a:solidFill>
              <a:prstDash val="sysDot"/>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49" name="Line 19"/>
            <p:cNvSpPr>
              <a:spLocks noChangeShapeType="1"/>
            </p:cNvSpPr>
            <p:nvPr/>
          </p:nvSpPr>
          <p:spPr bwMode="auto">
            <a:xfrm>
              <a:off x="1547813" y="-922338"/>
              <a:ext cx="1633538"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50" name="Line 20"/>
            <p:cNvSpPr>
              <a:spLocks noChangeShapeType="1"/>
            </p:cNvSpPr>
            <p:nvPr/>
          </p:nvSpPr>
          <p:spPr bwMode="auto">
            <a:xfrm>
              <a:off x="1547813" y="703262"/>
              <a:ext cx="1633538"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51" name="Line 21"/>
            <p:cNvSpPr>
              <a:spLocks noChangeShapeType="1"/>
            </p:cNvSpPr>
            <p:nvPr/>
          </p:nvSpPr>
          <p:spPr bwMode="auto">
            <a:xfrm flipV="1">
              <a:off x="3181351" y="-922338"/>
              <a:ext cx="0" cy="162560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52" name="Line 22"/>
            <p:cNvSpPr>
              <a:spLocks noChangeShapeType="1"/>
            </p:cNvSpPr>
            <p:nvPr/>
          </p:nvSpPr>
          <p:spPr bwMode="auto">
            <a:xfrm flipV="1">
              <a:off x="1547813" y="-922338"/>
              <a:ext cx="0" cy="162560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53" name="Line 23"/>
            <p:cNvSpPr>
              <a:spLocks noChangeShapeType="1"/>
            </p:cNvSpPr>
            <p:nvPr/>
          </p:nvSpPr>
          <p:spPr bwMode="auto">
            <a:xfrm>
              <a:off x="1547813" y="703262"/>
              <a:ext cx="1633538"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54" name="Line 24"/>
            <p:cNvSpPr>
              <a:spLocks noChangeShapeType="1"/>
            </p:cNvSpPr>
            <p:nvPr/>
          </p:nvSpPr>
          <p:spPr bwMode="auto">
            <a:xfrm flipV="1">
              <a:off x="1547813" y="-922338"/>
              <a:ext cx="0" cy="162560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55" name="Line 25"/>
            <p:cNvSpPr>
              <a:spLocks noChangeShapeType="1"/>
            </p:cNvSpPr>
            <p:nvPr/>
          </p:nvSpPr>
          <p:spPr bwMode="auto">
            <a:xfrm flipV="1">
              <a:off x="1763713" y="684212"/>
              <a:ext cx="0" cy="1905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648" name="Line 26"/>
            <p:cNvSpPr>
              <a:spLocks noChangeShapeType="1"/>
            </p:cNvSpPr>
            <p:nvPr/>
          </p:nvSpPr>
          <p:spPr bwMode="auto">
            <a:xfrm>
              <a:off x="1763713" y="-922338"/>
              <a:ext cx="0" cy="1905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649" name="Rectangle 27"/>
            <p:cNvSpPr>
              <a:spLocks noChangeArrowheads="1"/>
            </p:cNvSpPr>
            <p:nvPr/>
          </p:nvSpPr>
          <p:spPr bwMode="auto">
            <a:xfrm>
              <a:off x="1744663" y="728662"/>
              <a:ext cx="38472"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Arial Narrow" pitchFamily="34" charset="0"/>
                  <a:cs typeface="Arial" pitchFamily="34" charset="0"/>
                </a:rPr>
                <a:t>5</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7651" name="Line 28"/>
            <p:cNvSpPr>
              <a:spLocks noChangeShapeType="1"/>
            </p:cNvSpPr>
            <p:nvPr/>
          </p:nvSpPr>
          <p:spPr bwMode="auto">
            <a:xfrm flipV="1">
              <a:off x="2024063" y="684212"/>
              <a:ext cx="0" cy="1905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652" name="Line 29"/>
            <p:cNvSpPr>
              <a:spLocks noChangeShapeType="1"/>
            </p:cNvSpPr>
            <p:nvPr/>
          </p:nvSpPr>
          <p:spPr bwMode="auto">
            <a:xfrm>
              <a:off x="2024063" y="-922338"/>
              <a:ext cx="0" cy="1905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653" name="Rectangle 30"/>
            <p:cNvSpPr>
              <a:spLocks noChangeArrowheads="1"/>
            </p:cNvSpPr>
            <p:nvPr/>
          </p:nvSpPr>
          <p:spPr bwMode="auto">
            <a:xfrm>
              <a:off x="1985963" y="728662"/>
              <a:ext cx="76944"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Arial Narrow" pitchFamily="34" charset="0"/>
                  <a:cs typeface="Arial" pitchFamily="34" charset="0"/>
                </a:rPr>
                <a:t>10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7654" name="Line 31"/>
            <p:cNvSpPr>
              <a:spLocks noChangeShapeType="1"/>
            </p:cNvSpPr>
            <p:nvPr/>
          </p:nvSpPr>
          <p:spPr bwMode="auto">
            <a:xfrm flipV="1">
              <a:off x="2286001" y="684212"/>
              <a:ext cx="0" cy="1905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655" name="Line 32"/>
            <p:cNvSpPr>
              <a:spLocks noChangeShapeType="1"/>
            </p:cNvSpPr>
            <p:nvPr/>
          </p:nvSpPr>
          <p:spPr bwMode="auto">
            <a:xfrm>
              <a:off x="2286001" y="-922338"/>
              <a:ext cx="0" cy="1905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656" name="Rectangle 33"/>
            <p:cNvSpPr>
              <a:spLocks noChangeArrowheads="1"/>
            </p:cNvSpPr>
            <p:nvPr/>
          </p:nvSpPr>
          <p:spPr bwMode="auto">
            <a:xfrm>
              <a:off x="2247901" y="728662"/>
              <a:ext cx="76944"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Arial Narrow" pitchFamily="34" charset="0"/>
                  <a:cs typeface="Arial" pitchFamily="34" charset="0"/>
                </a:rPr>
                <a:t>15</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7657" name="Line 34"/>
            <p:cNvSpPr>
              <a:spLocks noChangeShapeType="1"/>
            </p:cNvSpPr>
            <p:nvPr/>
          </p:nvSpPr>
          <p:spPr bwMode="auto">
            <a:xfrm flipV="1">
              <a:off x="2546351" y="684212"/>
              <a:ext cx="0" cy="1905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658" name="Line 35"/>
            <p:cNvSpPr>
              <a:spLocks noChangeShapeType="1"/>
            </p:cNvSpPr>
            <p:nvPr/>
          </p:nvSpPr>
          <p:spPr bwMode="auto">
            <a:xfrm>
              <a:off x="2546351" y="-922338"/>
              <a:ext cx="0" cy="1905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659" name="Rectangle 36"/>
            <p:cNvSpPr>
              <a:spLocks noChangeArrowheads="1"/>
            </p:cNvSpPr>
            <p:nvPr/>
          </p:nvSpPr>
          <p:spPr bwMode="auto">
            <a:xfrm>
              <a:off x="2508251" y="728662"/>
              <a:ext cx="76944"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Arial Narrow" pitchFamily="34" charset="0"/>
                  <a:cs typeface="Arial" pitchFamily="34" charset="0"/>
                </a:rPr>
                <a:t>20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7660" name="Line 37"/>
            <p:cNvSpPr>
              <a:spLocks noChangeShapeType="1"/>
            </p:cNvSpPr>
            <p:nvPr/>
          </p:nvSpPr>
          <p:spPr bwMode="auto">
            <a:xfrm flipV="1">
              <a:off x="2813051" y="684212"/>
              <a:ext cx="0" cy="1905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661" name="Line 38"/>
            <p:cNvSpPr>
              <a:spLocks noChangeShapeType="1"/>
            </p:cNvSpPr>
            <p:nvPr/>
          </p:nvSpPr>
          <p:spPr bwMode="auto">
            <a:xfrm>
              <a:off x="2813051" y="-922338"/>
              <a:ext cx="0" cy="1905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662" name="Rectangle 39"/>
            <p:cNvSpPr>
              <a:spLocks noChangeArrowheads="1"/>
            </p:cNvSpPr>
            <p:nvPr/>
          </p:nvSpPr>
          <p:spPr bwMode="auto">
            <a:xfrm>
              <a:off x="2774951" y="728662"/>
              <a:ext cx="76944"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Arial Narrow" pitchFamily="34" charset="0"/>
                  <a:cs typeface="Arial" pitchFamily="34" charset="0"/>
                </a:rPr>
                <a:t>25</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7663" name="Line 40"/>
            <p:cNvSpPr>
              <a:spLocks noChangeShapeType="1"/>
            </p:cNvSpPr>
            <p:nvPr/>
          </p:nvSpPr>
          <p:spPr bwMode="auto">
            <a:xfrm flipV="1">
              <a:off x="3073401" y="684212"/>
              <a:ext cx="0" cy="1905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664" name="Line 41"/>
            <p:cNvSpPr>
              <a:spLocks noChangeShapeType="1"/>
            </p:cNvSpPr>
            <p:nvPr/>
          </p:nvSpPr>
          <p:spPr bwMode="auto">
            <a:xfrm>
              <a:off x="3073401" y="-922338"/>
              <a:ext cx="0" cy="1905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665" name="Rectangle 42"/>
            <p:cNvSpPr>
              <a:spLocks noChangeArrowheads="1"/>
            </p:cNvSpPr>
            <p:nvPr/>
          </p:nvSpPr>
          <p:spPr bwMode="auto">
            <a:xfrm>
              <a:off x="3035301" y="728662"/>
              <a:ext cx="76944"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Arial Narrow" pitchFamily="34" charset="0"/>
                  <a:cs typeface="Arial" pitchFamily="34" charset="0"/>
                </a:rPr>
                <a:t>30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7666" name="Line 43"/>
            <p:cNvSpPr>
              <a:spLocks noChangeShapeType="1"/>
            </p:cNvSpPr>
            <p:nvPr/>
          </p:nvSpPr>
          <p:spPr bwMode="auto">
            <a:xfrm>
              <a:off x="1547813" y="639762"/>
              <a:ext cx="19050"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667" name="Line 44"/>
            <p:cNvSpPr>
              <a:spLocks noChangeShapeType="1"/>
            </p:cNvSpPr>
            <p:nvPr/>
          </p:nvSpPr>
          <p:spPr bwMode="auto">
            <a:xfrm flipH="1">
              <a:off x="3162301" y="639762"/>
              <a:ext cx="19050"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668" name="Rectangle 45"/>
            <p:cNvSpPr>
              <a:spLocks noChangeArrowheads="1"/>
            </p:cNvSpPr>
            <p:nvPr/>
          </p:nvSpPr>
          <p:spPr bwMode="auto">
            <a:xfrm>
              <a:off x="1389063" y="588962"/>
              <a:ext cx="137612"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Arial Narrow" pitchFamily="34" charset="0"/>
                  <a:cs typeface="Arial" pitchFamily="34" charset="0"/>
                </a:rPr>
                <a:t>-420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7669" name="Line 46"/>
            <p:cNvSpPr>
              <a:spLocks noChangeShapeType="1"/>
            </p:cNvSpPr>
            <p:nvPr/>
          </p:nvSpPr>
          <p:spPr bwMode="auto">
            <a:xfrm>
              <a:off x="1547813" y="315912"/>
              <a:ext cx="19050"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670" name="Line 47"/>
            <p:cNvSpPr>
              <a:spLocks noChangeShapeType="1"/>
            </p:cNvSpPr>
            <p:nvPr/>
          </p:nvSpPr>
          <p:spPr bwMode="auto">
            <a:xfrm flipH="1">
              <a:off x="3162301" y="315912"/>
              <a:ext cx="19050"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671" name="Rectangle 48"/>
            <p:cNvSpPr>
              <a:spLocks noChangeArrowheads="1"/>
            </p:cNvSpPr>
            <p:nvPr/>
          </p:nvSpPr>
          <p:spPr bwMode="auto">
            <a:xfrm>
              <a:off x="1389063" y="265112"/>
              <a:ext cx="137612"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Arial Narrow" pitchFamily="34" charset="0"/>
                  <a:cs typeface="Arial" pitchFamily="34" charset="0"/>
                </a:rPr>
                <a:t>-400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7672" name="Line 49"/>
            <p:cNvSpPr>
              <a:spLocks noChangeShapeType="1"/>
            </p:cNvSpPr>
            <p:nvPr/>
          </p:nvSpPr>
          <p:spPr bwMode="auto">
            <a:xfrm>
              <a:off x="1547813" y="-7938"/>
              <a:ext cx="19050"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673" name="Line 50"/>
            <p:cNvSpPr>
              <a:spLocks noChangeShapeType="1"/>
            </p:cNvSpPr>
            <p:nvPr/>
          </p:nvSpPr>
          <p:spPr bwMode="auto">
            <a:xfrm flipH="1">
              <a:off x="3162301" y="-7938"/>
              <a:ext cx="19050"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674" name="Rectangle 51"/>
            <p:cNvSpPr>
              <a:spLocks noChangeArrowheads="1"/>
            </p:cNvSpPr>
            <p:nvPr/>
          </p:nvSpPr>
          <p:spPr bwMode="auto">
            <a:xfrm>
              <a:off x="1389063" y="-58738"/>
              <a:ext cx="137612"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Arial Narrow" pitchFamily="34" charset="0"/>
                  <a:cs typeface="Arial" pitchFamily="34" charset="0"/>
                </a:rPr>
                <a:t>-380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7675" name="Line 52"/>
            <p:cNvSpPr>
              <a:spLocks noChangeShapeType="1"/>
            </p:cNvSpPr>
            <p:nvPr/>
          </p:nvSpPr>
          <p:spPr bwMode="auto">
            <a:xfrm>
              <a:off x="1547813" y="-331788"/>
              <a:ext cx="19050"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676" name="Line 53"/>
            <p:cNvSpPr>
              <a:spLocks noChangeShapeType="1"/>
            </p:cNvSpPr>
            <p:nvPr/>
          </p:nvSpPr>
          <p:spPr bwMode="auto">
            <a:xfrm flipH="1">
              <a:off x="3162301" y="-331788"/>
              <a:ext cx="19050"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677" name="Rectangle 54"/>
            <p:cNvSpPr>
              <a:spLocks noChangeArrowheads="1"/>
            </p:cNvSpPr>
            <p:nvPr/>
          </p:nvSpPr>
          <p:spPr bwMode="auto">
            <a:xfrm>
              <a:off x="1389063" y="-382588"/>
              <a:ext cx="137612"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Arial Narrow" pitchFamily="34" charset="0"/>
                  <a:cs typeface="Arial" pitchFamily="34" charset="0"/>
                </a:rPr>
                <a:t>-360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7678" name="Line 55"/>
            <p:cNvSpPr>
              <a:spLocks noChangeShapeType="1"/>
            </p:cNvSpPr>
            <p:nvPr/>
          </p:nvSpPr>
          <p:spPr bwMode="auto">
            <a:xfrm>
              <a:off x="1547813" y="-655638"/>
              <a:ext cx="19050"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679" name="Line 56"/>
            <p:cNvSpPr>
              <a:spLocks noChangeShapeType="1"/>
            </p:cNvSpPr>
            <p:nvPr/>
          </p:nvSpPr>
          <p:spPr bwMode="auto">
            <a:xfrm flipH="1">
              <a:off x="3162301" y="-655638"/>
              <a:ext cx="19050"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8" name="Rectangle 57"/>
            <p:cNvSpPr>
              <a:spLocks noChangeArrowheads="1"/>
            </p:cNvSpPr>
            <p:nvPr/>
          </p:nvSpPr>
          <p:spPr bwMode="auto">
            <a:xfrm>
              <a:off x="1389063" y="-706438"/>
              <a:ext cx="137612"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Arial Narrow" pitchFamily="34" charset="0"/>
                  <a:cs typeface="Arial" pitchFamily="34" charset="0"/>
                </a:rPr>
                <a:t>-340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45" name="Line 58"/>
            <p:cNvSpPr>
              <a:spLocks noChangeShapeType="1"/>
            </p:cNvSpPr>
            <p:nvPr/>
          </p:nvSpPr>
          <p:spPr bwMode="auto">
            <a:xfrm>
              <a:off x="1547813" y="-922338"/>
              <a:ext cx="1633538"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75" name="Line 59"/>
            <p:cNvSpPr>
              <a:spLocks noChangeShapeType="1"/>
            </p:cNvSpPr>
            <p:nvPr/>
          </p:nvSpPr>
          <p:spPr bwMode="auto">
            <a:xfrm>
              <a:off x="1547813" y="703262"/>
              <a:ext cx="1633538"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07" name="Line 60"/>
            <p:cNvSpPr>
              <a:spLocks noChangeShapeType="1"/>
            </p:cNvSpPr>
            <p:nvPr/>
          </p:nvSpPr>
          <p:spPr bwMode="auto">
            <a:xfrm flipV="1">
              <a:off x="3181351" y="-922338"/>
              <a:ext cx="0" cy="162560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08" name="Line 61"/>
            <p:cNvSpPr>
              <a:spLocks noChangeShapeType="1"/>
            </p:cNvSpPr>
            <p:nvPr/>
          </p:nvSpPr>
          <p:spPr bwMode="auto">
            <a:xfrm flipV="1">
              <a:off x="1547813" y="-922338"/>
              <a:ext cx="0" cy="162560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09" name="Freeform 62"/>
            <p:cNvSpPr>
              <a:spLocks/>
            </p:cNvSpPr>
            <p:nvPr/>
          </p:nvSpPr>
          <p:spPr bwMode="auto">
            <a:xfrm>
              <a:off x="1547813" y="-922338"/>
              <a:ext cx="1633538" cy="1625600"/>
            </a:xfrm>
            <a:custGeom>
              <a:avLst/>
              <a:gdLst>
                <a:gd name="T0" fmla="*/ 0 w 1029"/>
                <a:gd name="T1" fmla="*/ 284 h 1024"/>
                <a:gd name="T2" fmla="*/ 36 w 1029"/>
                <a:gd name="T3" fmla="*/ 120 h 1024"/>
                <a:gd name="T4" fmla="*/ 68 w 1029"/>
                <a:gd name="T5" fmla="*/ 0 h 1024"/>
                <a:gd name="T6" fmla="*/ 100 w 1029"/>
                <a:gd name="T7" fmla="*/ 112 h 1024"/>
                <a:gd name="T8" fmla="*/ 136 w 1029"/>
                <a:gd name="T9" fmla="*/ 232 h 1024"/>
                <a:gd name="T10" fmla="*/ 168 w 1029"/>
                <a:gd name="T11" fmla="*/ 340 h 1024"/>
                <a:gd name="T12" fmla="*/ 200 w 1029"/>
                <a:gd name="T13" fmla="*/ 424 h 1024"/>
                <a:gd name="T14" fmla="*/ 232 w 1029"/>
                <a:gd name="T15" fmla="*/ 496 h 1024"/>
                <a:gd name="T16" fmla="*/ 268 w 1029"/>
                <a:gd name="T17" fmla="*/ 552 h 1024"/>
                <a:gd name="T18" fmla="*/ 300 w 1029"/>
                <a:gd name="T19" fmla="*/ 596 h 1024"/>
                <a:gd name="T20" fmla="*/ 332 w 1029"/>
                <a:gd name="T21" fmla="*/ 632 h 1024"/>
                <a:gd name="T22" fmla="*/ 364 w 1029"/>
                <a:gd name="T23" fmla="*/ 656 h 1024"/>
                <a:gd name="T24" fmla="*/ 401 w 1029"/>
                <a:gd name="T25" fmla="*/ 672 h 1024"/>
                <a:gd name="T26" fmla="*/ 433 w 1029"/>
                <a:gd name="T27" fmla="*/ 692 h 1024"/>
                <a:gd name="T28" fmla="*/ 465 w 1029"/>
                <a:gd name="T29" fmla="*/ 712 h 1024"/>
                <a:gd name="T30" fmla="*/ 497 w 1029"/>
                <a:gd name="T31" fmla="*/ 740 h 1024"/>
                <a:gd name="T32" fmla="*/ 533 w 1029"/>
                <a:gd name="T33" fmla="*/ 776 h 1024"/>
                <a:gd name="T34" fmla="*/ 565 w 1029"/>
                <a:gd name="T35" fmla="*/ 808 h 1024"/>
                <a:gd name="T36" fmla="*/ 597 w 1029"/>
                <a:gd name="T37" fmla="*/ 836 h 1024"/>
                <a:gd name="T38" fmla="*/ 629 w 1029"/>
                <a:gd name="T39" fmla="*/ 864 h 1024"/>
                <a:gd name="T40" fmla="*/ 665 w 1029"/>
                <a:gd name="T41" fmla="*/ 884 h 1024"/>
                <a:gd name="T42" fmla="*/ 697 w 1029"/>
                <a:gd name="T43" fmla="*/ 908 h 1024"/>
                <a:gd name="T44" fmla="*/ 729 w 1029"/>
                <a:gd name="T45" fmla="*/ 928 h 1024"/>
                <a:gd name="T46" fmla="*/ 761 w 1029"/>
                <a:gd name="T47" fmla="*/ 944 h 1024"/>
                <a:gd name="T48" fmla="*/ 797 w 1029"/>
                <a:gd name="T49" fmla="*/ 956 h 1024"/>
                <a:gd name="T50" fmla="*/ 829 w 1029"/>
                <a:gd name="T51" fmla="*/ 968 h 1024"/>
                <a:gd name="T52" fmla="*/ 861 w 1029"/>
                <a:gd name="T53" fmla="*/ 980 h 1024"/>
                <a:gd name="T54" fmla="*/ 893 w 1029"/>
                <a:gd name="T55" fmla="*/ 996 h 1024"/>
                <a:gd name="T56" fmla="*/ 929 w 1029"/>
                <a:gd name="T57" fmla="*/ 1008 h 1024"/>
                <a:gd name="T58" fmla="*/ 961 w 1029"/>
                <a:gd name="T59" fmla="*/ 1016 h 1024"/>
                <a:gd name="T60" fmla="*/ 993 w 1029"/>
                <a:gd name="T61" fmla="*/ 1024 h 1024"/>
                <a:gd name="T62" fmla="*/ 1029 w 1029"/>
                <a:gd name="T63" fmla="*/ 1024 h 1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1024">
                  <a:moveTo>
                    <a:pt x="0" y="284"/>
                  </a:moveTo>
                  <a:lnTo>
                    <a:pt x="36" y="120"/>
                  </a:lnTo>
                  <a:lnTo>
                    <a:pt x="68" y="0"/>
                  </a:lnTo>
                  <a:lnTo>
                    <a:pt x="100" y="112"/>
                  </a:lnTo>
                  <a:lnTo>
                    <a:pt x="136" y="232"/>
                  </a:lnTo>
                  <a:lnTo>
                    <a:pt x="168" y="340"/>
                  </a:lnTo>
                  <a:lnTo>
                    <a:pt x="200" y="424"/>
                  </a:lnTo>
                  <a:lnTo>
                    <a:pt x="232" y="496"/>
                  </a:lnTo>
                  <a:lnTo>
                    <a:pt x="268" y="552"/>
                  </a:lnTo>
                  <a:lnTo>
                    <a:pt x="300" y="596"/>
                  </a:lnTo>
                  <a:lnTo>
                    <a:pt x="332" y="632"/>
                  </a:lnTo>
                  <a:lnTo>
                    <a:pt x="364" y="656"/>
                  </a:lnTo>
                  <a:lnTo>
                    <a:pt x="401" y="672"/>
                  </a:lnTo>
                  <a:lnTo>
                    <a:pt x="433" y="692"/>
                  </a:lnTo>
                  <a:lnTo>
                    <a:pt x="465" y="712"/>
                  </a:lnTo>
                  <a:lnTo>
                    <a:pt x="497" y="740"/>
                  </a:lnTo>
                  <a:lnTo>
                    <a:pt x="533" y="776"/>
                  </a:lnTo>
                  <a:lnTo>
                    <a:pt x="565" y="808"/>
                  </a:lnTo>
                  <a:lnTo>
                    <a:pt x="597" y="836"/>
                  </a:lnTo>
                  <a:lnTo>
                    <a:pt x="629" y="864"/>
                  </a:lnTo>
                  <a:lnTo>
                    <a:pt x="665" y="884"/>
                  </a:lnTo>
                  <a:lnTo>
                    <a:pt x="697" y="908"/>
                  </a:lnTo>
                  <a:lnTo>
                    <a:pt x="729" y="928"/>
                  </a:lnTo>
                  <a:lnTo>
                    <a:pt x="761" y="944"/>
                  </a:lnTo>
                  <a:lnTo>
                    <a:pt x="797" y="956"/>
                  </a:lnTo>
                  <a:lnTo>
                    <a:pt x="829" y="968"/>
                  </a:lnTo>
                  <a:lnTo>
                    <a:pt x="861" y="980"/>
                  </a:lnTo>
                  <a:lnTo>
                    <a:pt x="893" y="996"/>
                  </a:lnTo>
                  <a:lnTo>
                    <a:pt x="929" y="1008"/>
                  </a:lnTo>
                  <a:lnTo>
                    <a:pt x="961" y="1016"/>
                  </a:lnTo>
                  <a:lnTo>
                    <a:pt x="993" y="1024"/>
                  </a:lnTo>
                  <a:lnTo>
                    <a:pt x="1029" y="1024"/>
                  </a:lnTo>
                </a:path>
              </a:pathLst>
            </a:custGeom>
            <a:noFill/>
            <a:ln w="12700">
              <a:solidFill>
                <a:schemeClr val="tx2">
                  <a:lumMod val="60000"/>
                  <a:lumOff val="40000"/>
                </a:schemeClr>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10" name="Rectangle 63"/>
            <p:cNvSpPr>
              <a:spLocks noChangeArrowheads="1"/>
            </p:cNvSpPr>
            <p:nvPr/>
          </p:nvSpPr>
          <p:spPr bwMode="auto">
            <a:xfrm>
              <a:off x="1855081" y="-1125538"/>
              <a:ext cx="574122" cy="1692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Arial Narrow" pitchFamily="34" charset="0"/>
                  <a:cs typeface="Arial" pitchFamily="34" charset="0"/>
                </a:rPr>
                <a:t>Free energy</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11" name="Rectangle 64"/>
            <p:cNvSpPr>
              <a:spLocks noChangeArrowheads="1"/>
            </p:cNvSpPr>
            <p:nvPr/>
          </p:nvSpPr>
          <p:spPr bwMode="auto">
            <a:xfrm>
              <a:off x="2305051" y="836612"/>
              <a:ext cx="128734"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Arial Narrow" pitchFamily="34" charset="0"/>
                  <a:cs typeface="Arial" pitchFamily="34" charset="0"/>
                </a:rPr>
                <a:t>time</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12" name="Rectangle 65"/>
            <p:cNvSpPr>
              <a:spLocks noChangeArrowheads="1"/>
            </p:cNvSpPr>
            <p:nvPr/>
          </p:nvSpPr>
          <p:spPr bwMode="auto">
            <a:xfrm rot="16200000">
              <a:off x="1102962" y="-176718"/>
              <a:ext cx="400751" cy="994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Arial Narrow" pitchFamily="34" charset="0"/>
                  <a:cs typeface="Arial" pitchFamily="34" charset="0"/>
                </a:rPr>
                <a:t>Free energy</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13" name="Rectangle 66"/>
            <p:cNvSpPr>
              <a:spLocks noChangeArrowheads="1"/>
            </p:cNvSpPr>
            <p:nvPr/>
          </p:nvSpPr>
          <p:spPr bwMode="auto">
            <a:xfrm>
              <a:off x="3695701" y="-928688"/>
              <a:ext cx="1633538" cy="163830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14" name="Rectangle 67"/>
            <p:cNvSpPr>
              <a:spLocks noChangeArrowheads="1"/>
            </p:cNvSpPr>
            <p:nvPr/>
          </p:nvSpPr>
          <p:spPr bwMode="auto">
            <a:xfrm>
              <a:off x="3695701" y="-928688"/>
              <a:ext cx="1633538" cy="1638300"/>
            </a:xfrm>
            <a:prstGeom prst="rect">
              <a:avLst/>
            </a:prstGeom>
            <a:noFill/>
            <a:ln w="0">
              <a:solidFill>
                <a:srgbClr val="FFFFFF"/>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7716" name="Picture 68"/>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a:off x="3695701" y="-922338"/>
              <a:ext cx="1633538" cy="1631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15" name="Rectangle 69"/>
            <p:cNvSpPr>
              <a:spLocks noChangeArrowheads="1"/>
            </p:cNvSpPr>
            <p:nvPr/>
          </p:nvSpPr>
          <p:spPr bwMode="auto">
            <a:xfrm>
              <a:off x="3956571" y="-1131888"/>
              <a:ext cx="1018030" cy="1692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en-US" altLang="en-US" sz="1100" dirty="0">
                  <a:solidFill>
                    <a:srgbClr val="000000"/>
                  </a:solidFill>
                  <a:latin typeface="Arial Narrow" pitchFamily="34" charset="0"/>
                </a:rPr>
                <a:t>S</a:t>
              </a:r>
              <a:r>
                <a:rPr kumimoji="0" lang="en-US" altLang="en-US" sz="1100" b="0" i="0" u="none" strike="noStrike" cap="none" normalizeH="0" baseline="0" dirty="0" smtClean="0">
                  <a:ln>
                    <a:noFill/>
                  </a:ln>
                  <a:solidFill>
                    <a:srgbClr val="000000"/>
                  </a:solidFill>
                  <a:effectLst/>
                  <a:latin typeface="Arial Narrow" pitchFamily="34" charset="0"/>
                  <a:cs typeface="Arial" pitchFamily="34" charset="0"/>
                </a:rPr>
                <a:t>oftmax expectations</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7712" name="Rectangle 70"/>
            <p:cNvSpPr>
              <a:spLocks noChangeArrowheads="1"/>
            </p:cNvSpPr>
            <p:nvPr/>
          </p:nvSpPr>
          <p:spPr bwMode="auto">
            <a:xfrm>
              <a:off x="4451351" y="836612"/>
              <a:ext cx="102100"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Arial Narrow" pitchFamily="34" charset="0"/>
                  <a:cs typeface="Arial" pitchFamily="34" charset="0"/>
                </a:rPr>
                <a:t>cell</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7713" name="Rectangle 71"/>
            <p:cNvSpPr>
              <a:spLocks noChangeArrowheads="1"/>
            </p:cNvSpPr>
            <p:nvPr/>
          </p:nvSpPr>
          <p:spPr bwMode="auto">
            <a:xfrm rot="16200000">
              <a:off x="3491171" y="-171956"/>
              <a:ext cx="110608" cy="994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Arial Narrow" pitchFamily="34" charset="0"/>
                  <a:cs typeface="Arial" pitchFamily="34" charset="0"/>
                </a:rPr>
                <a:t>cell</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7714" name="Line 72"/>
            <p:cNvSpPr>
              <a:spLocks noChangeShapeType="1"/>
            </p:cNvSpPr>
            <p:nvPr/>
          </p:nvSpPr>
          <p:spPr bwMode="auto">
            <a:xfrm>
              <a:off x="3695701" y="709612"/>
              <a:ext cx="1633538"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715" name="Line 73"/>
            <p:cNvSpPr>
              <a:spLocks noChangeShapeType="1"/>
            </p:cNvSpPr>
            <p:nvPr/>
          </p:nvSpPr>
          <p:spPr bwMode="auto">
            <a:xfrm>
              <a:off x="3695701" y="-928688"/>
              <a:ext cx="1633538"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717" name="Line 74"/>
            <p:cNvSpPr>
              <a:spLocks noChangeShapeType="1"/>
            </p:cNvSpPr>
            <p:nvPr/>
          </p:nvSpPr>
          <p:spPr bwMode="auto">
            <a:xfrm>
              <a:off x="5329238" y="-928688"/>
              <a:ext cx="0" cy="163830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718" name="Line 75"/>
            <p:cNvSpPr>
              <a:spLocks noChangeShapeType="1"/>
            </p:cNvSpPr>
            <p:nvPr/>
          </p:nvSpPr>
          <p:spPr bwMode="auto">
            <a:xfrm>
              <a:off x="3695701" y="-928688"/>
              <a:ext cx="0" cy="163830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719" name="Line 76"/>
            <p:cNvSpPr>
              <a:spLocks noChangeShapeType="1"/>
            </p:cNvSpPr>
            <p:nvPr/>
          </p:nvSpPr>
          <p:spPr bwMode="auto">
            <a:xfrm>
              <a:off x="3695701" y="709612"/>
              <a:ext cx="1633538"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720" name="Line 77"/>
            <p:cNvSpPr>
              <a:spLocks noChangeShapeType="1"/>
            </p:cNvSpPr>
            <p:nvPr/>
          </p:nvSpPr>
          <p:spPr bwMode="auto">
            <a:xfrm>
              <a:off x="3695701" y="-928688"/>
              <a:ext cx="0" cy="163830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721" name="Line 78"/>
            <p:cNvSpPr>
              <a:spLocks noChangeShapeType="1"/>
            </p:cNvSpPr>
            <p:nvPr/>
          </p:nvSpPr>
          <p:spPr bwMode="auto">
            <a:xfrm flipV="1">
              <a:off x="3797301" y="690562"/>
              <a:ext cx="0" cy="1905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722" name="Line 79"/>
            <p:cNvSpPr>
              <a:spLocks noChangeShapeType="1"/>
            </p:cNvSpPr>
            <p:nvPr/>
          </p:nvSpPr>
          <p:spPr bwMode="auto">
            <a:xfrm>
              <a:off x="3797301" y="-928688"/>
              <a:ext cx="0" cy="1905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723" name="Rectangle 80"/>
            <p:cNvSpPr>
              <a:spLocks noChangeArrowheads="1"/>
            </p:cNvSpPr>
            <p:nvPr/>
          </p:nvSpPr>
          <p:spPr bwMode="auto">
            <a:xfrm>
              <a:off x="3778251" y="728662"/>
              <a:ext cx="38472"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Arial Narrow" pitchFamily="34" charset="0"/>
                  <a:cs typeface="Arial" pitchFamily="34" charset="0"/>
                </a:rPr>
                <a:t>1</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7724" name="Line 81"/>
            <p:cNvSpPr>
              <a:spLocks noChangeShapeType="1"/>
            </p:cNvSpPr>
            <p:nvPr/>
          </p:nvSpPr>
          <p:spPr bwMode="auto">
            <a:xfrm flipV="1">
              <a:off x="4000501" y="690562"/>
              <a:ext cx="0" cy="1905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725" name="Line 82"/>
            <p:cNvSpPr>
              <a:spLocks noChangeShapeType="1"/>
            </p:cNvSpPr>
            <p:nvPr/>
          </p:nvSpPr>
          <p:spPr bwMode="auto">
            <a:xfrm>
              <a:off x="4000501" y="-928688"/>
              <a:ext cx="0" cy="1905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726" name="Rectangle 83"/>
            <p:cNvSpPr>
              <a:spLocks noChangeArrowheads="1"/>
            </p:cNvSpPr>
            <p:nvPr/>
          </p:nvSpPr>
          <p:spPr bwMode="auto">
            <a:xfrm>
              <a:off x="3981451" y="728662"/>
              <a:ext cx="38472"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Arial Narrow" pitchFamily="34" charset="0"/>
                  <a:cs typeface="Arial" pitchFamily="34" charset="0"/>
                </a:rPr>
                <a:t>2</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7727" name="Line 84"/>
            <p:cNvSpPr>
              <a:spLocks noChangeShapeType="1"/>
            </p:cNvSpPr>
            <p:nvPr/>
          </p:nvSpPr>
          <p:spPr bwMode="auto">
            <a:xfrm flipV="1">
              <a:off x="4203701" y="690562"/>
              <a:ext cx="0" cy="1905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728" name="Line 85"/>
            <p:cNvSpPr>
              <a:spLocks noChangeShapeType="1"/>
            </p:cNvSpPr>
            <p:nvPr/>
          </p:nvSpPr>
          <p:spPr bwMode="auto">
            <a:xfrm>
              <a:off x="4203701" y="-928688"/>
              <a:ext cx="0" cy="1905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729" name="Rectangle 86"/>
            <p:cNvSpPr>
              <a:spLocks noChangeArrowheads="1"/>
            </p:cNvSpPr>
            <p:nvPr/>
          </p:nvSpPr>
          <p:spPr bwMode="auto">
            <a:xfrm>
              <a:off x="4184651" y="728662"/>
              <a:ext cx="38472"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Arial Narrow" pitchFamily="34" charset="0"/>
                  <a:cs typeface="Arial" pitchFamily="34" charset="0"/>
                </a:rPr>
                <a:t>3</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7730" name="Line 87"/>
            <p:cNvSpPr>
              <a:spLocks noChangeShapeType="1"/>
            </p:cNvSpPr>
            <p:nvPr/>
          </p:nvSpPr>
          <p:spPr bwMode="auto">
            <a:xfrm flipV="1">
              <a:off x="4406901" y="690562"/>
              <a:ext cx="0" cy="1905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731" name="Line 88"/>
            <p:cNvSpPr>
              <a:spLocks noChangeShapeType="1"/>
            </p:cNvSpPr>
            <p:nvPr/>
          </p:nvSpPr>
          <p:spPr bwMode="auto">
            <a:xfrm>
              <a:off x="4406901" y="-928688"/>
              <a:ext cx="0" cy="1905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732" name="Rectangle 89"/>
            <p:cNvSpPr>
              <a:spLocks noChangeArrowheads="1"/>
            </p:cNvSpPr>
            <p:nvPr/>
          </p:nvSpPr>
          <p:spPr bwMode="auto">
            <a:xfrm>
              <a:off x="4387851" y="728662"/>
              <a:ext cx="38472"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Arial Narrow" pitchFamily="34" charset="0"/>
                  <a:cs typeface="Arial" pitchFamily="34" charset="0"/>
                </a:rPr>
                <a:t>4</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7733" name="Line 90"/>
            <p:cNvSpPr>
              <a:spLocks noChangeShapeType="1"/>
            </p:cNvSpPr>
            <p:nvPr/>
          </p:nvSpPr>
          <p:spPr bwMode="auto">
            <a:xfrm flipV="1">
              <a:off x="4610101" y="690562"/>
              <a:ext cx="0" cy="1905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734" name="Line 91"/>
            <p:cNvSpPr>
              <a:spLocks noChangeShapeType="1"/>
            </p:cNvSpPr>
            <p:nvPr/>
          </p:nvSpPr>
          <p:spPr bwMode="auto">
            <a:xfrm>
              <a:off x="4610101" y="-928688"/>
              <a:ext cx="0" cy="1905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735" name="Rectangle 92"/>
            <p:cNvSpPr>
              <a:spLocks noChangeArrowheads="1"/>
            </p:cNvSpPr>
            <p:nvPr/>
          </p:nvSpPr>
          <p:spPr bwMode="auto">
            <a:xfrm>
              <a:off x="4591051" y="728662"/>
              <a:ext cx="38472"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Arial Narrow" pitchFamily="34" charset="0"/>
                  <a:cs typeface="Arial" pitchFamily="34" charset="0"/>
                </a:rPr>
                <a:t>5</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7736" name="Line 93"/>
            <p:cNvSpPr>
              <a:spLocks noChangeShapeType="1"/>
            </p:cNvSpPr>
            <p:nvPr/>
          </p:nvSpPr>
          <p:spPr bwMode="auto">
            <a:xfrm flipV="1">
              <a:off x="4814888" y="690562"/>
              <a:ext cx="0" cy="1905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737" name="Line 94"/>
            <p:cNvSpPr>
              <a:spLocks noChangeShapeType="1"/>
            </p:cNvSpPr>
            <p:nvPr/>
          </p:nvSpPr>
          <p:spPr bwMode="auto">
            <a:xfrm>
              <a:off x="4814888" y="-928688"/>
              <a:ext cx="0" cy="1905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738" name="Rectangle 95"/>
            <p:cNvSpPr>
              <a:spLocks noChangeArrowheads="1"/>
            </p:cNvSpPr>
            <p:nvPr/>
          </p:nvSpPr>
          <p:spPr bwMode="auto">
            <a:xfrm>
              <a:off x="4795838" y="728662"/>
              <a:ext cx="38472"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Arial Narrow" pitchFamily="34" charset="0"/>
                  <a:cs typeface="Arial" pitchFamily="34" charset="0"/>
                </a:rPr>
                <a:t>6</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7739" name="Line 96"/>
            <p:cNvSpPr>
              <a:spLocks noChangeShapeType="1"/>
            </p:cNvSpPr>
            <p:nvPr/>
          </p:nvSpPr>
          <p:spPr bwMode="auto">
            <a:xfrm flipV="1">
              <a:off x="5018088" y="690562"/>
              <a:ext cx="0" cy="1905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740" name="Line 97"/>
            <p:cNvSpPr>
              <a:spLocks noChangeShapeType="1"/>
            </p:cNvSpPr>
            <p:nvPr/>
          </p:nvSpPr>
          <p:spPr bwMode="auto">
            <a:xfrm>
              <a:off x="5018088" y="-928688"/>
              <a:ext cx="0" cy="1905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741" name="Rectangle 98"/>
            <p:cNvSpPr>
              <a:spLocks noChangeArrowheads="1"/>
            </p:cNvSpPr>
            <p:nvPr/>
          </p:nvSpPr>
          <p:spPr bwMode="auto">
            <a:xfrm>
              <a:off x="4999038" y="728662"/>
              <a:ext cx="38472"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Arial Narrow" pitchFamily="34" charset="0"/>
                  <a:cs typeface="Arial" pitchFamily="34" charset="0"/>
                </a:rPr>
                <a:t>7</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7742" name="Line 99"/>
            <p:cNvSpPr>
              <a:spLocks noChangeShapeType="1"/>
            </p:cNvSpPr>
            <p:nvPr/>
          </p:nvSpPr>
          <p:spPr bwMode="auto">
            <a:xfrm flipV="1">
              <a:off x="5221288" y="690562"/>
              <a:ext cx="0" cy="1905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743" name="Line 100"/>
            <p:cNvSpPr>
              <a:spLocks noChangeShapeType="1"/>
            </p:cNvSpPr>
            <p:nvPr/>
          </p:nvSpPr>
          <p:spPr bwMode="auto">
            <a:xfrm>
              <a:off x="5221288" y="-928688"/>
              <a:ext cx="0" cy="1905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44" name="Rectangle 101"/>
            <p:cNvSpPr>
              <a:spLocks noChangeArrowheads="1"/>
            </p:cNvSpPr>
            <p:nvPr/>
          </p:nvSpPr>
          <p:spPr bwMode="auto">
            <a:xfrm>
              <a:off x="5202238" y="728662"/>
              <a:ext cx="38472"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Arial Narrow" pitchFamily="34" charset="0"/>
                  <a:cs typeface="Arial" pitchFamily="34" charset="0"/>
                </a:rPr>
                <a:t>8</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45" name="Line 102"/>
            <p:cNvSpPr>
              <a:spLocks noChangeShapeType="1"/>
            </p:cNvSpPr>
            <p:nvPr/>
          </p:nvSpPr>
          <p:spPr bwMode="auto">
            <a:xfrm>
              <a:off x="3695701" y="-820738"/>
              <a:ext cx="12700"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46" name="Line 103"/>
            <p:cNvSpPr>
              <a:spLocks noChangeShapeType="1"/>
            </p:cNvSpPr>
            <p:nvPr/>
          </p:nvSpPr>
          <p:spPr bwMode="auto">
            <a:xfrm flipH="1">
              <a:off x="5310188" y="-820738"/>
              <a:ext cx="19050"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096" name="Rectangle 104"/>
            <p:cNvSpPr>
              <a:spLocks noChangeArrowheads="1"/>
            </p:cNvSpPr>
            <p:nvPr/>
          </p:nvSpPr>
          <p:spPr bwMode="auto">
            <a:xfrm>
              <a:off x="3632201" y="-871538"/>
              <a:ext cx="38472"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Arial Narrow" pitchFamily="34" charset="0"/>
                  <a:cs typeface="Arial" pitchFamily="34" charset="0"/>
                </a:rPr>
                <a:t>1</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097" name="Line 105"/>
            <p:cNvSpPr>
              <a:spLocks noChangeShapeType="1"/>
            </p:cNvSpPr>
            <p:nvPr/>
          </p:nvSpPr>
          <p:spPr bwMode="auto">
            <a:xfrm>
              <a:off x="3695701" y="-617538"/>
              <a:ext cx="12700"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098" name="Line 106"/>
            <p:cNvSpPr>
              <a:spLocks noChangeShapeType="1"/>
            </p:cNvSpPr>
            <p:nvPr/>
          </p:nvSpPr>
          <p:spPr bwMode="auto">
            <a:xfrm flipH="1">
              <a:off x="5310188" y="-617538"/>
              <a:ext cx="19050"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099" name="Rectangle 107"/>
            <p:cNvSpPr>
              <a:spLocks noChangeArrowheads="1"/>
            </p:cNvSpPr>
            <p:nvPr/>
          </p:nvSpPr>
          <p:spPr bwMode="auto">
            <a:xfrm>
              <a:off x="3632201" y="-668338"/>
              <a:ext cx="38472"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Arial Narrow" pitchFamily="34" charset="0"/>
                  <a:cs typeface="Arial" pitchFamily="34" charset="0"/>
                </a:rPr>
                <a:t>2</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100" name="Line 108"/>
            <p:cNvSpPr>
              <a:spLocks noChangeShapeType="1"/>
            </p:cNvSpPr>
            <p:nvPr/>
          </p:nvSpPr>
          <p:spPr bwMode="auto">
            <a:xfrm>
              <a:off x="3695701" y="-414338"/>
              <a:ext cx="12700"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18" name="Line 109"/>
            <p:cNvSpPr>
              <a:spLocks noChangeShapeType="1"/>
            </p:cNvSpPr>
            <p:nvPr/>
          </p:nvSpPr>
          <p:spPr bwMode="auto">
            <a:xfrm flipH="1">
              <a:off x="5310188" y="-414338"/>
              <a:ext cx="19050"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66" name="Rectangle 110"/>
            <p:cNvSpPr>
              <a:spLocks noChangeArrowheads="1"/>
            </p:cNvSpPr>
            <p:nvPr/>
          </p:nvSpPr>
          <p:spPr bwMode="auto">
            <a:xfrm>
              <a:off x="3632201" y="-465138"/>
              <a:ext cx="38472"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Arial Narrow" pitchFamily="34" charset="0"/>
                  <a:cs typeface="Arial" pitchFamily="34" charset="0"/>
                </a:rPr>
                <a:t>3</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168" name="Line 111"/>
            <p:cNvSpPr>
              <a:spLocks noChangeShapeType="1"/>
            </p:cNvSpPr>
            <p:nvPr/>
          </p:nvSpPr>
          <p:spPr bwMode="auto">
            <a:xfrm>
              <a:off x="3695701" y="-211138"/>
              <a:ext cx="12700"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59" name="Line 112"/>
            <p:cNvSpPr>
              <a:spLocks noChangeShapeType="1"/>
            </p:cNvSpPr>
            <p:nvPr/>
          </p:nvSpPr>
          <p:spPr bwMode="auto">
            <a:xfrm flipH="1">
              <a:off x="5310188" y="-211138"/>
              <a:ext cx="19050"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61" name="Rectangle 113"/>
            <p:cNvSpPr>
              <a:spLocks noChangeArrowheads="1"/>
            </p:cNvSpPr>
            <p:nvPr/>
          </p:nvSpPr>
          <p:spPr bwMode="auto">
            <a:xfrm>
              <a:off x="3632201" y="-261938"/>
              <a:ext cx="38472"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Arial Narrow" pitchFamily="34" charset="0"/>
                  <a:cs typeface="Arial" pitchFamily="34" charset="0"/>
                </a:rPr>
                <a:t>4</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62" name="Line 114"/>
            <p:cNvSpPr>
              <a:spLocks noChangeShapeType="1"/>
            </p:cNvSpPr>
            <p:nvPr/>
          </p:nvSpPr>
          <p:spPr bwMode="auto">
            <a:xfrm>
              <a:off x="3695701" y="-7938"/>
              <a:ext cx="12700"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63" name="Line 115"/>
            <p:cNvSpPr>
              <a:spLocks noChangeShapeType="1"/>
            </p:cNvSpPr>
            <p:nvPr/>
          </p:nvSpPr>
          <p:spPr bwMode="auto">
            <a:xfrm flipH="1">
              <a:off x="5310188" y="-7938"/>
              <a:ext cx="19050"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64" name="Rectangle 116"/>
            <p:cNvSpPr>
              <a:spLocks noChangeArrowheads="1"/>
            </p:cNvSpPr>
            <p:nvPr/>
          </p:nvSpPr>
          <p:spPr bwMode="auto">
            <a:xfrm>
              <a:off x="3632201" y="-58738"/>
              <a:ext cx="38472"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Arial Narrow" pitchFamily="34" charset="0"/>
                  <a:cs typeface="Arial" pitchFamily="34" charset="0"/>
                </a:rPr>
                <a:t>5</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65" name="Line 117"/>
            <p:cNvSpPr>
              <a:spLocks noChangeShapeType="1"/>
            </p:cNvSpPr>
            <p:nvPr/>
          </p:nvSpPr>
          <p:spPr bwMode="auto">
            <a:xfrm>
              <a:off x="3695701" y="195262"/>
              <a:ext cx="12700"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66" name="Line 118"/>
            <p:cNvSpPr>
              <a:spLocks noChangeShapeType="1"/>
            </p:cNvSpPr>
            <p:nvPr/>
          </p:nvSpPr>
          <p:spPr bwMode="auto">
            <a:xfrm flipH="1">
              <a:off x="5310188" y="195262"/>
              <a:ext cx="19050"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67" name="Rectangle 119"/>
            <p:cNvSpPr>
              <a:spLocks noChangeArrowheads="1"/>
            </p:cNvSpPr>
            <p:nvPr/>
          </p:nvSpPr>
          <p:spPr bwMode="auto">
            <a:xfrm>
              <a:off x="3632201" y="144462"/>
              <a:ext cx="38472"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Arial Narrow" pitchFamily="34" charset="0"/>
                  <a:cs typeface="Arial" pitchFamily="34" charset="0"/>
                </a:rPr>
                <a:t>6</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68" name="Line 120"/>
            <p:cNvSpPr>
              <a:spLocks noChangeShapeType="1"/>
            </p:cNvSpPr>
            <p:nvPr/>
          </p:nvSpPr>
          <p:spPr bwMode="auto">
            <a:xfrm>
              <a:off x="3695701" y="398462"/>
              <a:ext cx="12700"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69" name="Line 121"/>
            <p:cNvSpPr>
              <a:spLocks noChangeShapeType="1"/>
            </p:cNvSpPr>
            <p:nvPr/>
          </p:nvSpPr>
          <p:spPr bwMode="auto">
            <a:xfrm flipH="1">
              <a:off x="5310188" y="398462"/>
              <a:ext cx="19050"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70" name="Rectangle 122"/>
            <p:cNvSpPr>
              <a:spLocks noChangeArrowheads="1"/>
            </p:cNvSpPr>
            <p:nvPr/>
          </p:nvSpPr>
          <p:spPr bwMode="auto">
            <a:xfrm>
              <a:off x="3632201" y="347662"/>
              <a:ext cx="38472"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Arial Narrow" pitchFamily="34" charset="0"/>
                  <a:cs typeface="Arial" pitchFamily="34" charset="0"/>
                </a:rPr>
                <a:t>7</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71" name="Line 123"/>
            <p:cNvSpPr>
              <a:spLocks noChangeShapeType="1"/>
            </p:cNvSpPr>
            <p:nvPr/>
          </p:nvSpPr>
          <p:spPr bwMode="auto">
            <a:xfrm>
              <a:off x="3695701" y="601662"/>
              <a:ext cx="12700"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72" name="Line 124"/>
            <p:cNvSpPr>
              <a:spLocks noChangeShapeType="1"/>
            </p:cNvSpPr>
            <p:nvPr/>
          </p:nvSpPr>
          <p:spPr bwMode="auto">
            <a:xfrm flipH="1">
              <a:off x="5310188" y="601662"/>
              <a:ext cx="19050"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73" name="Rectangle 125"/>
            <p:cNvSpPr>
              <a:spLocks noChangeArrowheads="1"/>
            </p:cNvSpPr>
            <p:nvPr/>
          </p:nvSpPr>
          <p:spPr bwMode="auto">
            <a:xfrm>
              <a:off x="3632201" y="550862"/>
              <a:ext cx="38472"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Arial Narrow" pitchFamily="34" charset="0"/>
                  <a:cs typeface="Arial" pitchFamily="34" charset="0"/>
                </a:rPr>
                <a:t>8</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74" name="Line 126"/>
            <p:cNvSpPr>
              <a:spLocks noChangeShapeType="1"/>
            </p:cNvSpPr>
            <p:nvPr/>
          </p:nvSpPr>
          <p:spPr bwMode="auto">
            <a:xfrm>
              <a:off x="3695701" y="709612"/>
              <a:ext cx="1633538"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75" name="Line 127"/>
            <p:cNvSpPr>
              <a:spLocks noChangeShapeType="1"/>
            </p:cNvSpPr>
            <p:nvPr/>
          </p:nvSpPr>
          <p:spPr bwMode="auto">
            <a:xfrm>
              <a:off x="3695701" y="-928688"/>
              <a:ext cx="1633538"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76" name="Line 128"/>
            <p:cNvSpPr>
              <a:spLocks noChangeShapeType="1"/>
            </p:cNvSpPr>
            <p:nvPr/>
          </p:nvSpPr>
          <p:spPr bwMode="auto">
            <a:xfrm>
              <a:off x="5329238" y="-928688"/>
              <a:ext cx="0" cy="163830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grpSp>
      <p:sp>
        <p:nvSpPr>
          <p:cNvPr id="2734" name="Rectangle 976"/>
          <p:cNvSpPr>
            <a:spLocks noChangeArrowheads="1"/>
          </p:cNvSpPr>
          <p:nvPr/>
        </p:nvSpPr>
        <p:spPr bwMode="auto">
          <a:xfrm>
            <a:off x="1671960" y="1255936"/>
            <a:ext cx="1769666" cy="1625600"/>
          </a:xfrm>
          <a:prstGeom prst="rect">
            <a:avLst/>
          </a:prstGeom>
          <a:noFill/>
          <a:ln w="0">
            <a:solidFill>
              <a:srgbClr val="FFFFFF"/>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35" name="Line 977"/>
          <p:cNvSpPr>
            <a:spLocks noChangeShapeType="1"/>
          </p:cNvSpPr>
          <p:nvPr/>
        </p:nvSpPr>
        <p:spPr bwMode="auto">
          <a:xfrm>
            <a:off x="1671960" y="2881536"/>
            <a:ext cx="1769666"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36" name="Line 978"/>
          <p:cNvSpPr>
            <a:spLocks noChangeShapeType="1"/>
          </p:cNvSpPr>
          <p:nvPr/>
        </p:nvSpPr>
        <p:spPr bwMode="auto">
          <a:xfrm flipV="1">
            <a:off x="1671960" y="1255936"/>
            <a:ext cx="0" cy="162560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37" name="Line 979"/>
          <p:cNvSpPr>
            <a:spLocks noChangeShapeType="1"/>
          </p:cNvSpPr>
          <p:nvPr/>
        </p:nvSpPr>
        <p:spPr bwMode="auto">
          <a:xfrm flipV="1">
            <a:off x="1907572" y="2862486"/>
            <a:ext cx="0" cy="1905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38" name="Rectangle 980"/>
          <p:cNvSpPr>
            <a:spLocks noChangeArrowheads="1"/>
          </p:cNvSpPr>
          <p:nvPr/>
        </p:nvSpPr>
        <p:spPr bwMode="auto">
          <a:xfrm>
            <a:off x="1886935" y="2906936"/>
            <a:ext cx="41678"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Arial Narrow" pitchFamily="34" charset="0"/>
                <a:cs typeface="Arial" pitchFamily="34" charset="0"/>
              </a:rPr>
              <a:t>5</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739" name="Line 981"/>
          <p:cNvSpPr>
            <a:spLocks noChangeShapeType="1"/>
          </p:cNvSpPr>
          <p:nvPr/>
        </p:nvSpPr>
        <p:spPr bwMode="auto">
          <a:xfrm flipV="1">
            <a:off x="2189618" y="2862486"/>
            <a:ext cx="0" cy="1905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40" name="Rectangle 982"/>
          <p:cNvSpPr>
            <a:spLocks noChangeArrowheads="1"/>
          </p:cNvSpPr>
          <p:nvPr/>
        </p:nvSpPr>
        <p:spPr bwMode="auto">
          <a:xfrm>
            <a:off x="2148343" y="2906936"/>
            <a:ext cx="83356"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Arial Narrow" pitchFamily="34" charset="0"/>
                <a:cs typeface="Arial" pitchFamily="34" charset="0"/>
              </a:rPr>
              <a:t>10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741" name="Line 983"/>
          <p:cNvSpPr>
            <a:spLocks noChangeShapeType="1"/>
          </p:cNvSpPr>
          <p:nvPr/>
        </p:nvSpPr>
        <p:spPr bwMode="auto">
          <a:xfrm flipV="1">
            <a:off x="2471664" y="2862486"/>
            <a:ext cx="0" cy="1905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42" name="Rectangle 984"/>
          <p:cNvSpPr>
            <a:spLocks noChangeArrowheads="1"/>
          </p:cNvSpPr>
          <p:nvPr/>
        </p:nvSpPr>
        <p:spPr bwMode="auto">
          <a:xfrm>
            <a:off x="2430389" y="2906936"/>
            <a:ext cx="83356"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Arial Narrow" pitchFamily="34" charset="0"/>
                <a:cs typeface="Arial" pitchFamily="34" charset="0"/>
              </a:rPr>
              <a:t>15</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743" name="Line 985"/>
          <p:cNvSpPr>
            <a:spLocks noChangeShapeType="1"/>
          </p:cNvSpPr>
          <p:nvPr/>
        </p:nvSpPr>
        <p:spPr bwMode="auto">
          <a:xfrm flipV="1">
            <a:off x="2753710" y="2862486"/>
            <a:ext cx="0" cy="1905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44" name="Rectangle 986"/>
          <p:cNvSpPr>
            <a:spLocks noChangeArrowheads="1"/>
          </p:cNvSpPr>
          <p:nvPr/>
        </p:nvSpPr>
        <p:spPr bwMode="auto">
          <a:xfrm>
            <a:off x="2712435" y="2906936"/>
            <a:ext cx="83356"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Arial Narrow" pitchFamily="34" charset="0"/>
                <a:cs typeface="Arial" pitchFamily="34" charset="0"/>
              </a:rPr>
              <a:t>20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745" name="Line 987"/>
          <p:cNvSpPr>
            <a:spLocks noChangeShapeType="1"/>
          </p:cNvSpPr>
          <p:nvPr/>
        </p:nvSpPr>
        <p:spPr bwMode="auto">
          <a:xfrm flipV="1">
            <a:off x="3042635" y="2862486"/>
            <a:ext cx="0" cy="1905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46" name="Rectangle 988"/>
          <p:cNvSpPr>
            <a:spLocks noChangeArrowheads="1"/>
          </p:cNvSpPr>
          <p:nvPr/>
        </p:nvSpPr>
        <p:spPr bwMode="auto">
          <a:xfrm>
            <a:off x="3001360" y="2906936"/>
            <a:ext cx="83356"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Arial Narrow" pitchFamily="34" charset="0"/>
                <a:cs typeface="Arial" pitchFamily="34" charset="0"/>
              </a:rPr>
              <a:t>25</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747" name="Line 989"/>
          <p:cNvSpPr>
            <a:spLocks noChangeShapeType="1"/>
          </p:cNvSpPr>
          <p:nvPr/>
        </p:nvSpPr>
        <p:spPr bwMode="auto">
          <a:xfrm flipV="1">
            <a:off x="3324680" y="2862486"/>
            <a:ext cx="0" cy="1905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48" name="Rectangle 990"/>
          <p:cNvSpPr>
            <a:spLocks noChangeArrowheads="1"/>
          </p:cNvSpPr>
          <p:nvPr/>
        </p:nvSpPr>
        <p:spPr bwMode="auto">
          <a:xfrm>
            <a:off x="3283405" y="2906936"/>
            <a:ext cx="83356"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Arial Narrow" pitchFamily="34" charset="0"/>
                <a:cs typeface="Arial" pitchFamily="34" charset="0"/>
              </a:rPr>
              <a:t>30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749" name="Line 991"/>
          <p:cNvSpPr>
            <a:spLocks noChangeShapeType="1"/>
          </p:cNvSpPr>
          <p:nvPr/>
        </p:nvSpPr>
        <p:spPr bwMode="auto">
          <a:xfrm>
            <a:off x="1671960" y="2881536"/>
            <a:ext cx="20637"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50" name="Rectangle 992"/>
          <p:cNvSpPr>
            <a:spLocks noChangeArrowheads="1"/>
          </p:cNvSpPr>
          <p:nvPr/>
        </p:nvSpPr>
        <p:spPr bwMode="auto">
          <a:xfrm>
            <a:off x="1520618" y="2830736"/>
            <a:ext cx="128240"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Arial Narrow" pitchFamily="34" charset="0"/>
                <a:cs typeface="Arial" pitchFamily="34" charset="0"/>
              </a:rPr>
              <a:t>-1.5</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751" name="Line 993"/>
          <p:cNvSpPr>
            <a:spLocks noChangeShapeType="1"/>
          </p:cNvSpPr>
          <p:nvPr/>
        </p:nvSpPr>
        <p:spPr bwMode="auto">
          <a:xfrm>
            <a:off x="1671960" y="2703736"/>
            <a:ext cx="20637" cy="0"/>
          </a:xfrm>
          <a:prstGeom prst="line">
            <a:avLst/>
          </a:prstGeom>
          <a:noFill/>
          <a:ln w="0">
            <a:noFill/>
            <a:prstDash val="sysDot"/>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52" name="Rectangle 994"/>
          <p:cNvSpPr>
            <a:spLocks noChangeArrowheads="1"/>
          </p:cNvSpPr>
          <p:nvPr/>
        </p:nvSpPr>
        <p:spPr bwMode="auto">
          <a:xfrm>
            <a:off x="1582531" y="2652936"/>
            <a:ext cx="65724" cy="107722"/>
          </a:xfrm>
          <a:prstGeom prst="rect">
            <a:avLst/>
          </a:prstGeom>
          <a:noFill/>
          <a:ln w="9525">
            <a:noFill/>
            <a:miter lim="800000"/>
            <a:headEnd/>
            <a:tailEnd/>
          </a:ln>
          <a:extLst>
            <a:ext uri="{909E8E84-426E-40DD-AFC4-6F175D3DCCD1}">
              <a14:hiddenFill xmlns:a14="http://schemas.microsoft.com/office/drawing/2010/main" xmlns="">
                <a:solidFill>
                  <a:srgbClr val="FFFFFF"/>
                </a:solidFill>
              </a14:hiddenFill>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Arial Narrow" pitchFamily="34" charset="0"/>
                <a:cs typeface="Arial" pitchFamily="34" charset="0"/>
              </a:rPr>
              <a:t>-1</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753" name="Line 995"/>
          <p:cNvSpPr>
            <a:spLocks noChangeShapeType="1"/>
          </p:cNvSpPr>
          <p:nvPr/>
        </p:nvSpPr>
        <p:spPr bwMode="auto">
          <a:xfrm>
            <a:off x="1671960" y="2519586"/>
            <a:ext cx="20637" cy="0"/>
          </a:xfrm>
          <a:prstGeom prst="line">
            <a:avLst/>
          </a:prstGeom>
          <a:noFill/>
          <a:ln w="0">
            <a:noFill/>
            <a:prstDash val="sysDot"/>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54" name="Rectangle 996"/>
          <p:cNvSpPr>
            <a:spLocks noChangeArrowheads="1"/>
          </p:cNvSpPr>
          <p:nvPr/>
        </p:nvSpPr>
        <p:spPr bwMode="auto">
          <a:xfrm>
            <a:off x="1520618" y="2468786"/>
            <a:ext cx="128240" cy="107722"/>
          </a:xfrm>
          <a:prstGeom prst="rect">
            <a:avLst/>
          </a:prstGeom>
          <a:noFill/>
          <a:ln w="9525">
            <a:noFill/>
            <a:miter lim="800000"/>
            <a:headEnd/>
            <a:tailEnd/>
          </a:ln>
          <a:extLst>
            <a:ext uri="{909E8E84-426E-40DD-AFC4-6F175D3DCCD1}">
              <a14:hiddenFill xmlns:a14="http://schemas.microsoft.com/office/drawing/2010/main" xmlns="">
                <a:solidFill>
                  <a:srgbClr val="FFFFFF"/>
                </a:solidFill>
              </a14:hiddenFill>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Arial Narrow" pitchFamily="34" charset="0"/>
                <a:cs typeface="Arial" pitchFamily="34" charset="0"/>
              </a:rPr>
              <a:t>-0.5</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755" name="Line 997"/>
          <p:cNvSpPr>
            <a:spLocks noChangeShapeType="1"/>
          </p:cNvSpPr>
          <p:nvPr/>
        </p:nvSpPr>
        <p:spPr bwMode="auto">
          <a:xfrm>
            <a:off x="1671960" y="2341786"/>
            <a:ext cx="20637" cy="0"/>
          </a:xfrm>
          <a:prstGeom prst="line">
            <a:avLst/>
          </a:prstGeom>
          <a:noFill/>
          <a:ln w="0">
            <a:noFill/>
            <a:prstDash val="sysDot"/>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56" name="Rectangle 998"/>
          <p:cNvSpPr>
            <a:spLocks noChangeArrowheads="1"/>
          </p:cNvSpPr>
          <p:nvPr/>
        </p:nvSpPr>
        <p:spPr bwMode="auto">
          <a:xfrm>
            <a:off x="1610048" y="2290986"/>
            <a:ext cx="41678" cy="107722"/>
          </a:xfrm>
          <a:prstGeom prst="rect">
            <a:avLst/>
          </a:prstGeom>
          <a:noFill/>
          <a:ln w="9525">
            <a:noFill/>
            <a:miter lim="800000"/>
            <a:headEnd/>
            <a:tailEnd/>
          </a:ln>
          <a:extLst>
            <a:ext uri="{909E8E84-426E-40DD-AFC4-6F175D3DCCD1}">
              <a14:hiddenFill xmlns:a14="http://schemas.microsoft.com/office/drawing/2010/main" xmlns="">
                <a:solidFill>
                  <a:srgbClr val="FFFFFF"/>
                </a:solidFill>
              </a14:hiddenFill>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Arial Narrow" pitchFamily="34" charset="0"/>
                <a:cs typeface="Arial" pitchFamily="34" charset="0"/>
              </a:rPr>
              <a:t>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757" name="Line 999"/>
          <p:cNvSpPr>
            <a:spLocks noChangeShapeType="1"/>
          </p:cNvSpPr>
          <p:nvPr/>
        </p:nvSpPr>
        <p:spPr bwMode="auto">
          <a:xfrm>
            <a:off x="1671960" y="2157636"/>
            <a:ext cx="20637" cy="0"/>
          </a:xfrm>
          <a:prstGeom prst="line">
            <a:avLst/>
          </a:prstGeom>
          <a:noFill/>
          <a:ln w="0">
            <a:noFill/>
            <a:prstDash val="sysDot"/>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58" name="Rectangle 1000"/>
          <p:cNvSpPr>
            <a:spLocks noChangeArrowheads="1"/>
          </p:cNvSpPr>
          <p:nvPr/>
        </p:nvSpPr>
        <p:spPr bwMode="auto">
          <a:xfrm>
            <a:off x="1548135" y="2106836"/>
            <a:ext cx="104196" cy="107722"/>
          </a:xfrm>
          <a:prstGeom prst="rect">
            <a:avLst/>
          </a:prstGeom>
          <a:noFill/>
          <a:ln w="9525">
            <a:noFill/>
            <a:miter lim="800000"/>
            <a:headEnd/>
            <a:tailEnd/>
          </a:ln>
          <a:extLst>
            <a:ext uri="{909E8E84-426E-40DD-AFC4-6F175D3DCCD1}">
              <a14:hiddenFill xmlns:a14="http://schemas.microsoft.com/office/drawing/2010/main" xmlns="">
                <a:solidFill>
                  <a:srgbClr val="FFFFFF"/>
                </a:solidFill>
              </a14:hiddenFill>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Arial Narrow" pitchFamily="34" charset="0"/>
                <a:cs typeface="Arial" pitchFamily="34" charset="0"/>
              </a:rPr>
              <a:t>0.5</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759" name="Line 1001"/>
          <p:cNvSpPr>
            <a:spLocks noChangeShapeType="1"/>
          </p:cNvSpPr>
          <p:nvPr/>
        </p:nvSpPr>
        <p:spPr bwMode="auto">
          <a:xfrm>
            <a:off x="1671960" y="1979836"/>
            <a:ext cx="20637" cy="0"/>
          </a:xfrm>
          <a:prstGeom prst="line">
            <a:avLst/>
          </a:prstGeom>
          <a:noFill/>
          <a:ln w="0">
            <a:noFill/>
            <a:prstDash val="sysDot"/>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60" name="Rectangle 1002"/>
          <p:cNvSpPr>
            <a:spLocks noChangeArrowheads="1"/>
          </p:cNvSpPr>
          <p:nvPr/>
        </p:nvSpPr>
        <p:spPr bwMode="auto">
          <a:xfrm>
            <a:off x="1610048" y="1929036"/>
            <a:ext cx="41678" cy="107722"/>
          </a:xfrm>
          <a:prstGeom prst="rect">
            <a:avLst/>
          </a:prstGeom>
          <a:noFill/>
          <a:ln w="9525">
            <a:noFill/>
            <a:miter lim="800000"/>
            <a:headEnd/>
            <a:tailEnd/>
          </a:ln>
          <a:extLst>
            <a:ext uri="{909E8E84-426E-40DD-AFC4-6F175D3DCCD1}">
              <a14:hiddenFill xmlns:a14="http://schemas.microsoft.com/office/drawing/2010/main" xmlns="">
                <a:solidFill>
                  <a:srgbClr val="FFFFFF"/>
                </a:solidFill>
              </a14:hiddenFill>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Arial Narrow" pitchFamily="34" charset="0"/>
                <a:cs typeface="Arial" pitchFamily="34" charset="0"/>
              </a:rPr>
              <a:t>1</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761" name="Line 1003"/>
          <p:cNvSpPr>
            <a:spLocks noChangeShapeType="1"/>
          </p:cNvSpPr>
          <p:nvPr/>
        </p:nvSpPr>
        <p:spPr bwMode="auto">
          <a:xfrm>
            <a:off x="1671960" y="1795686"/>
            <a:ext cx="20637" cy="0"/>
          </a:xfrm>
          <a:prstGeom prst="line">
            <a:avLst/>
          </a:prstGeom>
          <a:noFill/>
          <a:ln w="0">
            <a:noFill/>
            <a:prstDash val="sysDot"/>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62" name="Rectangle 1004"/>
          <p:cNvSpPr>
            <a:spLocks noChangeArrowheads="1"/>
          </p:cNvSpPr>
          <p:nvPr/>
        </p:nvSpPr>
        <p:spPr bwMode="auto">
          <a:xfrm>
            <a:off x="1548135" y="1744886"/>
            <a:ext cx="104196" cy="107722"/>
          </a:xfrm>
          <a:prstGeom prst="rect">
            <a:avLst/>
          </a:prstGeom>
          <a:noFill/>
          <a:ln w="9525">
            <a:noFill/>
            <a:miter lim="800000"/>
            <a:headEnd/>
            <a:tailEnd/>
          </a:ln>
          <a:extLst>
            <a:ext uri="{909E8E84-426E-40DD-AFC4-6F175D3DCCD1}">
              <a14:hiddenFill xmlns:a14="http://schemas.microsoft.com/office/drawing/2010/main" xmlns="">
                <a:solidFill>
                  <a:srgbClr val="FFFFFF"/>
                </a:solidFill>
              </a14:hiddenFill>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Arial Narrow" pitchFamily="34" charset="0"/>
                <a:cs typeface="Arial" pitchFamily="34" charset="0"/>
              </a:rPr>
              <a:t>1.5</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763" name="Line 1005"/>
          <p:cNvSpPr>
            <a:spLocks noChangeShapeType="1"/>
          </p:cNvSpPr>
          <p:nvPr/>
        </p:nvSpPr>
        <p:spPr bwMode="auto">
          <a:xfrm>
            <a:off x="1671960" y="1617886"/>
            <a:ext cx="20637" cy="0"/>
          </a:xfrm>
          <a:prstGeom prst="line">
            <a:avLst/>
          </a:prstGeom>
          <a:noFill/>
          <a:ln w="0">
            <a:noFill/>
            <a:prstDash val="sysDot"/>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64" name="Rectangle 1006"/>
          <p:cNvSpPr>
            <a:spLocks noChangeArrowheads="1"/>
          </p:cNvSpPr>
          <p:nvPr/>
        </p:nvSpPr>
        <p:spPr bwMode="auto">
          <a:xfrm>
            <a:off x="1610048" y="1567086"/>
            <a:ext cx="41678" cy="107722"/>
          </a:xfrm>
          <a:prstGeom prst="rect">
            <a:avLst/>
          </a:prstGeom>
          <a:noFill/>
          <a:ln w="9525">
            <a:noFill/>
            <a:miter lim="800000"/>
            <a:headEnd/>
            <a:tailEnd/>
          </a:ln>
          <a:extLst>
            <a:ext uri="{909E8E84-426E-40DD-AFC4-6F175D3DCCD1}">
              <a14:hiddenFill xmlns:a14="http://schemas.microsoft.com/office/drawing/2010/main" xmlns="">
                <a:solidFill>
                  <a:srgbClr val="FFFFFF"/>
                </a:solidFill>
              </a14:hiddenFill>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Arial Narrow" pitchFamily="34" charset="0"/>
                <a:cs typeface="Arial" pitchFamily="34" charset="0"/>
              </a:rPr>
              <a:t>2</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765" name="Line 1007"/>
          <p:cNvSpPr>
            <a:spLocks noChangeShapeType="1"/>
          </p:cNvSpPr>
          <p:nvPr/>
        </p:nvSpPr>
        <p:spPr bwMode="auto">
          <a:xfrm>
            <a:off x="1671960" y="1433736"/>
            <a:ext cx="20637" cy="0"/>
          </a:xfrm>
          <a:prstGeom prst="line">
            <a:avLst/>
          </a:prstGeom>
          <a:noFill/>
          <a:ln w="0">
            <a:solidFill>
              <a:schemeClr val="tx2">
                <a:lumMod val="60000"/>
                <a:lumOff val="40000"/>
              </a:schemeClr>
            </a:solidFill>
            <a:prstDash val="sysDot"/>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66" name="Rectangle 1008"/>
          <p:cNvSpPr>
            <a:spLocks noChangeArrowheads="1"/>
          </p:cNvSpPr>
          <p:nvPr/>
        </p:nvSpPr>
        <p:spPr bwMode="auto">
          <a:xfrm>
            <a:off x="1548135" y="1382936"/>
            <a:ext cx="104196"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Arial Narrow" pitchFamily="34" charset="0"/>
                <a:cs typeface="Arial" pitchFamily="34" charset="0"/>
              </a:rPr>
              <a:t>2.5</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767" name="Line 1009"/>
          <p:cNvSpPr>
            <a:spLocks noChangeShapeType="1"/>
          </p:cNvSpPr>
          <p:nvPr/>
        </p:nvSpPr>
        <p:spPr bwMode="auto">
          <a:xfrm>
            <a:off x="1671960" y="1255936"/>
            <a:ext cx="20637"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68" name="Rectangle 1010"/>
          <p:cNvSpPr>
            <a:spLocks noChangeArrowheads="1"/>
          </p:cNvSpPr>
          <p:nvPr/>
        </p:nvSpPr>
        <p:spPr bwMode="auto">
          <a:xfrm>
            <a:off x="1610048" y="1205136"/>
            <a:ext cx="41678"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Arial Narrow" pitchFamily="34" charset="0"/>
                <a:cs typeface="Arial" pitchFamily="34" charset="0"/>
              </a:rPr>
              <a:t>3</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769" name="Freeform 1011"/>
          <p:cNvSpPr>
            <a:spLocks/>
          </p:cNvSpPr>
          <p:nvPr/>
        </p:nvSpPr>
        <p:spPr bwMode="auto">
          <a:xfrm>
            <a:off x="1671960" y="2341786"/>
            <a:ext cx="1769666" cy="0"/>
          </a:xfrm>
          <a:custGeom>
            <a:avLst/>
            <a:gdLst>
              <a:gd name="T0" fmla="*/ 0 w 1029"/>
              <a:gd name="T1" fmla="*/ 36 w 1029"/>
              <a:gd name="T2" fmla="*/ 68 w 1029"/>
              <a:gd name="T3" fmla="*/ 100 w 1029"/>
              <a:gd name="T4" fmla="*/ 137 w 1029"/>
              <a:gd name="T5" fmla="*/ 169 w 1029"/>
              <a:gd name="T6" fmla="*/ 201 w 1029"/>
              <a:gd name="T7" fmla="*/ 233 w 1029"/>
              <a:gd name="T8" fmla="*/ 269 w 1029"/>
              <a:gd name="T9" fmla="*/ 301 w 1029"/>
              <a:gd name="T10" fmla="*/ 333 w 1029"/>
              <a:gd name="T11" fmla="*/ 365 w 1029"/>
              <a:gd name="T12" fmla="*/ 401 w 1029"/>
              <a:gd name="T13" fmla="*/ 433 w 1029"/>
              <a:gd name="T14" fmla="*/ 465 w 1029"/>
              <a:gd name="T15" fmla="*/ 497 w 1029"/>
              <a:gd name="T16" fmla="*/ 533 w 1029"/>
              <a:gd name="T17" fmla="*/ 565 w 1029"/>
              <a:gd name="T18" fmla="*/ 597 w 1029"/>
              <a:gd name="T19" fmla="*/ 629 w 1029"/>
              <a:gd name="T20" fmla="*/ 665 w 1029"/>
              <a:gd name="T21" fmla="*/ 697 w 1029"/>
              <a:gd name="T22" fmla="*/ 729 w 1029"/>
              <a:gd name="T23" fmla="*/ 761 w 1029"/>
              <a:gd name="T24" fmla="*/ 797 w 1029"/>
              <a:gd name="T25" fmla="*/ 829 w 1029"/>
              <a:gd name="T26" fmla="*/ 861 w 1029"/>
              <a:gd name="T27" fmla="*/ 893 w 1029"/>
              <a:gd name="T28" fmla="*/ 929 w 1029"/>
              <a:gd name="T29" fmla="*/ 961 w 1029"/>
              <a:gd name="T30" fmla="*/ 993 w 1029"/>
              <a:gd name="T31" fmla="*/ 1029 w 1029"/>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 ang="0">
                <a:pos x="T17" y="0"/>
              </a:cxn>
              <a:cxn ang="0">
                <a:pos x="T18" y="0"/>
              </a:cxn>
              <a:cxn ang="0">
                <a:pos x="T19" y="0"/>
              </a:cxn>
              <a:cxn ang="0">
                <a:pos x="T20" y="0"/>
              </a:cxn>
              <a:cxn ang="0">
                <a:pos x="T21" y="0"/>
              </a:cxn>
              <a:cxn ang="0">
                <a:pos x="T22" y="0"/>
              </a:cxn>
              <a:cxn ang="0">
                <a:pos x="T23" y="0"/>
              </a:cxn>
              <a:cxn ang="0">
                <a:pos x="T24" y="0"/>
              </a:cxn>
              <a:cxn ang="0">
                <a:pos x="T25" y="0"/>
              </a:cxn>
              <a:cxn ang="0">
                <a:pos x="T26" y="0"/>
              </a:cxn>
              <a:cxn ang="0">
                <a:pos x="T27" y="0"/>
              </a:cxn>
              <a:cxn ang="0">
                <a:pos x="T28" y="0"/>
              </a:cxn>
              <a:cxn ang="0">
                <a:pos x="T29" y="0"/>
              </a:cxn>
              <a:cxn ang="0">
                <a:pos x="T30" y="0"/>
              </a:cxn>
              <a:cxn ang="0">
                <a:pos x="T31" y="0"/>
              </a:cxn>
            </a:cxnLst>
            <a:rect l="0" t="0" r="r" b="b"/>
            <a:pathLst>
              <a:path w="1029">
                <a:moveTo>
                  <a:pt x="0" y="0"/>
                </a:moveTo>
                <a:lnTo>
                  <a:pt x="36" y="0"/>
                </a:lnTo>
                <a:lnTo>
                  <a:pt x="68" y="0"/>
                </a:lnTo>
                <a:lnTo>
                  <a:pt x="100" y="0"/>
                </a:lnTo>
                <a:lnTo>
                  <a:pt x="137" y="0"/>
                </a:lnTo>
                <a:lnTo>
                  <a:pt x="169" y="0"/>
                </a:lnTo>
                <a:lnTo>
                  <a:pt x="201" y="0"/>
                </a:lnTo>
                <a:lnTo>
                  <a:pt x="233" y="0"/>
                </a:lnTo>
                <a:lnTo>
                  <a:pt x="269" y="0"/>
                </a:lnTo>
                <a:lnTo>
                  <a:pt x="301" y="0"/>
                </a:lnTo>
                <a:lnTo>
                  <a:pt x="333" y="0"/>
                </a:lnTo>
                <a:lnTo>
                  <a:pt x="365" y="0"/>
                </a:lnTo>
                <a:lnTo>
                  <a:pt x="401" y="0"/>
                </a:lnTo>
                <a:lnTo>
                  <a:pt x="433" y="0"/>
                </a:lnTo>
                <a:lnTo>
                  <a:pt x="465" y="0"/>
                </a:lnTo>
                <a:lnTo>
                  <a:pt x="497" y="0"/>
                </a:lnTo>
                <a:lnTo>
                  <a:pt x="533" y="0"/>
                </a:lnTo>
                <a:lnTo>
                  <a:pt x="565" y="0"/>
                </a:lnTo>
                <a:lnTo>
                  <a:pt x="597" y="0"/>
                </a:lnTo>
                <a:lnTo>
                  <a:pt x="629" y="0"/>
                </a:lnTo>
                <a:lnTo>
                  <a:pt x="665" y="0"/>
                </a:lnTo>
                <a:lnTo>
                  <a:pt x="697" y="0"/>
                </a:lnTo>
                <a:lnTo>
                  <a:pt x="729" y="0"/>
                </a:lnTo>
                <a:lnTo>
                  <a:pt x="761" y="0"/>
                </a:lnTo>
                <a:lnTo>
                  <a:pt x="797" y="0"/>
                </a:lnTo>
                <a:lnTo>
                  <a:pt x="829" y="0"/>
                </a:lnTo>
                <a:lnTo>
                  <a:pt x="861" y="0"/>
                </a:lnTo>
                <a:lnTo>
                  <a:pt x="893" y="0"/>
                </a:lnTo>
                <a:lnTo>
                  <a:pt x="929" y="0"/>
                </a:lnTo>
                <a:lnTo>
                  <a:pt x="961" y="0"/>
                </a:lnTo>
                <a:lnTo>
                  <a:pt x="993" y="0"/>
                </a:lnTo>
                <a:lnTo>
                  <a:pt x="1029" y="0"/>
                </a:lnTo>
              </a:path>
            </a:pathLst>
          </a:custGeom>
          <a:noFill/>
          <a:ln w="12700" cap="flat">
            <a:solidFill>
              <a:schemeClr val="tx2">
                <a:lumMod val="60000"/>
                <a:lumOff val="40000"/>
              </a:schemeClr>
            </a:solidFill>
            <a:prstDash val="sysDot"/>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70" name="Freeform 1012"/>
          <p:cNvSpPr>
            <a:spLocks/>
          </p:cNvSpPr>
          <p:nvPr/>
        </p:nvSpPr>
        <p:spPr bwMode="auto">
          <a:xfrm>
            <a:off x="1671960" y="2208436"/>
            <a:ext cx="1769666" cy="355600"/>
          </a:xfrm>
          <a:custGeom>
            <a:avLst/>
            <a:gdLst>
              <a:gd name="T0" fmla="*/ 0 w 1029"/>
              <a:gd name="T1" fmla="*/ 68 h 224"/>
              <a:gd name="T2" fmla="*/ 36 w 1029"/>
              <a:gd name="T3" fmla="*/ 56 h 224"/>
              <a:gd name="T4" fmla="*/ 68 w 1029"/>
              <a:gd name="T5" fmla="*/ 20 h 224"/>
              <a:gd name="T6" fmla="*/ 100 w 1029"/>
              <a:gd name="T7" fmla="*/ 0 h 224"/>
              <a:gd name="T8" fmla="*/ 137 w 1029"/>
              <a:gd name="T9" fmla="*/ 20 h 224"/>
              <a:gd name="T10" fmla="*/ 169 w 1029"/>
              <a:gd name="T11" fmla="*/ 64 h 224"/>
              <a:gd name="T12" fmla="*/ 201 w 1029"/>
              <a:gd name="T13" fmla="*/ 112 h 224"/>
              <a:gd name="T14" fmla="*/ 233 w 1029"/>
              <a:gd name="T15" fmla="*/ 156 h 224"/>
              <a:gd name="T16" fmla="*/ 269 w 1029"/>
              <a:gd name="T17" fmla="*/ 188 h 224"/>
              <a:gd name="T18" fmla="*/ 301 w 1029"/>
              <a:gd name="T19" fmla="*/ 208 h 224"/>
              <a:gd name="T20" fmla="*/ 333 w 1029"/>
              <a:gd name="T21" fmla="*/ 208 h 224"/>
              <a:gd name="T22" fmla="*/ 365 w 1029"/>
              <a:gd name="T23" fmla="*/ 192 h 224"/>
              <a:gd name="T24" fmla="*/ 401 w 1029"/>
              <a:gd name="T25" fmla="*/ 160 h 224"/>
              <a:gd name="T26" fmla="*/ 433 w 1029"/>
              <a:gd name="T27" fmla="*/ 124 h 224"/>
              <a:gd name="T28" fmla="*/ 465 w 1029"/>
              <a:gd name="T29" fmla="*/ 88 h 224"/>
              <a:gd name="T30" fmla="*/ 497 w 1029"/>
              <a:gd name="T31" fmla="*/ 64 h 224"/>
              <a:gd name="T32" fmla="*/ 533 w 1029"/>
              <a:gd name="T33" fmla="*/ 64 h 224"/>
              <a:gd name="T34" fmla="*/ 565 w 1029"/>
              <a:gd name="T35" fmla="*/ 80 h 224"/>
              <a:gd name="T36" fmla="*/ 597 w 1029"/>
              <a:gd name="T37" fmla="*/ 108 h 224"/>
              <a:gd name="T38" fmla="*/ 629 w 1029"/>
              <a:gd name="T39" fmla="*/ 144 h 224"/>
              <a:gd name="T40" fmla="*/ 665 w 1029"/>
              <a:gd name="T41" fmla="*/ 180 h 224"/>
              <a:gd name="T42" fmla="*/ 697 w 1029"/>
              <a:gd name="T43" fmla="*/ 208 h 224"/>
              <a:gd name="T44" fmla="*/ 729 w 1029"/>
              <a:gd name="T45" fmla="*/ 224 h 224"/>
              <a:gd name="T46" fmla="*/ 761 w 1029"/>
              <a:gd name="T47" fmla="*/ 220 h 224"/>
              <a:gd name="T48" fmla="*/ 797 w 1029"/>
              <a:gd name="T49" fmla="*/ 200 h 224"/>
              <a:gd name="T50" fmla="*/ 829 w 1029"/>
              <a:gd name="T51" fmla="*/ 164 h 224"/>
              <a:gd name="T52" fmla="*/ 861 w 1029"/>
              <a:gd name="T53" fmla="*/ 120 h 224"/>
              <a:gd name="T54" fmla="*/ 893 w 1029"/>
              <a:gd name="T55" fmla="*/ 76 h 224"/>
              <a:gd name="T56" fmla="*/ 929 w 1029"/>
              <a:gd name="T57" fmla="*/ 52 h 224"/>
              <a:gd name="T58" fmla="*/ 961 w 1029"/>
              <a:gd name="T59" fmla="*/ 48 h 224"/>
              <a:gd name="T60" fmla="*/ 993 w 1029"/>
              <a:gd name="T61" fmla="*/ 64 h 224"/>
              <a:gd name="T62" fmla="*/ 1029 w 1029"/>
              <a:gd name="T63" fmla="*/ 96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224">
                <a:moveTo>
                  <a:pt x="0" y="68"/>
                </a:moveTo>
                <a:lnTo>
                  <a:pt x="36" y="56"/>
                </a:lnTo>
                <a:lnTo>
                  <a:pt x="68" y="20"/>
                </a:lnTo>
                <a:lnTo>
                  <a:pt x="100" y="0"/>
                </a:lnTo>
                <a:lnTo>
                  <a:pt x="137" y="20"/>
                </a:lnTo>
                <a:lnTo>
                  <a:pt x="169" y="64"/>
                </a:lnTo>
                <a:lnTo>
                  <a:pt x="201" y="112"/>
                </a:lnTo>
                <a:lnTo>
                  <a:pt x="233" y="156"/>
                </a:lnTo>
                <a:lnTo>
                  <a:pt x="269" y="188"/>
                </a:lnTo>
                <a:lnTo>
                  <a:pt x="301" y="208"/>
                </a:lnTo>
                <a:lnTo>
                  <a:pt x="333" y="208"/>
                </a:lnTo>
                <a:lnTo>
                  <a:pt x="365" y="192"/>
                </a:lnTo>
                <a:lnTo>
                  <a:pt x="401" y="160"/>
                </a:lnTo>
                <a:lnTo>
                  <a:pt x="433" y="124"/>
                </a:lnTo>
                <a:lnTo>
                  <a:pt x="465" y="88"/>
                </a:lnTo>
                <a:lnTo>
                  <a:pt x="497" y="64"/>
                </a:lnTo>
                <a:lnTo>
                  <a:pt x="533" y="64"/>
                </a:lnTo>
                <a:lnTo>
                  <a:pt x="565" y="80"/>
                </a:lnTo>
                <a:lnTo>
                  <a:pt x="597" y="108"/>
                </a:lnTo>
                <a:lnTo>
                  <a:pt x="629" y="144"/>
                </a:lnTo>
                <a:lnTo>
                  <a:pt x="665" y="180"/>
                </a:lnTo>
                <a:lnTo>
                  <a:pt x="697" y="208"/>
                </a:lnTo>
                <a:lnTo>
                  <a:pt x="729" y="224"/>
                </a:lnTo>
                <a:lnTo>
                  <a:pt x="761" y="220"/>
                </a:lnTo>
                <a:lnTo>
                  <a:pt x="797" y="200"/>
                </a:lnTo>
                <a:lnTo>
                  <a:pt x="829" y="164"/>
                </a:lnTo>
                <a:lnTo>
                  <a:pt x="861" y="120"/>
                </a:lnTo>
                <a:lnTo>
                  <a:pt x="893" y="76"/>
                </a:lnTo>
                <a:lnTo>
                  <a:pt x="929" y="52"/>
                </a:lnTo>
                <a:lnTo>
                  <a:pt x="961" y="48"/>
                </a:lnTo>
                <a:lnTo>
                  <a:pt x="993" y="64"/>
                </a:lnTo>
                <a:lnTo>
                  <a:pt x="1029" y="96"/>
                </a:lnTo>
              </a:path>
            </a:pathLst>
          </a:custGeom>
          <a:noFill/>
          <a:ln w="0">
            <a:solidFill>
              <a:schemeClr val="tx2">
                <a:lumMod val="60000"/>
                <a:lumOff val="40000"/>
              </a:schemeClr>
            </a:solidFill>
            <a:prstDash val="sysDot"/>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71" name="Freeform 1013"/>
          <p:cNvSpPr>
            <a:spLocks/>
          </p:cNvSpPr>
          <p:nvPr/>
        </p:nvSpPr>
        <p:spPr bwMode="auto">
          <a:xfrm>
            <a:off x="1671960" y="1325786"/>
            <a:ext cx="1769666" cy="933450"/>
          </a:xfrm>
          <a:custGeom>
            <a:avLst/>
            <a:gdLst>
              <a:gd name="T0" fmla="*/ 0 w 1029"/>
              <a:gd name="T1" fmla="*/ 588 h 588"/>
              <a:gd name="T2" fmla="*/ 36 w 1029"/>
              <a:gd name="T3" fmla="*/ 568 h 588"/>
              <a:gd name="T4" fmla="*/ 68 w 1029"/>
              <a:gd name="T5" fmla="*/ 500 h 588"/>
              <a:gd name="T6" fmla="*/ 100 w 1029"/>
              <a:gd name="T7" fmla="*/ 420 h 588"/>
              <a:gd name="T8" fmla="*/ 137 w 1029"/>
              <a:gd name="T9" fmla="*/ 344 h 588"/>
              <a:gd name="T10" fmla="*/ 169 w 1029"/>
              <a:gd name="T11" fmla="*/ 272 h 588"/>
              <a:gd name="T12" fmla="*/ 201 w 1029"/>
              <a:gd name="T13" fmla="*/ 216 h 588"/>
              <a:gd name="T14" fmla="*/ 233 w 1029"/>
              <a:gd name="T15" fmla="*/ 172 h 588"/>
              <a:gd name="T16" fmla="*/ 269 w 1029"/>
              <a:gd name="T17" fmla="*/ 144 h 588"/>
              <a:gd name="T18" fmla="*/ 301 w 1029"/>
              <a:gd name="T19" fmla="*/ 124 h 588"/>
              <a:gd name="T20" fmla="*/ 333 w 1029"/>
              <a:gd name="T21" fmla="*/ 112 h 588"/>
              <a:gd name="T22" fmla="*/ 365 w 1029"/>
              <a:gd name="T23" fmla="*/ 108 h 588"/>
              <a:gd name="T24" fmla="*/ 401 w 1029"/>
              <a:gd name="T25" fmla="*/ 100 h 588"/>
              <a:gd name="T26" fmla="*/ 433 w 1029"/>
              <a:gd name="T27" fmla="*/ 92 h 588"/>
              <a:gd name="T28" fmla="*/ 465 w 1029"/>
              <a:gd name="T29" fmla="*/ 88 h 588"/>
              <a:gd name="T30" fmla="*/ 497 w 1029"/>
              <a:gd name="T31" fmla="*/ 80 h 588"/>
              <a:gd name="T32" fmla="*/ 533 w 1029"/>
              <a:gd name="T33" fmla="*/ 72 h 588"/>
              <a:gd name="T34" fmla="*/ 565 w 1029"/>
              <a:gd name="T35" fmla="*/ 68 h 588"/>
              <a:gd name="T36" fmla="*/ 597 w 1029"/>
              <a:gd name="T37" fmla="*/ 60 h 588"/>
              <a:gd name="T38" fmla="*/ 629 w 1029"/>
              <a:gd name="T39" fmla="*/ 48 h 588"/>
              <a:gd name="T40" fmla="*/ 665 w 1029"/>
              <a:gd name="T41" fmla="*/ 40 h 588"/>
              <a:gd name="T42" fmla="*/ 697 w 1029"/>
              <a:gd name="T43" fmla="*/ 28 h 588"/>
              <a:gd name="T44" fmla="*/ 729 w 1029"/>
              <a:gd name="T45" fmla="*/ 16 h 588"/>
              <a:gd name="T46" fmla="*/ 761 w 1029"/>
              <a:gd name="T47" fmla="*/ 12 h 588"/>
              <a:gd name="T48" fmla="*/ 797 w 1029"/>
              <a:gd name="T49" fmla="*/ 8 h 588"/>
              <a:gd name="T50" fmla="*/ 829 w 1029"/>
              <a:gd name="T51" fmla="*/ 4 h 588"/>
              <a:gd name="T52" fmla="*/ 861 w 1029"/>
              <a:gd name="T53" fmla="*/ 0 h 588"/>
              <a:gd name="T54" fmla="*/ 893 w 1029"/>
              <a:gd name="T55" fmla="*/ 0 h 588"/>
              <a:gd name="T56" fmla="*/ 929 w 1029"/>
              <a:gd name="T57" fmla="*/ 0 h 588"/>
              <a:gd name="T58" fmla="*/ 961 w 1029"/>
              <a:gd name="T59" fmla="*/ 4 h 588"/>
              <a:gd name="T60" fmla="*/ 993 w 1029"/>
              <a:gd name="T61" fmla="*/ 4 h 588"/>
              <a:gd name="T62" fmla="*/ 1029 w 1029"/>
              <a:gd name="T63" fmla="*/ 4 h 5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588">
                <a:moveTo>
                  <a:pt x="0" y="588"/>
                </a:moveTo>
                <a:lnTo>
                  <a:pt x="36" y="568"/>
                </a:lnTo>
                <a:lnTo>
                  <a:pt x="68" y="500"/>
                </a:lnTo>
                <a:lnTo>
                  <a:pt x="100" y="420"/>
                </a:lnTo>
                <a:lnTo>
                  <a:pt x="137" y="344"/>
                </a:lnTo>
                <a:lnTo>
                  <a:pt x="169" y="272"/>
                </a:lnTo>
                <a:lnTo>
                  <a:pt x="201" y="216"/>
                </a:lnTo>
                <a:lnTo>
                  <a:pt x="233" y="172"/>
                </a:lnTo>
                <a:lnTo>
                  <a:pt x="269" y="144"/>
                </a:lnTo>
                <a:lnTo>
                  <a:pt x="301" y="124"/>
                </a:lnTo>
                <a:lnTo>
                  <a:pt x="333" y="112"/>
                </a:lnTo>
                <a:lnTo>
                  <a:pt x="365" y="108"/>
                </a:lnTo>
                <a:lnTo>
                  <a:pt x="401" y="100"/>
                </a:lnTo>
                <a:lnTo>
                  <a:pt x="433" y="92"/>
                </a:lnTo>
                <a:lnTo>
                  <a:pt x="465" y="88"/>
                </a:lnTo>
                <a:lnTo>
                  <a:pt x="497" y="80"/>
                </a:lnTo>
                <a:lnTo>
                  <a:pt x="533" y="72"/>
                </a:lnTo>
                <a:lnTo>
                  <a:pt x="565" y="68"/>
                </a:lnTo>
                <a:lnTo>
                  <a:pt x="597" y="60"/>
                </a:lnTo>
                <a:lnTo>
                  <a:pt x="629" y="48"/>
                </a:lnTo>
                <a:lnTo>
                  <a:pt x="665" y="40"/>
                </a:lnTo>
                <a:lnTo>
                  <a:pt x="697" y="28"/>
                </a:lnTo>
                <a:lnTo>
                  <a:pt x="729" y="16"/>
                </a:lnTo>
                <a:lnTo>
                  <a:pt x="761" y="12"/>
                </a:lnTo>
                <a:lnTo>
                  <a:pt x="797" y="8"/>
                </a:lnTo>
                <a:lnTo>
                  <a:pt x="829" y="4"/>
                </a:lnTo>
                <a:lnTo>
                  <a:pt x="861" y="0"/>
                </a:lnTo>
                <a:lnTo>
                  <a:pt x="893" y="0"/>
                </a:lnTo>
                <a:lnTo>
                  <a:pt x="929" y="0"/>
                </a:lnTo>
                <a:lnTo>
                  <a:pt x="961" y="4"/>
                </a:lnTo>
                <a:lnTo>
                  <a:pt x="993" y="4"/>
                </a:lnTo>
                <a:lnTo>
                  <a:pt x="1029" y="4"/>
                </a:lnTo>
              </a:path>
            </a:pathLst>
          </a:custGeom>
          <a:noFill/>
          <a:ln w="0">
            <a:solidFill>
              <a:schemeClr val="tx2">
                <a:lumMod val="60000"/>
                <a:lumOff val="40000"/>
              </a:schemeClr>
            </a:solidFill>
            <a:prstDash val="sysDot"/>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72" name="Freeform 1014"/>
          <p:cNvSpPr>
            <a:spLocks/>
          </p:cNvSpPr>
          <p:nvPr/>
        </p:nvSpPr>
        <p:spPr bwMode="auto">
          <a:xfrm>
            <a:off x="1671960" y="2430686"/>
            <a:ext cx="1769666" cy="184150"/>
          </a:xfrm>
          <a:custGeom>
            <a:avLst/>
            <a:gdLst>
              <a:gd name="T0" fmla="*/ 0 w 1029"/>
              <a:gd name="T1" fmla="*/ 8 h 116"/>
              <a:gd name="T2" fmla="*/ 36 w 1029"/>
              <a:gd name="T3" fmla="*/ 0 h 116"/>
              <a:gd name="T4" fmla="*/ 68 w 1029"/>
              <a:gd name="T5" fmla="*/ 4 h 116"/>
              <a:gd name="T6" fmla="*/ 100 w 1029"/>
              <a:gd name="T7" fmla="*/ 12 h 116"/>
              <a:gd name="T8" fmla="*/ 137 w 1029"/>
              <a:gd name="T9" fmla="*/ 24 h 116"/>
              <a:gd name="T10" fmla="*/ 169 w 1029"/>
              <a:gd name="T11" fmla="*/ 28 h 116"/>
              <a:gd name="T12" fmla="*/ 201 w 1029"/>
              <a:gd name="T13" fmla="*/ 24 h 116"/>
              <a:gd name="T14" fmla="*/ 233 w 1029"/>
              <a:gd name="T15" fmla="*/ 16 h 116"/>
              <a:gd name="T16" fmla="*/ 269 w 1029"/>
              <a:gd name="T17" fmla="*/ 12 h 116"/>
              <a:gd name="T18" fmla="*/ 301 w 1029"/>
              <a:gd name="T19" fmla="*/ 16 h 116"/>
              <a:gd name="T20" fmla="*/ 333 w 1029"/>
              <a:gd name="T21" fmla="*/ 24 h 116"/>
              <a:gd name="T22" fmla="*/ 365 w 1029"/>
              <a:gd name="T23" fmla="*/ 40 h 116"/>
              <a:gd name="T24" fmla="*/ 401 w 1029"/>
              <a:gd name="T25" fmla="*/ 60 h 116"/>
              <a:gd name="T26" fmla="*/ 433 w 1029"/>
              <a:gd name="T27" fmla="*/ 76 h 116"/>
              <a:gd name="T28" fmla="*/ 465 w 1029"/>
              <a:gd name="T29" fmla="*/ 92 h 116"/>
              <a:gd name="T30" fmla="*/ 497 w 1029"/>
              <a:gd name="T31" fmla="*/ 104 h 116"/>
              <a:gd name="T32" fmla="*/ 533 w 1029"/>
              <a:gd name="T33" fmla="*/ 104 h 116"/>
              <a:gd name="T34" fmla="*/ 565 w 1029"/>
              <a:gd name="T35" fmla="*/ 96 h 116"/>
              <a:gd name="T36" fmla="*/ 597 w 1029"/>
              <a:gd name="T37" fmla="*/ 80 h 116"/>
              <a:gd name="T38" fmla="*/ 629 w 1029"/>
              <a:gd name="T39" fmla="*/ 52 h 116"/>
              <a:gd name="T40" fmla="*/ 665 w 1029"/>
              <a:gd name="T41" fmla="*/ 28 h 116"/>
              <a:gd name="T42" fmla="*/ 697 w 1029"/>
              <a:gd name="T43" fmla="*/ 12 h 116"/>
              <a:gd name="T44" fmla="*/ 729 w 1029"/>
              <a:gd name="T45" fmla="*/ 8 h 116"/>
              <a:gd name="T46" fmla="*/ 761 w 1029"/>
              <a:gd name="T47" fmla="*/ 16 h 116"/>
              <a:gd name="T48" fmla="*/ 797 w 1029"/>
              <a:gd name="T49" fmla="*/ 32 h 116"/>
              <a:gd name="T50" fmla="*/ 829 w 1029"/>
              <a:gd name="T51" fmla="*/ 56 h 116"/>
              <a:gd name="T52" fmla="*/ 861 w 1029"/>
              <a:gd name="T53" fmla="*/ 80 h 116"/>
              <a:gd name="T54" fmla="*/ 893 w 1029"/>
              <a:gd name="T55" fmla="*/ 100 h 116"/>
              <a:gd name="T56" fmla="*/ 929 w 1029"/>
              <a:gd name="T57" fmla="*/ 116 h 116"/>
              <a:gd name="T58" fmla="*/ 961 w 1029"/>
              <a:gd name="T59" fmla="*/ 116 h 116"/>
              <a:gd name="T60" fmla="*/ 993 w 1029"/>
              <a:gd name="T61" fmla="*/ 104 h 116"/>
              <a:gd name="T62" fmla="*/ 1029 w 1029"/>
              <a:gd name="T63" fmla="*/ 8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116">
                <a:moveTo>
                  <a:pt x="0" y="8"/>
                </a:moveTo>
                <a:lnTo>
                  <a:pt x="36" y="0"/>
                </a:lnTo>
                <a:lnTo>
                  <a:pt x="68" y="4"/>
                </a:lnTo>
                <a:lnTo>
                  <a:pt x="100" y="12"/>
                </a:lnTo>
                <a:lnTo>
                  <a:pt x="137" y="24"/>
                </a:lnTo>
                <a:lnTo>
                  <a:pt x="169" y="28"/>
                </a:lnTo>
                <a:lnTo>
                  <a:pt x="201" y="24"/>
                </a:lnTo>
                <a:lnTo>
                  <a:pt x="233" y="16"/>
                </a:lnTo>
                <a:lnTo>
                  <a:pt x="269" y="12"/>
                </a:lnTo>
                <a:lnTo>
                  <a:pt x="301" y="16"/>
                </a:lnTo>
                <a:lnTo>
                  <a:pt x="333" y="24"/>
                </a:lnTo>
                <a:lnTo>
                  <a:pt x="365" y="40"/>
                </a:lnTo>
                <a:lnTo>
                  <a:pt x="401" y="60"/>
                </a:lnTo>
                <a:lnTo>
                  <a:pt x="433" y="76"/>
                </a:lnTo>
                <a:lnTo>
                  <a:pt x="465" y="92"/>
                </a:lnTo>
                <a:lnTo>
                  <a:pt x="497" y="104"/>
                </a:lnTo>
                <a:lnTo>
                  <a:pt x="533" y="104"/>
                </a:lnTo>
                <a:lnTo>
                  <a:pt x="565" y="96"/>
                </a:lnTo>
                <a:lnTo>
                  <a:pt x="597" y="80"/>
                </a:lnTo>
                <a:lnTo>
                  <a:pt x="629" y="52"/>
                </a:lnTo>
                <a:lnTo>
                  <a:pt x="665" y="28"/>
                </a:lnTo>
                <a:lnTo>
                  <a:pt x="697" y="12"/>
                </a:lnTo>
                <a:lnTo>
                  <a:pt x="729" y="8"/>
                </a:lnTo>
                <a:lnTo>
                  <a:pt x="761" y="16"/>
                </a:lnTo>
                <a:lnTo>
                  <a:pt x="797" y="32"/>
                </a:lnTo>
                <a:lnTo>
                  <a:pt x="829" y="56"/>
                </a:lnTo>
                <a:lnTo>
                  <a:pt x="861" y="80"/>
                </a:lnTo>
                <a:lnTo>
                  <a:pt x="893" y="100"/>
                </a:lnTo>
                <a:lnTo>
                  <a:pt x="929" y="116"/>
                </a:lnTo>
                <a:lnTo>
                  <a:pt x="961" y="116"/>
                </a:lnTo>
                <a:lnTo>
                  <a:pt x="993" y="104"/>
                </a:lnTo>
                <a:lnTo>
                  <a:pt x="1029" y="80"/>
                </a:lnTo>
              </a:path>
            </a:pathLst>
          </a:custGeom>
          <a:noFill/>
          <a:ln w="0">
            <a:solidFill>
              <a:schemeClr val="tx2">
                <a:lumMod val="60000"/>
                <a:lumOff val="40000"/>
              </a:schemeClr>
            </a:solidFill>
            <a:prstDash val="sysDot"/>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73" name="Freeform 1015"/>
          <p:cNvSpPr>
            <a:spLocks/>
          </p:cNvSpPr>
          <p:nvPr/>
        </p:nvSpPr>
        <p:spPr bwMode="auto">
          <a:xfrm>
            <a:off x="1671960" y="2195736"/>
            <a:ext cx="1769666" cy="184150"/>
          </a:xfrm>
          <a:custGeom>
            <a:avLst/>
            <a:gdLst>
              <a:gd name="T0" fmla="*/ 0 w 1029"/>
              <a:gd name="T1" fmla="*/ 68 h 116"/>
              <a:gd name="T2" fmla="*/ 36 w 1029"/>
              <a:gd name="T3" fmla="*/ 64 h 116"/>
              <a:gd name="T4" fmla="*/ 68 w 1029"/>
              <a:gd name="T5" fmla="*/ 40 h 116"/>
              <a:gd name="T6" fmla="*/ 100 w 1029"/>
              <a:gd name="T7" fmla="*/ 16 h 116"/>
              <a:gd name="T8" fmla="*/ 137 w 1029"/>
              <a:gd name="T9" fmla="*/ 4 h 116"/>
              <a:gd name="T10" fmla="*/ 169 w 1029"/>
              <a:gd name="T11" fmla="*/ 0 h 116"/>
              <a:gd name="T12" fmla="*/ 201 w 1029"/>
              <a:gd name="T13" fmla="*/ 0 h 116"/>
              <a:gd name="T14" fmla="*/ 233 w 1029"/>
              <a:gd name="T15" fmla="*/ 12 h 116"/>
              <a:gd name="T16" fmla="*/ 269 w 1029"/>
              <a:gd name="T17" fmla="*/ 20 h 116"/>
              <a:gd name="T18" fmla="*/ 301 w 1029"/>
              <a:gd name="T19" fmla="*/ 32 h 116"/>
              <a:gd name="T20" fmla="*/ 333 w 1029"/>
              <a:gd name="T21" fmla="*/ 44 h 116"/>
              <a:gd name="T22" fmla="*/ 365 w 1029"/>
              <a:gd name="T23" fmla="*/ 56 h 116"/>
              <a:gd name="T24" fmla="*/ 401 w 1029"/>
              <a:gd name="T25" fmla="*/ 68 h 116"/>
              <a:gd name="T26" fmla="*/ 433 w 1029"/>
              <a:gd name="T27" fmla="*/ 76 h 116"/>
              <a:gd name="T28" fmla="*/ 465 w 1029"/>
              <a:gd name="T29" fmla="*/ 76 h 116"/>
              <a:gd name="T30" fmla="*/ 497 w 1029"/>
              <a:gd name="T31" fmla="*/ 72 h 116"/>
              <a:gd name="T32" fmla="*/ 533 w 1029"/>
              <a:gd name="T33" fmla="*/ 64 h 116"/>
              <a:gd name="T34" fmla="*/ 565 w 1029"/>
              <a:gd name="T35" fmla="*/ 56 h 116"/>
              <a:gd name="T36" fmla="*/ 597 w 1029"/>
              <a:gd name="T37" fmla="*/ 52 h 116"/>
              <a:gd name="T38" fmla="*/ 629 w 1029"/>
              <a:gd name="T39" fmla="*/ 52 h 116"/>
              <a:gd name="T40" fmla="*/ 665 w 1029"/>
              <a:gd name="T41" fmla="*/ 60 h 116"/>
              <a:gd name="T42" fmla="*/ 697 w 1029"/>
              <a:gd name="T43" fmla="*/ 68 h 116"/>
              <a:gd name="T44" fmla="*/ 729 w 1029"/>
              <a:gd name="T45" fmla="*/ 80 h 116"/>
              <a:gd name="T46" fmla="*/ 761 w 1029"/>
              <a:gd name="T47" fmla="*/ 96 h 116"/>
              <a:gd name="T48" fmla="*/ 797 w 1029"/>
              <a:gd name="T49" fmla="*/ 104 h 116"/>
              <a:gd name="T50" fmla="*/ 829 w 1029"/>
              <a:gd name="T51" fmla="*/ 112 h 116"/>
              <a:gd name="T52" fmla="*/ 861 w 1029"/>
              <a:gd name="T53" fmla="*/ 116 h 116"/>
              <a:gd name="T54" fmla="*/ 893 w 1029"/>
              <a:gd name="T55" fmla="*/ 112 h 116"/>
              <a:gd name="T56" fmla="*/ 929 w 1029"/>
              <a:gd name="T57" fmla="*/ 100 h 116"/>
              <a:gd name="T58" fmla="*/ 961 w 1029"/>
              <a:gd name="T59" fmla="*/ 84 h 116"/>
              <a:gd name="T60" fmla="*/ 993 w 1029"/>
              <a:gd name="T61" fmla="*/ 72 h 116"/>
              <a:gd name="T62" fmla="*/ 1029 w 1029"/>
              <a:gd name="T63" fmla="*/ 64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116">
                <a:moveTo>
                  <a:pt x="0" y="68"/>
                </a:moveTo>
                <a:lnTo>
                  <a:pt x="36" y="64"/>
                </a:lnTo>
                <a:lnTo>
                  <a:pt x="68" y="40"/>
                </a:lnTo>
                <a:lnTo>
                  <a:pt x="100" y="16"/>
                </a:lnTo>
                <a:lnTo>
                  <a:pt x="137" y="4"/>
                </a:lnTo>
                <a:lnTo>
                  <a:pt x="169" y="0"/>
                </a:lnTo>
                <a:lnTo>
                  <a:pt x="201" y="0"/>
                </a:lnTo>
                <a:lnTo>
                  <a:pt x="233" y="12"/>
                </a:lnTo>
                <a:lnTo>
                  <a:pt x="269" y="20"/>
                </a:lnTo>
                <a:lnTo>
                  <a:pt x="301" y="32"/>
                </a:lnTo>
                <a:lnTo>
                  <a:pt x="333" y="44"/>
                </a:lnTo>
                <a:lnTo>
                  <a:pt x="365" y="56"/>
                </a:lnTo>
                <a:lnTo>
                  <a:pt x="401" y="68"/>
                </a:lnTo>
                <a:lnTo>
                  <a:pt x="433" y="76"/>
                </a:lnTo>
                <a:lnTo>
                  <a:pt x="465" y="76"/>
                </a:lnTo>
                <a:lnTo>
                  <a:pt x="497" y="72"/>
                </a:lnTo>
                <a:lnTo>
                  <a:pt x="533" y="64"/>
                </a:lnTo>
                <a:lnTo>
                  <a:pt x="565" y="56"/>
                </a:lnTo>
                <a:lnTo>
                  <a:pt x="597" y="52"/>
                </a:lnTo>
                <a:lnTo>
                  <a:pt x="629" y="52"/>
                </a:lnTo>
                <a:lnTo>
                  <a:pt x="665" y="60"/>
                </a:lnTo>
                <a:lnTo>
                  <a:pt x="697" y="68"/>
                </a:lnTo>
                <a:lnTo>
                  <a:pt x="729" y="80"/>
                </a:lnTo>
                <a:lnTo>
                  <a:pt x="761" y="96"/>
                </a:lnTo>
                <a:lnTo>
                  <a:pt x="797" y="104"/>
                </a:lnTo>
                <a:lnTo>
                  <a:pt x="829" y="112"/>
                </a:lnTo>
                <a:lnTo>
                  <a:pt x="861" y="116"/>
                </a:lnTo>
                <a:lnTo>
                  <a:pt x="893" y="112"/>
                </a:lnTo>
                <a:lnTo>
                  <a:pt x="929" y="100"/>
                </a:lnTo>
                <a:lnTo>
                  <a:pt x="961" y="84"/>
                </a:lnTo>
                <a:lnTo>
                  <a:pt x="993" y="72"/>
                </a:lnTo>
                <a:lnTo>
                  <a:pt x="1029" y="64"/>
                </a:lnTo>
              </a:path>
            </a:pathLst>
          </a:custGeom>
          <a:noFill/>
          <a:ln w="0">
            <a:solidFill>
              <a:schemeClr val="tx2">
                <a:lumMod val="60000"/>
                <a:lumOff val="40000"/>
              </a:schemeClr>
            </a:solidFill>
            <a:prstDash val="sysDot"/>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74" name="Freeform 1016"/>
          <p:cNvSpPr>
            <a:spLocks/>
          </p:cNvSpPr>
          <p:nvPr/>
        </p:nvSpPr>
        <p:spPr bwMode="auto">
          <a:xfrm>
            <a:off x="1671960" y="2322736"/>
            <a:ext cx="1769666" cy="209550"/>
          </a:xfrm>
          <a:custGeom>
            <a:avLst/>
            <a:gdLst>
              <a:gd name="T0" fmla="*/ 0 w 1029"/>
              <a:gd name="T1" fmla="*/ 0 h 132"/>
              <a:gd name="T2" fmla="*/ 36 w 1029"/>
              <a:gd name="T3" fmla="*/ 12 h 132"/>
              <a:gd name="T4" fmla="*/ 68 w 1029"/>
              <a:gd name="T5" fmla="*/ 28 h 132"/>
              <a:gd name="T6" fmla="*/ 100 w 1029"/>
              <a:gd name="T7" fmla="*/ 48 h 132"/>
              <a:gd name="T8" fmla="*/ 137 w 1029"/>
              <a:gd name="T9" fmla="*/ 60 h 132"/>
              <a:gd name="T10" fmla="*/ 169 w 1029"/>
              <a:gd name="T11" fmla="*/ 60 h 132"/>
              <a:gd name="T12" fmla="*/ 201 w 1029"/>
              <a:gd name="T13" fmla="*/ 56 h 132"/>
              <a:gd name="T14" fmla="*/ 233 w 1029"/>
              <a:gd name="T15" fmla="*/ 44 h 132"/>
              <a:gd name="T16" fmla="*/ 269 w 1029"/>
              <a:gd name="T17" fmla="*/ 36 h 132"/>
              <a:gd name="T18" fmla="*/ 301 w 1029"/>
              <a:gd name="T19" fmla="*/ 32 h 132"/>
              <a:gd name="T20" fmla="*/ 333 w 1029"/>
              <a:gd name="T21" fmla="*/ 32 h 132"/>
              <a:gd name="T22" fmla="*/ 365 w 1029"/>
              <a:gd name="T23" fmla="*/ 44 h 132"/>
              <a:gd name="T24" fmla="*/ 401 w 1029"/>
              <a:gd name="T25" fmla="*/ 60 h 132"/>
              <a:gd name="T26" fmla="*/ 433 w 1029"/>
              <a:gd name="T27" fmla="*/ 80 h 132"/>
              <a:gd name="T28" fmla="*/ 465 w 1029"/>
              <a:gd name="T29" fmla="*/ 100 h 132"/>
              <a:gd name="T30" fmla="*/ 497 w 1029"/>
              <a:gd name="T31" fmla="*/ 116 h 132"/>
              <a:gd name="T32" fmla="*/ 533 w 1029"/>
              <a:gd name="T33" fmla="*/ 124 h 132"/>
              <a:gd name="T34" fmla="*/ 565 w 1029"/>
              <a:gd name="T35" fmla="*/ 124 h 132"/>
              <a:gd name="T36" fmla="*/ 597 w 1029"/>
              <a:gd name="T37" fmla="*/ 116 h 132"/>
              <a:gd name="T38" fmla="*/ 629 w 1029"/>
              <a:gd name="T39" fmla="*/ 100 h 132"/>
              <a:gd name="T40" fmla="*/ 665 w 1029"/>
              <a:gd name="T41" fmla="*/ 84 h 132"/>
              <a:gd name="T42" fmla="*/ 697 w 1029"/>
              <a:gd name="T43" fmla="*/ 64 h 132"/>
              <a:gd name="T44" fmla="*/ 729 w 1029"/>
              <a:gd name="T45" fmla="*/ 52 h 132"/>
              <a:gd name="T46" fmla="*/ 761 w 1029"/>
              <a:gd name="T47" fmla="*/ 48 h 132"/>
              <a:gd name="T48" fmla="*/ 797 w 1029"/>
              <a:gd name="T49" fmla="*/ 52 h 132"/>
              <a:gd name="T50" fmla="*/ 829 w 1029"/>
              <a:gd name="T51" fmla="*/ 64 h 132"/>
              <a:gd name="T52" fmla="*/ 861 w 1029"/>
              <a:gd name="T53" fmla="*/ 80 h 132"/>
              <a:gd name="T54" fmla="*/ 893 w 1029"/>
              <a:gd name="T55" fmla="*/ 100 h 132"/>
              <a:gd name="T56" fmla="*/ 929 w 1029"/>
              <a:gd name="T57" fmla="*/ 116 h 132"/>
              <a:gd name="T58" fmla="*/ 961 w 1029"/>
              <a:gd name="T59" fmla="*/ 128 h 132"/>
              <a:gd name="T60" fmla="*/ 993 w 1029"/>
              <a:gd name="T61" fmla="*/ 132 h 132"/>
              <a:gd name="T62" fmla="*/ 1029 w 1029"/>
              <a:gd name="T63" fmla="*/ 128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132">
                <a:moveTo>
                  <a:pt x="0" y="0"/>
                </a:moveTo>
                <a:lnTo>
                  <a:pt x="36" y="12"/>
                </a:lnTo>
                <a:lnTo>
                  <a:pt x="68" y="28"/>
                </a:lnTo>
                <a:lnTo>
                  <a:pt x="100" y="48"/>
                </a:lnTo>
                <a:lnTo>
                  <a:pt x="137" y="60"/>
                </a:lnTo>
                <a:lnTo>
                  <a:pt x="169" y="60"/>
                </a:lnTo>
                <a:lnTo>
                  <a:pt x="201" y="56"/>
                </a:lnTo>
                <a:lnTo>
                  <a:pt x="233" y="44"/>
                </a:lnTo>
                <a:lnTo>
                  <a:pt x="269" y="36"/>
                </a:lnTo>
                <a:lnTo>
                  <a:pt x="301" y="32"/>
                </a:lnTo>
                <a:lnTo>
                  <a:pt x="333" y="32"/>
                </a:lnTo>
                <a:lnTo>
                  <a:pt x="365" y="44"/>
                </a:lnTo>
                <a:lnTo>
                  <a:pt x="401" y="60"/>
                </a:lnTo>
                <a:lnTo>
                  <a:pt x="433" y="80"/>
                </a:lnTo>
                <a:lnTo>
                  <a:pt x="465" y="100"/>
                </a:lnTo>
                <a:lnTo>
                  <a:pt x="497" y="116"/>
                </a:lnTo>
                <a:lnTo>
                  <a:pt x="533" y="124"/>
                </a:lnTo>
                <a:lnTo>
                  <a:pt x="565" y="124"/>
                </a:lnTo>
                <a:lnTo>
                  <a:pt x="597" y="116"/>
                </a:lnTo>
                <a:lnTo>
                  <a:pt x="629" y="100"/>
                </a:lnTo>
                <a:lnTo>
                  <a:pt x="665" y="84"/>
                </a:lnTo>
                <a:lnTo>
                  <a:pt x="697" y="64"/>
                </a:lnTo>
                <a:lnTo>
                  <a:pt x="729" y="52"/>
                </a:lnTo>
                <a:lnTo>
                  <a:pt x="761" y="48"/>
                </a:lnTo>
                <a:lnTo>
                  <a:pt x="797" y="52"/>
                </a:lnTo>
                <a:lnTo>
                  <a:pt x="829" y="64"/>
                </a:lnTo>
                <a:lnTo>
                  <a:pt x="861" y="80"/>
                </a:lnTo>
                <a:lnTo>
                  <a:pt x="893" y="100"/>
                </a:lnTo>
                <a:lnTo>
                  <a:pt x="929" y="116"/>
                </a:lnTo>
                <a:lnTo>
                  <a:pt x="961" y="128"/>
                </a:lnTo>
                <a:lnTo>
                  <a:pt x="993" y="132"/>
                </a:lnTo>
                <a:lnTo>
                  <a:pt x="1029" y="128"/>
                </a:lnTo>
              </a:path>
            </a:pathLst>
          </a:custGeom>
          <a:noFill/>
          <a:ln w="0">
            <a:solidFill>
              <a:schemeClr val="tx2">
                <a:lumMod val="60000"/>
                <a:lumOff val="40000"/>
              </a:schemeClr>
            </a:solidFill>
            <a:prstDash val="sysDot"/>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75" name="Freeform 1017"/>
          <p:cNvSpPr>
            <a:spLocks/>
          </p:cNvSpPr>
          <p:nvPr/>
        </p:nvSpPr>
        <p:spPr bwMode="auto">
          <a:xfrm>
            <a:off x="1671960" y="2354486"/>
            <a:ext cx="1769666" cy="190500"/>
          </a:xfrm>
          <a:custGeom>
            <a:avLst/>
            <a:gdLst>
              <a:gd name="T0" fmla="*/ 0 w 1029"/>
              <a:gd name="T1" fmla="*/ 28 h 120"/>
              <a:gd name="T2" fmla="*/ 36 w 1029"/>
              <a:gd name="T3" fmla="*/ 20 h 120"/>
              <a:gd name="T4" fmla="*/ 68 w 1029"/>
              <a:gd name="T5" fmla="*/ 20 h 120"/>
              <a:gd name="T6" fmla="*/ 100 w 1029"/>
              <a:gd name="T7" fmla="*/ 24 h 120"/>
              <a:gd name="T8" fmla="*/ 137 w 1029"/>
              <a:gd name="T9" fmla="*/ 24 h 120"/>
              <a:gd name="T10" fmla="*/ 169 w 1029"/>
              <a:gd name="T11" fmla="*/ 16 h 120"/>
              <a:gd name="T12" fmla="*/ 201 w 1029"/>
              <a:gd name="T13" fmla="*/ 8 h 120"/>
              <a:gd name="T14" fmla="*/ 233 w 1029"/>
              <a:gd name="T15" fmla="*/ 0 h 120"/>
              <a:gd name="T16" fmla="*/ 269 w 1029"/>
              <a:gd name="T17" fmla="*/ 0 h 120"/>
              <a:gd name="T18" fmla="*/ 301 w 1029"/>
              <a:gd name="T19" fmla="*/ 8 h 120"/>
              <a:gd name="T20" fmla="*/ 333 w 1029"/>
              <a:gd name="T21" fmla="*/ 20 h 120"/>
              <a:gd name="T22" fmla="*/ 365 w 1029"/>
              <a:gd name="T23" fmla="*/ 40 h 120"/>
              <a:gd name="T24" fmla="*/ 401 w 1029"/>
              <a:gd name="T25" fmla="*/ 64 h 120"/>
              <a:gd name="T26" fmla="*/ 433 w 1029"/>
              <a:gd name="T27" fmla="*/ 84 h 120"/>
              <a:gd name="T28" fmla="*/ 465 w 1029"/>
              <a:gd name="T29" fmla="*/ 96 h 120"/>
              <a:gd name="T30" fmla="*/ 497 w 1029"/>
              <a:gd name="T31" fmla="*/ 100 h 120"/>
              <a:gd name="T32" fmla="*/ 533 w 1029"/>
              <a:gd name="T33" fmla="*/ 92 h 120"/>
              <a:gd name="T34" fmla="*/ 565 w 1029"/>
              <a:gd name="T35" fmla="*/ 72 h 120"/>
              <a:gd name="T36" fmla="*/ 597 w 1029"/>
              <a:gd name="T37" fmla="*/ 52 h 120"/>
              <a:gd name="T38" fmla="*/ 629 w 1029"/>
              <a:gd name="T39" fmla="*/ 28 h 120"/>
              <a:gd name="T40" fmla="*/ 665 w 1029"/>
              <a:gd name="T41" fmla="*/ 16 h 120"/>
              <a:gd name="T42" fmla="*/ 697 w 1029"/>
              <a:gd name="T43" fmla="*/ 8 h 120"/>
              <a:gd name="T44" fmla="*/ 729 w 1029"/>
              <a:gd name="T45" fmla="*/ 16 h 120"/>
              <a:gd name="T46" fmla="*/ 761 w 1029"/>
              <a:gd name="T47" fmla="*/ 32 h 120"/>
              <a:gd name="T48" fmla="*/ 797 w 1029"/>
              <a:gd name="T49" fmla="*/ 52 h 120"/>
              <a:gd name="T50" fmla="*/ 829 w 1029"/>
              <a:gd name="T51" fmla="*/ 80 h 120"/>
              <a:gd name="T52" fmla="*/ 861 w 1029"/>
              <a:gd name="T53" fmla="*/ 104 h 120"/>
              <a:gd name="T54" fmla="*/ 893 w 1029"/>
              <a:gd name="T55" fmla="*/ 120 h 120"/>
              <a:gd name="T56" fmla="*/ 929 w 1029"/>
              <a:gd name="T57" fmla="*/ 120 h 120"/>
              <a:gd name="T58" fmla="*/ 961 w 1029"/>
              <a:gd name="T59" fmla="*/ 112 h 120"/>
              <a:gd name="T60" fmla="*/ 993 w 1029"/>
              <a:gd name="T61" fmla="*/ 92 h 120"/>
              <a:gd name="T62" fmla="*/ 1029 w 1029"/>
              <a:gd name="T63" fmla="*/ 64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120">
                <a:moveTo>
                  <a:pt x="0" y="28"/>
                </a:moveTo>
                <a:lnTo>
                  <a:pt x="36" y="20"/>
                </a:lnTo>
                <a:lnTo>
                  <a:pt x="68" y="20"/>
                </a:lnTo>
                <a:lnTo>
                  <a:pt x="100" y="24"/>
                </a:lnTo>
                <a:lnTo>
                  <a:pt x="137" y="24"/>
                </a:lnTo>
                <a:lnTo>
                  <a:pt x="169" y="16"/>
                </a:lnTo>
                <a:lnTo>
                  <a:pt x="201" y="8"/>
                </a:lnTo>
                <a:lnTo>
                  <a:pt x="233" y="0"/>
                </a:lnTo>
                <a:lnTo>
                  <a:pt x="269" y="0"/>
                </a:lnTo>
                <a:lnTo>
                  <a:pt x="301" y="8"/>
                </a:lnTo>
                <a:lnTo>
                  <a:pt x="333" y="20"/>
                </a:lnTo>
                <a:lnTo>
                  <a:pt x="365" y="40"/>
                </a:lnTo>
                <a:lnTo>
                  <a:pt x="401" y="64"/>
                </a:lnTo>
                <a:lnTo>
                  <a:pt x="433" y="84"/>
                </a:lnTo>
                <a:lnTo>
                  <a:pt x="465" y="96"/>
                </a:lnTo>
                <a:lnTo>
                  <a:pt x="497" y="100"/>
                </a:lnTo>
                <a:lnTo>
                  <a:pt x="533" y="92"/>
                </a:lnTo>
                <a:lnTo>
                  <a:pt x="565" y="72"/>
                </a:lnTo>
                <a:lnTo>
                  <a:pt x="597" y="52"/>
                </a:lnTo>
                <a:lnTo>
                  <a:pt x="629" y="28"/>
                </a:lnTo>
                <a:lnTo>
                  <a:pt x="665" y="16"/>
                </a:lnTo>
                <a:lnTo>
                  <a:pt x="697" y="8"/>
                </a:lnTo>
                <a:lnTo>
                  <a:pt x="729" y="16"/>
                </a:lnTo>
                <a:lnTo>
                  <a:pt x="761" y="32"/>
                </a:lnTo>
                <a:lnTo>
                  <a:pt x="797" y="52"/>
                </a:lnTo>
                <a:lnTo>
                  <a:pt x="829" y="80"/>
                </a:lnTo>
                <a:lnTo>
                  <a:pt x="861" y="104"/>
                </a:lnTo>
                <a:lnTo>
                  <a:pt x="893" y="120"/>
                </a:lnTo>
                <a:lnTo>
                  <a:pt x="929" y="120"/>
                </a:lnTo>
                <a:lnTo>
                  <a:pt x="961" y="112"/>
                </a:lnTo>
                <a:lnTo>
                  <a:pt x="993" y="92"/>
                </a:lnTo>
                <a:lnTo>
                  <a:pt x="1029" y="64"/>
                </a:lnTo>
              </a:path>
            </a:pathLst>
          </a:custGeom>
          <a:noFill/>
          <a:ln w="0">
            <a:solidFill>
              <a:schemeClr val="tx2">
                <a:lumMod val="60000"/>
                <a:lumOff val="40000"/>
              </a:schemeClr>
            </a:solidFill>
            <a:prstDash val="sysDot"/>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76" name="Freeform 1018"/>
          <p:cNvSpPr>
            <a:spLocks/>
          </p:cNvSpPr>
          <p:nvPr/>
        </p:nvSpPr>
        <p:spPr bwMode="auto">
          <a:xfrm>
            <a:off x="1671960" y="2360836"/>
            <a:ext cx="1769666" cy="222250"/>
          </a:xfrm>
          <a:custGeom>
            <a:avLst/>
            <a:gdLst>
              <a:gd name="T0" fmla="*/ 0 w 1029"/>
              <a:gd name="T1" fmla="*/ 0 h 140"/>
              <a:gd name="T2" fmla="*/ 36 w 1029"/>
              <a:gd name="T3" fmla="*/ 8 h 140"/>
              <a:gd name="T4" fmla="*/ 68 w 1029"/>
              <a:gd name="T5" fmla="*/ 44 h 140"/>
              <a:gd name="T6" fmla="*/ 100 w 1029"/>
              <a:gd name="T7" fmla="*/ 84 h 140"/>
              <a:gd name="T8" fmla="*/ 137 w 1029"/>
              <a:gd name="T9" fmla="*/ 104 h 140"/>
              <a:gd name="T10" fmla="*/ 169 w 1029"/>
              <a:gd name="T11" fmla="*/ 116 h 140"/>
              <a:gd name="T12" fmla="*/ 201 w 1029"/>
              <a:gd name="T13" fmla="*/ 124 h 140"/>
              <a:gd name="T14" fmla="*/ 233 w 1029"/>
              <a:gd name="T15" fmla="*/ 132 h 140"/>
              <a:gd name="T16" fmla="*/ 269 w 1029"/>
              <a:gd name="T17" fmla="*/ 132 h 140"/>
              <a:gd name="T18" fmla="*/ 301 w 1029"/>
              <a:gd name="T19" fmla="*/ 124 h 140"/>
              <a:gd name="T20" fmla="*/ 333 w 1029"/>
              <a:gd name="T21" fmla="*/ 116 h 140"/>
              <a:gd name="T22" fmla="*/ 365 w 1029"/>
              <a:gd name="T23" fmla="*/ 104 h 140"/>
              <a:gd name="T24" fmla="*/ 401 w 1029"/>
              <a:gd name="T25" fmla="*/ 96 h 140"/>
              <a:gd name="T26" fmla="*/ 433 w 1029"/>
              <a:gd name="T27" fmla="*/ 88 h 140"/>
              <a:gd name="T28" fmla="*/ 465 w 1029"/>
              <a:gd name="T29" fmla="*/ 84 h 140"/>
              <a:gd name="T30" fmla="*/ 497 w 1029"/>
              <a:gd name="T31" fmla="*/ 84 h 140"/>
              <a:gd name="T32" fmla="*/ 533 w 1029"/>
              <a:gd name="T33" fmla="*/ 88 h 140"/>
              <a:gd name="T34" fmla="*/ 565 w 1029"/>
              <a:gd name="T35" fmla="*/ 96 h 140"/>
              <a:gd name="T36" fmla="*/ 597 w 1029"/>
              <a:gd name="T37" fmla="*/ 108 h 140"/>
              <a:gd name="T38" fmla="*/ 629 w 1029"/>
              <a:gd name="T39" fmla="*/ 120 h 140"/>
              <a:gd name="T40" fmla="*/ 665 w 1029"/>
              <a:gd name="T41" fmla="*/ 132 h 140"/>
              <a:gd name="T42" fmla="*/ 697 w 1029"/>
              <a:gd name="T43" fmla="*/ 140 h 140"/>
              <a:gd name="T44" fmla="*/ 729 w 1029"/>
              <a:gd name="T45" fmla="*/ 140 h 140"/>
              <a:gd name="T46" fmla="*/ 761 w 1029"/>
              <a:gd name="T47" fmla="*/ 132 h 140"/>
              <a:gd name="T48" fmla="*/ 797 w 1029"/>
              <a:gd name="T49" fmla="*/ 124 h 140"/>
              <a:gd name="T50" fmla="*/ 829 w 1029"/>
              <a:gd name="T51" fmla="*/ 112 h 140"/>
              <a:gd name="T52" fmla="*/ 861 w 1029"/>
              <a:gd name="T53" fmla="*/ 100 h 140"/>
              <a:gd name="T54" fmla="*/ 893 w 1029"/>
              <a:gd name="T55" fmla="*/ 96 h 140"/>
              <a:gd name="T56" fmla="*/ 929 w 1029"/>
              <a:gd name="T57" fmla="*/ 96 h 140"/>
              <a:gd name="T58" fmla="*/ 961 w 1029"/>
              <a:gd name="T59" fmla="*/ 96 h 140"/>
              <a:gd name="T60" fmla="*/ 993 w 1029"/>
              <a:gd name="T61" fmla="*/ 104 h 140"/>
              <a:gd name="T62" fmla="*/ 1029 w 1029"/>
              <a:gd name="T63" fmla="*/ 12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140">
                <a:moveTo>
                  <a:pt x="0" y="0"/>
                </a:moveTo>
                <a:lnTo>
                  <a:pt x="36" y="8"/>
                </a:lnTo>
                <a:lnTo>
                  <a:pt x="68" y="44"/>
                </a:lnTo>
                <a:lnTo>
                  <a:pt x="100" y="84"/>
                </a:lnTo>
                <a:lnTo>
                  <a:pt x="137" y="104"/>
                </a:lnTo>
                <a:lnTo>
                  <a:pt x="169" y="116"/>
                </a:lnTo>
                <a:lnTo>
                  <a:pt x="201" y="124"/>
                </a:lnTo>
                <a:lnTo>
                  <a:pt x="233" y="132"/>
                </a:lnTo>
                <a:lnTo>
                  <a:pt x="269" y="132"/>
                </a:lnTo>
                <a:lnTo>
                  <a:pt x="301" y="124"/>
                </a:lnTo>
                <a:lnTo>
                  <a:pt x="333" y="116"/>
                </a:lnTo>
                <a:lnTo>
                  <a:pt x="365" y="104"/>
                </a:lnTo>
                <a:lnTo>
                  <a:pt x="401" y="96"/>
                </a:lnTo>
                <a:lnTo>
                  <a:pt x="433" y="88"/>
                </a:lnTo>
                <a:lnTo>
                  <a:pt x="465" y="84"/>
                </a:lnTo>
                <a:lnTo>
                  <a:pt x="497" y="84"/>
                </a:lnTo>
                <a:lnTo>
                  <a:pt x="533" y="88"/>
                </a:lnTo>
                <a:lnTo>
                  <a:pt x="565" y="96"/>
                </a:lnTo>
                <a:lnTo>
                  <a:pt x="597" y="108"/>
                </a:lnTo>
                <a:lnTo>
                  <a:pt x="629" y="120"/>
                </a:lnTo>
                <a:lnTo>
                  <a:pt x="665" y="132"/>
                </a:lnTo>
                <a:lnTo>
                  <a:pt x="697" y="140"/>
                </a:lnTo>
                <a:lnTo>
                  <a:pt x="729" y="140"/>
                </a:lnTo>
                <a:lnTo>
                  <a:pt x="761" y="132"/>
                </a:lnTo>
                <a:lnTo>
                  <a:pt x="797" y="124"/>
                </a:lnTo>
                <a:lnTo>
                  <a:pt x="829" y="112"/>
                </a:lnTo>
                <a:lnTo>
                  <a:pt x="861" y="100"/>
                </a:lnTo>
                <a:lnTo>
                  <a:pt x="893" y="96"/>
                </a:lnTo>
                <a:lnTo>
                  <a:pt x="929" y="96"/>
                </a:lnTo>
                <a:lnTo>
                  <a:pt x="961" y="96"/>
                </a:lnTo>
                <a:lnTo>
                  <a:pt x="993" y="104"/>
                </a:lnTo>
                <a:lnTo>
                  <a:pt x="1029" y="120"/>
                </a:lnTo>
              </a:path>
            </a:pathLst>
          </a:custGeom>
          <a:noFill/>
          <a:ln w="0">
            <a:solidFill>
              <a:schemeClr val="tx2">
                <a:lumMod val="60000"/>
                <a:lumOff val="40000"/>
              </a:schemeClr>
            </a:solidFill>
            <a:prstDash val="sysDot"/>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77" name="Freeform 1019"/>
          <p:cNvSpPr>
            <a:spLocks/>
          </p:cNvSpPr>
          <p:nvPr/>
        </p:nvSpPr>
        <p:spPr bwMode="auto">
          <a:xfrm>
            <a:off x="1671960" y="2322736"/>
            <a:ext cx="1769666" cy="349250"/>
          </a:xfrm>
          <a:custGeom>
            <a:avLst/>
            <a:gdLst>
              <a:gd name="T0" fmla="*/ 0 w 1029"/>
              <a:gd name="T1" fmla="*/ 0 h 220"/>
              <a:gd name="T2" fmla="*/ 36 w 1029"/>
              <a:gd name="T3" fmla="*/ 24 h 220"/>
              <a:gd name="T4" fmla="*/ 68 w 1029"/>
              <a:gd name="T5" fmla="*/ 96 h 220"/>
              <a:gd name="T6" fmla="*/ 100 w 1029"/>
              <a:gd name="T7" fmla="*/ 152 h 220"/>
              <a:gd name="T8" fmla="*/ 137 w 1029"/>
              <a:gd name="T9" fmla="*/ 176 h 220"/>
              <a:gd name="T10" fmla="*/ 169 w 1029"/>
              <a:gd name="T11" fmla="*/ 196 h 220"/>
              <a:gd name="T12" fmla="*/ 201 w 1029"/>
              <a:gd name="T13" fmla="*/ 212 h 220"/>
              <a:gd name="T14" fmla="*/ 233 w 1029"/>
              <a:gd name="T15" fmla="*/ 220 h 220"/>
              <a:gd name="T16" fmla="*/ 269 w 1029"/>
              <a:gd name="T17" fmla="*/ 220 h 220"/>
              <a:gd name="T18" fmla="*/ 301 w 1029"/>
              <a:gd name="T19" fmla="*/ 212 h 220"/>
              <a:gd name="T20" fmla="*/ 333 w 1029"/>
              <a:gd name="T21" fmla="*/ 192 h 220"/>
              <a:gd name="T22" fmla="*/ 365 w 1029"/>
              <a:gd name="T23" fmla="*/ 168 h 220"/>
              <a:gd name="T24" fmla="*/ 401 w 1029"/>
              <a:gd name="T25" fmla="*/ 148 h 220"/>
              <a:gd name="T26" fmla="*/ 433 w 1029"/>
              <a:gd name="T27" fmla="*/ 136 h 220"/>
              <a:gd name="T28" fmla="*/ 465 w 1029"/>
              <a:gd name="T29" fmla="*/ 132 h 220"/>
              <a:gd name="T30" fmla="*/ 497 w 1029"/>
              <a:gd name="T31" fmla="*/ 132 h 220"/>
              <a:gd name="T32" fmla="*/ 533 w 1029"/>
              <a:gd name="T33" fmla="*/ 144 h 220"/>
              <a:gd name="T34" fmla="*/ 565 w 1029"/>
              <a:gd name="T35" fmla="*/ 160 h 220"/>
              <a:gd name="T36" fmla="*/ 597 w 1029"/>
              <a:gd name="T37" fmla="*/ 180 h 220"/>
              <a:gd name="T38" fmla="*/ 629 w 1029"/>
              <a:gd name="T39" fmla="*/ 200 h 220"/>
              <a:gd name="T40" fmla="*/ 665 w 1029"/>
              <a:gd name="T41" fmla="*/ 216 h 220"/>
              <a:gd name="T42" fmla="*/ 697 w 1029"/>
              <a:gd name="T43" fmla="*/ 220 h 220"/>
              <a:gd name="T44" fmla="*/ 729 w 1029"/>
              <a:gd name="T45" fmla="*/ 212 h 220"/>
              <a:gd name="T46" fmla="*/ 761 w 1029"/>
              <a:gd name="T47" fmla="*/ 196 h 220"/>
              <a:gd name="T48" fmla="*/ 797 w 1029"/>
              <a:gd name="T49" fmla="*/ 176 h 220"/>
              <a:gd name="T50" fmla="*/ 829 w 1029"/>
              <a:gd name="T51" fmla="*/ 160 h 220"/>
              <a:gd name="T52" fmla="*/ 861 w 1029"/>
              <a:gd name="T53" fmla="*/ 152 h 220"/>
              <a:gd name="T54" fmla="*/ 893 w 1029"/>
              <a:gd name="T55" fmla="*/ 152 h 220"/>
              <a:gd name="T56" fmla="*/ 929 w 1029"/>
              <a:gd name="T57" fmla="*/ 160 h 220"/>
              <a:gd name="T58" fmla="*/ 961 w 1029"/>
              <a:gd name="T59" fmla="*/ 172 h 220"/>
              <a:gd name="T60" fmla="*/ 993 w 1029"/>
              <a:gd name="T61" fmla="*/ 184 h 220"/>
              <a:gd name="T62" fmla="*/ 1029 w 1029"/>
              <a:gd name="T63" fmla="*/ 20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220">
                <a:moveTo>
                  <a:pt x="0" y="0"/>
                </a:moveTo>
                <a:lnTo>
                  <a:pt x="36" y="24"/>
                </a:lnTo>
                <a:lnTo>
                  <a:pt x="68" y="96"/>
                </a:lnTo>
                <a:lnTo>
                  <a:pt x="100" y="152"/>
                </a:lnTo>
                <a:lnTo>
                  <a:pt x="137" y="176"/>
                </a:lnTo>
                <a:lnTo>
                  <a:pt x="169" y="196"/>
                </a:lnTo>
                <a:lnTo>
                  <a:pt x="201" y="212"/>
                </a:lnTo>
                <a:lnTo>
                  <a:pt x="233" y="220"/>
                </a:lnTo>
                <a:lnTo>
                  <a:pt x="269" y="220"/>
                </a:lnTo>
                <a:lnTo>
                  <a:pt x="301" y="212"/>
                </a:lnTo>
                <a:lnTo>
                  <a:pt x="333" y="192"/>
                </a:lnTo>
                <a:lnTo>
                  <a:pt x="365" y="168"/>
                </a:lnTo>
                <a:lnTo>
                  <a:pt x="401" y="148"/>
                </a:lnTo>
                <a:lnTo>
                  <a:pt x="433" y="136"/>
                </a:lnTo>
                <a:lnTo>
                  <a:pt x="465" y="132"/>
                </a:lnTo>
                <a:lnTo>
                  <a:pt x="497" y="132"/>
                </a:lnTo>
                <a:lnTo>
                  <a:pt x="533" y="144"/>
                </a:lnTo>
                <a:lnTo>
                  <a:pt x="565" y="160"/>
                </a:lnTo>
                <a:lnTo>
                  <a:pt x="597" y="180"/>
                </a:lnTo>
                <a:lnTo>
                  <a:pt x="629" y="200"/>
                </a:lnTo>
                <a:lnTo>
                  <a:pt x="665" y="216"/>
                </a:lnTo>
                <a:lnTo>
                  <a:pt x="697" y="220"/>
                </a:lnTo>
                <a:lnTo>
                  <a:pt x="729" y="212"/>
                </a:lnTo>
                <a:lnTo>
                  <a:pt x="761" y="196"/>
                </a:lnTo>
                <a:lnTo>
                  <a:pt x="797" y="176"/>
                </a:lnTo>
                <a:lnTo>
                  <a:pt x="829" y="160"/>
                </a:lnTo>
                <a:lnTo>
                  <a:pt x="861" y="152"/>
                </a:lnTo>
                <a:lnTo>
                  <a:pt x="893" y="152"/>
                </a:lnTo>
                <a:lnTo>
                  <a:pt x="929" y="160"/>
                </a:lnTo>
                <a:lnTo>
                  <a:pt x="961" y="172"/>
                </a:lnTo>
                <a:lnTo>
                  <a:pt x="993" y="184"/>
                </a:lnTo>
                <a:lnTo>
                  <a:pt x="1029" y="200"/>
                </a:lnTo>
              </a:path>
            </a:pathLst>
          </a:custGeom>
          <a:noFill/>
          <a:ln w="0">
            <a:solidFill>
              <a:schemeClr val="tx2">
                <a:lumMod val="60000"/>
                <a:lumOff val="40000"/>
              </a:schemeClr>
            </a:solidFill>
            <a:prstDash val="sysDot"/>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78" name="Freeform 1020"/>
          <p:cNvSpPr>
            <a:spLocks/>
          </p:cNvSpPr>
          <p:nvPr/>
        </p:nvSpPr>
        <p:spPr bwMode="auto">
          <a:xfrm>
            <a:off x="1671960" y="1313086"/>
            <a:ext cx="1769666" cy="863600"/>
          </a:xfrm>
          <a:custGeom>
            <a:avLst/>
            <a:gdLst>
              <a:gd name="T0" fmla="*/ 0 w 1029"/>
              <a:gd name="T1" fmla="*/ 544 h 544"/>
              <a:gd name="T2" fmla="*/ 36 w 1029"/>
              <a:gd name="T3" fmla="*/ 528 h 544"/>
              <a:gd name="T4" fmla="*/ 68 w 1029"/>
              <a:gd name="T5" fmla="*/ 452 h 544"/>
              <a:gd name="T6" fmla="*/ 100 w 1029"/>
              <a:gd name="T7" fmla="*/ 360 h 544"/>
              <a:gd name="T8" fmla="*/ 137 w 1029"/>
              <a:gd name="T9" fmla="*/ 300 h 544"/>
              <a:gd name="T10" fmla="*/ 169 w 1029"/>
              <a:gd name="T11" fmla="*/ 248 h 544"/>
              <a:gd name="T12" fmla="*/ 201 w 1029"/>
              <a:gd name="T13" fmla="*/ 208 h 544"/>
              <a:gd name="T14" fmla="*/ 233 w 1029"/>
              <a:gd name="T15" fmla="*/ 176 h 544"/>
              <a:gd name="T16" fmla="*/ 269 w 1029"/>
              <a:gd name="T17" fmla="*/ 148 h 544"/>
              <a:gd name="T18" fmla="*/ 301 w 1029"/>
              <a:gd name="T19" fmla="*/ 124 h 544"/>
              <a:gd name="T20" fmla="*/ 333 w 1029"/>
              <a:gd name="T21" fmla="*/ 104 h 544"/>
              <a:gd name="T22" fmla="*/ 365 w 1029"/>
              <a:gd name="T23" fmla="*/ 88 h 544"/>
              <a:gd name="T24" fmla="*/ 401 w 1029"/>
              <a:gd name="T25" fmla="*/ 72 h 544"/>
              <a:gd name="T26" fmla="*/ 433 w 1029"/>
              <a:gd name="T27" fmla="*/ 64 h 544"/>
              <a:gd name="T28" fmla="*/ 465 w 1029"/>
              <a:gd name="T29" fmla="*/ 60 h 544"/>
              <a:gd name="T30" fmla="*/ 497 w 1029"/>
              <a:gd name="T31" fmla="*/ 56 h 544"/>
              <a:gd name="T32" fmla="*/ 533 w 1029"/>
              <a:gd name="T33" fmla="*/ 60 h 544"/>
              <a:gd name="T34" fmla="*/ 565 w 1029"/>
              <a:gd name="T35" fmla="*/ 64 h 544"/>
              <a:gd name="T36" fmla="*/ 597 w 1029"/>
              <a:gd name="T37" fmla="*/ 68 h 544"/>
              <a:gd name="T38" fmla="*/ 629 w 1029"/>
              <a:gd name="T39" fmla="*/ 76 h 544"/>
              <a:gd name="T40" fmla="*/ 665 w 1029"/>
              <a:gd name="T41" fmla="*/ 76 h 544"/>
              <a:gd name="T42" fmla="*/ 697 w 1029"/>
              <a:gd name="T43" fmla="*/ 76 h 544"/>
              <a:gd name="T44" fmla="*/ 729 w 1029"/>
              <a:gd name="T45" fmla="*/ 68 h 544"/>
              <a:gd name="T46" fmla="*/ 761 w 1029"/>
              <a:gd name="T47" fmla="*/ 60 h 544"/>
              <a:gd name="T48" fmla="*/ 797 w 1029"/>
              <a:gd name="T49" fmla="*/ 48 h 544"/>
              <a:gd name="T50" fmla="*/ 829 w 1029"/>
              <a:gd name="T51" fmla="*/ 36 h 544"/>
              <a:gd name="T52" fmla="*/ 861 w 1029"/>
              <a:gd name="T53" fmla="*/ 24 h 544"/>
              <a:gd name="T54" fmla="*/ 893 w 1029"/>
              <a:gd name="T55" fmla="*/ 12 h 544"/>
              <a:gd name="T56" fmla="*/ 929 w 1029"/>
              <a:gd name="T57" fmla="*/ 4 h 544"/>
              <a:gd name="T58" fmla="*/ 961 w 1029"/>
              <a:gd name="T59" fmla="*/ 0 h 544"/>
              <a:gd name="T60" fmla="*/ 993 w 1029"/>
              <a:gd name="T61" fmla="*/ 0 h 544"/>
              <a:gd name="T62" fmla="*/ 1029 w 1029"/>
              <a:gd name="T63" fmla="*/ 4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544">
                <a:moveTo>
                  <a:pt x="0" y="544"/>
                </a:moveTo>
                <a:lnTo>
                  <a:pt x="36" y="528"/>
                </a:lnTo>
                <a:lnTo>
                  <a:pt x="68" y="452"/>
                </a:lnTo>
                <a:lnTo>
                  <a:pt x="100" y="360"/>
                </a:lnTo>
                <a:lnTo>
                  <a:pt x="137" y="300"/>
                </a:lnTo>
                <a:lnTo>
                  <a:pt x="169" y="248"/>
                </a:lnTo>
                <a:lnTo>
                  <a:pt x="201" y="208"/>
                </a:lnTo>
                <a:lnTo>
                  <a:pt x="233" y="176"/>
                </a:lnTo>
                <a:lnTo>
                  <a:pt x="269" y="148"/>
                </a:lnTo>
                <a:lnTo>
                  <a:pt x="301" y="124"/>
                </a:lnTo>
                <a:lnTo>
                  <a:pt x="333" y="104"/>
                </a:lnTo>
                <a:lnTo>
                  <a:pt x="365" y="88"/>
                </a:lnTo>
                <a:lnTo>
                  <a:pt x="401" y="72"/>
                </a:lnTo>
                <a:lnTo>
                  <a:pt x="433" y="64"/>
                </a:lnTo>
                <a:lnTo>
                  <a:pt x="465" y="60"/>
                </a:lnTo>
                <a:lnTo>
                  <a:pt x="497" y="56"/>
                </a:lnTo>
                <a:lnTo>
                  <a:pt x="533" y="60"/>
                </a:lnTo>
                <a:lnTo>
                  <a:pt x="565" y="64"/>
                </a:lnTo>
                <a:lnTo>
                  <a:pt x="597" y="68"/>
                </a:lnTo>
                <a:lnTo>
                  <a:pt x="629" y="76"/>
                </a:lnTo>
                <a:lnTo>
                  <a:pt x="665" y="76"/>
                </a:lnTo>
                <a:lnTo>
                  <a:pt x="697" y="76"/>
                </a:lnTo>
                <a:lnTo>
                  <a:pt x="729" y="68"/>
                </a:lnTo>
                <a:lnTo>
                  <a:pt x="761" y="60"/>
                </a:lnTo>
                <a:lnTo>
                  <a:pt x="797" y="48"/>
                </a:lnTo>
                <a:lnTo>
                  <a:pt x="829" y="36"/>
                </a:lnTo>
                <a:lnTo>
                  <a:pt x="861" y="24"/>
                </a:lnTo>
                <a:lnTo>
                  <a:pt x="893" y="12"/>
                </a:lnTo>
                <a:lnTo>
                  <a:pt x="929" y="4"/>
                </a:lnTo>
                <a:lnTo>
                  <a:pt x="961" y="0"/>
                </a:lnTo>
                <a:lnTo>
                  <a:pt x="993" y="0"/>
                </a:lnTo>
                <a:lnTo>
                  <a:pt x="1029" y="4"/>
                </a:lnTo>
              </a:path>
            </a:pathLst>
          </a:custGeom>
          <a:noFill/>
          <a:ln w="0">
            <a:solidFill>
              <a:schemeClr val="tx2">
                <a:lumMod val="60000"/>
                <a:lumOff val="40000"/>
              </a:schemeClr>
            </a:solidFill>
            <a:prstDash val="sysDot"/>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79" name="Freeform 1021"/>
          <p:cNvSpPr>
            <a:spLocks/>
          </p:cNvSpPr>
          <p:nvPr/>
        </p:nvSpPr>
        <p:spPr bwMode="auto">
          <a:xfrm>
            <a:off x="1671960" y="2068736"/>
            <a:ext cx="1769666" cy="374650"/>
          </a:xfrm>
          <a:custGeom>
            <a:avLst/>
            <a:gdLst>
              <a:gd name="T0" fmla="*/ 0 w 1029"/>
              <a:gd name="T1" fmla="*/ 92 h 236"/>
              <a:gd name="T2" fmla="*/ 36 w 1029"/>
              <a:gd name="T3" fmla="*/ 80 h 236"/>
              <a:gd name="T4" fmla="*/ 68 w 1029"/>
              <a:gd name="T5" fmla="*/ 36 h 236"/>
              <a:gd name="T6" fmla="*/ 100 w 1029"/>
              <a:gd name="T7" fmla="*/ 0 h 236"/>
              <a:gd name="T8" fmla="*/ 137 w 1029"/>
              <a:gd name="T9" fmla="*/ 0 h 236"/>
              <a:gd name="T10" fmla="*/ 169 w 1029"/>
              <a:gd name="T11" fmla="*/ 20 h 236"/>
              <a:gd name="T12" fmla="*/ 201 w 1029"/>
              <a:gd name="T13" fmla="*/ 56 h 236"/>
              <a:gd name="T14" fmla="*/ 233 w 1029"/>
              <a:gd name="T15" fmla="*/ 88 h 236"/>
              <a:gd name="T16" fmla="*/ 269 w 1029"/>
              <a:gd name="T17" fmla="*/ 116 h 236"/>
              <a:gd name="T18" fmla="*/ 301 w 1029"/>
              <a:gd name="T19" fmla="*/ 136 h 236"/>
              <a:gd name="T20" fmla="*/ 333 w 1029"/>
              <a:gd name="T21" fmla="*/ 148 h 236"/>
              <a:gd name="T22" fmla="*/ 365 w 1029"/>
              <a:gd name="T23" fmla="*/ 152 h 236"/>
              <a:gd name="T24" fmla="*/ 401 w 1029"/>
              <a:gd name="T25" fmla="*/ 148 h 236"/>
              <a:gd name="T26" fmla="*/ 433 w 1029"/>
              <a:gd name="T27" fmla="*/ 144 h 236"/>
              <a:gd name="T28" fmla="*/ 465 w 1029"/>
              <a:gd name="T29" fmla="*/ 136 h 236"/>
              <a:gd name="T30" fmla="*/ 497 w 1029"/>
              <a:gd name="T31" fmla="*/ 128 h 236"/>
              <a:gd name="T32" fmla="*/ 533 w 1029"/>
              <a:gd name="T33" fmla="*/ 128 h 236"/>
              <a:gd name="T34" fmla="*/ 565 w 1029"/>
              <a:gd name="T35" fmla="*/ 132 h 236"/>
              <a:gd name="T36" fmla="*/ 597 w 1029"/>
              <a:gd name="T37" fmla="*/ 144 h 236"/>
              <a:gd name="T38" fmla="*/ 629 w 1029"/>
              <a:gd name="T39" fmla="*/ 160 h 236"/>
              <a:gd name="T40" fmla="*/ 665 w 1029"/>
              <a:gd name="T41" fmla="*/ 184 h 236"/>
              <a:gd name="T42" fmla="*/ 697 w 1029"/>
              <a:gd name="T43" fmla="*/ 208 h 236"/>
              <a:gd name="T44" fmla="*/ 729 w 1029"/>
              <a:gd name="T45" fmla="*/ 228 h 236"/>
              <a:gd name="T46" fmla="*/ 761 w 1029"/>
              <a:gd name="T47" fmla="*/ 236 h 236"/>
              <a:gd name="T48" fmla="*/ 797 w 1029"/>
              <a:gd name="T49" fmla="*/ 236 h 236"/>
              <a:gd name="T50" fmla="*/ 829 w 1029"/>
              <a:gd name="T51" fmla="*/ 224 h 236"/>
              <a:gd name="T52" fmla="*/ 861 w 1029"/>
              <a:gd name="T53" fmla="*/ 204 h 236"/>
              <a:gd name="T54" fmla="*/ 893 w 1029"/>
              <a:gd name="T55" fmla="*/ 184 h 236"/>
              <a:gd name="T56" fmla="*/ 929 w 1029"/>
              <a:gd name="T57" fmla="*/ 160 h 236"/>
              <a:gd name="T58" fmla="*/ 961 w 1029"/>
              <a:gd name="T59" fmla="*/ 140 h 236"/>
              <a:gd name="T60" fmla="*/ 993 w 1029"/>
              <a:gd name="T61" fmla="*/ 132 h 236"/>
              <a:gd name="T62" fmla="*/ 1029 w 1029"/>
              <a:gd name="T63" fmla="*/ 132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236">
                <a:moveTo>
                  <a:pt x="0" y="92"/>
                </a:moveTo>
                <a:lnTo>
                  <a:pt x="36" y="80"/>
                </a:lnTo>
                <a:lnTo>
                  <a:pt x="68" y="36"/>
                </a:lnTo>
                <a:lnTo>
                  <a:pt x="100" y="0"/>
                </a:lnTo>
                <a:lnTo>
                  <a:pt x="137" y="0"/>
                </a:lnTo>
                <a:lnTo>
                  <a:pt x="169" y="20"/>
                </a:lnTo>
                <a:lnTo>
                  <a:pt x="201" y="56"/>
                </a:lnTo>
                <a:lnTo>
                  <a:pt x="233" y="88"/>
                </a:lnTo>
                <a:lnTo>
                  <a:pt x="269" y="116"/>
                </a:lnTo>
                <a:lnTo>
                  <a:pt x="301" y="136"/>
                </a:lnTo>
                <a:lnTo>
                  <a:pt x="333" y="148"/>
                </a:lnTo>
                <a:lnTo>
                  <a:pt x="365" y="152"/>
                </a:lnTo>
                <a:lnTo>
                  <a:pt x="401" y="148"/>
                </a:lnTo>
                <a:lnTo>
                  <a:pt x="433" y="144"/>
                </a:lnTo>
                <a:lnTo>
                  <a:pt x="465" y="136"/>
                </a:lnTo>
                <a:lnTo>
                  <a:pt x="497" y="128"/>
                </a:lnTo>
                <a:lnTo>
                  <a:pt x="533" y="128"/>
                </a:lnTo>
                <a:lnTo>
                  <a:pt x="565" y="132"/>
                </a:lnTo>
                <a:lnTo>
                  <a:pt x="597" y="144"/>
                </a:lnTo>
                <a:lnTo>
                  <a:pt x="629" y="160"/>
                </a:lnTo>
                <a:lnTo>
                  <a:pt x="665" y="184"/>
                </a:lnTo>
                <a:lnTo>
                  <a:pt x="697" y="208"/>
                </a:lnTo>
                <a:lnTo>
                  <a:pt x="729" y="228"/>
                </a:lnTo>
                <a:lnTo>
                  <a:pt x="761" y="236"/>
                </a:lnTo>
                <a:lnTo>
                  <a:pt x="797" y="236"/>
                </a:lnTo>
                <a:lnTo>
                  <a:pt x="829" y="224"/>
                </a:lnTo>
                <a:lnTo>
                  <a:pt x="861" y="204"/>
                </a:lnTo>
                <a:lnTo>
                  <a:pt x="893" y="184"/>
                </a:lnTo>
                <a:lnTo>
                  <a:pt x="929" y="160"/>
                </a:lnTo>
                <a:lnTo>
                  <a:pt x="961" y="140"/>
                </a:lnTo>
                <a:lnTo>
                  <a:pt x="993" y="132"/>
                </a:lnTo>
                <a:lnTo>
                  <a:pt x="1029" y="132"/>
                </a:lnTo>
              </a:path>
            </a:pathLst>
          </a:custGeom>
          <a:noFill/>
          <a:ln w="0">
            <a:solidFill>
              <a:schemeClr val="tx2">
                <a:lumMod val="60000"/>
                <a:lumOff val="40000"/>
              </a:schemeClr>
            </a:solidFill>
            <a:prstDash val="sysDot"/>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80" name="Freeform 1022"/>
          <p:cNvSpPr>
            <a:spLocks/>
          </p:cNvSpPr>
          <p:nvPr/>
        </p:nvSpPr>
        <p:spPr bwMode="auto">
          <a:xfrm>
            <a:off x="1671960" y="2252886"/>
            <a:ext cx="1769666" cy="285750"/>
          </a:xfrm>
          <a:custGeom>
            <a:avLst/>
            <a:gdLst>
              <a:gd name="T0" fmla="*/ 0 w 1029"/>
              <a:gd name="T1" fmla="*/ 92 h 180"/>
              <a:gd name="T2" fmla="*/ 36 w 1029"/>
              <a:gd name="T3" fmla="*/ 80 h 180"/>
              <a:gd name="T4" fmla="*/ 68 w 1029"/>
              <a:gd name="T5" fmla="*/ 60 h 180"/>
              <a:gd name="T6" fmla="*/ 100 w 1029"/>
              <a:gd name="T7" fmla="*/ 52 h 180"/>
              <a:gd name="T8" fmla="*/ 137 w 1029"/>
              <a:gd name="T9" fmla="*/ 64 h 180"/>
              <a:gd name="T10" fmla="*/ 169 w 1029"/>
              <a:gd name="T11" fmla="*/ 88 h 180"/>
              <a:gd name="T12" fmla="*/ 201 w 1029"/>
              <a:gd name="T13" fmla="*/ 116 h 180"/>
              <a:gd name="T14" fmla="*/ 233 w 1029"/>
              <a:gd name="T15" fmla="*/ 144 h 180"/>
              <a:gd name="T16" fmla="*/ 269 w 1029"/>
              <a:gd name="T17" fmla="*/ 168 h 180"/>
              <a:gd name="T18" fmla="*/ 301 w 1029"/>
              <a:gd name="T19" fmla="*/ 180 h 180"/>
              <a:gd name="T20" fmla="*/ 333 w 1029"/>
              <a:gd name="T21" fmla="*/ 176 h 180"/>
              <a:gd name="T22" fmla="*/ 365 w 1029"/>
              <a:gd name="T23" fmla="*/ 156 h 180"/>
              <a:gd name="T24" fmla="*/ 401 w 1029"/>
              <a:gd name="T25" fmla="*/ 124 h 180"/>
              <a:gd name="T26" fmla="*/ 433 w 1029"/>
              <a:gd name="T27" fmla="*/ 88 h 180"/>
              <a:gd name="T28" fmla="*/ 465 w 1029"/>
              <a:gd name="T29" fmla="*/ 52 h 180"/>
              <a:gd name="T30" fmla="*/ 497 w 1029"/>
              <a:gd name="T31" fmla="*/ 24 h 180"/>
              <a:gd name="T32" fmla="*/ 533 w 1029"/>
              <a:gd name="T33" fmla="*/ 12 h 180"/>
              <a:gd name="T34" fmla="*/ 565 w 1029"/>
              <a:gd name="T35" fmla="*/ 16 h 180"/>
              <a:gd name="T36" fmla="*/ 597 w 1029"/>
              <a:gd name="T37" fmla="*/ 32 h 180"/>
              <a:gd name="T38" fmla="*/ 629 w 1029"/>
              <a:gd name="T39" fmla="*/ 60 h 180"/>
              <a:gd name="T40" fmla="*/ 665 w 1029"/>
              <a:gd name="T41" fmla="*/ 92 h 180"/>
              <a:gd name="T42" fmla="*/ 697 w 1029"/>
              <a:gd name="T43" fmla="*/ 120 h 180"/>
              <a:gd name="T44" fmla="*/ 729 w 1029"/>
              <a:gd name="T45" fmla="*/ 140 h 180"/>
              <a:gd name="T46" fmla="*/ 761 w 1029"/>
              <a:gd name="T47" fmla="*/ 148 h 180"/>
              <a:gd name="T48" fmla="*/ 797 w 1029"/>
              <a:gd name="T49" fmla="*/ 140 h 180"/>
              <a:gd name="T50" fmla="*/ 829 w 1029"/>
              <a:gd name="T51" fmla="*/ 124 h 180"/>
              <a:gd name="T52" fmla="*/ 861 w 1029"/>
              <a:gd name="T53" fmla="*/ 96 h 180"/>
              <a:gd name="T54" fmla="*/ 893 w 1029"/>
              <a:gd name="T55" fmla="*/ 60 h 180"/>
              <a:gd name="T56" fmla="*/ 929 w 1029"/>
              <a:gd name="T57" fmla="*/ 32 h 180"/>
              <a:gd name="T58" fmla="*/ 961 w 1029"/>
              <a:gd name="T59" fmla="*/ 8 h 180"/>
              <a:gd name="T60" fmla="*/ 993 w 1029"/>
              <a:gd name="T61" fmla="*/ 0 h 180"/>
              <a:gd name="T62" fmla="*/ 1029 w 1029"/>
              <a:gd name="T63" fmla="*/ 4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180">
                <a:moveTo>
                  <a:pt x="0" y="92"/>
                </a:moveTo>
                <a:lnTo>
                  <a:pt x="36" y="80"/>
                </a:lnTo>
                <a:lnTo>
                  <a:pt x="68" y="60"/>
                </a:lnTo>
                <a:lnTo>
                  <a:pt x="100" y="52"/>
                </a:lnTo>
                <a:lnTo>
                  <a:pt x="137" y="64"/>
                </a:lnTo>
                <a:lnTo>
                  <a:pt x="169" y="88"/>
                </a:lnTo>
                <a:lnTo>
                  <a:pt x="201" y="116"/>
                </a:lnTo>
                <a:lnTo>
                  <a:pt x="233" y="144"/>
                </a:lnTo>
                <a:lnTo>
                  <a:pt x="269" y="168"/>
                </a:lnTo>
                <a:lnTo>
                  <a:pt x="301" y="180"/>
                </a:lnTo>
                <a:lnTo>
                  <a:pt x="333" y="176"/>
                </a:lnTo>
                <a:lnTo>
                  <a:pt x="365" y="156"/>
                </a:lnTo>
                <a:lnTo>
                  <a:pt x="401" y="124"/>
                </a:lnTo>
                <a:lnTo>
                  <a:pt x="433" y="88"/>
                </a:lnTo>
                <a:lnTo>
                  <a:pt x="465" y="52"/>
                </a:lnTo>
                <a:lnTo>
                  <a:pt x="497" y="24"/>
                </a:lnTo>
                <a:lnTo>
                  <a:pt x="533" y="12"/>
                </a:lnTo>
                <a:lnTo>
                  <a:pt x="565" y="16"/>
                </a:lnTo>
                <a:lnTo>
                  <a:pt x="597" y="32"/>
                </a:lnTo>
                <a:lnTo>
                  <a:pt x="629" y="60"/>
                </a:lnTo>
                <a:lnTo>
                  <a:pt x="665" y="92"/>
                </a:lnTo>
                <a:lnTo>
                  <a:pt x="697" y="120"/>
                </a:lnTo>
                <a:lnTo>
                  <a:pt x="729" y="140"/>
                </a:lnTo>
                <a:lnTo>
                  <a:pt x="761" y="148"/>
                </a:lnTo>
                <a:lnTo>
                  <a:pt x="797" y="140"/>
                </a:lnTo>
                <a:lnTo>
                  <a:pt x="829" y="124"/>
                </a:lnTo>
                <a:lnTo>
                  <a:pt x="861" y="96"/>
                </a:lnTo>
                <a:lnTo>
                  <a:pt x="893" y="60"/>
                </a:lnTo>
                <a:lnTo>
                  <a:pt x="929" y="32"/>
                </a:lnTo>
                <a:lnTo>
                  <a:pt x="961" y="8"/>
                </a:lnTo>
                <a:lnTo>
                  <a:pt x="993" y="0"/>
                </a:lnTo>
                <a:lnTo>
                  <a:pt x="1029" y="4"/>
                </a:lnTo>
              </a:path>
            </a:pathLst>
          </a:custGeom>
          <a:noFill/>
          <a:ln w="0">
            <a:solidFill>
              <a:schemeClr val="tx2">
                <a:lumMod val="60000"/>
                <a:lumOff val="40000"/>
              </a:schemeClr>
            </a:solidFill>
            <a:prstDash val="sysDot"/>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81" name="Freeform 1023"/>
          <p:cNvSpPr>
            <a:spLocks/>
          </p:cNvSpPr>
          <p:nvPr/>
        </p:nvSpPr>
        <p:spPr bwMode="auto">
          <a:xfrm>
            <a:off x="1671960" y="2202086"/>
            <a:ext cx="1769666" cy="273050"/>
          </a:xfrm>
          <a:custGeom>
            <a:avLst/>
            <a:gdLst>
              <a:gd name="T0" fmla="*/ 0 w 1029"/>
              <a:gd name="T1" fmla="*/ 0 h 172"/>
              <a:gd name="T2" fmla="*/ 36 w 1029"/>
              <a:gd name="T3" fmla="*/ 12 h 172"/>
              <a:gd name="T4" fmla="*/ 68 w 1029"/>
              <a:gd name="T5" fmla="*/ 24 h 172"/>
              <a:gd name="T6" fmla="*/ 100 w 1029"/>
              <a:gd name="T7" fmla="*/ 48 h 172"/>
              <a:gd name="T8" fmla="*/ 137 w 1029"/>
              <a:gd name="T9" fmla="*/ 80 h 172"/>
              <a:gd name="T10" fmla="*/ 169 w 1029"/>
              <a:gd name="T11" fmla="*/ 108 h 172"/>
              <a:gd name="T12" fmla="*/ 201 w 1029"/>
              <a:gd name="T13" fmla="*/ 124 h 172"/>
              <a:gd name="T14" fmla="*/ 233 w 1029"/>
              <a:gd name="T15" fmla="*/ 132 h 172"/>
              <a:gd name="T16" fmla="*/ 269 w 1029"/>
              <a:gd name="T17" fmla="*/ 132 h 172"/>
              <a:gd name="T18" fmla="*/ 301 w 1029"/>
              <a:gd name="T19" fmla="*/ 124 h 172"/>
              <a:gd name="T20" fmla="*/ 333 w 1029"/>
              <a:gd name="T21" fmla="*/ 112 h 172"/>
              <a:gd name="T22" fmla="*/ 365 w 1029"/>
              <a:gd name="T23" fmla="*/ 100 h 172"/>
              <a:gd name="T24" fmla="*/ 401 w 1029"/>
              <a:gd name="T25" fmla="*/ 88 h 172"/>
              <a:gd name="T26" fmla="*/ 433 w 1029"/>
              <a:gd name="T27" fmla="*/ 84 h 172"/>
              <a:gd name="T28" fmla="*/ 465 w 1029"/>
              <a:gd name="T29" fmla="*/ 84 h 172"/>
              <a:gd name="T30" fmla="*/ 497 w 1029"/>
              <a:gd name="T31" fmla="*/ 92 h 172"/>
              <a:gd name="T32" fmla="*/ 533 w 1029"/>
              <a:gd name="T33" fmla="*/ 104 h 172"/>
              <a:gd name="T34" fmla="*/ 565 w 1029"/>
              <a:gd name="T35" fmla="*/ 120 h 172"/>
              <a:gd name="T36" fmla="*/ 597 w 1029"/>
              <a:gd name="T37" fmla="*/ 136 h 172"/>
              <a:gd name="T38" fmla="*/ 629 w 1029"/>
              <a:gd name="T39" fmla="*/ 152 h 172"/>
              <a:gd name="T40" fmla="*/ 665 w 1029"/>
              <a:gd name="T41" fmla="*/ 168 h 172"/>
              <a:gd name="T42" fmla="*/ 697 w 1029"/>
              <a:gd name="T43" fmla="*/ 172 h 172"/>
              <a:gd name="T44" fmla="*/ 729 w 1029"/>
              <a:gd name="T45" fmla="*/ 172 h 172"/>
              <a:gd name="T46" fmla="*/ 761 w 1029"/>
              <a:gd name="T47" fmla="*/ 160 h 172"/>
              <a:gd name="T48" fmla="*/ 797 w 1029"/>
              <a:gd name="T49" fmla="*/ 148 h 172"/>
              <a:gd name="T50" fmla="*/ 829 w 1029"/>
              <a:gd name="T51" fmla="*/ 128 h 172"/>
              <a:gd name="T52" fmla="*/ 861 w 1029"/>
              <a:gd name="T53" fmla="*/ 112 h 172"/>
              <a:gd name="T54" fmla="*/ 893 w 1029"/>
              <a:gd name="T55" fmla="*/ 100 h 172"/>
              <a:gd name="T56" fmla="*/ 929 w 1029"/>
              <a:gd name="T57" fmla="*/ 96 h 172"/>
              <a:gd name="T58" fmla="*/ 961 w 1029"/>
              <a:gd name="T59" fmla="*/ 100 h 172"/>
              <a:gd name="T60" fmla="*/ 993 w 1029"/>
              <a:gd name="T61" fmla="*/ 112 h 172"/>
              <a:gd name="T62" fmla="*/ 1029 w 1029"/>
              <a:gd name="T63" fmla="*/ 128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172">
                <a:moveTo>
                  <a:pt x="0" y="0"/>
                </a:moveTo>
                <a:lnTo>
                  <a:pt x="36" y="12"/>
                </a:lnTo>
                <a:lnTo>
                  <a:pt x="68" y="24"/>
                </a:lnTo>
                <a:lnTo>
                  <a:pt x="100" y="48"/>
                </a:lnTo>
                <a:lnTo>
                  <a:pt x="137" y="80"/>
                </a:lnTo>
                <a:lnTo>
                  <a:pt x="169" y="108"/>
                </a:lnTo>
                <a:lnTo>
                  <a:pt x="201" y="124"/>
                </a:lnTo>
                <a:lnTo>
                  <a:pt x="233" y="132"/>
                </a:lnTo>
                <a:lnTo>
                  <a:pt x="269" y="132"/>
                </a:lnTo>
                <a:lnTo>
                  <a:pt x="301" y="124"/>
                </a:lnTo>
                <a:lnTo>
                  <a:pt x="333" y="112"/>
                </a:lnTo>
                <a:lnTo>
                  <a:pt x="365" y="100"/>
                </a:lnTo>
                <a:lnTo>
                  <a:pt x="401" y="88"/>
                </a:lnTo>
                <a:lnTo>
                  <a:pt x="433" y="84"/>
                </a:lnTo>
                <a:lnTo>
                  <a:pt x="465" y="84"/>
                </a:lnTo>
                <a:lnTo>
                  <a:pt x="497" y="92"/>
                </a:lnTo>
                <a:lnTo>
                  <a:pt x="533" y="104"/>
                </a:lnTo>
                <a:lnTo>
                  <a:pt x="565" y="120"/>
                </a:lnTo>
                <a:lnTo>
                  <a:pt x="597" y="136"/>
                </a:lnTo>
                <a:lnTo>
                  <a:pt x="629" y="152"/>
                </a:lnTo>
                <a:lnTo>
                  <a:pt x="665" y="168"/>
                </a:lnTo>
                <a:lnTo>
                  <a:pt x="697" y="172"/>
                </a:lnTo>
                <a:lnTo>
                  <a:pt x="729" y="172"/>
                </a:lnTo>
                <a:lnTo>
                  <a:pt x="761" y="160"/>
                </a:lnTo>
                <a:lnTo>
                  <a:pt x="797" y="148"/>
                </a:lnTo>
                <a:lnTo>
                  <a:pt x="829" y="128"/>
                </a:lnTo>
                <a:lnTo>
                  <a:pt x="861" y="112"/>
                </a:lnTo>
                <a:lnTo>
                  <a:pt x="893" y="100"/>
                </a:lnTo>
                <a:lnTo>
                  <a:pt x="929" y="96"/>
                </a:lnTo>
                <a:lnTo>
                  <a:pt x="961" y="100"/>
                </a:lnTo>
                <a:lnTo>
                  <a:pt x="993" y="112"/>
                </a:lnTo>
                <a:lnTo>
                  <a:pt x="1029" y="128"/>
                </a:lnTo>
              </a:path>
            </a:pathLst>
          </a:custGeom>
          <a:noFill/>
          <a:ln w="0">
            <a:solidFill>
              <a:schemeClr val="tx2">
                <a:lumMod val="60000"/>
                <a:lumOff val="40000"/>
              </a:schemeClr>
            </a:solidFill>
            <a:prstDash val="sysDot"/>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82" name="Freeform 1024"/>
          <p:cNvSpPr>
            <a:spLocks/>
          </p:cNvSpPr>
          <p:nvPr/>
        </p:nvSpPr>
        <p:spPr bwMode="auto">
          <a:xfrm>
            <a:off x="1671960" y="2310036"/>
            <a:ext cx="1769666" cy="165100"/>
          </a:xfrm>
          <a:custGeom>
            <a:avLst/>
            <a:gdLst>
              <a:gd name="T0" fmla="*/ 0 w 1029"/>
              <a:gd name="T1" fmla="*/ 0 h 104"/>
              <a:gd name="T2" fmla="*/ 36 w 1029"/>
              <a:gd name="T3" fmla="*/ 8 h 104"/>
              <a:gd name="T4" fmla="*/ 68 w 1029"/>
              <a:gd name="T5" fmla="*/ 20 h 104"/>
              <a:gd name="T6" fmla="*/ 100 w 1029"/>
              <a:gd name="T7" fmla="*/ 44 h 104"/>
              <a:gd name="T8" fmla="*/ 137 w 1029"/>
              <a:gd name="T9" fmla="*/ 68 h 104"/>
              <a:gd name="T10" fmla="*/ 169 w 1029"/>
              <a:gd name="T11" fmla="*/ 88 h 104"/>
              <a:gd name="T12" fmla="*/ 201 w 1029"/>
              <a:gd name="T13" fmla="*/ 100 h 104"/>
              <a:gd name="T14" fmla="*/ 233 w 1029"/>
              <a:gd name="T15" fmla="*/ 104 h 104"/>
              <a:gd name="T16" fmla="*/ 269 w 1029"/>
              <a:gd name="T17" fmla="*/ 100 h 104"/>
              <a:gd name="T18" fmla="*/ 301 w 1029"/>
              <a:gd name="T19" fmla="*/ 92 h 104"/>
              <a:gd name="T20" fmla="*/ 333 w 1029"/>
              <a:gd name="T21" fmla="*/ 84 h 104"/>
              <a:gd name="T22" fmla="*/ 365 w 1029"/>
              <a:gd name="T23" fmla="*/ 72 h 104"/>
              <a:gd name="T24" fmla="*/ 401 w 1029"/>
              <a:gd name="T25" fmla="*/ 60 h 104"/>
              <a:gd name="T26" fmla="*/ 433 w 1029"/>
              <a:gd name="T27" fmla="*/ 52 h 104"/>
              <a:gd name="T28" fmla="*/ 465 w 1029"/>
              <a:gd name="T29" fmla="*/ 48 h 104"/>
              <a:gd name="T30" fmla="*/ 497 w 1029"/>
              <a:gd name="T31" fmla="*/ 52 h 104"/>
              <a:gd name="T32" fmla="*/ 533 w 1029"/>
              <a:gd name="T33" fmla="*/ 60 h 104"/>
              <a:gd name="T34" fmla="*/ 565 w 1029"/>
              <a:gd name="T35" fmla="*/ 68 h 104"/>
              <a:gd name="T36" fmla="*/ 597 w 1029"/>
              <a:gd name="T37" fmla="*/ 80 h 104"/>
              <a:gd name="T38" fmla="*/ 629 w 1029"/>
              <a:gd name="T39" fmla="*/ 88 h 104"/>
              <a:gd name="T40" fmla="*/ 665 w 1029"/>
              <a:gd name="T41" fmla="*/ 88 h 104"/>
              <a:gd name="T42" fmla="*/ 697 w 1029"/>
              <a:gd name="T43" fmla="*/ 88 h 104"/>
              <a:gd name="T44" fmla="*/ 729 w 1029"/>
              <a:gd name="T45" fmla="*/ 84 h 104"/>
              <a:gd name="T46" fmla="*/ 761 w 1029"/>
              <a:gd name="T47" fmla="*/ 76 h 104"/>
              <a:gd name="T48" fmla="*/ 797 w 1029"/>
              <a:gd name="T49" fmla="*/ 68 h 104"/>
              <a:gd name="T50" fmla="*/ 829 w 1029"/>
              <a:gd name="T51" fmla="*/ 60 h 104"/>
              <a:gd name="T52" fmla="*/ 861 w 1029"/>
              <a:gd name="T53" fmla="*/ 52 h 104"/>
              <a:gd name="T54" fmla="*/ 893 w 1029"/>
              <a:gd name="T55" fmla="*/ 52 h 104"/>
              <a:gd name="T56" fmla="*/ 929 w 1029"/>
              <a:gd name="T57" fmla="*/ 56 h 104"/>
              <a:gd name="T58" fmla="*/ 961 w 1029"/>
              <a:gd name="T59" fmla="*/ 60 h 104"/>
              <a:gd name="T60" fmla="*/ 993 w 1029"/>
              <a:gd name="T61" fmla="*/ 68 h 104"/>
              <a:gd name="T62" fmla="*/ 1029 w 1029"/>
              <a:gd name="T63" fmla="*/ 76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104">
                <a:moveTo>
                  <a:pt x="0" y="0"/>
                </a:moveTo>
                <a:lnTo>
                  <a:pt x="36" y="8"/>
                </a:lnTo>
                <a:lnTo>
                  <a:pt x="68" y="20"/>
                </a:lnTo>
                <a:lnTo>
                  <a:pt x="100" y="44"/>
                </a:lnTo>
                <a:lnTo>
                  <a:pt x="137" y="68"/>
                </a:lnTo>
                <a:lnTo>
                  <a:pt x="169" y="88"/>
                </a:lnTo>
                <a:lnTo>
                  <a:pt x="201" y="100"/>
                </a:lnTo>
                <a:lnTo>
                  <a:pt x="233" y="104"/>
                </a:lnTo>
                <a:lnTo>
                  <a:pt x="269" y="100"/>
                </a:lnTo>
                <a:lnTo>
                  <a:pt x="301" y="92"/>
                </a:lnTo>
                <a:lnTo>
                  <a:pt x="333" y="84"/>
                </a:lnTo>
                <a:lnTo>
                  <a:pt x="365" y="72"/>
                </a:lnTo>
                <a:lnTo>
                  <a:pt x="401" y="60"/>
                </a:lnTo>
                <a:lnTo>
                  <a:pt x="433" y="52"/>
                </a:lnTo>
                <a:lnTo>
                  <a:pt x="465" y="48"/>
                </a:lnTo>
                <a:lnTo>
                  <a:pt x="497" y="52"/>
                </a:lnTo>
                <a:lnTo>
                  <a:pt x="533" y="60"/>
                </a:lnTo>
                <a:lnTo>
                  <a:pt x="565" y="68"/>
                </a:lnTo>
                <a:lnTo>
                  <a:pt x="597" y="80"/>
                </a:lnTo>
                <a:lnTo>
                  <a:pt x="629" y="88"/>
                </a:lnTo>
                <a:lnTo>
                  <a:pt x="665" y="88"/>
                </a:lnTo>
                <a:lnTo>
                  <a:pt x="697" y="88"/>
                </a:lnTo>
                <a:lnTo>
                  <a:pt x="729" y="84"/>
                </a:lnTo>
                <a:lnTo>
                  <a:pt x="761" y="76"/>
                </a:lnTo>
                <a:lnTo>
                  <a:pt x="797" y="68"/>
                </a:lnTo>
                <a:lnTo>
                  <a:pt x="829" y="60"/>
                </a:lnTo>
                <a:lnTo>
                  <a:pt x="861" y="52"/>
                </a:lnTo>
                <a:lnTo>
                  <a:pt x="893" y="52"/>
                </a:lnTo>
                <a:lnTo>
                  <a:pt x="929" y="56"/>
                </a:lnTo>
                <a:lnTo>
                  <a:pt x="961" y="60"/>
                </a:lnTo>
                <a:lnTo>
                  <a:pt x="993" y="68"/>
                </a:lnTo>
                <a:lnTo>
                  <a:pt x="1029" y="76"/>
                </a:lnTo>
              </a:path>
            </a:pathLst>
          </a:custGeom>
          <a:noFill/>
          <a:ln w="0">
            <a:solidFill>
              <a:schemeClr val="tx2">
                <a:lumMod val="60000"/>
                <a:lumOff val="40000"/>
              </a:schemeClr>
            </a:solidFill>
            <a:prstDash val="sysDot"/>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83" name="Freeform 1025"/>
          <p:cNvSpPr>
            <a:spLocks/>
          </p:cNvSpPr>
          <p:nvPr/>
        </p:nvSpPr>
        <p:spPr bwMode="auto">
          <a:xfrm>
            <a:off x="1671960" y="2341786"/>
            <a:ext cx="1769666" cy="215900"/>
          </a:xfrm>
          <a:custGeom>
            <a:avLst/>
            <a:gdLst>
              <a:gd name="T0" fmla="*/ 0 w 1029"/>
              <a:gd name="T1" fmla="*/ 0 h 136"/>
              <a:gd name="T2" fmla="*/ 36 w 1029"/>
              <a:gd name="T3" fmla="*/ 8 h 136"/>
              <a:gd name="T4" fmla="*/ 68 w 1029"/>
              <a:gd name="T5" fmla="*/ 28 h 136"/>
              <a:gd name="T6" fmla="*/ 100 w 1029"/>
              <a:gd name="T7" fmla="*/ 64 h 136"/>
              <a:gd name="T8" fmla="*/ 137 w 1029"/>
              <a:gd name="T9" fmla="*/ 84 h 136"/>
              <a:gd name="T10" fmla="*/ 169 w 1029"/>
              <a:gd name="T11" fmla="*/ 96 h 136"/>
              <a:gd name="T12" fmla="*/ 201 w 1029"/>
              <a:gd name="T13" fmla="*/ 104 h 136"/>
              <a:gd name="T14" fmla="*/ 233 w 1029"/>
              <a:gd name="T15" fmla="*/ 112 h 136"/>
              <a:gd name="T16" fmla="*/ 269 w 1029"/>
              <a:gd name="T17" fmla="*/ 112 h 136"/>
              <a:gd name="T18" fmla="*/ 301 w 1029"/>
              <a:gd name="T19" fmla="*/ 112 h 136"/>
              <a:gd name="T20" fmla="*/ 333 w 1029"/>
              <a:gd name="T21" fmla="*/ 108 h 136"/>
              <a:gd name="T22" fmla="*/ 365 w 1029"/>
              <a:gd name="T23" fmla="*/ 100 h 136"/>
              <a:gd name="T24" fmla="*/ 401 w 1029"/>
              <a:gd name="T25" fmla="*/ 92 h 136"/>
              <a:gd name="T26" fmla="*/ 433 w 1029"/>
              <a:gd name="T27" fmla="*/ 80 h 136"/>
              <a:gd name="T28" fmla="*/ 465 w 1029"/>
              <a:gd name="T29" fmla="*/ 72 h 136"/>
              <a:gd name="T30" fmla="*/ 497 w 1029"/>
              <a:gd name="T31" fmla="*/ 68 h 136"/>
              <a:gd name="T32" fmla="*/ 533 w 1029"/>
              <a:gd name="T33" fmla="*/ 68 h 136"/>
              <a:gd name="T34" fmla="*/ 565 w 1029"/>
              <a:gd name="T35" fmla="*/ 76 h 136"/>
              <a:gd name="T36" fmla="*/ 597 w 1029"/>
              <a:gd name="T37" fmla="*/ 88 h 136"/>
              <a:gd name="T38" fmla="*/ 629 w 1029"/>
              <a:gd name="T39" fmla="*/ 100 h 136"/>
              <a:gd name="T40" fmla="*/ 665 w 1029"/>
              <a:gd name="T41" fmla="*/ 116 h 136"/>
              <a:gd name="T42" fmla="*/ 697 w 1029"/>
              <a:gd name="T43" fmla="*/ 128 h 136"/>
              <a:gd name="T44" fmla="*/ 729 w 1029"/>
              <a:gd name="T45" fmla="*/ 136 h 136"/>
              <a:gd name="T46" fmla="*/ 761 w 1029"/>
              <a:gd name="T47" fmla="*/ 136 h 136"/>
              <a:gd name="T48" fmla="*/ 797 w 1029"/>
              <a:gd name="T49" fmla="*/ 128 h 136"/>
              <a:gd name="T50" fmla="*/ 829 w 1029"/>
              <a:gd name="T51" fmla="*/ 112 h 136"/>
              <a:gd name="T52" fmla="*/ 861 w 1029"/>
              <a:gd name="T53" fmla="*/ 96 h 136"/>
              <a:gd name="T54" fmla="*/ 893 w 1029"/>
              <a:gd name="T55" fmla="*/ 76 h 136"/>
              <a:gd name="T56" fmla="*/ 929 w 1029"/>
              <a:gd name="T57" fmla="*/ 60 h 136"/>
              <a:gd name="T58" fmla="*/ 961 w 1029"/>
              <a:gd name="T59" fmla="*/ 52 h 136"/>
              <a:gd name="T60" fmla="*/ 993 w 1029"/>
              <a:gd name="T61" fmla="*/ 52 h 136"/>
              <a:gd name="T62" fmla="*/ 1029 w 1029"/>
              <a:gd name="T63" fmla="*/ 6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136">
                <a:moveTo>
                  <a:pt x="0" y="0"/>
                </a:moveTo>
                <a:lnTo>
                  <a:pt x="36" y="8"/>
                </a:lnTo>
                <a:lnTo>
                  <a:pt x="68" y="28"/>
                </a:lnTo>
                <a:lnTo>
                  <a:pt x="100" y="64"/>
                </a:lnTo>
                <a:lnTo>
                  <a:pt x="137" y="84"/>
                </a:lnTo>
                <a:lnTo>
                  <a:pt x="169" y="96"/>
                </a:lnTo>
                <a:lnTo>
                  <a:pt x="201" y="104"/>
                </a:lnTo>
                <a:lnTo>
                  <a:pt x="233" y="112"/>
                </a:lnTo>
                <a:lnTo>
                  <a:pt x="269" y="112"/>
                </a:lnTo>
                <a:lnTo>
                  <a:pt x="301" y="112"/>
                </a:lnTo>
                <a:lnTo>
                  <a:pt x="333" y="108"/>
                </a:lnTo>
                <a:lnTo>
                  <a:pt x="365" y="100"/>
                </a:lnTo>
                <a:lnTo>
                  <a:pt x="401" y="92"/>
                </a:lnTo>
                <a:lnTo>
                  <a:pt x="433" y="80"/>
                </a:lnTo>
                <a:lnTo>
                  <a:pt x="465" y="72"/>
                </a:lnTo>
                <a:lnTo>
                  <a:pt x="497" y="68"/>
                </a:lnTo>
                <a:lnTo>
                  <a:pt x="533" y="68"/>
                </a:lnTo>
                <a:lnTo>
                  <a:pt x="565" y="76"/>
                </a:lnTo>
                <a:lnTo>
                  <a:pt x="597" y="88"/>
                </a:lnTo>
                <a:lnTo>
                  <a:pt x="629" y="100"/>
                </a:lnTo>
                <a:lnTo>
                  <a:pt x="665" y="116"/>
                </a:lnTo>
                <a:lnTo>
                  <a:pt x="697" y="128"/>
                </a:lnTo>
                <a:lnTo>
                  <a:pt x="729" y="136"/>
                </a:lnTo>
                <a:lnTo>
                  <a:pt x="761" y="136"/>
                </a:lnTo>
                <a:lnTo>
                  <a:pt x="797" y="128"/>
                </a:lnTo>
                <a:lnTo>
                  <a:pt x="829" y="112"/>
                </a:lnTo>
                <a:lnTo>
                  <a:pt x="861" y="96"/>
                </a:lnTo>
                <a:lnTo>
                  <a:pt x="893" y="76"/>
                </a:lnTo>
                <a:lnTo>
                  <a:pt x="929" y="60"/>
                </a:lnTo>
                <a:lnTo>
                  <a:pt x="961" y="52"/>
                </a:lnTo>
                <a:lnTo>
                  <a:pt x="993" y="52"/>
                </a:lnTo>
                <a:lnTo>
                  <a:pt x="1029" y="64"/>
                </a:lnTo>
              </a:path>
            </a:pathLst>
          </a:custGeom>
          <a:noFill/>
          <a:ln w="0">
            <a:solidFill>
              <a:schemeClr val="tx2">
                <a:lumMod val="60000"/>
                <a:lumOff val="40000"/>
              </a:schemeClr>
            </a:solidFill>
            <a:prstDash val="sysDot"/>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84" name="Freeform 1026"/>
          <p:cNvSpPr>
            <a:spLocks/>
          </p:cNvSpPr>
          <p:nvPr/>
        </p:nvSpPr>
        <p:spPr bwMode="auto">
          <a:xfrm>
            <a:off x="1671960" y="2310036"/>
            <a:ext cx="1769666" cy="342900"/>
          </a:xfrm>
          <a:custGeom>
            <a:avLst/>
            <a:gdLst>
              <a:gd name="T0" fmla="*/ 0 w 1029"/>
              <a:gd name="T1" fmla="*/ 0 h 216"/>
              <a:gd name="T2" fmla="*/ 36 w 1029"/>
              <a:gd name="T3" fmla="*/ 28 h 216"/>
              <a:gd name="T4" fmla="*/ 68 w 1029"/>
              <a:gd name="T5" fmla="*/ 96 h 216"/>
              <a:gd name="T6" fmla="*/ 100 w 1029"/>
              <a:gd name="T7" fmla="*/ 160 h 216"/>
              <a:gd name="T8" fmla="*/ 137 w 1029"/>
              <a:gd name="T9" fmla="*/ 192 h 216"/>
              <a:gd name="T10" fmla="*/ 169 w 1029"/>
              <a:gd name="T11" fmla="*/ 208 h 216"/>
              <a:gd name="T12" fmla="*/ 201 w 1029"/>
              <a:gd name="T13" fmla="*/ 216 h 216"/>
              <a:gd name="T14" fmla="*/ 233 w 1029"/>
              <a:gd name="T15" fmla="*/ 212 h 216"/>
              <a:gd name="T16" fmla="*/ 269 w 1029"/>
              <a:gd name="T17" fmla="*/ 200 h 216"/>
              <a:gd name="T18" fmla="*/ 301 w 1029"/>
              <a:gd name="T19" fmla="*/ 184 h 216"/>
              <a:gd name="T20" fmla="*/ 333 w 1029"/>
              <a:gd name="T21" fmla="*/ 168 h 216"/>
              <a:gd name="T22" fmla="*/ 365 w 1029"/>
              <a:gd name="T23" fmla="*/ 152 h 216"/>
              <a:gd name="T24" fmla="*/ 401 w 1029"/>
              <a:gd name="T25" fmla="*/ 144 h 216"/>
              <a:gd name="T26" fmla="*/ 433 w 1029"/>
              <a:gd name="T27" fmla="*/ 140 h 216"/>
              <a:gd name="T28" fmla="*/ 465 w 1029"/>
              <a:gd name="T29" fmla="*/ 148 h 216"/>
              <a:gd name="T30" fmla="*/ 497 w 1029"/>
              <a:gd name="T31" fmla="*/ 160 h 216"/>
              <a:gd name="T32" fmla="*/ 533 w 1029"/>
              <a:gd name="T33" fmla="*/ 176 h 216"/>
              <a:gd name="T34" fmla="*/ 565 w 1029"/>
              <a:gd name="T35" fmla="*/ 196 h 216"/>
              <a:gd name="T36" fmla="*/ 597 w 1029"/>
              <a:gd name="T37" fmla="*/ 208 h 216"/>
              <a:gd name="T38" fmla="*/ 629 w 1029"/>
              <a:gd name="T39" fmla="*/ 216 h 216"/>
              <a:gd name="T40" fmla="*/ 665 w 1029"/>
              <a:gd name="T41" fmla="*/ 216 h 216"/>
              <a:gd name="T42" fmla="*/ 697 w 1029"/>
              <a:gd name="T43" fmla="*/ 208 h 216"/>
              <a:gd name="T44" fmla="*/ 729 w 1029"/>
              <a:gd name="T45" fmla="*/ 196 h 216"/>
              <a:gd name="T46" fmla="*/ 761 w 1029"/>
              <a:gd name="T47" fmla="*/ 180 h 216"/>
              <a:gd name="T48" fmla="*/ 797 w 1029"/>
              <a:gd name="T49" fmla="*/ 164 h 216"/>
              <a:gd name="T50" fmla="*/ 829 w 1029"/>
              <a:gd name="T51" fmla="*/ 156 h 216"/>
              <a:gd name="T52" fmla="*/ 861 w 1029"/>
              <a:gd name="T53" fmla="*/ 156 h 216"/>
              <a:gd name="T54" fmla="*/ 893 w 1029"/>
              <a:gd name="T55" fmla="*/ 160 h 216"/>
              <a:gd name="T56" fmla="*/ 929 w 1029"/>
              <a:gd name="T57" fmla="*/ 168 h 216"/>
              <a:gd name="T58" fmla="*/ 961 w 1029"/>
              <a:gd name="T59" fmla="*/ 184 h 216"/>
              <a:gd name="T60" fmla="*/ 993 w 1029"/>
              <a:gd name="T61" fmla="*/ 196 h 216"/>
              <a:gd name="T62" fmla="*/ 1029 w 1029"/>
              <a:gd name="T63" fmla="*/ 204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216">
                <a:moveTo>
                  <a:pt x="0" y="0"/>
                </a:moveTo>
                <a:lnTo>
                  <a:pt x="36" y="28"/>
                </a:lnTo>
                <a:lnTo>
                  <a:pt x="68" y="96"/>
                </a:lnTo>
                <a:lnTo>
                  <a:pt x="100" y="160"/>
                </a:lnTo>
                <a:lnTo>
                  <a:pt x="137" y="192"/>
                </a:lnTo>
                <a:lnTo>
                  <a:pt x="169" y="208"/>
                </a:lnTo>
                <a:lnTo>
                  <a:pt x="201" y="216"/>
                </a:lnTo>
                <a:lnTo>
                  <a:pt x="233" y="212"/>
                </a:lnTo>
                <a:lnTo>
                  <a:pt x="269" y="200"/>
                </a:lnTo>
                <a:lnTo>
                  <a:pt x="301" y="184"/>
                </a:lnTo>
                <a:lnTo>
                  <a:pt x="333" y="168"/>
                </a:lnTo>
                <a:lnTo>
                  <a:pt x="365" y="152"/>
                </a:lnTo>
                <a:lnTo>
                  <a:pt x="401" y="144"/>
                </a:lnTo>
                <a:lnTo>
                  <a:pt x="433" y="140"/>
                </a:lnTo>
                <a:lnTo>
                  <a:pt x="465" y="148"/>
                </a:lnTo>
                <a:lnTo>
                  <a:pt x="497" y="160"/>
                </a:lnTo>
                <a:lnTo>
                  <a:pt x="533" y="176"/>
                </a:lnTo>
                <a:lnTo>
                  <a:pt x="565" y="196"/>
                </a:lnTo>
                <a:lnTo>
                  <a:pt x="597" y="208"/>
                </a:lnTo>
                <a:lnTo>
                  <a:pt x="629" y="216"/>
                </a:lnTo>
                <a:lnTo>
                  <a:pt x="665" y="216"/>
                </a:lnTo>
                <a:lnTo>
                  <a:pt x="697" y="208"/>
                </a:lnTo>
                <a:lnTo>
                  <a:pt x="729" y="196"/>
                </a:lnTo>
                <a:lnTo>
                  <a:pt x="761" y="180"/>
                </a:lnTo>
                <a:lnTo>
                  <a:pt x="797" y="164"/>
                </a:lnTo>
                <a:lnTo>
                  <a:pt x="829" y="156"/>
                </a:lnTo>
                <a:lnTo>
                  <a:pt x="861" y="156"/>
                </a:lnTo>
                <a:lnTo>
                  <a:pt x="893" y="160"/>
                </a:lnTo>
                <a:lnTo>
                  <a:pt x="929" y="168"/>
                </a:lnTo>
                <a:lnTo>
                  <a:pt x="961" y="184"/>
                </a:lnTo>
                <a:lnTo>
                  <a:pt x="993" y="196"/>
                </a:lnTo>
                <a:lnTo>
                  <a:pt x="1029" y="204"/>
                </a:lnTo>
              </a:path>
            </a:pathLst>
          </a:custGeom>
          <a:noFill/>
          <a:ln w="0">
            <a:solidFill>
              <a:schemeClr val="tx2">
                <a:lumMod val="60000"/>
                <a:lumOff val="40000"/>
              </a:schemeClr>
            </a:solidFill>
            <a:prstDash val="sysDot"/>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85" name="Freeform 1027"/>
          <p:cNvSpPr>
            <a:spLocks/>
          </p:cNvSpPr>
          <p:nvPr/>
        </p:nvSpPr>
        <p:spPr bwMode="auto">
          <a:xfrm>
            <a:off x="1671960" y="2348136"/>
            <a:ext cx="1769666" cy="349250"/>
          </a:xfrm>
          <a:custGeom>
            <a:avLst/>
            <a:gdLst>
              <a:gd name="T0" fmla="*/ 0 w 1029"/>
              <a:gd name="T1" fmla="*/ 0 h 220"/>
              <a:gd name="T2" fmla="*/ 36 w 1029"/>
              <a:gd name="T3" fmla="*/ 36 h 220"/>
              <a:gd name="T4" fmla="*/ 68 w 1029"/>
              <a:gd name="T5" fmla="*/ 124 h 220"/>
              <a:gd name="T6" fmla="*/ 100 w 1029"/>
              <a:gd name="T7" fmla="*/ 188 h 220"/>
              <a:gd name="T8" fmla="*/ 137 w 1029"/>
              <a:gd name="T9" fmla="*/ 212 h 220"/>
              <a:gd name="T10" fmla="*/ 169 w 1029"/>
              <a:gd name="T11" fmla="*/ 220 h 220"/>
              <a:gd name="T12" fmla="*/ 201 w 1029"/>
              <a:gd name="T13" fmla="*/ 220 h 220"/>
              <a:gd name="T14" fmla="*/ 233 w 1029"/>
              <a:gd name="T15" fmla="*/ 216 h 220"/>
              <a:gd name="T16" fmla="*/ 269 w 1029"/>
              <a:gd name="T17" fmla="*/ 208 h 220"/>
              <a:gd name="T18" fmla="*/ 301 w 1029"/>
              <a:gd name="T19" fmla="*/ 196 h 220"/>
              <a:gd name="T20" fmla="*/ 333 w 1029"/>
              <a:gd name="T21" fmla="*/ 188 h 220"/>
              <a:gd name="T22" fmla="*/ 365 w 1029"/>
              <a:gd name="T23" fmla="*/ 184 h 220"/>
              <a:gd name="T24" fmla="*/ 401 w 1029"/>
              <a:gd name="T25" fmla="*/ 180 h 220"/>
              <a:gd name="T26" fmla="*/ 433 w 1029"/>
              <a:gd name="T27" fmla="*/ 180 h 220"/>
              <a:gd name="T28" fmla="*/ 465 w 1029"/>
              <a:gd name="T29" fmla="*/ 184 h 220"/>
              <a:gd name="T30" fmla="*/ 497 w 1029"/>
              <a:gd name="T31" fmla="*/ 188 h 220"/>
              <a:gd name="T32" fmla="*/ 533 w 1029"/>
              <a:gd name="T33" fmla="*/ 192 h 220"/>
              <a:gd name="T34" fmla="*/ 565 w 1029"/>
              <a:gd name="T35" fmla="*/ 196 h 220"/>
              <a:gd name="T36" fmla="*/ 597 w 1029"/>
              <a:gd name="T37" fmla="*/ 200 h 220"/>
              <a:gd name="T38" fmla="*/ 629 w 1029"/>
              <a:gd name="T39" fmla="*/ 204 h 220"/>
              <a:gd name="T40" fmla="*/ 665 w 1029"/>
              <a:gd name="T41" fmla="*/ 208 h 220"/>
              <a:gd name="T42" fmla="*/ 697 w 1029"/>
              <a:gd name="T43" fmla="*/ 216 h 220"/>
              <a:gd name="T44" fmla="*/ 729 w 1029"/>
              <a:gd name="T45" fmla="*/ 220 h 220"/>
              <a:gd name="T46" fmla="*/ 761 w 1029"/>
              <a:gd name="T47" fmla="*/ 220 h 220"/>
              <a:gd name="T48" fmla="*/ 797 w 1029"/>
              <a:gd name="T49" fmla="*/ 220 h 220"/>
              <a:gd name="T50" fmla="*/ 829 w 1029"/>
              <a:gd name="T51" fmla="*/ 212 h 220"/>
              <a:gd name="T52" fmla="*/ 861 w 1029"/>
              <a:gd name="T53" fmla="*/ 204 h 220"/>
              <a:gd name="T54" fmla="*/ 893 w 1029"/>
              <a:gd name="T55" fmla="*/ 192 h 220"/>
              <a:gd name="T56" fmla="*/ 929 w 1029"/>
              <a:gd name="T57" fmla="*/ 180 h 220"/>
              <a:gd name="T58" fmla="*/ 961 w 1029"/>
              <a:gd name="T59" fmla="*/ 172 h 220"/>
              <a:gd name="T60" fmla="*/ 993 w 1029"/>
              <a:gd name="T61" fmla="*/ 168 h 220"/>
              <a:gd name="T62" fmla="*/ 1029 w 1029"/>
              <a:gd name="T63" fmla="*/ 172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220">
                <a:moveTo>
                  <a:pt x="0" y="0"/>
                </a:moveTo>
                <a:lnTo>
                  <a:pt x="36" y="36"/>
                </a:lnTo>
                <a:lnTo>
                  <a:pt x="68" y="124"/>
                </a:lnTo>
                <a:lnTo>
                  <a:pt x="100" y="188"/>
                </a:lnTo>
                <a:lnTo>
                  <a:pt x="137" y="212"/>
                </a:lnTo>
                <a:lnTo>
                  <a:pt x="169" y="220"/>
                </a:lnTo>
                <a:lnTo>
                  <a:pt x="201" y="220"/>
                </a:lnTo>
                <a:lnTo>
                  <a:pt x="233" y="216"/>
                </a:lnTo>
                <a:lnTo>
                  <a:pt x="269" y="208"/>
                </a:lnTo>
                <a:lnTo>
                  <a:pt x="301" y="196"/>
                </a:lnTo>
                <a:lnTo>
                  <a:pt x="333" y="188"/>
                </a:lnTo>
                <a:lnTo>
                  <a:pt x="365" y="184"/>
                </a:lnTo>
                <a:lnTo>
                  <a:pt x="401" y="180"/>
                </a:lnTo>
                <a:lnTo>
                  <a:pt x="433" y="180"/>
                </a:lnTo>
                <a:lnTo>
                  <a:pt x="465" y="184"/>
                </a:lnTo>
                <a:lnTo>
                  <a:pt x="497" y="188"/>
                </a:lnTo>
                <a:lnTo>
                  <a:pt x="533" y="192"/>
                </a:lnTo>
                <a:lnTo>
                  <a:pt x="565" y="196"/>
                </a:lnTo>
                <a:lnTo>
                  <a:pt x="597" y="200"/>
                </a:lnTo>
                <a:lnTo>
                  <a:pt x="629" y="204"/>
                </a:lnTo>
                <a:lnTo>
                  <a:pt x="665" y="208"/>
                </a:lnTo>
                <a:lnTo>
                  <a:pt x="697" y="216"/>
                </a:lnTo>
                <a:lnTo>
                  <a:pt x="729" y="220"/>
                </a:lnTo>
                <a:lnTo>
                  <a:pt x="761" y="220"/>
                </a:lnTo>
                <a:lnTo>
                  <a:pt x="797" y="220"/>
                </a:lnTo>
                <a:lnTo>
                  <a:pt x="829" y="212"/>
                </a:lnTo>
                <a:lnTo>
                  <a:pt x="861" y="204"/>
                </a:lnTo>
                <a:lnTo>
                  <a:pt x="893" y="192"/>
                </a:lnTo>
                <a:lnTo>
                  <a:pt x="929" y="180"/>
                </a:lnTo>
                <a:lnTo>
                  <a:pt x="961" y="172"/>
                </a:lnTo>
                <a:lnTo>
                  <a:pt x="993" y="168"/>
                </a:lnTo>
                <a:lnTo>
                  <a:pt x="1029" y="172"/>
                </a:lnTo>
              </a:path>
            </a:pathLst>
          </a:custGeom>
          <a:noFill/>
          <a:ln w="0">
            <a:solidFill>
              <a:schemeClr val="tx2">
                <a:lumMod val="60000"/>
                <a:lumOff val="40000"/>
              </a:schemeClr>
            </a:solidFill>
            <a:prstDash val="sysDot"/>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86" name="Freeform 1028"/>
          <p:cNvSpPr>
            <a:spLocks/>
          </p:cNvSpPr>
          <p:nvPr/>
        </p:nvSpPr>
        <p:spPr bwMode="auto">
          <a:xfrm>
            <a:off x="1671960" y="2341786"/>
            <a:ext cx="1769666" cy="425450"/>
          </a:xfrm>
          <a:custGeom>
            <a:avLst/>
            <a:gdLst>
              <a:gd name="T0" fmla="*/ 0 w 1029"/>
              <a:gd name="T1" fmla="*/ 4 h 268"/>
              <a:gd name="T2" fmla="*/ 36 w 1029"/>
              <a:gd name="T3" fmla="*/ 4 h 268"/>
              <a:gd name="T4" fmla="*/ 68 w 1029"/>
              <a:gd name="T5" fmla="*/ 0 h 268"/>
              <a:gd name="T6" fmla="*/ 100 w 1029"/>
              <a:gd name="T7" fmla="*/ 4 h 268"/>
              <a:gd name="T8" fmla="*/ 137 w 1029"/>
              <a:gd name="T9" fmla="*/ 36 h 268"/>
              <a:gd name="T10" fmla="*/ 169 w 1029"/>
              <a:gd name="T11" fmla="*/ 80 h 268"/>
              <a:gd name="T12" fmla="*/ 201 w 1029"/>
              <a:gd name="T13" fmla="*/ 132 h 268"/>
              <a:gd name="T14" fmla="*/ 233 w 1029"/>
              <a:gd name="T15" fmla="*/ 176 h 268"/>
              <a:gd name="T16" fmla="*/ 269 w 1029"/>
              <a:gd name="T17" fmla="*/ 208 h 268"/>
              <a:gd name="T18" fmla="*/ 301 w 1029"/>
              <a:gd name="T19" fmla="*/ 216 h 268"/>
              <a:gd name="T20" fmla="*/ 333 w 1029"/>
              <a:gd name="T21" fmla="*/ 204 h 268"/>
              <a:gd name="T22" fmla="*/ 365 w 1029"/>
              <a:gd name="T23" fmla="*/ 172 h 268"/>
              <a:gd name="T24" fmla="*/ 401 w 1029"/>
              <a:gd name="T25" fmla="*/ 132 h 268"/>
              <a:gd name="T26" fmla="*/ 433 w 1029"/>
              <a:gd name="T27" fmla="*/ 96 h 268"/>
              <a:gd name="T28" fmla="*/ 465 w 1029"/>
              <a:gd name="T29" fmla="*/ 76 h 268"/>
              <a:gd name="T30" fmla="*/ 497 w 1029"/>
              <a:gd name="T31" fmla="*/ 76 h 268"/>
              <a:gd name="T32" fmla="*/ 533 w 1029"/>
              <a:gd name="T33" fmla="*/ 100 h 268"/>
              <a:gd name="T34" fmla="*/ 565 w 1029"/>
              <a:gd name="T35" fmla="*/ 136 h 268"/>
              <a:gd name="T36" fmla="*/ 597 w 1029"/>
              <a:gd name="T37" fmla="*/ 180 h 268"/>
              <a:gd name="T38" fmla="*/ 629 w 1029"/>
              <a:gd name="T39" fmla="*/ 224 h 268"/>
              <a:gd name="T40" fmla="*/ 665 w 1029"/>
              <a:gd name="T41" fmla="*/ 256 h 268"/>
              <a:gd name="T42" fmla="*/ 697 w 1029"/>
              <a:gd name="T43" fmla="*/ 268 h 268"/>
              <a:gd name="T44" fmla="*/ 729 w 1029"/>
              <a:gd name="T45" fmla="*/ 252 h 268"/>
              <a:gd name="T46" fmla="*/ 761 w 1029"/>
              <a:gd name="T47" fmla="*/ 212 h 268"/>
              <a:gd name="T48" fmla="*/ 797 w 1029"/>
              <a:gd name="T49" fmla="*/ 160 h 268"/>
              <a:gd name="T50" fmla="*/ 829 w 1029"/>
              <a:gd name="T51" fmla="*/ 104 h 268"/>
              <a:gd name="T52" fmla="*/ 861 w 1029"/>
              <a:gd name="T53" fmla="*/ 64 h 268"/>
              <a:gd name="T54" fmla="*/ 893 w 1029"/>
              <a:gd name="T55" fmla="*/ 48 h 268"/>
              <a:gd name="T56" fmla="*/ 929 w 1029"/>
              <a:gd name="T57" fmla="*/ 52 h 268"/>
              <a:gd name="T58" fmla="*/ 961 w 1029"/>
              <a:gd name="T59" fmla="*/ 80 h 268"/>
              <a:gd name="T60" fmla="*/ 993 w 1029"/>
              <a:gd name="T61" fmla="*/ 124 h 268"/>
              <a:gd name="T62" fmla="*/ 1029 w 1029"/>
              <a:gd name="T63" fmla="*/ 176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268">
                <a:moveTo>
                  <a:pt x="0" y="4"/>
                </a:moveTo>
                <a:lnTo>
                  <a:pt x="36" y="4"/>
                </a:lnTo>
                <a:lnTo>
                  <a:pt x="68" y="0"/>
                </a:lnTo>
                <a:lnTo>
                  <a:pt x="100" y="4"/>
                </a:lnTo>
                <a:lnTo>
                  <a:pt x="137" y="36"/>
                </a:lnTo>
                <a:lnTo>
                  <a:pt x="169" y="80"/>
                </a:lnTo>
                <a:lnTo>
                  <a:pt x="201" y="132"/>
                </a:lnTo>
                <a:lnTo>
                  <a:pt x="233" y="176"/>
                </a:lnTo>
                <a:lnTo>
                  <a:pt x="269" y="208"/>
                </a:lnTo>
                <a:lnTo>
                  <a:pt x="301" y="216"/>
                </a:lnTo>
                <a:lnTo>
                  <a:pt x="333" y="204"/>
                </a:lnTo>
                <a:lnTo>
                  <a:pt x="365" y="172"/>
                </a:lnTo>
                <a:lnTo>
                  <a:pt x="401" y="132"/>
                </a:lnTo>
                <a:lnTo>
                  <a:pt x="433" y="96"/>
                </a:lnTo>
                <a:lnTo>
                  <a:pt x="465" y="76"/>
                </a:lnTo>
                <a:lnTo>
                  <a:pt x="497" y="76"/>
                </a:lnTo>
                <a:lnTo>
                  <a:pt x="533" y="100"/>
                </a:lnTo>
                <a:lnTo>
                  <a:pt x="565" y="136"/>
                </a:lnTo>
                <a:lnTo>
                  <a:pt x="597" y="180"/>
                </a:lnTo>
                <a:lnTo>
                  <a:pt x="629" y="224"/>
                </a:lnTo>
                <a:lnTo>
                  <a:pt x="665" y="256"/>
                </a:lnTo>
                <a:lnTo>
                  <a:pt x="697" y="268"/>
                </a:lnTo>
                <a:lnTo>
                  <a:pt x="729" y="252"/>
                </a:lnTo>
                <a:lnTo>
                  <a:pt x="761" y="212"/>
                </a:lnTo>
                <a:lnTo>
                  <a:pt x="797" y="160"/>
                </a:lnTo>
                <a:lnTo>
                  <a:pt x="829" y="104"/>
                </a:lnTo>
                <a:lnTo>
                  <a:pt x="861" y="64"/>
                </a:lnTo>
                <a:lnTo>
                  <a:pt x="893" y="48"/>
                </a:lnTo>
                <a:lnTo>
                  <a:pt x="929" y="52"/>
                </a:lnTo>
                <a:lnTo>
                  <a:pt x="961" y="80"/>
                </a:lnTo>
                <a:lnTo>
                  <a:pt x="993" y="124"/>
                </a:lnTo>
                <a:lnTo>
                  <a:pt x="1029" y="176"/>
                </a:lnTo>
              </a:path>
            </a:pathLst>
          </a:custGeom>
          <a:noFill/>
          <a:ln w="0">
            <a:solidFill>
              <a:schemeClr val="tx2">
                <a:lumMod val="60000"/>
                <a:lumOff val="40000"/>
              </a:schemeClr>
            </a:solidFill>
            <a:prstDash val="sysDot"/>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87" name="Freeform 1029"/>
          <p:cNvSpPr>
            <a:spLocks/>
          </p:cNvSpPr>
          <p:nvPr/>
        </p:nvSpPr>
        <p:spPr bwMode="auto">
          <a:xfrm>
            <a:off x="1671960" y="2271936"/>
            <a:ext cx="1769666" cy="412750"/>
          </a:xfrm>
          <a:custGeom>
            <a:avLst/>
            <a:gdLst>
              <a:gd name="T0" fmla="*/ 0 w 1029"/>
              <a:gd name="T1" fmla="*/ 0 h 260"/>
              <a:gd name="T2" fmla="*/ 36 w 1029"/>
              <a:gd name="T3" fmla="*/ 20 h 260"/>
              <a:gd name="T4" fmla="*/ 68 w 1029"/>
              <a:gd name="T5" fmla="*/ 60 h 260"/>
              <a:gd name="T6" fmla="*/ 100 w 1029"/>
              <a:gd name="T7" fmla="*/ 108 h 260"/>
              <a:gd name="T8" fmla="*/ 137 w 1029"/>
              <a:gd name="T9" fmla="*/ 144 h 260"/>
              <a:gd name="T10" fmla="*/ 169 w 1029"/>
              <a:gd name="T11" fmla="*/ 168 h 260"/>
              <a:gd name="T12" fmla="*/ 201 w 1029"/>
              <a:gd name="T13" fmla="*/ 180 h 260"/>
              <a:gd name="T14" fmla="*/ 233 w 1029"/>
              <a:gd name="T15" fmla="*/ 188 h 260"/>
              <a:gd name="T16" fmla="*/ 269 w 1029"/>
              <a:gd name="T17" fmla="*/ 188 h 260"/>
              <a:gd name="T18" fmla="*/ 301 w 1029"/>
              <a:gd name="T19" fmla="*/ 188 h 260"/>
              <a:gd name="T20" fmla="*/ 333 w 1029"/>
              <a:gd name="T21" fmla="*/ 192 h 260"/>
              <a:gd name="T22" fmla="*/ 365 w 1029"/>
              <a:gd name="T23" fmla="*/ 200 h 260"/>
              <a:gd name="T24" fmla="*/ 401 w 1029"/>
              <a:gd name="T25" fmla="*/ 216 h 260"/>
              <a:gd name="T26" fmla="*/ 433 w 1029"/>
              <a:gd name="T27" fmla="*/ 232 h 260"/>
              <a:gd name="T28" fmla="*/ 465 w 1029"/>
              <a:gd name="T29" fmla="*/ 248 h 260"/>
              <a:gd name="T30" fmla="*/ 497 w 1029"/>
              <a:gd name="T31" fmla="*/ 256 h 260"/>
              <a:gd name="T32" fmla="*/ 533 w 1029"/>
              <a:gd name="T33" fmla="*/ 260 h 260"/>
              <a:gd name="T34" fmla="*/ 565 w 1029"/>
              <a:gd name="T35" fmla="*/ 252 h 260"/>
              <a:gd name="T36" fmla="*/ 597 w 1029"/>
              <a:gd name="T37" fmla="*/ 240 h 260"/>
              <a:gd name="T38" fmla="*/ 629 w 1029"/>
              <a:gd name="T39" fmla="*/ 228 h 260"/>
              <a:gd name="T40" fmla="*/ 665 w 1029"/>
              <a:gd name="T41" fmla="*/ 220 h 260"/>
              <a:gd name="T42" fmla="*/ 697 w 1029"/>
              <a:gd name="T43" fmla="*/ 220 h 260"/>
              <a:gd name="T44" fmla="*/ 729 w 1029"/>
              <a:gd name="T45" fmla="*/ 224 h 260"/>
              <a:gd name="T46" fmla="*/ 761 w 1029"/>
              <a:gd name="T47" fmla="*/ 236 h 260"/>
              <a:gd name="T48" fmla="*/ 797 w 1029"/>
              <a:gd name="T49" fmla="*/ 248 h 260"/>
              <a:gd name="T50" fmla="*/ 829 w 1029"/>
              <a:gd name="T51" fmla="*/ 256 h 260"/>
              <a:gd name="T52" fmla="*/ 861 w 1029"/>
              <a:gd name="T53" fmla="*/ 260 h 260"/>
              <a:gd name="T54" fmla="*/ 893 w 1029"/>
              <a:gd name="T55" fmla="*/ 252 h 260"/>
              <a:gd name="T56" fmla="*/ 929 w 1029"/>
              <a:gd name="T57" fmla="*/ 232 h 260"/>
              <a:gd name="T58" fmla="*/ 961 w 1029"/>
              <a:gd name="T59" fmla="*/ 208 h 260"/>
              <a:gd name="T60" fmla="*/ 993 w 1029"/>
              <a:gd name="T61" fmla="*/ 180 h 260"/>
              <a:gd name="T62" fmla="*/ 1029 w 1029"/>
              <a:gd name="T63" fmla="*/ 160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260">
                <a:moveTo>
                  <a:pt x="0" y="0"/>
                </a:moveTo>
                <a:lnTo>
                  <a:pt x="36" y="20"/>
                </a:lnTo>
                <a:lnTo>
                  <a:pt x="68" y="60"/>
                </a:lnTo>
                <a:lnTo>
                  <a:pt x="100" y="108"/>
                </a:lnTo>
                <a:lnTo>
                  <a:pt x="137" y="144"/>
                </a:lnTo>
                <a:lnTo>
                  <a:pt x="169" y="168"/>
                </a:lnTo>
                <a:lnTo>
                  <a:pt x="201" y="180"/>
                </a:lnTo>
                <a:lnTo>
                  <a:pt x="233" y="188"/>
                </a:lnTo>
                <a:lnTo>
                  <a:pt x="269" y="188"/>
                </a:lnTo>
                <a:lnTo>
                  <a:pt x="301" y="188"/>
                </a:lnTo>
                <a:lnTo>
                  <a:pt x="333" y="192"/>
                </a:lnTo>
                <a:lnTo>
                  <a:pt x="365" y="200"/>
                </a:lnTo>
                <a:lnTo>
                  <a:pt x="401" y="216"/>
                </a:lnTo>
                <a:lnTo>
                  <a:pt x="433" y="232"/>
                </a:lnTo>
                <a:lnTo>
                  <a:pt x="465" y="248"/>
                </a:lnTo>
                <a:lnTo>
                  <a:pt x="497" y="256"/>
                </a:lnTo>
                <a:lnTo>
                  <a:pt x="533" y="260"/>
                </a:lnTo>
                <a:lnTo>
                  <a:pt x="565" y="252"/>
                </a:lnTo>
                <a:lnTo>
                  <a:pt x="597" y="240"/>
                </a:lnTo>
                <a:lnTo>
                  <a:pt x="629" y="228"/>
                </a:lnTo>
                <a:lnTo>
                  <a:pt x="665" y="220"/>
                </a:lnTo>
                <a:lnTo>
                  <a:pt x="697" y="220"/>
                </a:lnTo>
                <a:lnTo>
                  <a:pt x="729" y="224"/>
                </a:lnTo>
                <a:lnTo>
                  <a:pt x="761" y="236"/>
                </a:lnTo>
                <a:lnTo>
                  <a:pt x="797" y="248"/>
                </a:lnTo>
                <a:lnTo>
                  <a:pt x="829" y="256"/>
                </a:lnTo>
                <a:lnTo>
                  <a:pt x="861" y="260"/>
                </a:lnTo>
                <a:lnTo>
                  <a:pt x="893" y="252"/>
                </a:lnTo>
                <a:lnTo>
                  <a:pt x="929" y="232"/>
                </a:lnTo>
                <a:lnTo>
                  <a:pt x="961" y="208"/>
                </a:lnTo>
                <a:lnTo>
                  <a:pt x="993" y="180"/>
                </a:lnTo>
                <a:lnTo>
                  <a:pt x="1029" y="160"/>
                </a:lnTo>
              </a:path>
            </a:pathLst>
          </a:custGeom>
          <a:noFill/>
          <a:ln w="0">
            <a:solidFill>
              <a:schemeClr val="tx2">
                <a:lumMod val="60000"/>
                <a:lumOff val="40000"/>
              </a:schemeClr>
            </a:solidFill>
            <a:prstDash val="sysDot"/>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88" name="Freeform 1030"/>
          <p:cNvSpPr>
            <a:spLocks/>
          </p:cNvSpPr>
          <p:nvPr/>
        </p:nvSpPr>
        <p:spPr bwMode="auto">
          <a:xfrm>
            <a:off x="1671960" y="1878236"/>
            <a:ext cx="1769666" cy="476250"/>
          </a:xfrm>
          <a:custGeom>
            <a:avLst/>
            <a:gdLst>
              <a:gd name="T0" fmla="*/ 0 w 1029"/>
              <a:gd name="T1" fmla="*/ 252 h 300"/>
              <a:gd name="T2" fmla="*/ 36 w 1029"/>
              <a:gd name="T3" fmla="*/ 248 h 300"/>
              <a:gd name="T4" fmla="*/ 68 w 1029"/>
              <a:gd name="T5" fmla="*/ 212 h 300"/>
              <a:gd name="T6" fmla="*/ 100 w 1029"/>
              <a:gd name="T7" fmla="*/ 160 h 300"/>
              <a:gd name="T8" fmla="*/ 137 w 1029"/>
              <a:gd name="T9" fmla="*/ 120 h 300"/>
              <a:gd name="T10" fmla="*/ 169 w 1029"/>
              <a:gd name="T11" fmla="*/ 84 h 300"/>
              <a:gd name="T12" fmla="*/ 201 w 1029"/>
              <a:gd name="T13" fmla="*/ 52 h 300"/>
              <a:gd name="T14" fmla="*/ 233 w 1029"/>
              <a:gd name="T15" fmla="*/ 28 h 300"/>
              <a:gd name="T16" fmla="*/ 269 w 1029"/>
              <a:gd name="T17" fmla="*/ 12 h 300"/>
              <a:gd name="T18" fmla="*/ 301 w 1029"/>
              <a:gd name="T19" fmla="*/ 0 h 300"/>
              <a:gd name="T20" fmla="*/ 333 w 1029"/>
              <a:gd name="T21" fmla="*/ 0 h 300"/>
              <a:gd name="T22" fmla="*/ 365 w 1029"/>
              <a:gd name="T23" fmla="*/ 0 h 300"/>
              <a:gd name="T24" fmla="*/ 401 w 1029"/>
              <a:gd name="T25" fmla="*/ 4 h 300"/>
              <a:gd name="T26" fmla="*/ 433 w 1029"/>
              <a:gd name="T27" fmla="*/ 12 h 300"/>
              <a:gd name="T28" fmla="*/ 465 w 1029"/>
              <a:gd name="T29" fmla="*/ 24 h 300"/>
              <a:gd name="T30" fmla="*/ 497 w 1029"/>
              <a:gd name="T31" fmla="*/ 36 h 300"/>
              <a:gd name="T32" fmla="*/ 533 w 1029"/>
              <a:gd name="T33" fmla="*/ 56 h 300"/>
              <a:gd name="T34" fmla="*/ 565 w 1029"/>
              <a:gd name="T35" fmla="*/ 76 h 300"/>
              <a:gd name="T36" fmla="*/ 597 w 1029"/>
              <a:gd name="T37" fmla="*/ 100 h 300"/>
              <a:gd name="T38" fmla="*/ 629 w 1029"/>
              <a:gd name="T39" fmla="*/ 124 h 300"/>
              <a:gd name="T40" fmla="*/ 665 w 1029"/>
              <a:gd name="T41" fmla="*/ 148 h 300"/>
              <a:gd name="T42" fmla="*/ 697 w 1029"/>
              <a:gd name="T43" fmla="*/ 172 h 300"/>
              <a:gd name="T44" fmla="*/ 729 w 1029"/>
              <a:gd name="T45" fmla="*/ 192 h 300"/>
              <a:gd name="T46" fmla="*/ 761 w 1029"/>
              <a:gd name="T47" fmla="*/ 212 h 300"/>
              <a:gd name="T48" fmla="*/ 797 w 1029"/>
              <a:gd name="T49" fmla="*/ 232 h 300"/>
              <a:gd name="T50" fmla="*/ 829 w 1029"/>
              <a:gd name="T51" fmla="*/ 256 h 300"/>
              <a:gd name="T52" fmla="*/ 861 w 1029"/>
              <a:gd name="T53" fmla="*/ 276 h 300"/>
              <a:gd name="T54" fmla="*/ 893 w 1029"/>
              <a:gd name="T55" fmla="*/ 292 h 300"/>
              <a:gd name="T56" fmla="*/ 929 w 1029"/>
              <a:gd name="T57" fmla="*/ 300 h 300"/>
              <a:gd name="T58" fmla="*/ 961 w 1029"/>
              <a:gd name="T59" fmla="*/ 300 h 300"/>
              <a:gd name="T60" fmla="*/ 993 w 1029"/>
              <a:gd name="T61" fmla="*/ 292 h 300"/>
              <a:gd name="T62" fmla="*/ 1029 w 1029"/>
              <a:gd name="T63" fmla="*/ 280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300">
                <a:moveTo>
                  <a:pt x="0" y="252"/>
                </a:moveTo>
                <a:lnTo>
                  <a:pt x="36" y="248"/>
                </a:lnTo>
                <a:lnTo>
                  <a:pt x="68" y="212"/>
                </a:lnTo>
                <a:lnTo>
                  <a:pt x="100" y="160"/>
                </a:lnTo>
                <a:lnTo>
                  <a:pt x="137" y="120"/>
                </a:lnTo>
                <a:lnTo>
                  <a:pt x="169" y="84"/>
                </a:lnTo>
                <a:lnTo>
                  <a:pt x="201" y="52"/>
                </a:lnTo>
                <a:lnTo>
                  <a:pt x="233" y="28"/>
                </a:lnTo>
                <a:lnTo>
                  <a:pt x="269" y="12"/>
                </a:lnTo>
                <a:lnTo>
                  <a:pt x="301" y="0"/>
                </a:lnTo>
                <a:lnTo>
                  <a:pt x="333" y="0"/>
                </a:lnTo>
                <a:lnTo>
                  <a:pt x="365" y="0"/>
                </a:lnTo>
                <a:lnTo>
                  <a:pt x="401" y="4"/>
                </a:lnTo>
                <a:lnTo>
                  <a:pt x="433" y="12"/>
                </a:lnTo>
                <a:lnTo>
                  <a:pt x="465" y="24"/>
                </a:lnTo>
                <a:lnTo>
                  <a:pt x="497" y="36"/>
                </a:lnTo>
                <a:lnTo>
                  <a:pt x="533" y="56"/>
                </a:lnTo>
                <a:lnTo>
                  <a:pt x="565" y="76"/>
                </a:lnTo>
                <a:lnTo>
                  <a:pt x="597" y="100"/>
                </a:lnTo>
                <a:lnTo>
                  <a:pt x="629" y="124"/>
                </a:lnTo>
                <a:lnTo>
                  <a:pt x="665" y="148"/>
                </a:lnTo>
                <a:lnTo>
                  <a:pt x="697" y="172"/>
                </a:lnTo>
                <a:lnTo>
                  <a:pt x="729" y="192"/>
                </a:lnTo>
                <a:lnTo>
                  <a:pt x="761" y="212"/>
                </a:lnTo>
                <a:lnTo>
                  <a:pt x="797" y="232"/>
                </a:lnTo>
                <a:lnTo>
                  <a:pt x="829" y="256"/>
                </a:lnTo>
                <a:lnTo>
                  <a:pt x="861" y="276"/>
                </a:lnTo>
                <a:lnTo>
                  <a:pt x="893" y="292"/>
                </a:lnTo>
                <a:lnTo>
                  <a:pt x="929" y="300"/>
                </a:lnTo>
                <a:lnTo>
                  <a:pt x="961" y="300"/>
                </a:lnTo>
                <a:lnTo>
                  <a:pt x="993" y="292"/>
                </a:lnTo>
                <a:lnTo>
                  <a:pt x="1029" y="280"/>
                </a:lnTo>
              </a:path>
            </a:pathLst>
          </a:custGeom>
          <a:noFill/>
          <a:ln w="0">
            <a:solidFill>
              <a:schemeClr val="tx2">
                <a:lumMod val="60000"/>
                <a:lumOff val="40000"/>
              </a:schemeClr>
            </a:solidFill>
            <a:prstDash val="sysDot"/>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89" name="Freeform 1031"/>
          <p:cNvSpPr>
            <a:spLocks/>
          </p:cNvSpPr>
          <p:nvPr/>
        </p:nvSpPr>
        <p:spPr bwMode="auto">
          <a:xfrm>
            <a:off x="1671960" y="2278286"/>
            <a:ext cx="1769666" cy="292100"/>
          </a:xfrm>
          <a:custGeom>
            <a:avLst/>
            <a:gdLst>
              <a:gd name="T0" fmla="*/ 0 w 1029"/>
              <a:gd name="T1" fmla="*/ 0 h 184"/>
              <a:gd name="T2" fmla="*/ 36 w 1029"/>
              <a:gd name="T3" fmla="*/ 12 h 184"/>
              <a:gd name="T4" fmla="*/ 68 w 1029"/>
              <a:gd name="T5" fmla="*/ 32 h 184"/>
              <a:gd name="T6" fmla="*/ 100 w 1029"/>
              <a:gd name="T7" fmla="*/ 52 h 184"/>
              <a:gd name="T8" fmla="*/ 137 w 1029"/>
              <a:gd name="T9" fmla="*/ 64 h 184"/>
              <a:gd name="T10" fmla="*/ 169 w 1029"/>
              <a:gd name="T11" fmla="*/ 72 h 184"/>
              <a:gd name="T12" fmla="*/ 201 w 1029"/>
              <a:gd name="T13" fmla="*/ 76 h 184"/>
              <a:gd name="T14" fmla="*/ 233 w 1029"/>
              <a:gd name="T15" fmla="*/ 76 h 184"/>
              <a:gd name="T16" fmla="*/ 269 w 1029"/>
              <a:gd name="T17" fmla="*/ 80 h 184"/>
              <a:gd name="T18" fmla="*/ 301 w 1029"/>
              <a:gd name="T19" fmla="*/ 88 h 184"/>
              <a:gd name="T20" fmla="*/ 333 w 1029"/>
              <a:gd name="T21" fmla="*/ 104 h 184"/>
              <a:gd name="T22" fmla="*/ 365 w 1029"/>
              <a:gd name="T23" fmla="*/ 120 h 184"/>
              <a:gd name="T24" fmla="*/ 401 w 1029"/>
              <a:gd name="T25" fmla="*/ 140 h 184"/>
              <a:gd name="T26" fmla="*/ 433 w 1029"/>
              <a:gd name="T27" fmla="*/ 160 h 184"/>
              <a:gd name="T28" fmla="*/ 465 w 1029"/>
              <a:gd name="T29" fmla="*/ 176 h 184"/>
              <a:gd name="T30" fmla="*/ 497 w 1029"/>
              <a:gd name="T31" fmla="*/ 184 h 184"/>
              <a:gd name="T32" fmla="*/ 533 w 1029"/>
              <a:gd name="T33" fmla="*/ 184 h 184"/>
              <a:gd name="T34" fmla="*/ 565 w 1029"/>
              <a:gd name="T35" fmla="*/ 172 h 184"/>
              <a:gd name="T36" fmla="*/ 597 w 1029"/>
              <a:gd name="T37" fmla="*/ 156 h 184"/>
              <a:gd name="T38" fmla="*/ 629 w 1029"/>
              <a:gd name="T39" fmla="*/ 140 h 184"/>
              <a:gd name="T40" fmla="*/ 665 w 1029"/>
              <a:gd name="T41" fmla="*/ 132 h 184"/>
              <a:gd name="T42" fmla="*/ 697 w 1029"/>
              <a:gd name="T43" fmla="*/ 128 h 184"/>
              <a:gd name="T44" fmla="*/ 729 w 1029"/>
              <a:gd name="T45" fmla="*/ 136 h 184"/>
              <a:gd name="T46" fmla="*/ 761 w 1029"/>
              <a:gd name="T47" fmla="*/ 148 h 184"/>
              <a:gd name="T48" fmla="*/ 797 w 1029"/>
              <a:gd name="T49" fmla="*/ 164 h 184"/>
              <a:gd name="T50" fmla="*/ 829 w 1029"/>
              <a:gd name="T51" fmla="*/ 176 h 184"/>
              <a:gd name="T52" fmla="*/ 861 w 1029"/>
              <a:gd name="T53" fmla="*/ 184 h 184"/>
              <a:gd name="T54" fmla="*/ 893 w 1029"/>
              <a:gd name="T55" fmla="*/ 184 h 184"/>
              <a:gd name="T56" fmla="*/ 929 w 1029"/>
              <a:gd name="T57" fmla="*/ 172 h 184"/>
              <a:gd name="T58" fmla="*/ 961 w 1029"/>
              <a:gd name="T59" fmla="*/ 152 h 184"/>
              <a:gd name="T60" fmla="*/ 993 w 1029"/>
              <a:gd name="T61" fmla="*/ 128 h 184"/>
              <a:gd name="T62" fmla="*/ 1029 w 1029"/>
              <a:gd name="T63" fmla="*/ 10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184">
                <a:moveTo>
                  <a:pt x="0" y="0"/>
                </a:moveTo>
                <a:lnTo>
                  <a:pt x="36" y="12"/>
                </a:lnTo>
                <a:lnTo>
                  <a:pt x="68" y="32"/>
                </a:lnTo>
                <a:lnTo>
                  <a:pt x="100" y="52"/>
                </a:lnTo>
                <a:lnTo>
                  <a:pt x="137" y="64"/>
                </a:lnTo>
                <a:lnTo>
                  <a:pt x="169" y="72"/>
                </a:lnTo>
                <a:lnTo>
                  <a:pt x="201" y="76"/>
                </a:lnTo>
                <a:lnTo>
                  <a:pt x="233" y="76"/>
                </a:lnTo>
                <a:lnTo>
                  <a:pt x="269" y="80"/>
                </a:lnTo>
                <a:lnTo>
                  <a:pt x="301" y="88"/>
                </a:lnTo>
                <a:lnTo>
                  <a:pt x="333" y="104"/>
                </a:lnTo>
                <a:lnTo>
                  <a:pt x="365" y="120"/>
                </a:lnTo>
                <a:lnTo>
                  <a:pt x="401" y="140"/>
                </a:lnTo>
                <a:lnTo>
                  <a:pt x="433" y="160"/>
                </a:lnTo>
                <a:lnTo>
                  <a:pt x="465" y="176"/>
                </a:lnTo>
                <a:lnTo>
                  <a:pt x="497" y="184"/>
                </a:lnTo>
                <a:lnTo>
                  <a:pt x="533" y="184"/>
                </a:lnTo>
                <a:lnTo>
                  <a:pt x="565" y="172"/>
                </a:lnTo>
                <a:lnTo>
                  <a:pt x="597" y="156"/>
                </a:lnTo>
                <a:lnTo>
                  <a:pt x="629" y="140"/>
                </a:lnTo>
                <a:lnTo>
                  <a:pt x="665" y="132"/>
                </a:lnTo>
                <a:lnTo>
                  <a:pt x="697" y="128"/>
                </a:lnTo>
                <a:lnTo>
                  <a:pt x="729" y="136"/>
                </a:lnTo>
                <a:lnTo>
                  <a:pt x="761" y="148"/>
                </a:lnTo>
                <a:lnTo>
                  <a:pt x="797" y="164"/>
                </a:lnTo>
                <a:lnTo>
                  <a:pt x="829" y="176"/>
                </a:lnTo>
                <a:lnTo>
                  <a:pt x="861" y="184"/>
                </a:lnTo>
                <a:lnTo>
                  <a:pt x="893" y="184"/>
                </a:lnTo>
                <a:lnTo>
                  <a:pt x="929" y="172"/>
                </a:lnTo>
                <a:lnTo>
                  <a:pt x="961" y="152"/>
                </a:lnTo>
                <a:lnTo>
                  <a:pt x="993" y="128"/>
                </a:lnTo>
                <a:lnTo>
                  <a:pt x="1029" y="100"/>
                </a:lnTo>
              </a:path>
            </a:pathLst>
          </a:custGeom>
          <a:noFill/>
          <a:ln w="0">
            <a:solidFill>
              <a:schemeClr val="tx2">
                <a:lumMod val="60000"/>
                <a:lumOff val="40000"/>
              </a:schemeClr>
            </a:solidFill>
            <a:prstDash val="sysDot"/>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90" name="Freeform 1032"/>
          <p:cNvSpPr>
            <a:spLocks/>
          </p:cNvSpPr>
          <p:nvPr/>
        </p:nvSpPr>
        <p:spPr bwMode="auto">
          <a:xfrm>
            <a:off x="1671960" y="1357536"/>
            <a:ext cx="1769666" cy="952500"/>
          </a:xfrm>
          <a:custGeom>
            <a:avLst/>
            <a:gdLst>
              <a:gd name="T0" fmla="*/ 0 w 1029"/>
              <a:gd name="T1" fmla="*/ 600 h 600"/>
              <a:gd name="T2" fmla="*/ 36 w 1029"/>
              <a:gd name="T3" fmla="*/ 600 h 600"/>
              <a:gd name="T4" fmla="*/ 68 w 1029"/>
              <a:gd name="T5" fmla="*/ 580 h 600"/>
              <a:gd name="T6" fmla="*/ 100 w 1029"/>
              <a:gd name="T7" fmla="*/ 548 h 600"/>
              <a:gd name="T8" fmla="*/ 137 w 1029"/>
              <a:gd name="T9" fmla="*/ 516 h 600"/>
              <a:gd name="T10" fmla="*/ 169 w 1029"/>
              <a:gd name="T11" fmla="*/ 488 h 600"/>
              <a:gd name="T12" fmla="*/ 201 w 1029"/>
              <a:gd name="T13" fmla="*/ 464 h 600"/>
              <a:gd name="T14" fmla="*/ 233 w 1029"/>
              <a:gd name="T15" fmla="*/ 444 h 600"/>
              <a:gd name="T16" fmla="*/ 269 w 1029"/>
              <a:gd name="T17" fmla="*/ 420 h 600"/>
              <a:gd name="T18" fmla="*/ 301 w 1029"/>
              <a:gd name="T19" fmla="*/ 400 h 600"/>
              <a:gd name="T20" fmla="*/ 333 w 1029"/>
              <a:gd name="T21" fmla="*/ 380 h 600"/>
              <a:gd name="T22" fmla="*/ 365 w 1029"/>
              <a:gd name="T23" fmla="*/ 356 h 600"/>
              <a:gd name="T24" fmla="*/ 401 w 1029"/>
              <a:gd name="T25" fmla="*/ 332 h 600"/>
              <a:gd name="T26" fmla="*/ 433 w 1029"/>
              <a:gd name="T27" fmla="*/ 300 h 600"/>
              <a:gd name="T28" fmla="*/ 465 w 1029"/>
              <a:gd name="T29" fmla="*/ 264 h 600"/>
              <a:gd name="T30" fmla="*/ 497 w 1029"/>
              <a:gd name="T31" fmla="*/ 224 h 600"/>
              <a:gd name="T32" fmla="*/ 533 w 1029"/>
              <a:gd name="T33" fmla="*/ 188 h 600"/>
              <a:gd name="T34" fmla="*/ 565 w 1029"/>
              <a:gd name="T35" fmla="*/ 164 h 600"/>
              <a:gd name="T36" fmla="*/ 597 w 1029"/>
              <a:gd name="T37" fmla="*/ 144 h 600"/>
              <a:gd name="T38" fmla="*/ 629 w 1029"/>
              <a:gd name="T39" fmla="*/ 132 h 600"/>
              <a:gd name="T40" fmla="*/ 665 w 1029"/>
              <a:gd name="T41" fmla="*/ 124 h 600"/>
              <a:gd name="T42" fmla="*/ 697 w 1029"/>
              <a:gd name="T43" fmla="*/ 116 h 600"/>
              <a:gd name="T44" fmla="*/ 729 w 1029"/>
              <a:gd name="T45" fmla="*/ 108 h 600"/>
              <a:gd name="T46" fmla="*/ 761 w 1029"/>
              <a:gd name="T47" fmla="*/ 100 h 600"/>
              <a:gd name="T48" fmla="*/ 797 w 1029"/>
              <a:gd name="T49" fmla="*/ 84 h 600"/>
              <a:gd name="T50" fmla="*/ 829 w 1029"/>
              <a:gd name="T51" fmla="*/ 64 h 600"/>
              <a:gd name="T52" fmla="*/ 861 w 1029"/>
              <a:gd name="T53" fmla="*/ 44 h 600"/>
              <a:gd name="T54" fmla="*/ 893 w 1029"/>
              <a:gd name="T55" fmla="*/ 20 h 600"/>
              <a:gd name="T56" fmla="*/ 929 w 1029"/>
              <a:gd name="T57" fmla="*/ 4 h 600"/>
              <a:gd name="T58" fmla="*/ 961 w 1029"/>
              <a:gd name="T59" fmla="*/ 0 h 600"/>
              <a:gd name="T60" fmla="*/ 993 w 1029"/>
              <a:gd name="T61" fmla="*/ 0 h 600"/>
              <a:gd name="T62" fmla="*/ 1029 w 1029"/>
              <a:gd name="T63" fmla="*/ 8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600">
                <a:moveTo>
                  <a:pt x="0" y="600"/>
                </a:moveTo>
                <a:lnTo>
                  <a:pt x="36" y="600"/>
                </a:lnTo>
                <a:lnTo>
                  <a:pt x="68" y="580"/>
                </a:lnTo>
                <a:lnTo>
                  <a:pt x="100" y="548"/>
                </a:lnTo>
                <a:lnTo>
                  <a:pt x="137" y="516"/>
                </a:lnTo>
                <a:lnTo>
                  <a:pt x="169" y="488"/>
                </a:lnTo>
                <a:lnTo>
                  <a:pt x="201" y="464"/>
                </a:lnTo>
                <a:lnTo>
                  <a:pt x="233" y="444"/>
                </a:lnTo>
                <a:lnTo>
                  <a:pt x="269" y="420"/>
                </a:lnTo>
                <a:lnTo>
                  <a:pt x="301" y="400"/>
                </a:lnTo>
                <a:lnTo>
                  <a:pt x="333" y="380"/>
                </a:lnTo>
                <a:lnTo>
                  <a:pt x="365" y="356"/>
                </a:lnTo>
                <a:lnTo>
                  <a:pt x="401" y="332"/>
                </a:lnTo>
                <a:lnTo>
                  <a:pt x="433" y="300"/>
                </a:lnTo>
                <a:lnTo>
                  <a:pt x="465" y="264"/>
                </a:lnTo>
                <a:lnTo>
                  <a:pt x="497" y="224"/>
                </a:lnTo>
                <a:lnTo>
                  <a:pt x="533" y="188"/>
                </a:lnTo>
                <a:lnTo>
                  <a:pt x="565" y="164"/>
                </a:lnTo>
                <a:lnTo>
                  <a:pt x="597" y="144"/>
                </a:lnTo>
                <a:lnTo>
                  <a:pt x="629" y="132"/>
                </a:lnTo>
                <a:lnTo>
                  <a:pt x="665" y="124"/>
                </a:lnTo>
                <a:lnTo>
                  <a:pt x="697" y="116"/>
                </a:lnTo>
                <a:lnTo>
                  <a:pt x="729" y="108"/>
                </a:lnTo>
                <a:lnTo>
                  <a:pt x="761" y="100"/>
                </a:lnTo>
                <a:lnTo>
                  <a:pt x="797" y="84"/>
                </a:lnTo>
                <a:lnTo>
                  <a:pt x="829" y="64"/>
                </a:lnTo>
                <a:lnTo>
                  <a:pt x="861" y="44"/>
                </a:lnTo>
                <a:lnTo>
                  <a:pt x="893" y="20"/>
                </a:lnTo>
                <a:lnTo>
                  <a:pt x="929" y="4"/>
                </a:lnTo>
                <a:lnTo>
                  <a:pt x="961" y="0"/>
                </a:lnTo>
                <a:lnTo>
                  <a:pt x="993" y="0"/>
                </a:lnTo>
                <a:lnTo>
                  <a:pt x="1029" y="8"/>
                </a:lnTo>
              </a:path>
            </a:pathLst>
          </a:custGeom>
          <a:noFill/>
          <a:ln w="0">
            <a:solidFill>
              <a:schemeClr val="tx2">
                <a:lumMod val="60000"/>
                <a:lumOff val="40000"/>
              </a:schemeClr>
            </a:solidFill>
            <a:prstDash val="sysDot"/>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91" name="Freeform 1033"/>
          <p:cNvSpPr>
            <a:spLocks/>
          </p:cNvSpPr>
          <p:nvPr/>
        </p:nvSpPr>
        <p:spPr bwMode="auto">
          <a:xfrm>
            <a:off x="1671960" y="2157636"/>
            <a:ext cx="1769666" cy="234950"/>
          </a:xfrm>
          <a:custGeom>
            <a:avLst/>
            <a:gdLst>
              <a:gd name="T0" fmla="*/ 0 w 1029"/>
              <a:gd name="T1" fmla="*/ 148 h 148"/>
              <a:gd name="T2" fmla="*/ 36 w 1029"/>
              <a:gd name="T3" fmla="*/ 140 h 148"/>
              <a:gd name="T4" fmla="*/ 68 w 1029"/>
              <a:gd name="T5" fmla="*/ 124 h 148"/>
              <a:gd name="T6" fmla="*/ 100 w 1029"/>
              <a:gd name="T7" fmla="*/ 112 h 148"/>
              <a:gd name="T8" fmla="*/ 137 w 1029"/>
              <a:gd name="T9" fmla="*/ 92 h 148"/>
              <a:gd name="T10" fmla="*/ 169 w 1029"/>
              <a:gd name="T11" fmla="*/ 72 h 148"/>
              <a:gd name="T12" fmla="*/ 201 w 1029"/>
              <a:gd name="T13" fmla="*/ 48 h 148"/>
              <a:gd name="T14" fmla="*/ 233 w 1029"/>
              <a:gd name="T15" fmla="*/ 28 h 148"/>
              <a:gd name="T16" fmla="*/ 269 w 1029"/>
              <a:gd name="T17" fmla="*/ 12 h 148"/>
              <a:gd name="T18" fmla="*/ 301 w 1029"/>
              <a:gd name="T19" fmla="*/ 0 h 148"/>
              <a:gd name="T20" fmla="*/ 333 w 1029"/>
              <a:gd name="T21" fmla="*/ 0 h 148"/>
              <a:gd name="T22" fmla="*/ 365 w 1029"/>
              <a:gd name="T23" fmla="*/ 0 h 148"/>
              <a:gd name="T24" fmla="*/ 401 w 1029"/>
              <a:gd name="T25" fmla="*/ 8 h 148"/>
              <a:gd name="T26" fmla="*/ 433 w 1029"/>
              <a:gd name="T27" fmla="*/ 12 h 148"/>
              <a:gd name="T28" fmla="*/ 465 w 1029"/>
              <a:gd name="T29" fmla="*/ 16 h 148"/>
              <a:gd name="T30" fmla="*/ 497 w 1029"/>
              <a:gd name="T31" fmla="*/ 16 h 148"/>
              <a:gd name="T32" fmla="*/ 533 w 1029"/>
              <a:gd name="T33" fmla="*/ 16 h 148"/>
              <a:gd name="T34" fmla="*/ 565 w 1029"/>
              <a:gd name="T35" fmla="*/ 16 h 148"/>
              <a:gd name="T36" fmla="*/ 597 w 1029"/>
              <a:gd name="T37" fmla="*/ 16 h 148"/>
              <a:gd name="T38" fmla="*/ 629 w 1029"/>
              <a:gd name="T39" fmla="*/ 24 h 148"/>
              <a:gd name="T40" fmla="*/ 665 w 1029"/>
              <a:gd name="T41" fmla="*/ 32 h 148"/>
              <a:gd name="T42" fmla="*/ 697 w 1029"/>
              <a:gd name="T43" fmla="*/ 44 h 148"/>
              <a:gd name="T44" fmla="*/ 729 w 1029"/>
              <a:gd name="T45" fmla="*/ 56 h 148"/>
              <a:gd name="T46" fmla="*/ 761 w 1029"/>
              <a:gd name="T47" fmla="*/ 68 h 148"/>
              <a:gd name="T48" fmla="*/ 797 w 1029"/>
              <a:gd name="T49" fmla="*/ 76 h 148"/>
              <a:gd name="T50" fmla="*/ 829 w 1029"/>
              <a:gd name="T51" fmla="*/ 80 h 148"/>
              <a:gd name="T52" fmla="*/ 861 w 1029"/>
              <a:gd name="T53" fmla="*/ 80 h 148"/>
              <a:gd name="T54" fmla="*/ 893 w 1029"/>
              <a:gd name="T55" fmla="*/ 76 h 148"/>
              <a:gd name="T56" fmla="*/ 929 w 1029"/>
              <a:gd name="T57" fmla="*/ 72 h 148"/>
              <a:gd name="T58" fmla="*/ 961 w 1029"/>
              <a:gd name="T59" fmla="*/ 76 h 148"/>
              <a:gd name="T60" fmla="*/ 993 w 1029"/>
              <a:gd name="T61" fmla="*/ 80 h 148"/>
              <a:gd name="T62" fmla="*/ 1029 w 1029"/>
              <a:gd name="T63" fmla="*/ 8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148">
                <a:moveTo>
                  <a:pt x="0" y="148"/>
                </a:moveTo>
                <a:lnTo>
                  <a:pt x="36" y="140"/>
                </a:lnTo>
                <a:lnTo>
                  <a:pt x="68" y="124"/>
                </a:lnTo>
                <a:lnTo>
                  <a:pt x="100" y="112"/>
                </a:lnTo>
                <a:lnTo>
                  <a:pt x="137" y="92"/>
                </a:lnTo>
                <a:lnTo>
                  <a:pt x="169" y="72"/>
                </a:lnTo>
                <a:lnTo>
                  <a:pt x="201" y="48"/>
                </a:lnTo>
                <a:lnTo>
                  <a:pt x="233" y="28"/>
                </a:lnTo>
                <a:lnTo>
                  <a:pt x="269" y="12"/>
                </a:lnTo>
                <a:lnTo>
                  <a:pt x="301" y="0"/>
                </a:lnTo>
                <a:lnTo>
                  <a:pt x="333" y="0"/>
                </a:lnTo>
                <a:lnTo>
                  <a:pt x="365" y="0"/>
                </a:lnTo>
                <a:lnTo>
                  <a:pt x="401" y="8"/>
                </a:lnTo>
                <a:lnTo>
                  <a:pt x="433" y="12"/>
                </a:lnTo>
                <a:lnTo>
                  <a:pt x="465" y="16"/>
                </a:lnTo>
                <a:lnTo>
                  <a:pt x="497" y="16"/>
                </a:lnTo>
                <a:lnTo>
                  <a:pt x="533" y="16"/>
                </a:lnTo>
                <a:lnTo>
                  <a:pt x="565" y="16"/>
                </a:lnTo>
                <a:lnTo>
                  <a:pt x="597" y="16"/>
                </a:lnTo>
                <a:lnTo>
                  <a:pt x="629" y="24"/>
                </a:lnTo>
                <a:lnTo>
                  <a:pt x="665" y="32"/>
                </a:lnTo>
                <a:lnTo>
                  <a:pt x="697" y="44"/>
                </a:lnTo>
                <a:lnTo>
                  <a:pt x="729" y="56"/>
                </a:lnTo>
                <a:lnTo>
                  <a:pt x="761" y="68"/>
                </a:lnTo>
                <a:lnTo>
                  <a:pt x="797" y="76"/>
                </a:lnTo>
                <a:lnTo>
                  <a:pt x="829" y="80"/>
                </a:lnTo>
                <a:lnTo>
                  <a:pt x="861" y="80"/>
                </a:lnTo>
                <a:lnTo>
                  <a:pt x="893" y="76"/>
                </a:lnTo>
                <a:lnTo>
                  <a:pt x="929" y="72"/>
                </a:lnTo>
                <a:lnTo>
                  <a:pt x="961" y="76"/>
                </a:lnTo>
                <a:lnTo>
                  <a:pt x="993" y="80"/>
                </a:lnTo>
                <a:lnTo>
                  <a:pt x="1029" y="88"/>
                </a:lnTo>
              </a:path>
            </a:pathLst>
          </a:custGeom>
          <a:noFill/>
          <a:ln w="0">
            <a:solidFill>
              <a:schemeClr val="tx2">
                <a:lumMod val="60000"/>
                <a:lumOff val="40000"/>
              </a:schemeClr>
            </a:solidFill>
            <a:prstDash val="sysDot"/>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92" name="Freeform 1034"/>
          <p:cNvSpPr>
            <a:spLocks/>
          </p:cNvSpPr>
          <p:nvPr/>
        </p:nvSpPr>
        <p:spPr bwMode="auto">
          <a:xfrm>
            <a:off x="1671960" y="2310036"/>
            <a:ext cx="1769666" cy="209550"/>
          </a:xfrm>
          <a:custGeom>
            <a:avLst/>
            <a:gdLst>
              <a:gd name="T0" fmla="*/ 0 w 1029"/>
              <a:gd name="T1" fmla="*/ 0 h 132"/>
              <a:gd name="T2" fmla="*/ 36 w 1029"/>
              <a:gd name="T3" fmla="*/ 0 h 132"/>
              <a:gd name="T4" fmla="*/ 68 w 1029"/>
              <a:gd name="T5" fmla="*/ 16 h 132"/>
              <a:gd name="T6" fmla="*/ 100 w 1029"/>
              <a:gd name="T7" fmla="*/ 40 h 132"/>
              <a:gd name="T8" fmla="*/ 137 w 1029"/>
              <a:gd name="T9" fmla="*/ 64 h 132"/>
              <a:gd name="T10" fmla="*/ 169 w 1029"/>
              <a:gd name="T11" fmla="*/ 88 h 132"/>
              <a:gd name="T12" fmla="*/ 201 w 1029"/>
              <a:gd name="T13" fmla="*/ 108 h 132"/>
              <a:gd name="T14" fmla="*/ 233 w 1029"/>
              <a:gd name="T15" fmla="*/ 120 h 132"/>
              <a:gd name="T16" fmla="*/ 269 w 1029"/>
              <a:gd name="T17" fmla="*/ 128 h 132"/>
              <a:gd name="T18" fmla="*/ 301 w 1029"/>
              <a:gd name="T19" fmla="*/ 128 h 132"/>
              <a:gd name="T20" fmla="*/ 333 w 1029"/>
              <a:gd name="T21" fmla="*/ 120 h 132"/>
              <a:gd name="T22" fmla="*/ 365 w 1029"/>
              <a:gd name="T23" fmla="*/ 108 h 132"/>
              <a:gd name="T24" fmla="*/ 401 w 1029"/>
              <a:gd name="T25" fmla="*/ 92 h 132"/>
              <a:gd name="T26" fmla="*/ 433 w 1029"/>
              <a:gd name="T27" fmla="*/ 80 h 132"/>
              <a:gd name="T28" fmla="*/ 465 w 1029"/>
              <a:gd name="T29" fmla="*/ 68 h 132"/>
              <a:gd name="T30" fmla="*/ 497 w 1029"/>
              <a:gd name="T31" fmla="*/ 60 h 132"/>
              <a:gd name="T32" fmla="*/ 533 w 1029"/>
              <a:gd name="T33" fmla="*/ 56 h 132"/>
              <a:gd name="T34" fmla="*/ 565 w 1029"/>
              <a:gd name="T35" fmla="*/ 64 h 132"/>
              <a:gd name="T36" fmla="*/ 597 w 1029"/>
              <a:gd name="T37" fmla="*/ 76 h 132"/>
              <a:gd name="T38" fmla="*/ 629 w 1029"/>
              <a:gd name="T39" fmla="*/ 92 h 132"/>
              <a:gd name="T40" fmla="*/ 665 w 1029"/>
              <a:gd name="T41" fmla="*/ 108 h 132"/>
              <a:gd name="T42" fmla="*/ 697 w 1029"/>
              <a:gd name="T43" fmla="*/ 120 h 132"/>
              <a:gd name="T44" fmla="*/ 729 w 1029"/>
              <a:gd name="T45" fmla="*/ 128 h 132"/>
              <a:gd name="T46" fmla="*/ 761 w 1029"/>
              <a:gd name="T47" fmla="*/ 132 h 132"/>
              <a:gd name="T48" fmla="*/ 797 w 1029"/>
              <a:gd name="T49" fmla="*/ 124 h 132"/>
              <a:gd name="T50" fmla="*/ 829 w 1029"/>
              <a:gd name="T51" fmla="*/ 108 h 132"/>
              <a:gd name="T52" fmla="*/ 861 w 1029"/>
              <a:gd name="T53" fmla="*/ 88 h 132"/>
              <a:gd name="T54" fmla="*/ 893 w 1029"/>
              <a:gd name="T55" fmla="*/ 64 h 132"/>
              <a:gd name="T56" fmla="*/ 929 w 1029"/>
              <a:gd name="T57" fmla="*/ 40 h 132"/>
              <a:gd name="T58" fmla="*/ 961 w 1029"/>
              <a:gd name="T59" fmla="*/ 28 h 132"/>
              <a:gd name="T60" fmla="*/ 993 w 1029"/>
              <a:gd name="T61" fmla="*/ 28 h 132"/>
              <a:gd name="T62" fmla="*/ 1029 w 1029"/>
              <a:gd name="T63" fmla="*/ 36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132">
                <a:moveTo>
                  <a:pt x="0" y="0"/>
                </a:moveTo>
                <a:lnTo>
                  <a:pt x="36" y="0"/>
                </a:lnTo>
                <a:lnTo>
                  <a:pt x="68" y="16"/>
                </a:lnTo>
                <a:lnTo>
                  <a:pt x="100" y="40"/>
                </a:lnTo>
                <a:lnTo>
                  <a:pt x="137" y="64"/>
                </a:lnTo>
                <a:lnTo>
                  <a:pt x="169" y="88"/>
                </a:lnTo>
                <a:lnTo>
                  <a:pt x="201" y="108"/>
                </a:lnTo>
                <a:lnTo>
                  <a:pt x="233" y="120"/>
                </a:lnTo>
                <a:lnTo>
                  <a:pt x="269" y="128"/>
                </a:lnTo>
                <a:lnTo>
                  <a:pt x="301" y="128"/>
                </a:lnTo>
                <a:lnTo>
                  <a:pt x="333" y="120"/>
                </a:lnTo>
                <a:lnTo>
                  <a:pt x="365" y="108"/>
                </a:lnTo>
                <a:lnTo>
                  <a:pt x="401" y="92"/>
                </a:lnTo>
                <a:lnTo>
                  <a:pt x="433" y="80"/>
                </a:lnTo>
                <a:lnTo>
                  <a:pt x="465" y="68"/>
                </a:lnTo>
                <a:lnTo>
                  <a:pt x="497" y="60"/>
                </a:lnTo>
                <a:lnTo>
                  <a:pt x="533" y="56"/>
                </a:lnTo>
                <a:lnTo>
                  <a:pt x="565" y="64"/>
                </a:lnTo>
                <a:lnTo>
                  <a:pt x="597" y="76"/>
                </a:lnTo>
                <a:lnTo>
                  <a:pt x="629" y="92"/>
                </a:lnTo>
                <a:lnTo>
                  <a:pt x="665" y="108"/>
                </a:lnTo>
                <a:lnTo>
                  <a:pt x="697" y="120"/>
                </a:lnTo>
                <a:lnTo>
                  <a:pt x="729" y="128"/>
                </a:lnTo>
                <a:lnTo>
                  <a:pt x="761" y="132"/>
                </a:lnTo>
                <a:lnTo>
                  <a:pt x="797" y="124"/>
                </a:lnTo>
                <a:lnTo>
                  <a:pt x="829" y="108"/>
                </a:lnTo>
                <a:lnTo>
                  <a:pt x="861" y="88"/>
                </a:lnTo>
                <a:lnTo>
                  <a:pt x="893" y="64"/>
                </a:lnTo>
                <a:lnTo>
                  <a:pt x="929" y="40"/>
                </a:lnTo>
                <a:lnTo>
                  <a:pt x="961" y="28"/>
                </a:lnTo>
                <a:lnTo>
                  <a:pt x="993" y="28"/>
                </a:lnTo>
                <a:lnTo>
                  <a:pt x="1029" y="36"/>
                </a:lnTo>
              </a:path>
            </a:pathLst>
          </a:custGeom>
          <a:noFill/>
          <a:ln w="0">
            <a:solidFill>
              <a:schemeClr val="tx2">
                <a:lumMod val="60000"/>
                <a:lumOff val="40000"/>
              </a:schemeClr>
            </a:solidFill>
            <a:prstDash val="sysDot"/>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93" name="Freeform 1035"/>
          <p:cNvSpPr>
            <a:spLocks/>
          </p:cNvSpPr>
          <p:nvPr/>
        </p:nvSpPr>
        <p:spPr bwMode="auto">
          <a:xfrm>
            <a:off x="1671960" y="2265586"/>
            <a:ext cx="1769666" cy="406400"/>
          </a:xfrm>
          <a:custGeom>
            <a:avLst/>
            <a:gdLst>
              <a:gd name="T0" fmla="*/ 0 w 1029"/>
              <a:gd name="T1" fmla="*/ 0 h 256"/>
              <a:gd name="T2" fmla="*/ 36 w 1029"/>
              <a:gd name="T3" fmla="*/ 12 h 256"/>
              <a:gd name="T4" fmla="*/ 68 w 1029"/>
              <a:gd name="T5" fmla="*/ 48 h 256"/>
              <a:gd name="T6" fmla="*/ 100 w 1029"/>
              <a:gd name="T7" fmla="*/ 96 h 256"/>
              <a:gd name="T8" fmla="*/ 137 w 1029"/>
              <a:gd name="T9" fmla="*/ 140 h 256"/>
              <a:gd name="T10" fmla="*/ 169 w 1029"/>
              <a:gd name="T11" fmla="*/ 180 h 256"/>
              <a:gd name="T12" fmla="*/ 201 w 1029"/>
              <a:gd name="T13" fmla="*/ 216 h 256"/>
              <a:gd name="T14" fmla="*/ 233 w 1029"/>
              <a:gd name="T15" fmla="*/ 244 h 256"/>
              <a:gd name="T16" fmla="*/ 269 w 1029"/>
              <a:gd name="T17" fmla="*/ 256 h 256"/>
              <a:gd name="T18" fmla="*/ 301 w 1029"/>
              <a:gd name="T19" fmla="*/ 252 h 256"/>
              <a:gd name="T20" fmla="*/ 333 w 1029"/>
              <a:gd name="T21" fmla="*/ 236 h 256"/>
              <a:gd name="T22" fmla="*/ 365 w 1029"/>
              <a:gd name="T23" fmla="*/ 212 h 256"/>
              <a:gd name="T24" fmla="*/ 401 w 1029"/>
              <a:gd name="T25" fmla="*/ 192 h 256"/>
              <a:gd name="T26" fmla="*/ 433 w 1029"/>
              <a:gd name="T27" fmla="*/ 172 h 256"/>
              <a:gd name="T28" fmla="*/ 465 w 1029"/>
              <a:gd name="T29" fmla="*/ 168 h 256"/>
              <a:gd name="T30" fmla="*/ 497 w 1029"/>
              <a:gd name="T31" fmla="*/ 172 h 256"/>
              <a:gd name="T32" fmla="*/ 533 w 1029"/>
              <a:gd name="T33" fmla="*/ 188 h 256"/>
              <a:gd name="T34" fmla="*/ 565 w 1029"/>
              <a:gd name="T35" fmla="*/ 208 h 256"/>
              <a:gd name="T36" fmla="*/ 597 w 1029"/>
              <a:gd name="T37" fmla="*/ 232 h 256"/>
              <a:gd name="T38" fmla="*/ 629 w 1029"/>
              <a:gd name="T39" fmla="*/ 248 h 256"/>
              <a:gd name="T40" fmla="*/ 665 w 1029"/>
              <a:gd name="T41" fmla="*/ 256 h 256"/>
              <a:gd name="T42" fmla="*/ 697 w 1029"/>
              <a:gd name="T43" fmla="*/ 248 h 256"/>
              <a:gd name="T44" fmla="*/ 729 w 1029"/>
              <a:gd name="T45" fmla="*/ 232 h 256"/>
              <a:gd name="T46" fmla="*/ 761 w 1029"/>
              <a:gd name="T47" fmla="*/ 208 h 256"/>
              <a:gd name="T48" fmla="*/ 797 w 1029"/>
              <a:gd name="T49" fmla="*/ 184 h 256"/>
              <a:gd name="T50" fmla="*/ 829 w 1029"/>
              <a:gd name="T51" fmla="*/ 164 h 256"/>
              <a:gd name="T52" fmla="*/ 861 w 1029"/>
              <a:gd name="T53" fmla="*/ 148 h 256"/>
              <a:gd name="T54" fmla="*/ 893 w 1029"/>
              <a:gd name="T55" fmla="*/ 140 h 256"/>
              <a:gd name="T56" fmla="*/ 929 w 1029"/>
              <a:gd name="T57" fmla="*/ 140 h 256"/>
              <a:gd name="T58" fmla="*/ 961 w 1029"/>
              <a:gd name="T59" fmla="*/ 152 h 256"/>
              <a:gd name="T60" fmla="*/ 993 w 1029"/>
              <a:gd name="T61" fmla="*/ 168 h 256"/>
              <a:gd name="T62" fmla="*/ 1029 w 1029"/>
              <a:gd name="T63" fmla="*/ 184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256">
                <a:moveTo>
                  <a:pt x="0" y="0"/>
                </a:moveTo>
                <a:lnTo>
                  <a:pt x="36" y="12"/>
                </a:lnTo>
                <a:lnTo>
                  <a:pt x="68" y="48"/>
                </a:lnTo>
                <a:lnTo>
                  <a:pt x="100" y="96"/>
                </a:lnTo>
                <a:lnTo>
                  <a:pt x="137" y="140"/>
                </a:lnTo>
                <a:lnTo>
                  <a:pt x="169" y="180"/>
                </a:lnTo>
                <a:lnTo>
                  <a:pt x="201" y="216"/>
                </a:lnTo>
                <a:lnTo>
                  <a:pt x="233" y="244"/>
                </a:lnTo>
                <a:lnTo>
                  <a:pt x="269" y="256"/>
                </a:lnTo>
                <a:lnTo>
                  <a:pt x="301" y="252"/>
                </a:lnTo>
                <a:lnTo>
                  <a:pt x="333" y="236"/>
                </a:lnTo>
                <a:lnTo>
                  <a:pt x="365" y="212"/>
                </a:lnTo>
                <a:lnTo>
                  <a:pt x="401" y="192"/>
                </a:lnTo>
                <a:lnTo>
                  <a:pt x="433" y="172"/>
                </a:lnTo>
                <a:lnTo>
                  <a:pt x="465" y="168"/>
                </a:lnTo>
                <a:lnTo>
                  <a:pt x="497" y="172"/>
                </a:lnTo>
                <a:lnTo>
                  <a:pt x="533" y="188"/>
                </a:lnTo>
                <a:lnTo>
                  <a:pt x="565" y="208"/>
                </a:lnTo>
                <a:lnTo>
                  <a:pt x="597" y="232"/>
                </a:lnTo>
                <a:lnTo>
                  <a:pt x="629" y="248"/>
                </a:lnTo>
                <a:lnTo>
                  <a:pt x="665" y="256"/>
                </a:lnTo>
                <a:lnTo>
                  <a:pt x="697" y="248"/>
                </a:lnTo>
                <a:lnTo>
                  <a:pt x="729" y="232"/>
                </a:lnTo>
                <a:lnTo>
                  <a:pt x="761" y="208"/>
                </a:lnTo>
                <a:lnTo>
                  <a:pt x="797" y="184"/>
                </a:lnTo>
                <a:lnTo>
                  <a:pt x="829" y="164"/>
                </a:lnTo>
                <a:lnTo>
                  <a:pt x="861" y="148"/>
                </a:lnTo>
                <a:lnTo>
                  <a:pt x="893" y="140"/>
                </a:lnTo>
                <a:lnTo>
                  <a:pt x="929" y="140"/>
                </a:lnTo>
                <a:lnTo>
                  <a:pt x="961" y="152"/>
                </a:lnTo>
                <a:lnTo>
                  <a:pt x="993" y="168"/>
                </a:lnTo>
                <a:lnTo>
                  <a:pt x="1029" y="184"/>
                </a:lnTo>
              </a:path>
            </a:pathLst>
          </a:custGeom>
          <a:noFill/>
          <a:ln w="0">
            <a:solidFill>
              <a:schemeClr val="tx2">
                <a:lumMod val="60000"/>
                <a:lumOff val="40000"/>
              </a:schemeClr>
            </a:solidFill>
            <a:prstDash val="sysDot"/>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94" name="Freeform 1036"/>
          <p:cNvSpPr>
            <a:spLocks/>
          </p:cNvSpPr>
          <p:nvPr/>
        </p:nvSpPr>
        <p:spPr bwMode="auto">
          <a:xfrm>
            <a:off x="1671960" y="1948086"/>
            <a:ext cx="1769666" cy="514350"/>
          </a:xfrm>
          <a:custGeom>
            <a:avLst/>
            <a:gdLst>
              <a:gd name="T0" fmla="*/ 0 w 1029"/>
              <a:gd name="T1" fmla="*/ 232 h 324"/>
              <a:gd name="T2" fmla="*/ 36 w 1029"/>
              <a:gd name="T3" fmla="*/ 208 h 324"/>
              <a:gd name="T4" fmla="*/ 68 w 1029"/>
              <a:gd name="T5" fmla="*/ 136 h 324"/>
              <a:gd name="T6" fmla="*/ 100 w 1029"/>
              <a:gd name="T7" fmla="*/ 60 h 324"/>
              <a:gd name="T8" fmla="*/ 137 w 1029"/>
              <a:gd name="T9" fmla="*/ 20 h 324"/>
              <a:gd name="T10" fmla="*/ 169 w 1029"/>
              <a:gd name="T11" fmla="*/ 0 h 324"/>
              <a:gd name="T12" fmla="*/ 201 w 1029"/>
              <a:gd name="T13" fmla="*/ 4 h 324"/>
              <a:gd name="T14" fmla="*/ 233 w 1029"/>
              <a:gd name="T15" fmla="*/ 20 h 324"/>
              <a:gd name="T16" fmla="*/ 269 w 1029"/>
              <a:gd name="T17" fmla="*/ 48 h 324"/>
              <a:gd name="T18" fmla="*/ 301 w 1029"/>
              <a:gd name="T19" fmla="*/ 80 h 324"/>
              <a:gd name="T20" fmla="*/ 333 w 1029"/>
              <a:gd name="T21" fmla="*/ 120 h 324"/>
              <a:gd name="T22" fmla="*/ 365 w 1029"/>
              <a:gd name="T23" fmla="*/ 156 h 324"/>
              <a:gd name="T24" fmla="*/ 401 w 1029"/>
              <a:gd name="T25" fmla="*/ 188 h 324"/>
              <a:gd name="T26" fmla="*/ 433 w 1029"/>
              <a:gd name="T27" fmla="*/ 216 h 324"/>
              <a:gd name="T28" fmla="*/ 465 w 1029"/>
              <a:gd name="T29" fmla="*/ 240 h 324"/>
              <a:gd name="T30" fmla="*/ 497 w 1029"/>
              <a:gd name="T31" fmla="*/ 260 h 324"/>
              <a:gd name="T32" fmla="*/ 533 w 1029"/>
              <a:gd name="T33" fmla="*/ 268 h 324"/>
              <a:gd name="T34" fmla="*/ 565 w 1029"/>
              <a:gd name="T35" fmla="*/ 272 h 324"/>
              <a:gd name="T36" fmla="*/ 597 w 1029"/>
              <a:gd name="T37" fmla="*/ 272 h 324"/>
              <a:gd name="T38" fmla="*/ 629 w 1029"/>
              <a:gd name="T39" fmla="*/ 268 h 324"/>
              <a:gd name="T40" fmla="*/ 665 w 1029"/>
              <a:gd name="T41" fmla="*/ 268 h 324"/>
              <a:gd name="T42" fmla="*/ 697 w 1029"/>
              <a:gd name="T43" fmla="*/ 268 h 324"/>
              <a:gd name="T44" fmla="*/ 729 w 1029"/>
              <a:gd name="T45" fmla="*/ 276 h 324"/>
              <a:gd name="T46" fmla="*/ 761 w 1029"/>
              <a:gd name="T47" fmla="*/ 284 h 324"/>
              <a:gd name="T48" fmla="*/ 797 w 1029"/>
              <a:gd name="T49" fmla="*/ 296 h 324"/>
              <a:gd name="T50" fmla="*/ 829 w 1029"/>
              <a:gd name="T51" fmla="*/ 308 h 324"/>
              <a:gd name="T52" fmla="*/ 861 w 1029"/>
              <a:gd name="T53" fmla="*/ 316 h 324"/>
              <a:gd name="T54" fmla="*/ 893 w 1029"/>
              <a:gd name="T55" fmla="*/ 324 h 324"/>
              <a:gd name="T56" fmla="*/ 929 w 1029"/>
              <a:gd name="T57" fmla="*/ 324 h 324"/>
              <a:gd name="T58" fmla="*/ 961 w 1029"/>
              <a:gd name="T59" fmla="*/ 316 h 324"/>
              <a:gd name="T60" fmla="*/ 993 w 1029"/>
              <a:gd name="T61" fmla="*/ 308 h 324"/>
              <a:gd name="T62" fmla="*/ 1029 w 1029"/>
              <a:gd name="T63" fmla="*/ 292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324">
                <a:moveTo>
                  <a:pt x="0" y="232"/>
                </a:moveTo>
                <a:lnTo>
                  <a:pt x="36" y="208"/>
                </a:lnTo>
                <a:lnTo>
                  <a:pt x="68" y="136"/>
                </a:lnTo>
                <a:lnTo>
                  <a:pt x="100" y="60"/>
                </a:lnTo>
                <a:lnTo>
                  <a:pt x="137" y="20"/>
                </a:lnTo>
                <a:lnTo>
                  <a:pt x="169" y="0"/>
                </a:lnTo>
                <a:lnTo>
                  <a:pt x="201" y="4"/>
                </a:lnTo>
                <a:lnTo>
                  <a:pt x="233" y="20"/>
                </a:lnTo>
                <a:lnTo>
                  <a:pt x="269" y="48"/>
                </a:lnTo>
                <a:lnTo>
                  <a:pt x="301" y="80"/>
                </a:lnTo>
                <a:lnTo>
                  <a:pt x="333" y="120"/>
                </a:lnTo>
                <a:lnTo>
                  <a:pt x="365" y="156"/>
                </a:lnTo>
                <a:lnTo>
                  <a:pt x="401" y="188"/>
                </a:lnTo>
                <a:lnTo>
                  <a:pt x="433" y="216"/>
                </a:lnTo>
                <a:lnTo>
                  <a:pt x="465" y="240"/>
                </a:lnTo>
                <a:lnTo>
                  <a:pt x="497" y="260"/>
                </a:lnTo>
                <a:lnTo>
                  <a:pt x="533" y="268"/>
                </a:lnTo>
                <a:lnTo>
                  <a:pt x="565" y="272"/>
                </a:lnTo>
                <a:lnTo>
                  <a:pt x="597" y="272"/>
                </a:lnTo>
                <a:lnTo>
                  <a:pt x="629" y="268"/>
                </a:lnTo>
                <a:lnTo>
                  <a:pt x="665" y="268"/>
                </a:lnTo>
                <a:lnTo>
                  <a:pt x="697" y="268"/>
                </a:lnTo>
                <a:lnTo>
                  <a:pt x="729" y="276"/>
                </a:lnTo>
                <a:lnTo>
                  <a:pt x="761" y="284"/>
                </a:lnTo>
                <a:lnTo>
                  <a:pt x="797" y="296"/>
                </a:lnTo>
                <a:lnTo>
                  <a:pt x="829" y="308"/>
                </a:lnTo>
                <a:lnTo>
                  <a:pt x="861" y="316"/>
                </a:lnTo>
                <a:lnTo>
                  <a:pt x="893" y="324"/>
                </a:lnTo>
                <a:lnTo>
                  <a:pt x="929" y="324"/>
                </a:lnTo>
                <a:lnTo>
                  <a:pt x="961" y="316"/>
                </a:lnTo>
                <a:lnTo>
                  <a:pt x="993" y="308"/>
                </a:lnTo>
                <a:lnTo>
                  <a:pt x="1029" y="292"/>
                </a:lnTo>
              </a:path>
            </a:pathLst>
          </a:custGeom>
          <a:noFill/>
          <a:ln w="0">
            <a:solidFill>
              <a:schemeClr val="tx2">
                <a:lumMod val="60000"/>
                <a:lumOff val="40000"/>
              </a:schemeClr>
            </a:solidFill>
            <a:prstDash val="sysDot"/>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95" name="Freeform 1037"/>
          <p:cNvSpPr>
            <a:spLocks/>
          </p:cNvSpPr>
          <p:nvPr/>
        </p:nvSpPr>
        <p:spPr bwMode="auto">
          <a:xfrm>
            <a:off x="1671960" y="2290986"/>
            <a:ext cx="1769666" cy="292100"/>
          </a:xfrm>
          <a:custGeom>
            <a:avLst/>
            <a:gdLst>
              <a:gd name="T0" fmla="*/ 0 w 1029"/>
              <a:gd name="T1" fmla="*/ 0 h 184"/>
              <a:gd name="T2" fmla="*/ 36 w 1029"/>
              <a:gd name="T3" fmla="*/ 4 h 184"/>
              <a:gd name="T4" fmla="*/ 68 w 1029"/>
              <a:gd name="T5" fmla="*/ 0 h 184"/>
              <a:gd name="T6" fmla="*/ 100 w 1029"/>
              <a:gd name="T7" fmla="*/ 20 h 184"/>
              <a:gd name="T8" fmla="*/ 137 w 1029"/>
              <a:gd name="T9" fmla="*/ 60 h 184"/>
              <a:gd name="T10" fmla="*/ 169 w 1029"/>
              <a:gd name="T11" fmla="*/ 92 h 184"/>
              <a:gd name="T12" fmla="*/ 201 w 1029"/>
              <a:gd name="T13" fmla="*/ 120 h 184"/>
              <a:gd name="T14" fmla="*/ 233 w 1029"/>
              <a:gd name="T15" fmla="*/ 136 h 184"/>
              <a:gd name="T16" fmla="*/ 269 w 1029"/>
              <a:gd name="T17" fmla="*/ 140 h 184"/>
              <a:gd name="T18" fmla="*/ 301 w 1029"/>
              <a:gd name="T19" fmla="*/ 132 h 184"/>
              <a:gd name="T20" fmla="*/ 333 w 1029"/>
              <a:gd name="T21" fmla="*/ 116 h 184"/>
              <a:gd name="T22" fmla="*/ 365 w 1029"/>
              <a:gd name="T23" fmla="*/ 100 h 184"/>
              <a:gd name="T24" fmla="*/ 401 w 1029"/>
              <a:gd name="T25" fmla="*/ 80 h 184"/>
              <a:gd name="T26" fmla="*/ 433 w 1029"/>
              <a:gd name="T27" fmla="*/ 68 h 184"/>
              <a:gd name="T28" fmla="*/ 465 w 1029"/>
              <a:gd name="T29" fmla="*/ 68 h 184"/>
              <a:gd name="T30" fmla="*/ 497 w 1029"/>
              <a:gd name="T31" fmla="*/ 76 h 184"/>
              <a:gd name="T32" fmla="*/ 533 w 1029"/>
              <a:gd name="T33" fmla="*/ 88 h 184"/>
              <a:gd name="T34" fmla="*/ 565 w 1029"/>
              <a:gd name="T35" fmla="*/ 112 h 184"/>
              <a:gd name="T36" fmla="*/ 597 w 1029"/>
              <a:gd name="T37" fmla="*/ 136 h 184"/>
              <a:gd name="T38" fmla="*/ 629 w 1029"/>
              <a:gd name="T39" fmla="*/ 156 h 184"/>
              <a:gd name="T40" fmla="*/ 665 w 1029"/>
              <a:gd name="T41" fmla="*/ 176 h 184"/>
              <a:gd name="T42" fmla="*/ 697 w 1029"/>
              <a:gd name="T43" fmla="*/ 184 h 184"/>
              <a:gd name="T44" fmla="*/ 729 w 1029"/>
              <a:gd name="T45" fmla="*/ 184 h 184"/>
              <a:gd name="T46" fmla="*/ 761 w 1029"/>
              <a:gd name="T47" fmla="*/ 176 h 184"/>
              <a:gd name="T48" fmla="*/ 797 w 1029"/>
              <a:gd name="T49" fmla="*/ 156 h 184"/>
              <a:gd name="T50" fmla="*/ 829 w 1029"/>
              <a:gd name="T51" fmla="*/ 136 h 184"/>
              <a:gd name="T52" fmla="*/ 861 w 1029"/>
              <a:gd name="T53" fmla="*/ 112 h 184"/>
              <a:gd name="T54" fmla="*/ 893 w 1029"/>
              <a:gd name="T55" fmla="*/ 100 h 184"/>
              <a:gd name="T56" fmla="*/ 929 w 1029"/>
              <a:gd name="T57" fmla="*/ 96 h 184"/>
              <a:gd name="T58" fmla="*/ 961 w 1029"/>
              <a:gd name="T59" fmla="*/ 104 h 184"/>
              <a:gd name="T60" fmla="*/ 993 w 1029"/>
              <a:gd name="T61" fmla="*/ 124 h 184"/>
              <a:gd name="T62" fmla="*/ 1029 w 1029"/>
              <a:gd name="T63" fmla="*/ 144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184">
                <a:moveTo>
                  <a:pt x="0" y="0"/>
                </a:moveTo>
                <a:lnTo>
                  <a:pt x="36" y="4"/>
                </a:lnTo>
                <a:lnTo>
                  <a:pt x="68" y="0"/>
                </a:lnTo>
                <a:lnTo>
                  <a:pt x="100" y="20"/>
                </a:lnTo>
                <a:lnTo>
                  <a:pt x="137" y="60"/>
                </a:lnTo>
                <a:lnTo>
                  <a:pt x="169" y="92"/>
                </a:lnTo>
                <a:lnTo>
                  <a:pt x="201" y="120"/>
                </a:lnTo>
                <a:lnTo>
                  <a:pt x="233" y="136"/>
                </a:lnTo>
                <a:lnTo>
                  <a:pt x="269" y="140"/>
                </a:lnTo>
                <a:lnTo>
                  <a:pt x="301" y="132"/>
                </a:lnTo>
                <a:lnTo>
                  <a:pt x="333" y="116"/>
                </a:lnTo>
                <a:lnTo>
                  <a:pt x="365" y="100"/>
                </a:lnTo>
                <a:lnTo>
                  <a:pt x="401" y="80"/>
                </a:lnTo>
                <a:lnTo>
                  <a:pt x="433" y="68"/>
                </a:lnTo>
                <a:lnTo>
                  <a:pt x="465" y="68"/>
                </a:lnTo>
                <a:lnTo>
                  <a:pt x="497" y="76"/>
                </a:lnTo>
                <a:lnTo>
                  <a:pt x="533" y="88"/>
                </a:lnTo>
                <a:lnTo>
                  <a:pt x="565" y="112"/>
                </a:lnTo>
                <a:lnTo>
                  <a:pt x="597" y="136"/>
                </a:lnTo>
                <a:lnTo>
                  <a:pt x="629" y="156"/>
                </a:lnTo>
                <a:lnTo>
                  <a:pt x="665" y="176"/>
                </a:lnTo>
                <a:lnTo>
                  <a:pt x="697" y="184"/>
                </a:lnTo>
                <a:lnTo>
                  <a:pt x="729" y="184"/>
                </a:lnTo>
                <a:lnTo>
                  <a:pt x="761" y="176"/>
                </a:lnTo>
                <a:lnTo>
                  <a:pt x="797" y="156"/>
                </a:lnTo>
                <a:lnTo>
                  <a:pt x="829" y="136"/>
                </a:lnTo>
                <a:lnTo>
                  <a:pt x="861" y="112"/>
                </a:lnTo>
                <a:lnTo>
                  <a:pt x="893" y="100"/>
                </a:lnTo>
                <a:lnTo>
                  <a:pt x="929" y="96"/>
                </a:lnTo>
                <a:lnTo>
                  <a:pt x="961" y="104"/>
                </a:lnTo>
                <a:lnTo>
                  <a:pt x="993" y="124"/>
                </a:lnTo>
                <a:lnTo>
                  <a:pt x="1029" y="144"/>
                </a:lnTo>
              </a:path>
            </a:pathLst>
          </a:custGeom>
          <a:noFill/>
          <a:ln w="0">
            <a:solidFill>
              <a:schemeClr val="tx2">
                <a:lumMod val="60000"/>
                <a:lumOff val="40000"/>
              </a:schemeClr>
            </a:solidFill>
            <a:prstDash val="sysDot"/>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96" name="Freeform 1038"/>
          <p:cNvSpPr>
            <a:spLocks/>
          </p:cNvSpPr>
          <p:nvPr/>
        </p:nvSpPr>
        <p:spPr bwMode="auto">
          <a:xfrm>
            <a:off x="1671960" y="1306736"/>
            <a:ext cx="1769666" cy="996950"/>
          </a:xfrm>
          <a:custGeom>
            <a:avLst/>
            <a:gdLst>
              <a:gd name="T0" fmla="*/ 0 w 1029"/>
              <a:gd name="T1" fmla="*/ 628 h 628"/>
              <a:gd name="T2" fmla="*/ 36 w 1029"/>
              <a:gd name="T3" fmla="*/ 608 h 628"/>
              <a:gd name="T4" fmla="*/ 68 w 1029"/>
              <a:gd name="T5" fmla="*/ 544 h 628"/>
              <a:gd name="T6" fmla="*/ 100 w 1029"/>
              <a:gd name="T7" fmla="*/ 468 h 628"/>
              <a:gd name="T8" fmla="*/ 137 w 1029"/>
              <a:gd name="T9" fmla="*/ 412 h 628"/>
              <a:gd name="T10" fmla="*/ 169 w 1029"/>
              <a:gd name="T11" fmla="*/ 364 h 628"/>
              <a:gd name="T12" fmla="*/ 201 w 1029"/>
              <a:gd name="T13" fmla="*/ 316 h 628"/>
              <a:gd name="T14" fmla="*/ 233 w 1029"/>
              <a:gd name="T15" fmla="*/ 268 h 628"/>
              <a:gd name="T16" fmla="*/ 269 w 1029"/>
              <a:gd name="T17" fmla="*/ 220 h 628"/>
              <a:gd name="T18" fmla="*/ 301 w 1029"/>
              <a:gd name="T19" fmla="*/ 172 h 628"/>
              <a:gd name="T20" fmla="*/ 333 w 1029"/>
              <a:gd name="T21" fmla="*/ 132 h 628"/>
              <a:gd name="T22" fmla="*/ 365 w 1029"/>
              <a:gd name="T23" fmla="*/ 100 h 628"/>
              <a:gd name="T24" fmla="*/ 401 w 1029"/>
              <a:gd name="T25" fmla="*/ 76 h 628"/>
              <a:gd name="T26" fmla="*/ 433 w 1029"/>
              <a:gd name="T27" fmla="*/ 60 h 628"/>
              <a:gd name="T28" fmla="*/ 465 w 1029"/>
              <a:gd name="T29" fmla="*/ 48 h 628"/>
              <a:gd name="T30" fmla="*/ 497 w 1029"/>
              <a:gd name="T31" fmla="*/ 36 h 628"/>
              <a:gd name="T32" fmla="*/ 533 w 1029"/>
              <a:gd name="T33" fmla="*/ 32 h 628"/>
              <a:gd name="T34" fmla="*/ 565 w 1029"/>
              <a:gd name="T35" fmla="*/ 28 h 628"/>
              <a:gd name="T36" fmla="*/ 597 w 1029"/>
              <a:gd name="T37" fmla="*/ 28 h 628"/>
              <a:gd name="T38" fmla="*/ 629 w 1029"/>
              <a:gd name="T39" fmla="*/ 28 h 628"/>
              <a:gd name="T40" fmla="*/ 665 w 1029"/>
              <a:gd name="T41" fmla="*/ 28 h 628"/>
              <a:gd name="T42" fmla="*/ 697 w 1029"/>
              <a:gd name="T43" fmla="*/ 28 h 628"/>
              <a:gd name="T44" fmla="*/ 729 w 1029"/>
              <a:gd name="T45" fmla="*/ 28 h 628"/>
              <a:gd name="T46" fmla="*/ 761 w 1029"/>
              <a:gd name="T47" fmla="*/ 24 h 628"/>
              <a:gd name="T48" fmla="*/ 797 w 1029"/>
              <a:gd name="T49" fmla="*/ 20 h 628"/>
              <a:gd name="T50" fmla="*/ 829 w 1029"/>
              <a:gd name="T51" fmla="*/ 16 h 628"/>
              <a:gd name="T52" fmla="*/ 861 w 1029"/>
              <a:gd name="T53" fmla="*/ 12 h 628"/>
              <a:gd name="T54" fmla="*/ 893 w 1029"/>
              <a:gd name="T55" fmla="*/ 4 h 628"/>
              <a:gd name="T56" fmla="*/ 929 w 1029"/>
              <a:gd name="T57" fmla="*/ 0 h 628"/>
              <a:gd name="T58" fmla="*/ 961 w 1029"/>
              <a:gd name="T59" fmla="*/ 0 h 628"/>
              <a:gd name="T60" fmla="*/ 993 w 1029"/>
              <a:gd name="T61" fmla="*/ 0 h 628"/>
              <a:gd name="T62" fmla="*/ 1029 w 1029"/>
              <a:gd name="T63" fmla="*/ 0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628">
                <a:moveTo>
                  <a:pt x="0" y="628"/>
                </a:moveTo>
                <a:lnTo>
                  <a:pt x="36" y="608"/>
                </a:lnTo>
                <a:lnTo>
                  <a:pt x="68" y="544"/>
                </a:lnTo>
                <a:lnTo>
                  <a:pt x="100" y="468"/>
                </a:lnTo>
                <a:lnTo>
                  <a:pt x="137" y="412"/>
                </a:lnTo>
                <a:lnTo>
                  <a:pt x="169" y="364"/>
                </a:lnTo>
                <a:lnTo>
                  <a:pt x="201" y="316"/>
                </a:lnTo>
                <a:lnTo>
                  <a:pt x="233" y="268"/>
                </a:lnTo>
                <a:lnTo>
                  <a:pt x="269" y="220"/>
                </a:lnTo>
                <a:lnTo>
                  <a:pt x="301" y="172"/>
                </a:lnTo>
                <a:lnTo>
                  <a:pt x="333" y="132"/>
                </a:lnTo>
                <a:lnTo>
                  <a:pt x="365" y="100"/>
                </a:lnTo>
                <a:lnTo>
                  <a:pt x="401" y="76"/>
                </a:lnTo>
                <a:lnTo>
                  <a:pt x="433" y="60"/>
                </a:lnTo>
                <a:lnTo>
                  <a:pt x="465" y="48"/>
                </a:lnTo>
                <a:lnTo>
                  <a:pt x="497" y="36"/>
                </a:lnTo>
                <a:lnTo>
                  <a:pt x="533" y="32"/>
                </a:lnTo>
                <a:lnTo>
                  <a:pt x="565" y="28"/>
                </a:lnTo>
                <a:lnTo>
                  <a:pt x="597" y="28"/>
                </a:lnTo>
                <a:lnTo>
                  <a:pt x="629" y="28"/>
                </a:lnTo>
                <a:lnTo>
                  <a:pt x="665" y="28"/>
                </a:lnTo>
                <a:lnTo>
                  <a:pt x="697" y="28"/>
                </a:lnTo>
                <a:lnTo>
                  <a:pt x="729" y="28"/>
                </a:lnTo>
                <a:lnTo>
                  <a:pt x="761" y="24"/>
                </a:lnTo>
                <a:lnTo>
                  <a:pt x="797" y="20"/>
                </a:lnTo>
                <a:lnTo>
                  <a:pt x="829" y="16"/>
                </a:lnTo>
                <a:lnTo>
                  <a:pt x="861" y="12"/>
                </a:lnTo>
                <a:lnTo>
                  <a:pt x="893" y="4"/>
                </a:lnTo>
                <a:lnTo>
                  <a:pt x="929" y="0"/>
                </a:lnTo>
                <a:lnTo>
                  <a:pt x="961" y="0"/>
                </a:lnTo>
                <a:lnTo>
                  <a:pt x="993" y="0"/>
                </a:lnTo>
                <a:lnTo>
                  <a:pt x="1029" y="0"/>
                </a:lnTo>
              </a:path>
            </a:pathLst>
          </a:custGeom>
          <a:noFill/>
          <a:ln w="0">
            <a:solidFill>
              <a:schemeClr val="tx2">
                <a:lumMod val="60000"/>
                <a:lumOff val="40000"/>
              </a:schemeClr>
            </a:solidFill>
            <a:prstDash val="sysDot"/>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97" name="Freeform 1039"/>
          <p:cNvSpPr>
            <a:spLocks/>
          </p:cNvSpPr>
          <p:nvPr/>
        </p:nvSpPr>
        <p:spPr bwMode="auto">
          <a:xfrm>
            <a:off x="1671960" y="2354486"/>
            <a:ext cx="1769666" cy="146050"/>
          </a:xfrm>
          <a:custGeom>
            <a:avLst/>
            <a:gdLst>
              <a:gd name="T0" fmla="*/ 0 w 1029"/>
              <a:gd name="T1" fmla="*/ 0 h 92"/>
              <a:gd name="T2" fmla="*/ 36 w 1029"/>
              <a:gd name="T3" fmla="*/ 0 h 92"/>
              <a:gd name="T4" fmla="*/ 68 w 1029"/>
              <a:gd name="T5" fmla="*/ 8 h 92"/>
              <a:gd name="T6" fmla="*/ 100 w 1029"/>
              <a:gd name="T7" fmla="*/ 24 h 92"/>
              <a:gd name="T8" fmla="*/ 137 w 1029"/>
              <a:gd name="T9" fmla="*/ 36 h 92"/>
              <a:gd name="T10" fmla="*/ 169 w 1029"/>
              <a:gd name="T11" fmla="*/ 44 h 92"/>
              <a:gd name="T12" fmla="*/ 201 w 1029"/>
              <a:gd name="T13" fmla="*/ 44 h 92"/>
              <a:gd name="T14" fmla="*/ 233 w 1029"/>
              <a:gd name="T15" fmla="*/ 40 h 92"/>
              <a:gd name="T16" fmla="*/ 269 w 1029"/>
              <a:gd name="T17" fmla="*/ 40 h 92"/>
              <a:gd name="T18" fmla="*/ 301 w 1029"/>
              <a:gd name="T19" fmla="*/ 36 h 92"/>
              <a:gd name="T20" fmla="*/ 333 w 1029"/>
              <a:gd name="T21" fmla="*/ 36 h 92"/>
              <a:gd name="T22" fmla="*/ 365 w 1029"/>
              <a:gd name="T23" fmla="*/ 40 h 92"/>
              <a:gd name="T24" fmla="*/ 401 w 1029"/>
              <a:gd name="T25" fmla="*/ 48 h 92"/>
              <a:gd name="T26" fmla="*/ 433 w 1029"/>
              <a:gd name="T27" fmla="*/ 56 h 92"/>
              <a:gd name="T28" fmla="*/ 465 w 1029"/>
              <a:gd name="T29" fmla="*/ 64 h 92"/>
              <a:gd name="T30" fmla="*/ 497 w 1029"/>
              <a:gd name="T31" fmla="*/ 72 h 92"/>
              <a:gd name="T32" fmla="*/ 533 w 1029"/>
              <a:gd name="T33" fmla="*/ 76 h 92"/>
              <a:gd name="T34" fmla="*/ 565 w 1029"/>
              <a:gd name="T35" fmla="*/ 76 h 92"/>
              <a:gd name="T36" fmla="*/ 597 w 1029"/>
              <a:gd name="T37" fmla="*/ 72 h 92"/>
              <a:gd name="T38" fmla="*/ 629 w 1029"/>
              <a:gd name="T39" fmla="*/ 68 h 92"/>
              <a:gd name="T40" fmla="*/ 665 w 1029"/>
              <a:gd name="T41" fmla="*/ 64 h 92"/>
              <a:gd name="T42" fmla="*/ 697 w 1029"/>
              <a:gd name="T43" fmla="*/ 60 h 92"/>
              <a:gd name="T44" fmla="*/ 729 w 1029"/>
              <a:gd name="T45" fmla="*/ 56 h 92"/>
              <a:gd name="T46" fmla="*/ 761 w 1029"/>
              <a:gd name="T47" fmla="*/ 56 h 92"/>
              <a:gd name="T48" fmla="*/ 797 w 1029"/>
              <a:gd name="T49" fmla="*/ 64 h 92"/>
              <a:gd name="T50" fmla="*/ 829 w 1029"/>
              <a:gd name="T51" fmla="*/ 72 h 92"/>
              <a:gd name="T52" fmla="*/ 861 w 1029"/>
              <a:gd name="T53" fmla="*/ 80 h 92"/>
              <a:gd name="T54" fmla="*/ 893 w 1029"/>
              <a:gd name="T55" fmla="*/ 88 h 92"/>
              <a:gd name="T56" fmla="*/ 929 w 1029"/>
              <a:gd name="T57" fmla="*/ 92 h 92"/>
              <a:gd name="T58" fmla="*/ 961 w 1029"/>
              <a:gd name="T59" fmla="*/ 92 h 92"/>
              <a:gd name="T60" fmla="*/ 993 w 1029"/>
              <a:gd name="T61" fmla="*/ 88 h 92"/>
              <a:gd name="T62" fmla="*/ 1029 w 1029"/>
              <a:gd name="T63" fmla="*/ 8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92">
                <a:moveTo>
                  <a:pt x="0" y="0"/>
                </a:moveTo>
                <a:lnTo>
                  <a:pt x="36" y="0"/>
                </a:lnTo>
                <a:lnTo>
                  <a:pt x="68" y="8"/>
                </a:lnTo>
                <a:lnTo>
                  <a:pt x="100" y="24"/>
                </a:lnTo>
                <a:lnTo>
                  <a:pt x="137" y="36"/>
                </a:lnTo>
                <a:lnTo>
                  <a:pt x="169" y="44"/>
                </a:lnTo>
                <a:lnTo>
                  <a:pt x="201" y="44"/>
                </a:lnTo>
                <a:lnTo>
                  <a:pt x="233" y="40"/>
                </a:lnTo>
                <a:lnTo>
                  <a:pt x="269" y="40"/>
                </a:lnTo>
                <a:lnTo>
                  <a:pt x="301" y="36"/>
                </a:lnTo>
                <a:lnTo>
                  <a:pt x="333" y="36"/>
                </a:lnTo>
                <a:lnTo>
                  <a:pt x="365" y="40"/>
                </a:lnTo>
                <a:lnTo>
                  <a:pt x="401" y="48"/>
                </a:lnTo>
                <a:lnTo>
                  <a:pt x="433" y="56"/>
                </a:lnTo>
                <a:lnTo>
                  <a:pt x="465" y="64"/>
                </a:lnTo>
                <a:lnTo>
                  <a:pt x="497" y="72"/>
                </a:lnTo>
                <a:lnTo>
                  <a:pt x="533" y="76"/>
                </a:lnTo>
                <a:lnTo>
                  <a:pt x="565" y="76"/>
                </a:lnTo>
                <a:lnTo>
                  <a:pt x="597" y="72"/>
                </a:lnTo>
                <a:lnTo>
                  <a:pt x="629" y="68"/>
                </a:lnTo>
                <a:lnTo>
                  <a:pt x="665" y="64"/>
                </a:lnTo>
                <a:lnTo>
                  <a:pt x="697" y="60"/>
                </a:lnTo>
                <a:lnTo>
                  <a:pt x="729" y="56"/>
                </a:lnTo>
                <a:lnTo>
                  <a:pt x="761" y="56"/>
                </a:lnTo>
                <a:lnTo>
                  <a:pt x="797" y="64"/>
                </a:lnTo>
                <a:lnTo>
                  <a:pt x="829" y="72"/>
                </a:lnTo>
                <a:lnTo>
                  <a:pt x="861" y="80"/>
                </a:lnTo>
                <a:lnTo>
                  <a:pt x="893" y="88"/>
                </a:lnTo>
                <a:lnTo>
                  <a:pt x="929" y="92"/>
                </a:lnTo>
                <a:lnTo>
                  <a:pt x="961" y="92"/>
                </a:lnTo>
                <a:lnTo>
                  <a:pt x="993" y="88"/>
                </a:lnTo>
                <a:lnTo>
                  <a:pt x="1029" y="80"/>
                </a:lnTo>
              </a:path>
            </a:pathLst>
          </a:custGeom>
          <a:noFill/>
          <a:ln w="0">
            <a:solidFill>
              <a:schemeClr val="tx2">
                <a:lumMod val="60000"/>
                <a:lumOff val="40000"/>
              </a:schemeClr>
            </a:solidFill>
            <a:prstDash val="sysDot"/>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98" name="Freeform 1040"/>
          <p:cNvSpPr>
            <a:spLocks/>
          </p:cNvSpPr>
          <p:nvPr/>
        </p:nvSpPr>
        <p:spPr bwMode="auto">
          <a:xfrm>
            <a:off x="1671960" y="2284636"/>
            <a:ext cx="1769666" cy="82550"/>
          </a:xfrm>
          <a:custGeom>
            <a:avLst/>
            <a:gdLst>
              <a:gd name="T0" fmla="*/ 0 w 1029"/>
              <a:gd name="T1" fmla="*/ 28 h 52"/>
              <a:gd name="T2" fmla="*/ 36 w 1029"/>
              <a:gd name="T3" fmla="*/ 24 h 52"/>
              <a:gd name="T4" fmla="*/ 68 w 1029"/>
              <a:gd name="T5" fmla="*/ 8 h 52"/>
              <a:gd name="T6" fmla="*/ 100 w 1029"/>
              <a:gd name="T7" fmla="*/ 0 h 52"/>
              <a:gd name="T8" fmla="*/ 137 w 1029"/>
              <a:gd name="T9" fmla="*/ 8 h 52"/>
              <a:gd name="T10" fmla="*/ 169 w 1029"/>
              <a:gd name="T11" fmla="*/ 16 h 52"/>
              <a:gd name="T12" fmla="*/ 201 w 1029"/>
              <a:gd name="T13" fmla="*/ 28 h 52"/>
              <a:gd name="T14" fmla="*/ 233 w 1029"/>
              <a:gd name="T15" fmla="*/ 36 h 52"/>
              <a:gd name="T16" fmla="*/ 269 w 1029"/>
              <a:gd name="T17" fmla="*/ 44 h 52"/>
              <a:gd name="T18" fmla="*/ 301 w 1029"/>
              <a:gd name="T19" fmla="*/ 48 h 52"/>
              <a:gd name="T20" fmla="*/ 333 w 1029"/>
              <a:gd name="T21" fmla="*/ 52 h 52"/>
              <a:gd name="T22" fmla="*/ 365 w 1029"/>
              <a:gd name="T23" fmla="*/ 52 h 52"/>
              <a:gd name="T24" fmla="*/ 401 w 1029"/>
              <a:gd name="T25" fmla="*/ 48 h 52"/>
              <a:gd name="T26" fmla="*/ 433 w 1029"/>
              <a:gd name="T27" fmla="*/ 48 h 52"/>
              <a:gd name="T28" fmla="*/ 465 w 1029"/>
              <a:gd name="T29" fmla="*/ 44 h 52"/>
              <a:gd name="T30" fmla="*/ 497 w 1029"/>
              <a:gd name="T31" fmla="*/ 40 h 52"/>
              <a:gd name="T32" fmla="*/ 533 w 1029"/>
              <a:gd name="T33" fmla="*/ 40 h 52"/>
              <a:gd name="T34" fmla="*/ 565 w 1029"/>
              <a:gd name="T35" fmla="*/ 40 h 52"/>
              <a:gd name="T36" fmla="*/ 597 w 1029"/>
              <a:gd name="T37" fmla="*/ 40 h 52"/>
              <a:gd name="T38" fmla="*/ 629 w 1029"/>
              <a:gd name="T39" fmla="*/ 40 h 52"/>
              <a:gd name="T40" fmla="*/ 665 w 1029"/>
              <a:gd name="T41" fmla="*/ 44 h 52"/>
              <a:gd name="T42" fmla="*/ 697 w 1029"/>
              <a:gd name="T43" fmla="*/ 44 h 52"/>
              <a:gd name="T44" fmla="*/ 729 w 1029"/>
              <a:gd name="T45" fmla="*/ 44 h 52"/>
              <a:gd name="T46" fmla="*/ 761 w 1029"/>
              <a:gd name="T47" fmla="*/ 44 h 52"/>
              <a:gd name="T48" fmla="*/ 797 w 1029"/>
              <a:gd name="T49" fmla="*/ 40 h 52"/>
              <a:gd name="T50" fmla="*/ 829 w 1029"/>
              <a:gd name="T51" fmla="*/ 40 h 52"/>
              <a:gd name="T52" fmla="*/ 861 w 1029"/>
              <a:gd name="T53" fmla="*/ 36 h 52"/>
              <a:gd name="T54" fmla="*/ 893 w 1029"/>
              <a:gd name="T55" fmla="*/ 32 h 52"/>
              <a:gd name="T56" fmla="*/ 929 w 1029"/>
              <a:gd name="T57" fmla="*/ 32 h 52"/>
              <a:gd name="T58" fmla="*/ 961 w 1029"/>
              <a:gd name="T59" fmla="*/ 32 h 52"/>
              <a:gd name="T60" fmla="*/ 993 w 1029"/>
              <a:gd name="T61" fmla="*/ 32 h 52"/>
              <a:gd name="T62" fmla="*/ 1029 w 1029"/>
              <a:gd name="T63" fmla="*/ 3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52">
                <a:moveTo>
                  <a:pt x="0" y="28"/>
                </a:moveTo>
                <a:lnTo>
                  <a:pt x="36" y="24"/>
                </a:lnTo>
                <a:lnTo>
                  <a:pt x="68" y="8"/>
                </a:lnTo>
                <a:lnTo>
                  <a:pt x="100" y="0"/>
                </a:lnTo>
                <a:lnTo>
                  <a:pt x="137" y="8"/>
                </a:lnTo>
                <a:lnTo>
                  <a:pt x="169" y="16"/>
                </a:lnTo>
                <a:lnTo>
                  <a:pt x="201" y="28"/>
                </a:lnTo>
                <a:lnTo>
                  <a:pt x="233" y="36"/>
                </a:lnTo>
                <a:lnTo>
                  <a:pt x="269" y="44"/>
                </a:lnTo>
                <a:lnTo>
                  <a:pt x="301" y="48"/>
                </a:lnTo>
                <a:lnTo>
                  <a:pt x="333" y="52"/>
                </a:lnTo>
                <a:lnTo>
                  <a:pt x="365" y="52"/>
                </a:lnTo>
                <a:lnTo>
                  <a:pt x="401" y="48"/>
                </a:lnTo>
                <a:lnTo>
                  <a:pt x="433" y="48"/>
                </a:lnTo>
                <a:lnTo>
                  <a:pt x="465" y="44"/>
                </a:lnTo>
                <a:lnTo>
                  <a:pt x="497" y="40"/>
                </a:lnTo>
                <a:lnTo>
                  <a:pt x="533" y="40"/>
                </a:lnTo>
                <a:lnTo>
                  <a:pt x="565" y="40"/>
                </a:lnTo>
                <a:lnTo>
                  <a:pt x="597" y="40"/>
                </a:lnTo>
                <a:lnTo>
                  <a:pt x="629" y="40"/>
                </a:lnTo>
                <a:lnTo>
                  <a:pt x="665" y="44"/>
                </a:lnTo>
                <a:lnTo>
                  <a:pt x="697" y="44"/>
                </a:lnTo>
                <a:lnTo>
                  <a:pt x="729" y="44"/>
                </a:lnTo>
                <a:lnTo>
                  <a:pt x="761" y="44"/>
                </a:lnTo>
                <a:lnTo>
                  <a:pt x="797" y="40"/>
                </a:lnTo>
                <a:lnTo>
                  <a:pt x="829" y="40"/>
                </a:lnTo>
                <a:lnTo>
                  <a:pt x="861" y="36"/>
                </a:lnTo>
                <a:lnTo>
                  <a:pt x="893" y="32"/>
                </a:lnTo>
                <a:lnTo>
                  <a:pt x="929" y="32"/>
                </a:lnTo>
                <a:lnTo>
                  <a:pt x="961" y="32"/>
                </a:lnTo>
                <a:lnTo>
                  <a:pt x="993" y="32"/>
                </a:lnTo>
                <a:lnTo>
                  <a:pt x="1029" y="36"/>
                </a:lnTo>
              </a:path>
            </a:pathLst>
          </a:custGeom>
          <a:noFill/>
          <a:ln w="0">
            <a:solidFill>
              <a:schemeClr val="tx2">
                <a:lumMod val="60000"/>
                <a:lumOff val="40000"/>
              </a:schemeClr>
            </a:solidFill>
            <a:prstDash val="sysDot"/>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99" name="Freeform 1041"/>
          <p:cNvSpPr>
            <a:spLocks/>
          </p:cNvSpPr>
          <p:nvPr/>
        </p:nvSpPr>
        <p:spPr bwMode="auto">
          <a:xfrm>
            <a:off x="1671960" y="2373536"/>
            <a:ext cx="1769666" cy="139700"/>
          </a:xfrm>
          <a:custGeom>
            <a:avLst/>
            <a:gdLst>
              <a:gd name="T0" fmla="*/ 0 w 1029"/>
              <a:gd name="T1" fmla="*/ 0 h 88"/>
              <a:gd name="T2" fmla="*/ 36 w 1029"/>
              <a:gd name="T3" fmla="*/ 0 h 88"/>
              <a:gd name="T4" fmla="*/ 68 w 1029"/>
              <a:gd name="T5" fmla="*/ 12 h 88"/>
              <a:gd name="T6" fmla="*/ 100 w 1029"/>
              <a:gd name="T7" fmla="*/ 32 h 88"/>
              <a:gd name="T8" fmla="*/ 137 w 1029"/>
              <a:gd name="T9" fmla="*/ 40 h 88"/>
              <a:gd name="T10" fmla="*/ 169 w 1029"/>
              <a:gd name="T11" fmla="*/ 44 h 88"/>
              <a:gd name="T12" fmla="*/ 201 w 1029"/>
              <a:gd name="T13" fmla="*/ 48 h 88"/>
              <a:gd name="T14" fmla="*/ 233 w 1029"/>
              <a:gd name="T15" fmla="*/ 52 h 88"/>
              <a:gd name="T16" fmla="*/ 269 w 1029"/>
              <a:gd name="T17" fmla="*/ 60 h 88"/>
              <a:gd name="T18" fmla="*/ 301 w 1029"/>
              <a:gd name="T19" fmla="*/ 72 h 88"/>
              <a:gd name="T20" fmla="*/ 333 w 1029"/>
              <a:gd name="T21" fmla="*/ 80 h 88"/>
              <a:gd name="T22" fmla="*/ 365 w 1029"/>
              <a:gd name="T23" fmla="*/ 84 h 88"/>
              <a:gd name="T24" fmla="*/ 401 w 1029"/>
              <a:gd name="T25" fmla="*/ 88 h 88"/>
              <a:gd name="T26" fmla="*/ 433 w 1029"/>
              <a:gd name="T27" fmla="*/ 88 h 88"/>
              <a:gd name="T28" fmla="*/ 465 w 1029"/>
              <a:gd name="T29" fmla="*/ 88 h 88"/>
              <a:gd name="T30" fmla="*/ 497 w 1029"/>
              <a:gd name="T31" fmla="*/ 84 h 88"/>
              <a:gd name="T32" fmla="*/ 533 w 1029"/>
              <a:gd name="T33" fmla="*/ 76 h 88"/>
              <a:gd name="T34" fmla="*/ 565 w 1029"/>
              <a:gd name="T35" fmla="*/ 68 h 88"/>
              <a:gd name="T36" fmla="*/ 597 w 1029"/>
              <a:gd name="T37" fmla="*/ 60 h 88"/>
              <a:gd name="T38" fmla="*/ 629 w 1029"/>
              <a:gd name="T39" fmla="*/ 56 h 88"/>
              <a:gd name="T40" fmla="*/ 665 w 1029"/>
              <a:gd name="T41" fmla="*/ 52 h 88"/>
              <a:gd name="T42" fmla="*/ 697 w 1029"/>
              <a:gd name="T43" fmla="*/ 48 h 88"/>
              <a:gd name="T44" fmla="*/ 729 w 1029"/>
              <a:gd name="T45" fmla="*/ 52 h 88"/>
              <a:gd name="T46" fmla="*/ 761 w 1029"/>
              <a:gd name="T47" fmla="*/ 56 h 88"/>
              <a:gd name="T48" fmla="*/ 797 w 1029"/>
              <a:gd name="T49" fmla="*/ 60 h 88"/>
              <a:gd name="T50" fmla="*/ 829 w 1029"/>
              <a:gd name="T51" fmla="*/ 64 h 88"/>
              <a:gd name="T52" fmla="*/ 861 w 1029"/>
              <a:gd name="T53" fmla="*/ 68 h 88"/>
              <a:gd name="T54" fmla="*/ 893 w 1029"/>
              <a:gd name="T55" fmla="*/ 68 h 88"/>
              <a:gd name="T56" fmla="*/ 929 w 1029"/>
              <a:gd name="T57" fmla="*/ 64 h 88"/>
              <a:gd name="T58" fmla="*/ 961 w 1029"/>
              <a:gd name="T59" fmla="*/ 60 h 88"/>
              <a:gd name="T60" fmla="*/ 993 w 1029"/>
              <a:gd name="T61" fmla="*/ 52 h 88"/>
              <a:gd name="T62" fmla="*/ 1029 w 1029"/>
              <a:gd name="T63" fmla="*/ 44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88">
                <a:moveTo>
                  <a:pt x="0" y="0"/>
                </a:moveTo>
                <a:lnTo>
                  <a:pt x="36" y="0"/>
                </a:lnTo>
                <a:lnTo>
                  <a:pt x="68" y="12"/>
                </a:lnTo>
                <a:lnTo>
                  <a:pt x="100" y="32"/>
                </a:lnTo>
                <a:lnTo>
                  <a:pt x="137" y="40"/>
                </a:lnTo>
                <a:lnTo>
                  <a:pt x="169" y="44"/>
                </a:lnTo>
                <a:lnTo>
                  <a:pt x="201" y="48"/>
                </a:lnTo>
                <a:lnTo>
                  <a:pt x="233" y="52"/>
                </a:lnTo>
                <a:lnTo>
                  <a:pt x="269" y="60"/>
                </a:lnTo>
                <a:lnTo>
                  <a:pt x="301" y="72"/>
                </a:lnTo>
                <a:lnTo>
                  <a:pt x="333" y="80"/>
                </a:lnTo>
                <a:lnTo>
                  <a:pt x="365" y="84"/>
                </a:lnTo>
                <a:lnTo>
                  <a:pt x="401" y="88"/>
                </a:lnTo>
                <a:lnTo>
                  <a:pt x="433" y="88"/>
                </a:lnTo>
                <a:lnTo>
                  <a:pt x="465" y="88"/>
                </a:lnTo>
                <a:lnTo>
                  <a:pt x="497" y="84"/>
                </a:lnTo>
                <a:lnTo>
                  <a:pt x="533" y="76"/>
                </a:lnTo>
                <a:lnTo>
                  <a:pt x="565" y="68"/>
                </a:lnTo>
                <a:lnTo>
                  <a:pt x="597" y="60"/>
                </a:lnTo>
                <a:lnTo>
                  <a:pt x="629" y="56"/>
                </a:lnTo>
                <a:lnTo>
                  <a:pt x="665" y="52"/>
                </a:lnTo>
                <a:lnTo>
                  <a:pt x="697" y="48"/>
                </a:lnTo>
                <a:lnTo>
                  <a:pt x="729" y="52"/>
                </a:lnTo>
                <a:lnTo>
                  <a:pt x="761" y="56"/>
                </a:lnTo>
                <a:lnTo>
                  <a:pt x="797" y="60"/>
                </a:lnTo>
                <a:lnTo>
                  <a:pt x="829" y="64"/>
                </a:lnTo>
                <a:lnTo>
                  <a:pt x="861" y="68"/>
                </a:lnTo>
                <a:lnTo>
                  <a:pt x="893" y="68"/>
                </a:lnTo>
                <a:lnTo>
                  <a:pt x="929" y="64"/>
                </a:lnTo>
                <a:lnTo>
                  <a:pt x="961" y="60"/>
                </a:lnTo>
                <a:lnTo>
                  <a:pt x="993" y="52"/>
                </a:lnTo>
                <a:lnTo>
                  <a:pt x="1029" y="44"/>
                </a:lnTo>
              </a:path>
            </a:pathLst>
          </a:custGeom>
          <a:noFill/>
          <a:ln w="0">
            <a:solidFill>
              <a:schemeClr val="tx2">
                <a:lumMod val="60000"/>
                <a:lumOff val="40000"/>
              </a:schemeClr>
            </a:solidFill>
            <a:prstDash val="sysDot"/>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00" name="Freeform 1042"/>
          <p:cNvSpPr>
            <a:spLocks/>
          </p:cNvSpPr>
          <p:nvPr/>
        </p:nvSpPr>
        <p:spPr bwMode="auto">
          <a:xfrm>
            <a:off x="1671960" y="2297336"/>
            <a:ext cx="1769666" cy="330200"/>
          </a:xfrm>
          <a:custGeom>
            <a:avLst/>
            <a:gdLst>
              <a:gd name="T0" fmla="*/ 0 w 1029"/>
              <a:gd name="T1" fmla="*/ 0 h 208"/>
              <a:gd name="T2" fmla="*/ 36 w 1029"/>
              <a:gd name="T3" fmla="*/ 28 h 208"/>
              <a:gd name="T4" fmla="*/ 68 w 1029"/>
              <a:gd name="T5" fmla="*/ 96 h 208"/>
              <a:gd name="T6" fmla="*/ 100 w 1029"/>
              <a:gd name="T7" fmla="*/ 156 h 208"/>
              <a:gd name="T8" fmla="*/ 137 w 1029"/>
              <a:gd name="T9" fmla="*/ 180 h 208"/>
              <a:gd name="T10" fmla="*/ 169 w 1029"/>
              <a:gd name="T11" fmla="*/ 196 h 208"/>
              <a:gd name="T12" fmla="*/ 201 w 1029"/>
              <a:gd name="T13" fmla="*/ 200 h 208"/>
              <a:gd name="T14" fmla="*/ 233 w 1029"/>
              <a:gd name="T15" fmla="*/ 204 h 208"/>
              <a:gd name="T16" fmla="*/ 269 w 1029"/>
              <a:gd name="T17" fmla="*/ 208 h 208"/>
              <a:gd name="T18" fmla="*/ 301 w 1029"/>
              <a:gd name="T19" fmla="*/ 204 h 208"/>
              <a:gd name="T20" fmla="*/ 333 w 1029"/>
              <a:gd name="T21" fmla="*/ 200 h 208"/>
              <a:gd name="T22" fmla="*/ 365 w 1029"/>
              <a:gd name="T23" fmla="*/ 196 h 208"/>
              <a:gd name="T24" fmla="*/ 401 w 1029"/>
              <a:gd name="T25" fmla="*/ 188 h 208"/>
              <a:gd name="T26" fmla="*/ 433 w 1029"/>
              <a:gd name="T27" fmla="*/ 184 h 208"/>
              <a:gd name="T28" fmla="*/ 465 w 1029"/>
              <a:gd name="T29" fmla="*/ 180 h 208"/>
              <a:gd name="T30" fmla="*/ 497 w 1029"/>
              <a:gd name="T31" fmla="*/ 180 h 208"/>
              <a:gd name="T32" fmla="*/ 533 w 1029"/>
              <a:gd name="T33" fmla="*/ 180 h 208"/>
              <a:gd name="T34" fmla="*/ 565 w 1029"/>
              <a:gd name="T35" fmla="*/ 180 h 208"/>
              <a:gd name="T36" fmla="*/ 597 w 1029"/>
              <a:gd name="T37" fmla="*/ 180 h 208"/>
              <a:gd name="T38" fmla="*/ 629 w 1029"/>
              <a:gd name="T39" fmla="*/ 180 h 208"/>
              <a:gd name="T40" fmla="*/ 665 w 1029"/>
              <a:gd name="T41" fmla="*/ 176 h 208"/>
              <a:gd name="T42" fmla="*/ 697 w 1029"/>
              <a:gd name="T43" fmla="*/ 168 h 208"/>
              <a:gd name="T44" fmla="*/ 729 w 1029"/>
              <a:gd name="T45" fmla="*/ 160 h 208"/>
              <a:gd name="T46" fmla="*/ 761 w 1029"/>
              <a:gd name="T47" fmla="*/ 152 h 208"/>
              <a:gd name="T48" fmla="*/ 797 w 1029"/>
              <a:gd name="T49" fmla="*/ 148 h 208"/>
              <a:gd name="T50" fmla="*/ 829 w 1029"/>
              <a:gd name="T51" fmla="*/ 148 h 208"/>
              <a:gd name="T52" fmla="*/ 861 w 1029"/>
              <a:gd name="T53" fmla="*/ 152 h 208"/>
              <a:gd name="T54" fmla="*/ 893 w 1029"/>
              <a:gd name="T55" fmla="*/ 156 h 208"/>
              <a:gd name="T56" fmla="*/ 929 w 1029"/>
              <a:gd name="T57" fmla="*/ 160 h 208"/>
              <a:gd name="T58" fmla="*/ 961 w 1029"/>
              <a:gd name="T59" fmla="*/ 168 h 208"/>
              <a:gd name="T60" fmla="*/ 993 w 1029"/>
              <a:gd name="T61" fmla="*/ 172 h 208"/>
              <a:gd name="T62" fmla="*/ 1029 w 1029"/>
              <a:gd name="T63" fmla="*/ 176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208">
                <a:moveTo>
                  <a:pt x="0" y="0"/>
                </a:moveTo>
                <a:lnTo>
                  <a:pt x="36" y="28"/>
                </a:lnTo>
                <a:lnTo>
                  <a:pt x="68" y="96"/>
                </a:lnTo>
                <a:lnTo>
                  <a:pt x="100" y="156"/>
                </a:lnTo>
                <a:lnTo>
                  <a:pt x="137" y="180"/>
                </a:lnTo>
                <a:lnTo>
                  <a:pt x="169" y="196"/>
                </a:lnTo>
                <a:lnTo>
                  <a:pt x="201" y="200"/>
                </a:lnTo>
                <a:lnTo>
                  <a:pt x="233" y="204"/>
                </a:lnTo>
                <a:lnTo>
                  <a:pt x="269" y="208"/>
                </a:lnTo>
                <a:lnTo>
                  <a:pt x="301" y="204"/>
                </a:lnTo>
                <a:lnTo>
                  <a:pt x="333" y="200"/>
                </a:lnTo>
                <a:lnTo>
                  <a:pt x="365" y="196"/>
                </a:lnTo>
                <a:lnTo>
                  <a:pt x="401" y="188"/>
                </a:lnTo>
                <a:lnTo>
                  <a:pt x="433" y="184"/>
                </a:lnTo>
                <a:lnTo>
                  <a:pt x="465" y="180"/>
                </a:lnTo>
                <a:lnTo>
                  <a:pt x="497" y="180"/>
                </a:lnTo>
                <a:lnTo>
                  <a:pt x="533" y="180"/>
                </a:lnTo>
                <a:lnTo>
                  <a:pt x="565" y="180"/>
                </a:lnTo>
                <a:lnTo>
                  <a:pt x="597" y="180"/>
                </a:lnTo>
                <a:lnTo>
                  <a:pt x="629" y="180"/>
                </a:lnTo>
                <a:lnTo>
                  <a:pt x="665" y="176"/>
                </a:lnTo>
                <a:lnTo>
                  <a:pt x="697" y="168"/>
                </a:lnTo>
                <a:lnTo>
                  <a:pt x="729" y="160"/>
                </a:lnTo>
                <a:lnTo>
                  <a:pt x="761" y="152"/>
                </a:lnTo>
                <a:lnTo>
                  <a:pt x="797" y="148"/>
                </a:lnTo>
                <a:lnTo>
                  <a:pt x="829" y="148"/>
                </a:lnTo>
                <a:lnTo>
                  <a:pt x="861" y="152"/>
                </a:lnTo>
                <a:lnTo>
                  <a:pt x="893" y="156"/>
                </a:lnTo>
                <a:lnTo>
                  <a:pt x="929" y="160"/>
                </a:lnTo>
                <a:lnTo>
                  <a:pt x="961" y="168"/>
                </a:lnTo>
                <a:lnTo>
                  <a:pt x="993" y="172"/>
                </a:lnTo>
                <a:lnTo>
                  <a:pt x="1029" y="176"/>
                </a:lnTo>
              </a:path>
            </a:pathLst>
          </a:custGeom>
          <a:noFill/>
          <a:ln w="0">
            <a:solidFill>
              <a:schemeClr val="tx2">
                <a:lumMod val="60000"/>
                <a:lumOff val="40000"/>
              </a:schemeClr>
            </a:solidFill>
            <a:prstDash val="sysDot"/>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01" name="Freeform 1043"/>
          <p:cNvSpPr>
            <a:spLocks/>
          </p:cNvSpPr>
          <p:nvPr/>
        </p:nvSpPr>
        <p:spPr bwMode="auto">
          <a:xfrm>
            <a:off x="1671960" y="2392586"/>
            <a:ext cx="1769666" cy="323850"/>
          </a:xfrm>
          <a:custGeom>
            <a:avLst/>
            <a:gdLst>
              <a:gd name="T0" fmla="*/ 0 w 1029"/>
              <a:gd name="T1" fmla="*/ 0 h 204"/>
              <a:gd name="T2" fmla="*/ 36 w 1029"/>
              <a:gd name="T3" fmla="*/ 24 h 204"/>
              <a:gd name="T4" fmla="*/ 68 w 1029"/>
              <a:gd name="T5" fmla="*/ 100 h 204"/>
              <a:gd name="T6" fmla="*/ 100 w 1029"/>
              <a:gd name="T7" fmla="*/ 156 h 204"/>
              <a:gd name="T8" fmla="*/ 137 w 1029"/>
              <a:gd name="T9" fmla="*/ 172 h 204"/>
              <a:gd name="T10" fmla="*/ 169 w 1029"/>
              <a:gd name="T11" fmla="*/ 180 h 204"/>
              <a:gd name="T12" fmla="*/ 201 w 1029"/>
              <a:gd name="T13" fmla="*/ 184 h 204"/>
              <a:gd name="T14" fmla="*/ 233 w 1029"/>
              <a:gd name="T15" fmla="*/ 188 h 204"/>
              <a:gd name="T16" fmla="*/ 269 w 1029"/>
              <a:gd name="T17" fmla="*/ 196 h 204"/>
              <a:gd name="T18" fmla="*/ 301 w 1029"/>
              <a:gd name="T19" fmla="*/ 200 h 204"/>
              <a:gd name="T20" fmla="*/ 333 w 1029"/>
              <a:gd name="T21" fmla="*/ 204 h 204"/>
              <a:gd name="T22" fmla="*/ 365 w 1029"/>
              <a:gd name="T23" fmla="*/ 200 h 204"/>
              <a:gd name="T24" fmla="*/ 401 w 1029"/>
              <a:gd name="T25" fmla="*/ 196 h 204"/>
              <a:gd name="T26" fmla="*/ 433 w 1029"/>
              <a:gd name="T27" fmla="*/ 184 h 204"/>
              <a:gd name="T28" fmla="*/ 465 w 1029"/>
              <a:gd name="T29" fmla="*/ 168 h 204"/>
              <a:gd name="T30" fmla="*/ 497 w 1029"/>
              <a:gd name="T31" fmla="*/ 152 h 204"/>
              <a:gd name="T32" fmla="*/ 533 w 1029"/>
              <a:gd name="T33" fmla="*/ 140 h 204"/>
              <a:gd name="T34" fmla="*/ 565 w 1029"/>
              <a:gd name="T35" fmla="*/ 132 h 204"/>
              <a:gd name="T36" fmla="*/ 597 w 1029"/>
              <a:gd name="T37" fmla="*/ 132 h 204"/>
              <a:gd name="T38" fmla="*/ 629 w 1029"/>
              <a:gd name="T39" fmla="*/ 136 h 204"/>
              <a:gd name="T40" fmla="*/ 665 w 1029"/>
              <a:gd name="T41" fmla="*/ 144 h 204"/>
              <a:gd name="T42" fmla="*/ 697 w 1029"/>
              <a:gd name="T43" fmla="*/ 152 h 204"/>
              <a:gd name="T44" fmla="*/ 729 w 1029"/>
              <a:gd name="T45" fmla="*/ 160 h 204"/>
              <a:gd name="T46" fmla="*/ 761 w 1029"/>
              <a:gd name="T47" fmla="*/ 164 h 204"/>
              <a:gd name="T48" fmla="*/ 797 w 1029"/>
              <a:gd name="T49" fmla="*/ 160 h 204"/>
              <a:gd name="T50" fmla="*/ 829 w 1029"/>
              <a:gd name="T51" fmla="*/ 152 h 204"/>
              <a:gd name="T52" fmla="*/ 861 w 1029"/>
              <a:gd name="T53" fmla="*/ 144 h 204"/>
              <a:gd name="T54" fmla="*/ 893 w 1029"/>
              <a:gd name="T55" fmla="*/ 132 h 204"/>
              <a:gd name="T56" fmla="*/ 929 w 1029"/>
              <a:gd name="T57" fmla="*/ 124 h 204"/>
              <a:gd name="T58" fmla="*/ 961 w 1029"/>
              <a:gd name="T59" fmla="*/ 120 h 204"/>
              <a:gd name="T60" fmla="*/ 993 w 1029"/>
              <a:gd name="T61" fmla="*/ 120 h 204"/>
              <a:gd name="T62" fmla="*/ 1029 w 1029"/>
              <a:gd name="T63" fmla="*/ 124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204">
                <a:moveTo>
                  <a:pt x="0" y="0"/>
                </a:moveTo>
                <a:lnTo>
                  <a:pt x="36" y="24"/>
                </a:lnTo>
                <a:lnTo>
                  <a:pt x="68" y="100"/>
                </a:lnTo>
                <a:lnTo>
                  <a:pt x="100" y="156"/>
                </a:lnTo>
                <a:lnTo>
                  <a:pt x="137" y="172"/>
                </a:lnTo>
                <a:lnTo>
                  <a:pt x="169" y="180"/>
                </a:lnTo>
                <a:lnTo>
                  <a:pt x="201" y="184"/>
                </a:lnTo>
                <a:lnTo>
                  <a:pt x="233" y="188"/>
                </a:lnTo>
                <a:lnTo>
                  <a:pt x="269" y="196"/>
                </a:lnTo>
                <a:lnTo>
                  <a:pt x="301" y="200"/>
                </a:lnTo>
                <a:lnTo>
                  <a:pt x="333" y="204"/>
                </a:lnTo>
                <a:lnTo>
                  <a:pt x="365" y="200"/>
                </a:lnTo>
                <a:lnTo>
                  <a:pt x="401" y="196"/>
                </a:lnTo>
                <a:lnTo>
                  <a:pt x="433" y="184"/>
                </a:lnTo>
                <a:lnTo>
                  <a:pt x="465" y="168"/>
                </a:lnTo>
                <a:lnTo>
                  <a:pt x="497" y="152"/>
                </a:lnTo>
                <a:lnTo>
                  <a:pt x="533" y="140"/>
                </a:lnTo>
                <a:lnTo>
                  <a:pt x="565" y="132"/>
                </a:lnTo>
                <a:lnTo>
                  <a:pt x="597" y="132"/>
                </a:lnTo>
                <a:lnTo>
                  <a:pt x="629" y="136"/>
                </a:lnTo>
                <a:lnTo>
                  <a:pt x="665" y="144"/>
                </a:lnTo>
                <a:lnTo>
                  <a:pt x="697" y="152"/>
                </a:lnTo>
                <a:lnTo>
                  <a:pt x="729" y="160"/>
                </a:lnTo>
                <a:lnTo>
                  <a:pt x="761" y="164"/>
                </a:lnTo>
                <a:lnTo>
                  <a:pt x="797" y="160"/>
                </a:lnTo>
                <a:lnTo>
                  <a:pt x="829" y="152"/>
                </a:lnTo>
                <a:lnTo>
                  <a:pt x="861" y="144"/>
                </a:lnTo>
                <a:lnTo>
                  <a:pt x="893" y="132"/>
                </a:lnTo>
                <a:lnTo>
                  <a:pt x="929" y="124"/>
                </a:lnTo>
                <a:lnTo>
                  <a:pt x="961" y="120"/>
                </a:lnTo>
                <a:lnTo>
                  <a:pt x="993" y="120"/>
                </a:lnTo>
                <a:lnTo>
                  <a:pt x="1029" y="124"/>
                </a:lnTo>
              </a:path>
            </a:pathLst>
          </a:custGeom>
          <a:noFill/>
          <a:ln w="0">
            <a:solidFill>
              <a:schemeClr val="tx2">
                <a:lumMod val="60000"/>
                <a:lumOff val="40000"/>
              </a:schemeClr>
            </a:solidFill>
            <a:prstDash val="sysDot"/>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02" name="Freeform 1044"/>
          <p:cNvSpPr>
            <a:spLocks/>
          </p:cNvSpPr>
          <p:nvPr/>
        </p:nvSpPr>
        <p:spPr bwMode="auto">
          <a:xfrm>
            <a:off x="1671960" y="2386236"/>
            <a:ext cx="1769666" cy="438150"/>
          </a:xfrm>
          <a:custGeom>
            <a:avLst/>
            <a:gdLst>
              <a:gd name="T0" fmla="*/ 0 w 1029"/>
              <a:gd name="T1" fmla="*/ 0 h 276"/>
              <a:gd name="T2" fmla="*/ 36 w 1029"/>
              <a:gd name="T3" fmla="*/ 24 h 276"/>
              <a:gd name="T4" fmla="*/ 68 w 1029"/>
              <a:gd name="T5" fmla="*/ 92 h 276"/>
              <a:gd name="T6" fmla="*/ 100 w 1029"/>
              <a:gd name="T7" fmla="*/ 140 h 276"/>
              <a:gd name="T8" fmla="*/ 137 w 1029"/>
              <a:gd name="T9" fmla="*/ 152 h 276"/>
              <a:gd name="T10" fmla="*/ 169 w 1029"/>
              <a:gd name="T11" fmla="*/ 160 h 276"/>
              <a:gd name="T12" fmla="*/ 201 w 1029"/>
              <a:gd name="T13" fmla="*/ 168 h 276"/>
              <a:gd name="T14" fmla="*/ 233 w 1029"/>
              <a:gd name="T15" fmla="*/ 172 h 276"/>
              <a:gd name="T16" fmla="*/ 269 w 1029"/>
              <a:gd name="T17" fmla="*/ 176 h 276"/>
              <a:gd name="T18" fmla="*/ 301 w 1029"/>
              <a:gd name="T19" fmla="*/ 184 h 276"/>
              <a:gd name="T20" fmla="*/ 333 w 1029"/>
              <a:gd name="T21" fmla="*/ 192 h 276"/>
              <a:gd name="T22" fmla="*/ 365 w 1029"/>
              <a:gd name="T23" fmla="*/ 200 h 276"/>
              <a:gd name="T24" fmla="*/ 401 w 1029"/>
              <a:gd name="T25" fmla="*/ 208 h 276"/>
              <a:gd name="T26" fmla="*/ 433 w 1029"/>
              <a:gd name="T27" fmla="*/ 220 h 276"/>
              <a:gd name="T28" fmla="*/ 465 w 1029"/>
              <a:gd name="T29" fmla="*/ 232 h 276"/>
              <a:gd name="T30" fmla="*/ 497 w 1029"/>
              <a:gd name="T31" fmla="*/ 244 h 276"/>
              <a:gd name="T32" fmla="*/ 533 w 1029"/>
              <a:gd name="T33" fmla="*/ 248 h 276"/>
              <a:gd name="T34" fmla="*/ 565 w 1029"/>
              <a:gd name="T35" fmla="*/ 252 h 276"/>
              <a:gd name="T36" fmla="*/ 597 w 1029"/>
              <a:gd name="T37" fmla="*/ 252 h 276"/>
              <a:gd name="T38" fmla="*/ 629 w 1029"/>
              <a:gd name="T39" fmla="*/ 248 h 276"/>
              <a:gd name="T40" fmla="*/ 665 w 1029"/>
              <a:gd name="T41" fmla="*/ 240 h 276"/>
              <a:gd name="T42" fmla="*/ 697 w 1029"/>
              <a:gd name="T43" fmla="*/ 232 h 276"/>
              <a:gd name="T44" fmla="*/ 729 w 1029"/>
              <a:gd name="T45" fmla="*/ 224 h 276"/>
              <a:gd name="T46" fmla="*/ 761 w 1029"/>
              <a:gd name="T47" fmla="*/ 224 h 276"/>
              <a:gd name="T48" fmla="*/ 797 w 1029"/>
              <a:gd name="T49" fmla="*/ 228 h 276"/>
              <a:gd name="T50" fmla="*/ 829 w 1029"/>
              <a:gd name="T51" fmla="*/ 240 h 276"/>
              <a:gd name="T52" fmla="*/ 861 w 1029"/>
              <a:gd name="T53" fmla="*/ 252 h 276"/>
              <a:gd name="T54" fmla="*/ 893 w 1029"/>
              <a:gd name="T55" fmla="*/ 268 h 276"/>
              <a:gd name="T56" fmla="*/ 929 w 1029"/>
              <a:gd name="T57" fmla="*/ 276 h 276"/>
              <a:gd name="T58" fmla="*/ 961 w 1029"/>
              <a:gd name="T59" fmla="*/ 276 h 276"/>
              <a:gd name="T60" fmla="*/ 993 w 1029"/>
              <a:gd name="T61" fmla="*/ 268 h 276"/>
              <a:gd name="T62" fmla="*/ 1029 w 1029"/>
              <a:gd name="T63" fmla="*/ 252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276">
                <a:moveTo>
                  <a:pt x="0" y="0"/>
                </a:moveTo>
                <a:lnTo>
                  <a:pt x="36" y="24"/>
                </a:lnTo>
                <a:lnTo>
                  <a:pt x="68" y="92"/>
                </a:lnTo>
                <a:lnTo>
                  <a:pt x="100" y="140"/>
                </a:lnTo>
                <a:lnTo>
                  <a:pt x="137" y="152"/>
                </a:lnTo>
                <a:lnTo>
                  <a:pt x="169" y="160"/>
                </a:lnTo>
                <a:lnTo>
                  <a:pt x="201" y="168"/>
                </a:lnTo>
                <a:lnTo>
                  <a:pt x="233" y="172"/>
                </a:lnTo>
                <a:lnTo>
                  <a:pt x="269" y="176"/>
                </a:lnTo>
                <a:lnTo>
                  <a:pt x="301" y="184"/>
                </a:lnTo>
                <a:lnTo>
                  <a:pt x="333" y="192"/>
                </a:lnTo>
                <a:lnTo>
                  <a:pt x="365" y="200"/>
                </a:lnTo>
                <a:lnTo>
                  <a:pt x="401" y="208"/>
                </a:lnTo>
                <a:lnTo>
                  <a:pt x="433" y="220"/>
                </a:lnTo>
                <a:lnTo>
                  <a:pt x="465" y="232"/>
                </a:lnTo>
                <a:lnTo>
                  <a:pt x="497" y="244"/>
                </a:lnTo>
                <a:lnTo>
                  <a:pt x="533" y="248"/>
                </a:lnTo>
                <a:lnTo>
                  <a:pt x="565" y="252"/>
                </a:lnTo>
                <a:lnTo>
                  <a:pt x="597" y="252"/>
                </a:lnTo>
                <a:lnTo>
                  <a:pt x="629" y="248"/>
                </a:lnTo>
                <a:lnTo>
                  <a:pt x="665" y="240"/>
                </a:lnTo>
                <a:lnTo>
                  <a:pt x="697" y="232"/>
                </a:lnTo>
                <a:lnTo>
                  <a:pt x="729" y="224"/>
                </a:lnTo>
                <a:lnTo>
                  <a:pt x="761" y="224"/>
                </a:lnTo>
                <a:lnTo>
                  <a:pt x="797" y="228"/>
                </a:lnTo>
                <a:lnTo>
                  <a:pt x="829" y="240"/>
                </a:lnTo>
                <a:lnTo>
                  <a:pt x="861" y="252"/>
                </a:lnTo>
                <a:lnTo>
                  <a:pt x="893" y="268"/>
                </a:lnTo>
                <a:lnTo>
                  <a:pt x="929" y="276"/>
                </a:lnTo>
                <a:lnTo>
                  <a:pt x="961" y="276"/>
                </a:lnTo>
                <a:lnTo>
                  <a:pt x="993" y="268"/>
                </a:lnTo>
                <a:lnTo>
                  <a:pt x="1029" y="252"/>
                </a:lnTo>
              </a:path>
            </a:pathLst>
          </a:custGeom>
          <a:noFill/>
          <a:ln w="0">
            <a:solidFill>
              <a:schemeClr val="tx2">
                <a:lumMod val="60000"/>
                <a:lumOff val="40000"/>
              </a:schemeClr>
            </a:solidFill>
            <a:prstDash val="sysDot"/>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03" name="Freeform 1045"/>
          <p:cNvSpPr>
            <a:spLocks/>
          </p:cNvSpPr>
          <p:nvPr/>
        </p:nvSpPr>
        <p:spPr bwMode="auto">
          <a:xfrm>
            <a:off x="1671960" y="2373536"/>
            <a:ext cx="1769666" cy="323850"/>
          </a:xfrm>
          <a:custGeom>
            <a:avLst/>
            <a:gdLst>
              <a:gd name="T0" fmla="*/ 0 w 1029"/>
              <a:gd name="T1" fmla="*/ 0 h 204"/>
              <a:gd name="T2" fmla="*/ 36 w 1029"/>
              <a:gd name="T3" fmla="*/ 4 h 204"/>
              <a:gd name="T4" fmla="*/ 68 w 1029"/>
              <a:gd name="T5" fmla="*/ 28 h 204"/>
              <a:gd name="T6" fmla="*/ 100 w 1029"/>
              <a:gd name="T7" fmla="*/ 48 h 204"/>
              <a:gd name="T8" fmla="*/ 137 w 1029"/>
              <a:gd name="T9" fmla="*/ 56 h 204"/>
              <a:gd name="T10" fmla="*/ 169 w 1029"/>
              <a:gd name="T11" fmla="*/ 72 h 204"/>
              <a:gd name="T12" fmla="*/ 201 w 1029"/>
              <a:gd name="T13" fmla="*/ 80 h 204"/>
              <a:gd name="T14" fmla="*/ 233 w 1029"/>
              <a:gd name="T15" fmla="*/ 92 h 204"/>
              <a:gd name="T16" fmla="*/ 269 w 1029"/>
              <a:gd name="T17" fmla="*/ 100 h 204"/>
              <a:gd name="T18" fmla="*/ 301 w 1029"/>
              <a:gd name="T19" fmla="*/ 112 h 204"/>
              <a:gd name="T20" fmla="*/ 333 w 1029"/>
              <a:gd name="T21" fmla="*/ 128 h 204"/>
              <a:gd name="T22" fmla="*/ 365 w 1029"/>
              <a:gd name="T23" fmla="*/ 140 h 204"/>
              <a:gd name="T24" fmla="*/ 401 w 1029"/>
              <a:gd name="T25" fmla="*/ 152 h 204"/>
              <a:gd name="T26" fmla="*/ 433 w 1029"/>
              <a:gd name="T27" fmla="*/ 164 h 204"/>
              <a:gd name="T28" fmla="*/ 465 w 1029"/>
              <a:gd name="T29" fmla="*/ 172 h 204"/>
              <a:gd name="T30" fmla="*/ 497 w 1029"/>
              <a:gd name="T31" fmla="*/ 176 h 204"/>
              <a:gd name="T32" fmla="*/ 533 w 1029"/>
              <a:gd name="T33" fmla="*/ 176 h 204"/>
              <a:gd name="T34" fmla="*/ 565 w 1029"/>
              <a:gd name="T35" fmla="*/ 176 h 204"/>
              <a:gd name="T36" fmla="*/ 597 w 1029"/>
              <a:gd name="T37" fmla="*/ 176 h 204"/>
              <a:gd name="T38" fmla="*/ 629 w 1029"/>
              <a:gd name="T39" fmla="*/ 176 h 204"/>
              <a:gd name="T40" fmla="*/ 665 w 1029"/>
              <a:gd name="T41" fmla="*/ 180 h 204"/>
              <a:gd name="T42" fmla="*/ 697 w 1029"/>
              <a:gd name="T43" fmla="*/ 180 h 204"/>
              <a:gd name="T44" fmla="*/ 729 w 1029"/>
              <a:gd name="T45" fmla="*/ 184 h 204"/>
              <a:gd name="T46" fmla="*/ 761 w 1029"/>
              <a:gd name="T47" fmla="*/ 188 h 204"/>
              <a:gd name="T48" fmla="*/ 797 w 1029"/>
              <a:gd name="T49" fmla="*/ 196 h 204"/>
              <a:gd name="T50" fmla="*/ 829 w 1029"/>
              <a:gd name="T51" fmla="*/ 200 h 204"/>
              <a:gd name="T52" fmla="*/ 861 w 1029"/>
              <a:gd name="T53" fmla="*/ 200 h 204"/>
              <a:gd name="T54" fmla="*/ 893 w 1029"/>
              <a:gd name="T55" fmla="*/ 204 h 204"/>
              <a:gd name="T56" fmla="*/ 929 w 1029"/>
              <a:gd name="T57" fmla="*/ 204 h 204"/>
              <a:gd name="T58" fmla="*/ 961 w 1029"/>
              <a:gd name="T59" fmla="*/ 200 h 204"/>
              <a:gd name="T60" fmla="*/ 993 w 1029"/>
              <a:gd name="T61" fmla="*/ 196 h 204"/>
              <a:gd name="T62" fmla="*/ 1029 w 1029"/>
              <a:gd name="T63" fmla="*/ 188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204">
                <a:moveTo>
                  <a:pt x="0" y="0"/>
                </a:moveTo>
                <a:lnTo>
                  <a:pt x="36" y="4"/>
                </a:lnTo>
                <a:lnTo>
                  <a:pt x="68" y="28"/>
                </a:lnTo>
                <a:lnTo>
                  <a:pt x="100" y="48"/>
                </a:lnTo>
                <a:lnTo>
                  <a:pt x="137" y="56"/>
                </a:lnTo>
                <a:lnTo>
                  <a:pt x="169" y="72"/>
                </a:lnTo>
                <a:lnTo>
                  <a:pt x="201" y="80"/>
                </a:lnTo>
                <a:lnTo>
                  <a:pt x="233" y="92"/>
                </a:lnTo>
                <a:lnTo>
                  <a:pt x="269" y="100"/>
                </a:lnTo>
                <a:lnTo>
                  <a:pt x="301" y="112"/>
                </a:lnTo>
                <a:lnTo>
                  <a:pt x="333" y="128"/>
                </a:lnTo>
                <a:lnTo>
                  <a:pt x="365" y="140"/>
                </a:lnTo>
                <a:lnTo>
                  <a:pt x="401" y="152"/>
                </a:lnTo>
                <a:lnTo>
                  <a:pt x="433" y="164"/>
                </a:lnTo>
                <a:lnTo>
                  <a:pt x="465" y="172"/>
                </a:lnTo>
                <a:lnTo>
                  <a:pt x="497" y="176"/>
                </a:lnTo>
                <a:lnTo>
                  <a:pt x="533" y="176"/>
                </a:lnTo>
                <a:lnTo>
                  <a:pt x="565" y="176"/>
                </a:lnTo>
                <a:lnTo>
                  <a:pt x="597" y="176"/>
                </a:lnTo>
                <a:lnTo>
                  <a:pt x="629" y="176"/>
                </a:lnTo>
                <a:lnTo>
                  <a:pt x="665" y="180"/>
                </a:lnTo>
                <a:lnTo>
                  <a:pt x="697" y="180"/>
                </a:lnTo>
                <a:lnTo>
                  <a:pt x="729" y="184"/>
                </a:lnTo>
                <a:lnTo>
                  <a:pt x="761" y="188"/>
                </a:lnTo>
                <a:lnTo>
                  <a:pt x="797" y="196"/>
                </a:lnTo>
                <a:lnTo>
                  <a:pt x="829" y="200"/>
                </a:lnTo>
                <a:lnTo>
                  <a:pt x="861" y="200"/>
                </a:lnTo>
                <a:lnTo>
                  <a:pt x="893" y="204"/>
                </a:lnTo>
                <a:lnTo>
                  <a:pt x="929" y="204"/>
                </a:lnTo>
                <a:lnTo>
                  <a:pt x="961" y="200"/>
                </a:lnTo>
                <a:lnTo>
                  <a:pt x="993" y="196"/>
                </a:lnTo>
                <a:lnTo>
                  <a:pt x="1029" y="188"/>
                </a:lnTo>
              </a:path>
            </a:pathLst>
          </a:custGeom>
          <a:noFill/>
          <a:ln w="0">
            <a:solidFill>
              <a:schemeClr val="tx2">
                <a:lumMod val="60000"/>
                <a:lumOff val="40000"/>
              </a:schemeClr>
            </a:solidFill>
            <a:prstDash val="sysDot"/>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04" name="Freeform 1046"/>
          <p:cNvSpPr>
            <a:spLocks/>
          </p:cNvSpPr>
          <p:nvPr/>
        </p:nvSpPr>
        <p:spPr bwMode="auto">
          <a:xfrm>
            <a:off x="1671960" y="2475136"/>
            <a:ext cx="1769666" cy="228600"/>
          </a:xfrm>
          <a:custGeom>
            <a:avLst/>
            <a:gdLst>
              <a:gd name="T0" fmla="*/ 0 w 1029"/>
              <a:gd name="T1" fmla="*/ 0 h 144"/>
              <a:gd name="T2" fmla="*/ 36 w 1029"/>
              <a:gd name="T3" fmla="*/ 0 h 144"/>
              <a:gd name="T4" fmla="*/ 68 w 1029"/>
              <a:gd name="T5" fmla="*/ 32 h 144"/>
              <a:gd name="T6" fmla="*/ 100 w 1029"/>
              <a:gd name="T7" fmla="*/ 56 h 144"/>
              <a:gd name="T8" fmla="*/ 137 w 1029"/>
              <a:gd name="T9" fmla="*/ 60 h 144"/>
              <a:gd name="T10" fmla="*/ 169 w 1029"/>
              <a:gd name="T11" fmla="*/ 56 h 144"/>
              <a:gd name="T12" fmla="*/ 201 w 1029"/>
              <a:gd name="T13" fmla="*/ 52 h 144"/>
              <a:gd name="T14" fmla="*/ 233 w 1029"/>
              <a:gd name="T15" fmla="*/ 56 h 144"/>
              <a:gd name="T16" fmla="*/ 269 w 1029"/>
              <a:gd name="T17" fmla="*/ 68 h 144"/>
              <a:gd name="T18" fmla="*/ 301 w 1029"/>
              <a:gd name="T19" fmla="*/ 84 h 144"/>
              <a:gd name="T20" fmla="*/ 333 w 1029"/>
              <a:gd name="T21" fmla="*/ 100 h 144"/>
              <a:gd name="T22" fmla="*/ 365 w 1029"/>
              <a:gd name="T23" fmla="*/ 112 h 144"/>
              <a:gd name="T24" fmla="*/ 401 w 1029"/>
              <a:gd name="T25" fmla="*/ 124 h 144"/>
              <a:gd name="T26" fmla="*/ 433 w 1029"/>
              <a:gd name="T27" fmla="*/ 128 h 144"/>
              <a:gd name="T28" fmla="*/ 465 w 1029"/>
              <a:gd name="T29" fmla="*/ 128 h 144"/>
              <a:gd name="T30" fmla="*/ 497 w 1029"/>
              <a:gd name="T31" fmla="*/ 128 h 144"/>
              <a:gd name="T32" fmla="*/ 533 w 1029"/>
              <a:gd name="T33" fmla="*/ 124 h 144"/>
              <a:gd name="T34" fmla="*/ 565 w 1029"/>
              <a:gd name="T35" fmla="*/ 120 h 144"/>
              <a:gd name="T36" fmla="*/ 597 w 1029"/>
              <a:gd name="T37" fmla="*/ 116 h 144"/>
              <a:gd name="T38" fmla="*/ 629 w 1029"/>
              <a:gd name="T39" fmla="*/ 116 h 144"/>
              <a:gd name="T40" fmla="*/ 665 w 1029"/>
              <a:gd name="T41" fmla="*/ 120 h 144"/>
              <a:gd name="T42" fmla="*/ 697 w 1029"/>
              <a:gd name="T43" fmla="*/ 128 h 144"/>
              <a:gd name="T44" fmla="*/ 729 w 1029"/>
              <a:gd name="T45" fmla="*/ 132 h 144"/>
              <a:gd name="T46" fmla="*/ 761 w 1029"/>
              <a:gd name="T47" fmla="*/ 140 h 144"/>
              <a:gd name="T48" fmla="*/ 797 w 1029"/>
              <a:gd name="T49" fmla="*/ 144 h 144"/>
              <a:gd name="T50" fmla="*/ 829 w 1029"/>
              <a:gd name="T51" fmla="*/ 144 h 144"/>
              <a:gd name="T52" fmla="*/ 861 w 1029"/>
              <a:gd name="T53" fmla="*/ 144 h 144"/>
              <a:gd name="T54" fmla="*/ 893 w 1029"/>
              <a:gd name="T55" fmla="*/ 140 h 144"/>
              <a:gd name="T56" fmla="*/ 929 w 1029"/>
              <a:gd name="T57" fmla="*/ 132 h 144"/>
              <a:gd name="T58" fmla="*/ 961 w 1029"/>
              <a:gd name="T59" fmla="*/ 128 h 144"/>
              <a:gd name="T60" fmla="*/ 993 w 1029"/>
              <a:gd name="T61" fmla="*/ 124 h 144"/>
              <a:gd name="T62" fmla="*/ 1029 w 1029"/>
              <a:gd name="T63" fmla="*/ 11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144">
                <a:moveTo>
                  <a:pt x="0" y="0"/>
                </a:moveTo>
                <a:lnTo>
                  <a:pt x="36" y="0"/>
                </a:lnTo>
                <a:lnTo>
                  <a:pt x="68" y="32"/>
                </a:lnTo>
                <a:lnTo>
                  <a:pt x="100" y="56"/>
                </a:lnTo>
                <a:lnTo>
                  <a:pt x="137" y="60"/>
                </a:lnTo>
                <a:lnTo>
                  <a:pt x="169" y="56"/>
                </a:lnTo>
                <a:lnTo>
                  <a:pt x="201" y="52"/>
                </a:lnTo>
                <a:lnTo>
                  <a:pt x="233" y="56"/>
                </a:lnTo>
                <a:lnTo>
                  <a:pt x="269" y="68"/>
                </a:lnTo>
                <a:lnTo>
                  <a:pt x="301" y="84"/>
                </a:lnTo>
                <a:lnTo>
                  <a:pt x="333" y="100"/>
                </a:lnTo>
                <a:lnTo>
                  <a:pt x="365" y="112"/>
                </a:lnTo>
                <a:lnTo>
                  <a:pt x="401" y="124"/>
                </a:lnTo>
                <a:lnTo>
                  <a:pt x="433" y="128"/>
                </a:lnTo>
                <a:lnTo>
                  <a:pt x="465" y="128"/>
                </a:lnTo>
                <a:lnTo>
                  <a:pt x="497" y="128"/>
                </a:lnTo>
                <a:lnTo>
                  <a:pt x="533" y="124"/>
                </a:lnTo>
                <a:lnTo>
                  <a:pt x="565" y="120"/>
                </a:lnTo>
                <a:lnTo>
                  <a:pt x="597" y="116"/>
                </a:lnTo>
                <a:lnTo>
                  <a:pt x="629" y="116"/>
                </a:lnTo>
                <a:lnTo>
                  <a:pt x="665" y="120"/>
                </a:lnTo>
                <a:lnTo>
                  <a:pt x="697" y="128"/>
                </a:lnTo>
                <a:lnTo>
                  <a:pt x="729" y="132"/>
                </a:lnTo>
                <a:lnTo>
                  <a:pt x="761" y="140"/>
                </a:lnTo>
                <a:lnTo>
                  <a:pt x="797" y="144"/>
                </a:lnTo>
                <a:lnTo>
                  <a:pt x="829" y="144"/>
                </a:lnTo>
                <a:lnTo>
                  <a:pt x="861" y="144"/>
                </a:lnTo>
                <a:lnTo>
                  <a:pt x="893" y="140"/>
                </a:lnTo>
                <a:lnTo>
                  <a:pt x="929" y="132"/>
                </a:lnTo>
                <a:lnTo>
                  <a:pt x="961" y="128"/>
                </a:lnTo>
                <a:lnTo>
                  <a:pt x="993" y="124"/>
                </a:lnTo>
                <a:lnTo>
                  <a:pt x="1029" y="116"/>
                </a:lnTo>
              </a:path>
            </a:pathLst>
          </a:custGeom>
          <a:noFill/>
          <a:ln w="0">
            <a:solidFill>
              <a:schemeClr val="tx2">
                <a:lumMod val="60000"/>
                <a:lumOff val="40000"/>
              </a:schemeClr>
            </a:solidFill>
            <a:prstDash val="sysDot"/>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05" name="Freeform 1047"/>
          <p:cNvSpPr>
            <a:spLocks/>
          </p:cNvSpPr>
          <p:nvPr/>
        </p:nvSpPr>
        <p:spPr bwMode="auto">
          <a:xfrm>
            <a:off x="1671960" y="2271936"/>
            <a:ext cx="1769666" cy="209550"/>
          </a:xfrm>
          <a:custGeom>
            <a:avLst/>
            <a:gdLst>
              <a:gd name="T0" fmla="*/ 0 w 1029"/>
              <a:gd name="T1" fmla="*/ 0 h 132"/>
              <a:gd name="T2" fmla="*/ 36 w 1029"/>
              <a:gd name="T3" fmla="*/ 12 h 132"/>
              <a:gd name="T4" fmla="*/ 68 w 1029"/>
              <a:gd name="T5" fmla="*/ 20 h 132"/>
              <a:gd name="T6" fmla="*/ 100 w 1029"/>
              <a:gd name="T7" fmla="*/ 32 h 132"/>
              <a:gd name="T8" fmla="*/ 137 w 1029"/>
              <a:gd name="T9" fmla="*/ 44 h 132"/>
              <a:gd name="T10" fmla="*/ 169 w 1029"/>
              <a:gd name="T11" fmla="*/ 56 h 132"/>
              <a:gd name="T12" fmla="*/ 201 w 1029"/>
              <a:gd name="T13" fmla="*/ 60 h 132"/>
              <a:gd name="T14" fmla="*/ 233 w 1029"/>
              <a:gd name="T15" fmla="*/ 60 h 132"/>
              <a:gd name="T16" fmla="*/ 269 w 1029"/>
              <a:gd name="T17" fmla="*/ 56 h 132"/>
              <a:gd name="T18" fmla="*/ 301 w 1029"/>
              <a:gd name="T19" fmla="*/ 52 h 132"/>
              <a:gd name="T20" fmla="*/ 333 w 1029"/>
              <a:gd name="T21" fmla="*/ 56 h 132"/>
              <a:gd name="T22" fmla="*/ 365 w 1029"/>
              <a:gd name="T23" fmla="*/ 60 h 132"/>
              <a:gd name="T24" fmla="*/ 401 w 1029"/>
              <a:gd name="T25" fmla="*/ 72 h 132"/>
              <a:gd name="T26" fmla="*/ 433 w 1029"/>
              <a:gd name="T27" fmla="*/ 80 h 132"/>
              <a:gd name="T28" fmla="*/ 465 w 1029"/>
              <a:gd name="T29" fmla="*/ 92 h 132"/>
              <a:gd name="T30" fmla="*/ 497 w 1029"/>
              <a:gd name="T31" fmla="*/ 100 h 132"/>
              <a:gd name="T32" fmla="*/ 533 w 1029"/>
              <a:gd name="T33" fmla="*/ 104 h 132"/>
              <a:gd name="T34" fmla="*/ 565 w 1029"/>
              <a:gd name="T35" fmla="*/ 104 h 132"/>
              <a:gd name="T36" fmla="*/ 597 w 1029"/>
              <a:gd name="T37" fmla="*/ 104 h 132"/>
              <a:gd name="T38" fmla="*/ 629 w 1029"/>
              <a:gd name="T39" fmla="*/ 104 h 132"/>
              <a:gd name="T40" fmla="*/ 665 w 1029"/>
              <a:gd name="T41" fmla="*/ 100 h 132"/>
              <a:gd name="T42" fmla="*/ 697 w 1029"/>
              <a:gd name="T43" fmla="*/ 100 h 132"/>
              <a:gd name="T44" fmla="*/ 729 w 1029"/>
              <a:gd name="T45" fmla="*/ 104 h 132"/>
              <a:gd name="T46" fmla="*/ 761 w 1029"/>
              <a:gd name="T47" fmla="*/ 112 h 132"/>
              <a:gd name="T48" fmla="*/ 797 w 1029"/>
              <a:gd name="T49" fmla="*/ 116 h 132"/>
              <a:gd name="T50" fmla="*/ 829 w 1029"/>
              <a:gd name="T51" fmla="*/ 124 h 132"/>
              <a:gd name="T52" fmla="*/ 861 w 1029"/>
              <a:gd name="T53" fmla="*/ 132 h 132"/>
              <a:gd name="T54" fmla="*/ 893 w 1029"/>
              <a:gd name="T55" fmla="*/ 132 h 132"/>
              <a:gd name="T56" fmla="*/ 929 w 1029"/>
              <a:gd name="T57" fmla="*/ 132 h 132"/>
              <a:gd name="T58" fmla="*/ 961 w 1029"/>
              <a:gd name="T59" fmla="*/ 128 h 132"/>
              <a:gd name="T60" fmla="*/ 993 w 1029"/>
              <a:gd name="T61" fmla="*/ 120 h 132"/>
              <a:gd name="T62" fmla="*/ 1029 w 1029"/>
              <a:gd name="T63" fmla="*/ 108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132">
                <a:moveTo>
                  <a:pt x="0" y="0"/>
                </a:moveTo>
                <a:lnTo>
                  <a:pt x="36" y="12"/>
                </a:lnTo>
                <a:lnTo>
                  <a:pt x="68" y="20"/>
                </a:lnTo>
                <a:lnTo>
                  <a:pt x="100" y="32"/>
                </a:lnTo>
                <a:lnTo>
                  <a:pt x="137" y="44"/>
                </a:lnTo>
                <a:lnTo>
                  <a:pt x="169" y="56"/>
                </a:lnTo>
                <a:lnTo>
                  <a:pt x="201" y="60"/>
                </a:lnTo>
                <a:lnTo>
                  <a:pt x="233" y="60"/>
                </a:lnTo>
                <a:lnTo>
                  <a:pt x="269" y="56"/>
                </a:lnTo>
                <a:lnTo>
                  <a:pt x="301" y="52"/>
                </a:lnTo>
                <a:lnTo>
                  <a:pt x="333" y="56"/>
                </a:lnTo>
                <a:lnTo>
                  <a:pt x="365" y="60"/>
                </a:lnTo>
                <a:lnTo>
                  <a:pt x="401" y="72"/>
                </a:lnTo>
                <a:lnTo>
                  <a:pt x="433" y="80"/>
                </a:lnTo>
                <a:lnTo>
                  <a:pt x="465" y="92"/>
                </a:lnTo>
                <a:lnTo>
                  <a:pt x="497" y="100"/>
                </a:lnTo>
                <a:lnTo>
                  <a:pt x="533" y="104"/>
                </a:lnTo>
                <a:lnTo>
                  <a:pt x="565" y="104"/>
                </a:lnTo>
                <a:lnTo>
                  <a:pt x="597" y="104"/>
                </a:lnTo>
                <a:lnTo>
                  <a:pt x="629" y="104"/>
                </a:lnTo>
                <a:lnTo>
                  <a:pt x="665" y="100"/>
                </a:lnTo>
                <a:lnTo>
                  <a:pt x="697" y="100"/>
                </a:lnTo>
                <a:lnTo>
                  <a:pt x="729" y="104"/>
                </a:lnTo>
                <a:lnTo>
                  <a:pt x="761" y="112"/>
                </a:lnTo>
                <a:lnTo>
                  <a:pt x="797" y="116"/>
                </a:lnTo>
                <a:lnTo>
                  <a:pt x="829" y="124"/>
                </a:lnTo>
                <a:lnTo>
                  <a:pt x="861" y="132"/>
                </a:lnTo>
                <a:lnTo>
                  <a:pt x="893" y="132"/>
                </a:lnTo>
                <a:lnTo>
                  <a:pt x="929" y="132"/>
                </a:lnTo>
                <a:lnTo>
                  <a:pt x="961" y="128"/>
                </a:lnTo>
                <a:lnTo>
                  <a:pt x="993" y="120"/>
                </a:lnTo>
                <a:lnTo>
                  <a:pt x="1029" y="108"/>
                </a:lnTo>
              </a:path>
            </a:pathLst>
          </a:custGeom>
          <a:noFill/>
          <a:ln w="0">
            <a:solidFill>
              <a:schemeClr val="tx2">
                <a:lumMod val="60000"/>
                <a:lumOff val="40000"/>
              </a:schemeClr>
            </a:solidFill>
            <a:prstDash val="sysDot"/>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06" name="Freeform 1048"/>
          <p:cNvSpPr>
            <a:spLocks/>
          </p:cNvSpPr>
          <p:nvPr/>
        </p:nvSpPr>
        <p:spPr bwMode="auto">
          <a:xfrm>
            <a:off x="1671960" y="2322736"/>
            <a:ext cx="1769666" cy="158750"/>
          </a:xfrm>
          <a:custGeom>
            <a:avLst/>
            <a:gdLst>
              <a:gd name="T0" fmla="*/ 0 w 1029"/>
              <a:gd name="T1" fmla="*/ 0 h 100"/>
              <a:gd name="T2" fmla="*/ 36 w 1029"/>
              <a:gd name="T3" fmla="*/ 12 h 100"/>
              <a:gd name="T4" fmla="*/ 68 w 1029"/>
              <a:gd name="T5" fmla="*/ 36 h 100"/>
              <a:gd name="T6" fmla="*/ 100 w 1029"/>
              <a:gd name="T7" fmla="*/ 64 h 100"/>
              <a:gd name="T8" fmla="*/ 137 w 1029"/>
              <a:gd name="T9" fmla="*/ 76 h 100"/>
              <a:gd name="T10" fmla="*/ 169 w 1029"/>
              <a:gd name="T11" fmla="*/ 80 h 100"/>
              <a:gd name="T12" fmla="*/ 201 w 1029"/>
              <a:gd name="T13" fmla="*/ 76 h 100"/>
              <a:gd name="T14" fmla="*/ 233 w 1029"/>
              <a:gd name="T15" fmla="*/ 76 h 100"/>
              <a:gd name="T16" fmla="*/ 269 w 1029"/>
              <a:gd name="T17" fmla="*/ 72 h 100"/>
              <a:gd name="T18" fmla="*/ 301 w 1029"/>
              <a:gd name="T19" fmla="*/ 68 h 100"/>
              <a:gd name="T20" fmla="*/ 333 w 1029"/>
              <a:gd name="T21" fmla="*/ 64 h 100"/>
              <a:gd name="T22" fmla="*/ 365 w 1029"/>
              <a:gd name="T23" fmla="*/ 64 h 100"/>
              <a:gd name="T24" fmla="*/ 401 w 1029"/>
              <a:gd name="T25" fmla="*/ 68 h 100"/>
              <a:gd name="T26" fmla="*/ 433 w 1029"/>
              <a:gd name="T27" fmla="*/ 72 h 100"/>
              <a:gd name="T28" fmla="*/ 465 w 1029"/>
              <a:gd name="T29" fmla="*/ 80 h 100"/>
              <a:gd name="T30" fmla="*/ 497 w 1029"/>
              <a:gd name="T31" fmla="*/ 88 h 100"/>
              <a:gd name="T32" fmla="*/ 533 w 1029"/>
              <a:gd name="T33" fmla="*/ 92 h 100"/>
              <a:gd name="T34" fmla="*/ 565 w 1029"/>
              <a:gd name="T35" fmla="*/ 96 h 100"/>
              <a:gd name="T36" fmla="*/ 597 w 1029"/>
              <a:gd name="T37" fmla="*/ 96 h 100"/>
              <a:gd name="T38" fmla="*/ 629 w 1029"/>
              <a:gd name="T39" fmla="*/ 96 h 100"/>
              <a:gd name="T40" fmla="*/ 665 w 1029"/>
              <a:gd name="T41" fmla="*/ 92 h 100"/>
              <a:gd name="T42" fmla="*/ 697 w 1029"/>
              <a:gd name="T43" fmla="*/ 88 h 100"/>
              <a:gd name="T44" fmla="*/ 729 w 1029"/>
              <a:gd name="T45" fmla="*/ 84 h 100"/>
              <a:gd name="T46" fmla="*/ 761 w 1029"/>
              <a:gd name="T47" fmla="*/ 84 h 100"/>
              <a:gd name="T48" fmla="*/ 797 w 1029"/>
              <a:gd name="T49" fmla="*/ 84 h 100"/>
              <a:gd name="T50" fmla="*/ 829 w 1029"/>
              <a:gd name="T51" fmla="*/ 88 h 100"/>
              <a:gd name="T52" fmla="*/ 861 w 1029"/>
              <a:gd name="T53" fmla="*/ 92 h 100"/>
              <a:gd name="T54" fmla="*/ 893 w 1029"/>
              <a:gd name="T55" fmla="*/ 96 h 100"/>
              <a:gd name="T56" fmla="*/ 929 w 1029"/>
              <a:gd name="T57" fmla="*/ 100 h 100"/>
              <a:gd name="T58" fmla="*/ 961 w 1029"/>
              <a:gd name="T59" fmla="*/ 100 h 100"/>
              <a:gd name="T60" fmla="*/ 993 w 1029"/>
              <a:gd name="T61" fmla="*/ 96 h 100"/>
              <a:gd name="T62" fmla="*/ 1029 w 1029"/>
              <a:gd name="T63" fmla="*/ 84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100">
                <a:moveTo>
                  <a:pt x="0" y="0"/>
                </a:moveTo>
                <a:lnTo>
                  <a:pt x="36" y="12"/>
                </a:lnTo>
                <a:lnTo>
                  <a:pt x="68" y="36"/>
                </a:lnTo>
                <a:lnTo>
                  <a:pt x="100" y="64"/>
                </a:lnTo>
                <a:lnTo>
                  <a:pt x="137" y="76"/>
                </a:lnTo>
                <a:lnTo>
                  <a:pt x="169" y="80"/>
                </a:lnTo>
                <a:lnTo>
                  <a:pt x="201" y="76"/>
                </a:lnTo>
                <a:lnTo>
                  <a:pt x="233" y="76"/>
                </a:lnTo>
                <a:lnTo>
                  <a:pt x="269" y="72"/>
                </a:lnTo>
                <a:lnTo>
                  <a:pt x="301" y="68"/>
                </a:lnTo>
                <a:lnTo>
                  <a:pt x="333" y="64"/>
                </a:lnTo>
                <a:lnTo>
                  <a:pt x="365" y="64"/>
                </a:lnTo>
                <a:lnTo>
                  <a:pt x="401" y="68"/>
                </a:lnTo>
                <a:lnTo>
                  <a:pt x="433" y="72"/>
                </a:lnTo>
                <a:lnTo>
                  <a:pt x="465" y="80"/>
                </a:lnTo>
                <a:lnTo>
                  <a:pt x="497" y="88"/>
                </a:lnTo>
                <a:lnTo>
                  <a:pt x="533" y="92"/>
                </a:lnTo>
                <a:lnTo>
                  <a:pt x="565" y="96"/>
                </a:lnTo>
                <a:lnTo>
                  <a:pt x="597" y="96"/>
                </a:lnTo>
                <a:lnTo>
                  <a:pt x="629" y="96"/>
                </a:lnTo>
                <a:lnTo>
                  <a:pt x="665" y="92"/>
                </a:lnTo>
                <a:lnTo>
                  <a:pt x="697" y="88"/>
                </a:lnTo>
                <a:lnTo>
                  <a:pt x="729" y="84"/>
                </a:lnTo>
                <a:lnTo>
                  <a:pt x="761" y="84"/>
                </a:lnTo>
                <a:lnTo>
                  <a:pt x="797" y="84"/>
                </a:lnTo>
                <a:lnTo>
                  <a:pt x="829" y="88"/>
                </a:lnTo>
                <a:lnTo>
                  <a:pt x="861" y="92"/>
                </a:lnTo>
                <a:lnTo>
                  <a:pt x="893" y="96"/>
                </a:lnTo>
                <a:lnTo>
                  <a:pt x="929" y="100"/>
                </a:lnTo>
                <a:lnTo>
                  <a:pt x="961" y="100"/>
                </a:lnTo>
                <a:lnTo>
                  <a:pt x="993" y="96"/>
                </a:lnTo>
                <a:lnTo>
                  <a:pt x="1029" y="84"/>
                </a:lnTo>
              </a:path>
            </a:pathLst>
          </a:custGeom>
          <a:noFill/>
          <a:ln w="0">
            <a:solidFill>
              <a:schemeClr val="tx2">
                <a:lumMod val="60000"/>
                <a:lumOff val="40000"/>
              </a:schemeClr>
            </a:solidFill>
            <a:prstDash val="sysDot"/>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07" name="Freeform 1049"/>
          <p:cNvSpPr>
            <a:spLocks/>
          </p:cNvSpPr>
          <p:nvPr/>
        </p:nvSpPr>
        <p:spPr bwMode="auto">
          <a:xfrm>
            <a:off x="1671960" y="1846486"/>
            <a:ext cx="1769666" cy="527050"/>
          </a:xfrm>
          <a:custGeom>
            <a:avLst/>
            <a:gdLst>
              <a:gd name="T0" fmla="*/ 0 w 1029"/>
              <a:gd name="T1" fmla="*/ 332 h 332"/>
              <a:gd name="T2" fmla="*/ 36 w 1029"/>
              <a:gd name="T3" fmla="*/ 316 h 332"/>
              <a:gd name="T4" fmla="*/ 68 w 1029"/>
              <a:gd name="T5" fmla="*/ 288 h 332"/>
              <a:gd name="T6" fmla="*/ 100 w 1029"/>
              <a:gd name="T7" fmla="*/ 264 h 332"/>
              <a:gd name="T8" fmla="*/ 137 w 1029"/>
              <a:gd name="T9" fmla="*/ 244 h 332"/>
              <a:gd name="T10" fmla="*/ 169 w 1029"/>
              <a:gd name="T11" fmla="*/ 224 h 332"/>
              <a:gd name="T12" fmla="*/ 201 w 1029"/>
              <a:gd name="T13" fmla="*/ 204 h 332"/>
              <a:gd name="T14" fmla="*/ 233 w 1029"/>
              <a:gd name="T15" fmla="*/ 184 h 332"/>
              <a:gd name="T16" fmla="*/ 269 w 1029"/>
              <a:gd name="T17" fmla="*/ 164 h 332"/>
              <a:gd name="T18" fmla="*/ 301 w 1029"/>
              <a:gd name="T19" fmla="*/ 148 h 332"/>
              <a:gd name="T20" fmla="*/ 333 w 1029"/>
              <a:gd name="T21" fmla="*/ 136 h 332"/>
              <a:gd name="T22" fmla="*/ 365 w 1029"/>
              <a:gd name="T23" fmla="*/ 124 h 332"/>
              <a:gd name="T24" fmla="*/ 401 w 1029"/>
              <a:gd name="T25" fmla="*/ 116 h 332"/>
              <a:gd name="T26" fmla="*/ 433 w 1029"/>
              <a:gd name="T27" fmla="*/ 104 h 332"/>
              <a:gd name="T28" fmla="*/ 465 w 1029"/>
              <a:gd name="T29" fmla="*/ 96 h 332"/>
              <a:gd name="T30" fmla="*/ 497 w 1029"/>
              <a:gd name="T31" fmla="*/ 84 h 332"/>
              <a:gd name="T32" fmla="*/ 533 w 1029"/>
              <a:gd name="T33" fmla="*/ 68 h 332"/>
              <a:gd name="T34" fmla="*/ 565 w 1029"/>
              <a:gd name="T35" fmla="*/ 52 h 332"/>
              <a:gd name="T36" fmla="*/ 597 w 1029"/>
              <a:gd name="T37" fmla="*/ 32 h 332"/>
              <a:gd name="T38" fmla="*/ 629 w 1029"/>
              <a:gd name="T39" fmla="*/ 20 h 332"/>
              <a:gd name="T40" fmla="*/ 665 w 1029"/>
              <a:gd name="T41" fmla="*/ 8 h 332"/>
              <a:gd name="T42" fmla="*/ 697 w 1029"/>
              <a:gd name="T43" fmla="*/ 0 h 332"/>
              <a:gd name="T44" fmla="*/ 729 w 1029"/>
              <a:gd name="T45" fmla="*/ 0 h 332"/>
              <a:gd name="T46" fmla="*/ 761 w 1029"/>
              <a:gd name="T47" fmla="*/ 8 h 332"/>
              <a:gd name="T48" fmla="*/ 797 w 1029"/>
              <a:gd name="T49" fmla="*/ 20 h 332"/>
              <a:gd name="T50" fmla="*/ 829 w 1029"/>
              <a:gd name="T51" fmla="*/ 40 h 332"/>
              <a:gd name="T52" fmla="*/ 861 w 1029"/>
              <a:gd name="T53" fmla="*/ 64 h 332"/>
              <a:gd name="T54" fmla="*/ 893 w 1029"/>
              <a:gd name="T55" fmla="*/ 88 h 332"/>
              <a:gd name="T56" fmla="*/ 929 w 1029"/>
              <a:gd name="T57" fmla="*/ 116 h 332"/>
              <a:gd name="T58" fmla="*/ 961 w 1029"/>
              <a:gd name="T59" fmla="*/ 148 h 332"/>
              <a:gd name="T60" fmla="*/ 993 w 1029"/>
              <a:gd name="T61" fmla="*/ 176 h 332"/>
              <a:gd name="T62" fmla="*/ 1029 w 1029"/>
              <a:gd name="T63" fmla="*/ 200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332">
                <a:moveTo>
                  <a:pt x="0" y="332"/>
                </a:moveTo>
                <a:lnTo>
                  <a:pt x="36" y="316"/>
                </a:lnTo>
                <a:lnTo>
                  <a:pt x="68" y="288"/>
                </a:lnTo>
                <a:lnTo>
                  <a:pt x="100" y="264"/>
                </a:lnTo>
                <a:lnTo>
                  <a:pt x="137" y="244"/>
                </a:lnTo>
                <a:lnTo>
                  <a:pt x="169" y="224"/>
                </a:lnTo>
                <a:lnTo>
                  <a:pt x="201" y="204"/>
                </a:lnTo>
                <a:lnTo>
                  <a:pt x="233" y="184"/>
                </a:lnTo>
                <a:lnTo>
                  <a:pt x="269" y="164"/>
                </a:lnTo>
                <a:lnTo>
                  <a:pt x="301" y="148"/>
                </a:lnTo>
                <a:lnTo>
                  <a:pt x="333" y="136"/>
                </a:lnTo>
                <a:lnTo>
                  <a:pt x="365" y="124"/>
                </a:lnTo>
                <a:lnTo>
                  <a:pt x="401" y="116"/>
                </a:lnTo>
                <a:lnTo>
                  <a:pt x="433" y="104"/>
                </a:lnTo>
                <a:lnTo>
                  <a:pt x="465" y="96"/>
                </a:lnTo>
                <a:lnTo>
                  <a:pt x="497" y="84"/>
                </a:lnTo>
                <a:lnTo>
                  <a:pt x="533" y="68"/>
                </a:lnTo>
                <a:lnTo>
                  <a:pt x="565" y="52"/>
                </a:lnTo>
                <a:lnTo>
                  <a:pt x="597" y="32"/>
                </a:lnTo>
                <a:lnTo>
                  <a:pt x="629" y="20"/>
                </a:lnTo>
                <a:lnTo>
                  <a:pt x="665" y="8"/>
                </a:lnTo>
                <a:lnTo>
                  <a:pt x="697" y="0"/>
                </a:lnTo>
                <a:lnTo>
                  <a:pt x="729" y="0"/>
                </a:lnTo>
                <a:lnTo>
                  <a:pt x="761" y="8"/>
                </a:lnTo>
                <a:lnTo>
                  <a:pt x="797" y="20"/>
                </a:lnTo>
                <a:lnTo>
                  <a:pt x="829" y="40"/>
                </a:lnTo>
                <a:lnTo>
                  <a:pt x="861" y="64"/>
                </a:lnTo>
                <a:lnTo>
                  <a:pt x="893" y="88"/>
                </a:lnTo>
                <a:lnTo>
                  <a:pt x="929" y="116"/>
                </a:lnTo>
                <a:lnTo>
                  <a:pt x="961" y="148"/>
                </a:lnTo>
                <a:lnTo>
                  <a:pt x="993" y="176"/>
                </a:lnTo>
                <a:lnTo>
                  <a:pt x="1029" y="200"/>
                </a:lnTo>
              </a:path>
            </a:pathLst>
          </a:custGeom>
          <a:noFill/>
          <a:ln w="0">
            <a:solidFill>
              <a:schemeClr val="tx2">
                <a:lumMod val="60000"/>
                <a:lumOff val="40000"/>
              </a:schemeClr>
            </a:solidFill>
            <a:prstDash val="sysDot"/>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08" name="Freeform 1050"/>
          <p:cNvSpPr>
            <a:spLocks/>
          </p:cNvSpPr>
          <p:nvPr/>
        </p:nvSpPr>
        <p:spPr bwMode="auto">
          <a:xfrm>
            <a:off x="1671960" y="1471836"/>
            <a:ext cx="1769666" cy="806450"/>
          </a:xfrm>
          <a:custGeom>
            <a:avLst/>
            <a:gdLst>
              <a:gd name="T0" fmla="*/ 0 w 1029"/>
              <a:gd name="T1" fmla="*/ 508 h 508"/>
              <a:gd name="T2" fmla="*/ 36 w 1029"/>
              <a:gd name="T3" fmla="*/ 488 h 508"/>
              <a:gd name="T4" fmla="*/ 68 w 1029"/>
              <a:gd name="T5" fmla="*/ 428 h 508"/>
              <a:gd name="T6" fmla="*/ 100 w 1029"/>
              <a:gd name="T7" fmla="*/ 376 h 508"/>
              <a:gd name="T8" fmla="*/ 137 w 1029"/>
              <a:gd name="T9" fmla="*/ 360 h 508"/>
              <a:gd name="T10" fmla="*/ 169 w 1029"/>
              <a:gd name="T11" fmla="*/ 356 h 508"/>
              <a:gd name="T12" fmla="*/ 201 w 1029"/>
              <a:gd name="T13" fmla="*/ 356 h 508"/>
              <a:gd name="T14" fmla="*/ 233 w 1029"/>
              <a:gd name="T15" fmla="*/ 360 h 508"/>
              <a:gd name="T16" fmla="*/ 269 w 1029"/>
              <a:gd name="T17" fmla="*/ 364 h 508"/>
              <a:gd name="T18" fmla="*/ 301 w 1029"/>
              <a:gd name="T19" fmla="*/ 368 h 508"/>
              <a:gd name="T20" fmla="*/ 333 w 1029"/>
              <a:gd name="T21" fmla="*/ 372 h 508"/>
              <a:gd name="T22" fmla="*/ 365 w 1029"/>
              <a:gd name="T23" fmla="*/ 372 h 508"/>
              <a:gd name="T24" fmla="*/ 401 w 1029"/>
              <a:gd name="T25" fmla="*/ 368 h 508"/>
              <a:gd name="T26" fmla="*/ 433 w 1029"/>
              <a:gd name="T27" fmla="*/ 364 h 508"/>
              <a:gd name="T28" fmla="*/ 465 w 1029"/>
              <a:gd name="T29" fmla="*/ 356 h 508"/>
              <a:gd name="T30" fmla="*/ 497 w 1029"/>
              <a:gd name="T31" fmla="*/ 344 h 508"/>
              <a:gd name="T32" fmla="*/ 533 w 1029"/>
              <a:gd name="T33" fmla="*/ 328 h 508"/>
              <a:gd name="T34" fmla="*/ 565 w 1029"/>
              <a:gd name="T35" fmla="*/ 312 h 508"/>
              <a:gd name="T36" fmla="*/ 597 w 1029"/>
              <a:gd name="T37" fmla="*/ 292 h 508"/>
              <a:gd name="T38" fmla="*/ 629 w 1029"/>
              <a:gd name="T39" fmla="*/ 276 h 508"/>
              <a:gd name="T40" fmla="*/ 665 w 1029"/>
              <a:gd name="T41" fmla="*/ 256 h 508"/>
              <a:gd name="T42" fmla="*/ 697 w 1029"/>
              <a:gd name="T43" fmla="*/ 236 h 508"/>
              <a:gd name="T44" fmla="*/ 729 w 1029"/>
              <a:gd name="T45" fmla="*/ 216 h 508"/>
              <a:gd name="T46" fmla="*/ 761 w 1029"/>
              <a:gd name="T47" fmla="*/ 192 h 508"/>
              <a:gd name="T48" fmla="*/ 797 w 1029"/>
              <a:gd name="T49" fmla="*/ 172 h 508"/>
              <a:gd name="T50" fmla="*/ 829 w 1029"/>
              <a:gd name="T51" fmla="*/ 152 h 508"/>
              <a:gd name="T52" fmla="*/ 861 w 1029"/>
              <a:gd name="T53" fmla="*/ 128 h 508"/>
              <a:gd name="T54" fmla="*/ 893 w 1029"/>
              <a:gd name="T55" fmla="*/ 104 h 508"/>
              <a:gd name="T56" fmla="*/ 929 w 1029"/>
              <a:gd name="T57" fmla="*/ 80 h 508"/>
              <a:gd name="T58" fmla="*/ 961 w 1029"/>
              <a:gd name="T59" fmla="*/ 52 h 508"/>
              <a:gd name="T60" fmla="*/ 993 w 1029"/>
              <a:gd name="T61" fmla="*/ 24 h 508"/>
              <a:gd name="T62" fmla="*/ 1029 w 1029"/>
              <a:gd name="T63" fmla="*/ 0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508">
                <a:moveTo>
                  <a:pt x="0" y="508"/>
                </a:moveTo>
                <a:lnTo>
                  <a:pt x="36" y="488"/>
                </a:lnTo>
                <a:lnTo>
                  <a:pt x="68" y="428"/>
                </a:lnTo>
                <a:lnTo>
                  <a:pt x="100" y="376"/>
                </a:lnTo>
                <a:lnTo>
                  <a:pt x="137" y="360"/>
                </a:lnTo>
                <a:lnTo>
                  <a:pt x="169" y="356"/>
                </a:lnTo>
                <a:lnTo>
                  <a:pt x="201" y="356"/>
                </a:lnTo>
                <a:lnTo>
                  <a:pt x="233" y="360"/>
                </a:lnTo>
                <a:lnTo>
                  <a:pt x="269" y="364"/>
                </a:lnTo>
                <a:lnTo>
                  <a:pt x="301" y="368"/>
                </a:lnTo>
                <a:lnTo>
                  <a:pt x="333" y="372"/>
                </a:lnTo>
                <a:lnTo>
                  <a:pt x="365" y="372"/>
                </a:lnTo>
                <a:lnTo>
                  <a:pt x="401" y="368"/>
                </a:lnTo>
                <a:lnTo>
                  <a:pt x="433" y="364"/>
                </a:lnTo>
                <a:lnTo>
                  <a:pt x="465" y="356"/>
                </a:lnTo>
                <a:lnTo>
                  <a:pt x="497" y="344"/>
                </a:lnTo>
                <a:lnTo>
                  <a:pt x="533" y="328"/>
                </a:lnTo>
                <a:lnTo>
                  <a:pt x="565" y="312"/>
                </a:lnTo>
                <a:lnTo>
                  <a:pt x="597" y="292"/>
                </a:lnTo>
                <a:lnTo>
                  <a:pt x="629" y="276"/>
                </a:lnTo>
                <a:lnTo>
                  <a:pt x="665" y="256"/>
                </a:lnTo>
                <a:lnTo>
                  <a:pt x="697" y="236"/>
                </a:lnTo>
                <a:lnTo>
                  <a:pt x="729" y="216"/>
                </a:lnTo>
                <a:lnTo>
                  <a:pt x="761" y="192"/>
                </a:lnTo>
                <a:lnTo>
                  <a:pt x="797" y="172"/>
                </a:lnTo>
                <a:lnTo>
                  <a:pt x="829" y="152"/>
                </a:lnTo>
                <a:lnTo>
                  <a:pt x="861" y="128"/>
                </a:lnTo>
                <a:lnTo>
                  <a:pt x="893" y="104"/>
                </a:lnTo>
                <a:lnTo>
                  <a:pt x="929" y="80"/>
                </a:lnTo>
                <a:lnTo>
                  <a:pt x="961" y="52"/>
                </a:lnTo>
                <a:lnTo>
                  <a:pt x="993" y="24"/>
                </a:lnTo>
                <a:lnTo>
                  <a:pt x="1029" y="0"/>
                </a:lnTo>
              </a:path>
            </a:pathLst>
          </a:custGeom>
          <a:noFill/>
          <a:ln w="0">
            <a:solidFill>
              <a:schemeClr val="tx2">
                <a:lumMod val="60000"/>
                <a:lumOff val="40000"/>
              </a:schemeClr>
            </a:solidFill>
            <a:prstDash val="sysDot"/>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09" name="Freeform 1051"/>
          <p:cNvSpPr>
            <a:spLocks/>
          </p:cNvSpPr>
          <p:nvPr/>
        </p:nvSpPr>
        <p:spPr bwMode="auto">
          <a:xfrm>
            <a:off x="1671960" y="1840136"/>
            <a:ext cx="1769666" cy="577850"/>
          </a:xfrm>
          <a:custGeom>
            <a:avLst/>
            <a:gdLst>
              <a:gd name="T0" fmla="*/ 0 w 1029"/>
              <a:gd name="T1" fmla="*/ 364 h 364"/>
              <a:gd name="T2" fmla="*/ 36 w 1029"/>
              <a:gd name="T3" fmla="*/ 328 h 364"/>
              <a:gd name="T4" fmla="*/ 68 w 1029"/>
              <a:gd name="T5" fmla="*/ 236 h 364"/>
              <a:gd name="T6" fmla="*/ 100 w 1029"/>
              <a:gd name="T7" fmla="*/ 144 h 364"/>
              <a:gd name="T8" fmla="*/ 137 w 1029"/>
              <a:gd name="T9" fmla="*/ 88 h 364"/>
              <a:gd name="T10" fmla="*/ 169 w 1029"/>
              <a:gd name="T11" fmla="*/ 44 h 364"/>
              <a:gd name="T12" fmla="*/ 201 w 1029"/>
              <a:gd name="T13" fmla="*/ 20 h 364"/>
              <a:gd name="T14" fmla="*/ 233 w 1029"/>
              <a:gd name="T15" fmla="*/ 4 h 364"/>
              <a:gd name="T16" fmla="*/ 269 w 1029"/>
              <a:gd name="T17" fmla="*/ 0 h 364"/>
              <a:gd name="T18" fmla="*/ 301 w 1029"/>
              <a:gd name="T19" fmla="*/ 0 h 364"/>
              <a:gd name="T20" fmla="*/ 333 w 1029"/>
              <a:gd name="T21" fmla="*/ 4 h 364"/>
              <a:gd name="T22" fmla="*/ 365 w 1029"/>
              <a:gd name="T23" fmla="*/ 8 h 364"/>
              <a:gd name="T24" fmla="*/ 401 w 1029"/>
              <a:gd name="T25" fmla="*/ 16 h 364"/>
              <a:gd name="T26" fmla="*/ 433 w 1029"/>
              <a:gd name="T27" fmla="*/ 24 h 364"/>
              <a:gd name="T28" fmla="*/ 465 w 1029"/>
              <a:gd name="T29" fmla="*/ 32 h 364"/>
              <a:gd name="T30" fmla="*/ 497 w 1029"/>
              <a:gd name="T31" fmla="*/ 36 h 364"/>
              <a:gd name="T32" fmla="*/ 533 w 1029"/>
              <a:gd name="T33" fmla="*/ 36 h 364"/>
              <a:gd name="T34" fmla="*/ 565 w 1029"/>
              <a:gd name="T35" fmla="*/ 32 h 364"/>
              <a:gd name="T36" fmla="*/ 597 w 1029"/>
              <a:gd name="T37" fmla="*/ 32 h 364"/>
              <a:gd name="T38" fmla="*/ 629 w 1029"/>
              <a:gd name="T39" fmla="*/ 28 h 364"/>
              <a:gd name="T40" fmla="*/ 665 w 1029"/>
              <a:gd name="T41" fmla="*/ 24 h 364"/>
              <a:gd name="T42" fmla="*/ 697 w 1029"/>
              <a:gd name="T43" fmla="*/ 24 h 364"/>
              <a:gd name="T44" fmla="*/ 729 w 1029"/>
              <a:gd name="T45" fmla="*/ 32 h 364"/>
              <a:gd name="T46" fmla="*/ 761 w 1029"/>
              <a:gd name="T47" fmla="*/ 40 h 364"/>
              <a:gd name="T48" fmla="*/ 797 w 1029"/>
              <a:gd name="T49" fmla="*/ 56 h 364"/>
              <a:gd name="T50" fmla="*/ 829 w 1029"/>
              <a:gd name="T51" fmla="*/ 76 h 364"/>
              <a:gd name="T52" fmla="*/ 861 w 1029"/>
              <a:gd name="T53" fmla="*/ 100 h 364"/>
              <a:gd name="T54" fmla="*/ 893 w 1029"/>
              <a:gd name="T55" fmla="*/ 128 h 364"/>
              <a:gd name="T56" fmla="*/ 929 w 1029"/>
              <a:gd name="T57" fmla="*/ 152 h 364"/>
              <a:gd name="T58" fmla="*/ 961 w 1029"/>
              <a:gd name="T59" fmla="*/ 180 h 364"/>
              <a:gd name="T60" fmla="*/ 993 w 1029"/>
              <a:gd name="T61" fmla="*/ 208 h 364"/>
              <a:gd name="T62" fmla="*/ 1029 w 1029"/>
              <a:gd name="T63" fmla="*/ 228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364">
                <a:moveTo>
                  <a:pt x="0" y="364"/>
                </a:moveTo>
                <a:lnTo>
                  <a:pt x="36" y="328"/>
                </a:lnTo>
                <a:lnTo>
                  <a:pt x="68" y="236"/>
                </a:lnTo>
                <a:lnTo>
                  <a:pt x="100" y="144"/>
                </a:lnTo>
                <a:lnTo>
                  <a:pt x="137" y="88"/>
                </a:lnTo>
                <a:lnTo>
                  <a:pt x="169" y="44"/>
                </a:lnTo>
                <a:lnTo>
                  <a:pt x="201" y="20"/>
                </a:lnTo>
                <a:lnTo>
                  <a:pt x="233" y="4"/>
                </a:lnTo>
                <a:lnTo>
                  <a:pt x="269" y="0"/>
                </a:lnTo>
                <a:lnTo>
                  <a:pt x="301" y="0"/>
                </a:lnTo>
                <a:lnTo>
                  <a:pt x="333" y="4"/>
                </a:lnTo>
                <a:lnTo>
                  <a:pt x="365" y="8"/>
                </a:lnTo>
                <a:lnTo>
                  <a:pt x="401" y="16"/>
                </a:lnTo>
                <a:lnTo>
                  <a:pt x="433" y="24"/>
                </a:lnTo>
                <a:lnTo>
                  <a:pt x="465" y="32"/>
                </a:lnTo>
                <a:lnTo>
                  <a:pt x="497" y="36"/>
                </a:lnTo>
                <a:lnTo>
                  <a:pt x="533" y="36"/>
                </a:lnTo>
                <a:lnTo>
                  <a:pt x="565" y="32"/>
                </a:lnTo>
                <a:lnTo>
                  <a:pt x="597" y="32"/>
                </a:lnTo>
                <a:lnTo>
                  <a:pt x="629" y="28"/>
                </a:lnTo>
                <a:lnTo>
                  <a:pt x="665" y="24"/>
                </a:lnTo>
                <a:lnTo>
                  <a:pt x="697" y="24"/>
                </a:lnTo>
                <a:lnTo>
                  <a:pt x="729" y="32"/>
                </a:lnTo>
                <a:lnTo>
                  <a:pt x="761" y="40"/>
                </a:lnTo>
                <a:lnTo>
                  <a:pt x="797" y="56"/>
                </a:lnTo>
                <a:lnTo>
                  <a:pt x="829" y="76"/>
                </a:lnTo>
                <a:lnTo>
                  <a:pt x="861" y="100"/>
                </a:lnTo>
                <a:lnTo>
                  <a:pt x="893" y="128"/>
                </a:lnTo>
                <a:lnTo>
                  <a:pt x="929" y="152"/>
                </a:lnTo>
                <a:lnTo>
                  <a:pt x="961" y="180"/>
                </a:lnTo>
                <a:lnTo>
                  <a:pt x="993" y="208"/>
                </a:lnTo>
                <a:lnTo>
                  <a:pt x="1029" y="228"/>
                </a:lnTo>
              </a:path>
            </a:pathLst>
          </a:custGeom>
          <a:noFill/>
          <a:ln w="0">
            <a:solidFill>
              <a:schemeClr val="tx2">
                <a:lumMod val="60000"/>
                <a:lumOff val="40000"/>
              </a:schemeClr>
            </a:solidFill>
            <a:prstDash val="sysDot"/>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10" name="Freeform 1052"/>
          <p:cNvSpPr>
            <a:spLocks/>
          </p:cNvSpPr>
          <p:nvPr/>
        </p:nvSpPr>
        <p:spPr bwMode="auto">
          <a:xfrm>
            <a:off x="1671960" y="2341786"/>
            <a:ext cx="1769666" cy="425450"/>
          </a:xfrm>
          <a:custGeom>
            <a:avLst/>
            <a:gdLst>
              <a:gd name="T0" fmla="*/ 0 w 1029"/>
              <a:gd name="T1" fmla="*/ 0 h 268"/>
              <a:gd name="T2" fmla="*/ 36 w 1029"/>
              <a:gd name="T3" fmla="*/ 16 h 268"/>
              <a:gd name="T4" fmla="*/ 68 w 1029"/>
              <a:gd name="T5" fmla="*/ 72 h 268"/>
              <a:gd name="T6" fmla="*/ 100 w 1029"/>
              <a:gd name="T7" fmla="*/ 124 h 268"/>
              <a:gd name="T8" fmla="*/ 137 w 1029"/>
              <a:gd name="T9" fmla="*/ 156 h 268"/>
              <a:gd name="T10" fmla="*/ 169 w 1029"/>
              <a:gd name="T11" fmla="*/ 180 h 268"/>
              <a:gd name="T12" fmla="*/ 201 w 1029"/>
              <a:gd name="T13" fmla="*/ 204 h 268"/>
              <a:gd name="T14" fmla="*/ 233 w 1029"/>
              <a:gd name="T15" fmla="*/ 224 h 268"/>
              <a:gd name="T16" fmla="*/ 269 w 1029"/>
              <a:gd name="T17" fmla="*/ 236 h 268"/>
              <a:gd name="T18" fmla="*/ 301 w 1029"/>
              <a:gd name="T19" fmla="*/ 240 h 268"/>
              <a:gd name="T20" fmla="*/ 333 w 1029"/>
              <a:gd name="T21" fmla="*/ 236 h 268"/>
              <a:gd name="T22" fmla="*/ 365 w 1029"/>
              <a:gd name="T23" fmla="*/ 228 h 268"/>
              <a:gd name="T24" fmla="*/ 401 w 1029"/>
              <a:gd name="T25" fmla="*/ 216 h 268"/>
              <a:gd name="T26" fmla="*/ 433 w 1029"/>
              <a:gd name="T27" fmla="*/ 212 h 268"/>
              <a:gd name="T28" fmla="*/ 465 w 1029"/>
              <a:gd name="T29" fmla="*/ 216 h 268"/>
              <a:gd name="T30" fmla="*/ 497 w 1029"/>
              <a:gd name="T31" fmla="*/ 224 h 268"/>
              <a:gd name="T32" fmla="*/ 533 w 1029"/>
              <a:gd name="T33" fmla="*/ 240 h 268"/>
              <a:gd name="T34" fmla="*/ 565 w 1029"/>
              <a:gd name="T35" fmla="*/ 252 h 268"/>
              <a:gd name="T36" fmla="*/ 597 w 1029"/>
              <a:gd name="T37" fmla="*/ 264 h 268"/>
              <a:gd name="T38" fmla="*/ 629 w 1029"/>
              <a:gd name="T39" fmla="*/ 268 h 268"/>
              <a:gd name="T40" fmla="*/ 665 w 1029"/>
              <a:gd name="T41" fmla="*/ 260 h 268"/>
              <a:gd name="T42" fmla="*/ 697 w 1029"/>
              <a:gd name="T43" fmla="*/ 240 h 268"/>
              <a:gd name="T44" fmla="*/ 729 w 1029"/>
              <a:gd name="T45" fmla="*/ 216 h 268"/>
              <a:gd name="T46" fmla="*/ 761 w 1029"/>
              <a:gd name="T47" fmla="*/ 192 h 268"/>
              <a:gd name="T48" fmla="*/ 797 w 1029"/>
              <a:gd name="T49" fmla="*/ 172 h 268"/>
              <a:gd name="T50" fmla="*/ 829 w 1029"/>
              <a:gd name="T51" fmla="*/ 164 h 268"/>
              <a:gd name="T52" fmla="*/ 861 w 1029"/>
              <a:gd name="T53" fmla="*/ 172 h 268"/>
              <a:gd name="T54" fmla="*/ 893 w 1029"/>
              <a:gd name="T55" fmla="*/ 192 h 268"/>
              <a:gd name="T56" fmla="*/ 929 w 1029"/>
              <a:gd name="T57" fmla="*/ 216 h 268"/>
              <a:gd name="T58" fmla="*/ 961 w 1029"/>
              <a:gd name="T59" fmla="*/ 244 h 268"/>
              <a:gd name="T60" fmla="*/ 993 w 1029"/>
              <a:gd name="T61" fmla="*/ 264 h 268"/>
              <a:gd name="T62" fmla="*/ 1029 w 1029"/>
              <a:gd name="T63" fmla="*/ 268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268">
                <a:moveTo>
                  <a:pt x="0" y="0"/>
                </a:moveTo>
                <a:lnTo>
                  <a:pt x="36" y="16"/>
                </a:lnTo>
                <a:lnTo>
                  <a:pt x="68" y="72"/>
                </a:lnTo>
                <a:lnTo>
                  <a:pt x="100" y="124"/>
                </a:lnTo>
                <a:lnTo>
                  <a:pt x="137" y="156"/>
                </a:lnTo>
                <a:lnTo>
                  <a:pt x="169" y="180"/>
                </a:lnTo>
                <a:lnTo>
                  <a:pt x="201" y="204"/>
                </a:lnTo>
                <a:lnTo>
                  <a:pt x="233" y="224"/>
                </a:lnTo>
                <a:lnTo>
                  <a:pt x="269" y="236"/>
                </a:lnTo>
                <a:lnTo>
                  <a:pt x="301" y="240"/>
                </a:lnTo>
                <a:lnTo>
                  <a:pt x="333" y="236"/>
                </a:lnTo>
                <a:lnTo>
                  <a:pt x="365" y="228"/>
                </a:lnTo>
                <a:lnTo>
                  <a:pt x="401" y="216"/>
                </a:lnTo>
                <a:lnTo>
                  <a:pt x="433" y="212"/>
                </a:lnTo>
                <a:lnTo>
                  <a:pt x="465" y="216"/>
                </a:lnTo>
                <a:lnTo>
                  <a:pt x="497" y="224"/>
                </a:lnTo>
                <a:lnTo>
                  <a:pt x="533" y="240"/>
                </a:lnTo>
                <a:lnTo>
                  <a:pt x="565" y="252"/>
                </a:lnTo>
                <a:lnTo>
                  <a:pt x="597" y="264"/>
                </a:lnTo>
                <a:lnTo>
                  <a:pt x="629" y="268"/>
                </a:lnTo>
                <a:lnTo>
                  <a:pt x="665" y="260"/>
                </a:lnTo>
                <a:lnTo>
                  <a:pt x="697" y="240"/>
                </a:lnTo>
                <a:lnTo>
                  <a:pt x="729" y="216"/>
                </a:lnTo>
                <a:lnTo>
                  <a:pt x="761" y="192"/>
                </a:lnTo>
                <a:lnTo>
                  <a:pt x="797" y="172"/>
                </a:lnTo>
                <a:lnTo>
                  <a:pt x="829" y="164"/>
                </a:lnTo>
                <a:lnTo>
                  <a:pt x="861" y="172"/>
                </a:lnTo>
                <a:lnTo>
                  <a:pt x="893" y="192"/>
                </a:lnTo>
                <a:lnTo>
                  <a:pt x="929" y="216"/>
                </a:lnTo>
                <a:lnTo>
                  <a:pt x="961" y="244"/>
                </a:lnTo>
                <a:lnTo>
                  <a:pt x="993" y="264"/>
                </a:lnTo>
                <a:lnTo>
                  <a:pt x="1029" y="268"/>
                </a:lnTo>
              </a:path>
            </a:pathLst>
          </a:custGeom>
          <a:noFill/>
          <a:ln w="0">
            <a:solidFill>
              <a:schemeClr val="tx2">
                <a:lumMod val="60000"/>
                <a:lumOff val="40000"/>
              </a:schemeClr>
            </a:solidFill>
            <a:prstDash val="sysDot"/>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11" name="Freeform 1053"/>
          <p:cNvSpPr>
            <a:spLocks/>
          </p:cNvSpPr>
          <p:nvPr/>
        </p:nvSpPr>
        <p:spPr bwMode="auto">
          <a:xfrm>
            <a:off x="1671960" y="2348136"/>
            <a:ext cx="1769666" cy="342900"/>
          </a:xfrm>
          <a:custGeom>
            <a:avLst/>
            <a:gdLst>
              <a:gd name="T0" fmla="*/ 0 w 1029"/>
              <a:gd name="T1" fmla="*/ 0 h 216"/>
              <a:gd name="T2" fmla="*/ 36 w 1029"/>
              <a:gd name="T3" fmla="*/ 24 h 216"/>
              <a:gd name="T4" fmla="*/ 68 w 1029"/>
              <a:gd name="T5" fmla="*/ 92 h 216"/>
              <a:gd name="T6" fmla="*/ 100 w 1029"/>
              <a:gd name="T7" fmla="*/ 136 h 216"/>
              <a:gd name="T8" fmla="*/ 137 w 1029"/>
              <a:gd name="T9" fmla="*/ 144 h 216"/>
              <a:gd name="T10" fmla="*/ 169 w 1029"/>
              <a:gd name="T11" fmla="*/ 144 h 216"/>
              <a:gd name="T12" fmla="*/ 201 w 1029"/>
              <a:gd name="T13" fmla="*/ 148 h 216"/>
              <a:gd name="T14" fmla="*/ 233 w 1029"/>
              <a:gd name="T15" fmla="*/ 160 h 216"/>
              <a:gd name="T16" fmla="*/ 269 w 1029"/>
              <a:gd name="T17" fmla="*/ 172 h 216"/>
              <a:gd name="T18" fmla="*/ 301 w 1029"/>
              <a:gd name="T19" fmla="*/ 184 h 216"/>
              <a:gd name="T20" fmla="*/ 333 w 1029"/>
              <a:gd name="T21" fmla="*/ 192 h 216"/>
              <a:gd name="T22" fmla="*/ 365 w 1029"/>
              <a:gd name="T23" fmla="*/ 204 h 216"/>
              <a:gd name="T24" fmla="*/ 401 w 1029"/>
              <a:gd name="T25" fmla="*/ 212 h 216"/>
              <a:gd name="T26" fmla="*/ 433 w 1029"/>
              <a:gd name="T27" fmla="*/ 216 h 216"/>
              <a:gd name="T28" fmla="*/ 465 w 1029"/>
              <a:gd name="T29" fmla="*/ 216 h 216"/>
              <a:gd name="T30" fmla="*/ 497 w 1029"/>
              <a:gd name="T31" fmla="*/ 212 h 216"/>
              <a:gd name="T32" fmla="*/ 533 w 1029"/>
              <a:gd name="T33" fmla="*/ 204 h 216"/>
              <a:gd name="T34" fmla="*/ 565 w 1029"/>
              <a:gd name="T35" fmla="*/ 188 h 216"/>
              <a:gd name="T36" fmla="*/ 597 w 1029"/>
              <a:gd name="T37" fmla="*/ 176 h 216"/>
              <a:gd name="T38" fmla="*/ 629 w 1029"/>
              <a:gd name="T39" fmla="*/ 164 h 216"/>
              <a:gd name="T40" fmla="*/ 665 w 1029"/>
              <a:gd name="T41" fmla="*/ 160 h 216"/>
              <a:gd name="T42" fmla="*/ 697 w 1029"/>
              <a:gd name="T43" fmla="*/ 160 h 216"/>
              <a:gd name="T44" fmla="*/ 729 w 1029"/>
              <a:gd name="T45" fmla="*/ 164 h 216"/>
              <a:gd name="T46" fmla="*/ 761 w 1029"/>
              <a:gd name="T47" fmla="*/ 172 h 216"/>
              <a:gd name="T48" fmla="*/ 797 w 1029"/>
              <a:gd name="T49" fmla="*/ 180 h 216"/>
              <a:gd name="T50" fmla="*/ 829 w 1029"/>
              <a:gd name="T51" fmla="*/ 180 h 216"/>
              <a:gd name="T52" fmla="*/ 861 w 1029"/>
              <a:gd name="T53" fmla="*/ 180 h 216"/>
              <a:gd name="T54" fmla="*/ 893 w 1029"/>
              <a:gd name="T55" fmla="*/ 168 h 216"/>
              <a:gd name="T56" fmla="*/ 929 w 1029"/>
              <a:gd name="T57" fmla="*/ 156 h 216"/>
              <a:gd name="T58" fmla="*/ 961 w 1029"/>
              <a:gd name="T59" fmla="*/ 140 h 216"/>
              <a:gd name="T60" fmla="*/ 993 w 1029"/>
              <a:gd name="T61" fmla="*/ 128 h 216"/>
              <a:gd name="T62" fmla="*/ 1029 w 1029"/>
              <a:gd name="T63" fmla="*/ 124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216">
                <a:moveTo>
                  <a:pt x="0" y="0"/>
                </a:moveTo>
                <a:lnTo>
                  <a:pt x="36" y="24"/>
                </a:lnTo>
                <a:lnTo>
                  <a:pt x="68" y="92"/>
                </a:lnTo>
                <a:lnTo>
                  <a:pt x="100" y="136"/>
                </a:lnTo>
                <a:lnTo>
                  <a:pt x="137" y="144"/>
                </a:lnTo>
                <a:lnTo>
                  <a:pt x="169" y="144"/>
                </a:lnTo>
                <a:lnTo>
                  <a:pt x="201" y="148"/>
                </a:lnTo>
                <a:lnTo>
                  <a:pt x="233" y="160"/>
                </a:lnTo>
                <a:lnTo>
                  <a:pt x="269" y="172"/>
                </a:lnTo>
                <a:lnTo>
                  <a:pt x="301" y="184"/>
                </a:lnTo>
                <a:lnTo>
                  <a:pt x="333" y="192"/>
                </a:lnTo>
                <a:lnTo>
                  <a:pt x="365" y="204"/>
                </a:lnTo>
                <a:lnTo>
                  <a:pt x="401" y="212"/>
                </a:lnTo>
                <a:lnTo>
                  <a:pt x="433" y="216"/>
                </a:lnTo>
                <a:lnTo>
                  <a:pt x="465" y="216"/>
                </a:lnTo>
                <a:lnTo>
                  <a:pt x="497" y="212"/>
                </a:lnTo>
                <a:lnTo>
                  <a:pt x="533" y="204"/>
                </a:lnTo>
                <a:lnTo>
                  <a:pt x="565" y="188"/>
                </a:lnTo>
                <a:lnTo>
                  <a:pt x="597" y="176"/>
                </a:lnTo>
                <a:lnTo>
                  <a:pt x="629" y="164"/>
                </a:lnTo>
                <a:lnTo>
                  <a:pt x="665" y="160"/>
                </a:lnTo>
                <a:lnTo>
                  <a:pt x="697" y="160"/>
                </a:lnTo>
                <a:lnTo>
                  <a:pt x="729" y="164"/>
                </a:lnTo>
                <a:lnTo>
                  <a:pt x="761" y="172"/>
                </a:lnTo>
                <a:lnTo>
                  <a:pt x="797" y="180"/>
                </a:lnTo>
                <a:lnTo>
                  <a:pt x="829" y="180"/>
                </a:lnTo>
                <a:lnTo>
                  <a:pt x="861" y="180"/>
                </a:lnTo>
                <a:lnTo>
                  <a:pt x="893" y="168"/>
                </a:lnTo>
                <a:lnTo>
                  <a:pt x="929" y="156"/>
                </a:lnTo>
                <a:lnTo>
                  <a:pt x="961" y="140"/>
                </a:lnTo>
                <a:lnTo>
                  <a:pt x="993" y="128"/>
                </a:lnTo>
                <a:lnTo>
                  <a:pt x="1029" y="124"/>
                </a:lnTo>
              </a:path>
            </a:pathLst>
          </a:custGeom>
          <a:noFill/>
          <a:ln w="0">
            <a:solidFill>
              <a:schemeClr val="tx2">
                <a:lumMod val="60000"/>
                <a:lumOff val="40000"/>
              </a:schemeClr>
            </a:solidFill>
            <a:prstDash val="sysDot"/>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12" name="Freeform 1054"/>
          <p:cNvSpPr>
            <a:spLocks/>
          </p:cNvSpPr>
          <p:nvPr/>
        </p:nvSpPr>
        <p:spPr bwMode="auto">
          <a:xfrm>
            <a:off x="1671960" y="2284636"/>
            <a:ext cx="1769666" cy="336550"/>
          </a:xfrm>
          <a:custGeom>
            <a:avLst/>
            <a:gdLst>
              <a:gd name="T0" fmla="*/ 0 w 1029"/>
              <a:gd name="T1" fmla="*/ 24 h 212"/>
              <a:gd name="T2" fmla="*/ 36 w 1029"/>
              <a:gd name="T3" fmla="*/ 16 h 212"/>
              <a:gd name="T4" fmla="*/ 68 w 1029"/>
              <a:gd name="T5" fmla="*/ 0 h 212"/>
              <a:gd name="T6" fmla="*/ 100 w 1029"/>
              <a:gd name="T7" fmla="*/ 4 h 212"/>
              <a:gd name="T8" fmla="*/ 137 w 1029"/>
              <a:gd name="T9" fmla="*/ 24 h 212"/>
              <a:gd name="T10" fmla="*/ 169 w 1029"/>
              <a:gd name="T11" fmla="*/ 52 h 212"/>
              <a:gd name="T12" fmla="*/ 201 w 1029"/>
              <a:gd name="T13" fmla="*/ 72 h 212"/>
              <a:gd name="T14" fmla="*/ 233 w 1029"/>
              <a:gd name="T15" fmla="*/ 92 h 212"/>
              <a:gd name="T16" fmla="*/ 269 w 1029"/>
              <a:gd name="T17" fmla="*/ 112 h 212"/>
              <a:gd name="T18" fmla="*/ 301 w 1029"/>
              <a:gd name="T19" fmla="*/ 132 h 212"/>
              <a:gd name="T20" fmla="*/ 333 w 1029"/>
              <a:gd name="T21" fmla="*/ 148 h 212"/>
              <a:gd name="T22" fmla="*/ 365 w 1029"/>
              <a:gd name="T23" fmla="*/ 164 h 212"/>
              <a:gd name="T24" fmla="*/ 401 w 1029"/>
              <a:gd name="T25" fmla="*/ 176 h 212"/>
              <a:gd name="T26" fmla="*/ 433 w 1029"/>
              <a:gd name="T27" fmla="*/ 184 h 212"/>
              <a:gd name="T28" fmla="*/ 465 w 1029"/>
              <a:gd name="T29" fmla="*/ 188 h 212"/>
              <a:gd name="T30" fmla="*/ 497 w 1029"/>
              <a:gd name="T31" fmla="*/ 188 h 212"/>
              <a:gd name="T32" fmla="*/ 533 w 1029"/>
              <a:gd name="T33" fmla="*/ 184 h 212"/>
              <a:gd name="T34" fmla="*/ 565 w 1029"/>
              <a:gd name="T35" fmla="*/ 176 h 212"/>
              <a:gd name="T36" fmla="*/ 597 w 1029"/>
              <a:gd name="T37" fmla="*/ 168 h 212"/>
              <a:gd name="T38" fmla="*/ 629 w 1029"/>
              <a:gd name="T39" fmla="*/ 168 h 212"/>
              <a:gd name="T40" fmla="*/ 665 w 1029"/>
              <a:gd name="T41" fmla="*/ 168 h 212"/>
              <a:gd name="T42" fmla="*/ 697 w 1029"/>
              <a:gd name="T43" fmla="*/ 172 h 212"/>
              <a:gd name="T44" fmla="*/ 729 w 1029"/>
              <a:gd name="T45" fmla="*/ 180 h 212"/>
              <a:gd name="T46" fmla="*/ 761 w 1029"/>
              <a:gd name="T47" fmla="*/ 192 h 212"/>
              <a:gd name="T48" fmla="*/ 797 w 1029"/>
              <a:gd name="T49" fmla="*/ 204 h 212"/>
              <a:gd name="T50" fmla="*/ 829 w 1029"/>
              <a:gd name="T51" fmla="*/ 212 h 212"/>
              <a:gd name="T52" fmla="*/ 861 w 1029"/>
              <a:gd name="T53" fmla="*/ 212 h 212"/>
              <a:gd name="T54" fmla="*/ 893 w 1029"/>
              <a:gd name="T55" fmla="*/ 208 h 212"/>
              <a:gd name="T56" fmla="*/ 929 w 1029"/>
              <a:gd name="T57" fmla="*/ 196 h 212"/>
              <a:gd name="T58" fmla="*/ 961 w 1029"/>
              <a:gd name="T59" fmla="*/ 184 h 212"/>
              <a:gd name="T60" fmla="*/ 993 w 1029"/>
              <a:gd name="T61" fmla="*/ 172 h 212"/>
              <a:gd name="T62" fmla="*/ 1029 w 1029"/>
              <a:gd name="T63" fmla="*/ 168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212">
                <a:moveTo>
                  <a:pt x="0" y="24"/>
                </a:moveTo>
                <a:lnTo>
                  <a:pt x="36" y="16"/>
                </a:lnTo>
                <a:lnTo>
                  <a:pt x="68" y="0"/>
                </a:lnTo>
                <a:lnTo>
                  <a:pt x="100" y="4"/>
                </a:lnTo>
                <a:lnTo>
                  <a:pt x="137" y="24"/>
                </a:lnTo>
                <a:lnTo>
                  <a:pt x="169" y="52"/>
                </a:lnTo>
                <a:lnTo>
                  <a:pt x="201" y="72"/>
                </a:lnTo>
                <a:lnTo>
                  <a:pt x="233" y="92"/>
                </a:lnTo>
                <a:lnTo>
                  <a:pt x="269" y="112"/>
                </a:lnTo>
                <a:lnTo>
                  <a:pt x="301" y="132"/>
                </a:lnTo>
                <a:lnTo>
                  <a:pt x="333" y="148"/>
                </a:lnTo>
                <a:lnTo>
                  <a:pt x="365" y="164"/>
                </a:lnTo>
                <a:lnTo>
                  <a:pt x="401" y="176"/>
                </a:lnTo>
                <a:lnTo>
                  <a:pt x="433" y="184"/>
                </a:lnTo>
                <a:lnTo>
                  <a:pt x="465" y="188"/>
                </a:lnTo>
                <a:lnTo>
                  <a:pt x="497" y="188"/>
                </a:lnTo>
                <a:lnTo>
                  <a:pt x="533" y="184"/>
                </a:lnTo>
                <a:lnTo>
                  <a:pt x="565" y="176"/>
                </a:lnTo>
                <a:lnTo>
                  <a:pt x="597" y="168"/>
                </a:lnTo>
                <a:lnTo>
                  <a:pt x="629" y="168"/>
                </a:lnTo>
                <a:lnTo>
                  <a:pt x="665" y="168"/>
                </a:lnTo>
                <a:lnTo>
                  <a:pt x="697" y="172"/>
                </a:lnTo>
                <a:lnTo>
                  <a:pt x="729" y="180"/>
                </a:lnTo>
                <a:lnTo>
                  <a:pt x="761" y="192"/>
                </a:lnTo>
                <a:lnTo>
                  <a:pt x="797" y="204"/>
                </a:lnTo>
                <a:lnTo>
                  <a:pt x="829" y="212"/>
                </a:lnTo>
                <a:lnTo>
                  <a:pt x="861" y="212"/>
                </a:lnTo>
                <a:lnTo>
                  <a:pt x="893" y="208"/>
                </a:lnTo>
                <a:lnTo>
                  <a:pt x="929" y="196"/>
                </a:lnTo>
                <a:lnTo>
                  <a:pt x="961" y="184"/>
                </a:lnTo>
                <a:lnTo>
                  <a:pt x="993" y="172"/>
                </a:lnTo>
                <a:lnTo>
                  <a:pt x="1029" y="168"/>
                </a:lnTo>
              </a:path>
            </a:pathLst>
          </a:custGeom>
          <a:noFill/>
          <a:ln w="0">
            <a:solidFill>
              <a:schemeClr val="tx2">
                <a:lumMod val="60000"/>
                <a:lumOff val="40000"/>
              </a:schemeClr>
            </a:solidFill>
            <a:prstDash val="sysDot"/>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13" name="Freeform 1055"/>
          <p:cNvSpPr>
            <a:spLocks/>
          </p:cNvSpPr>
          <p:nvPr/>
        </p:nvSpPr>
        <p:spPr bwMode="auto">
          <a:xfrm>
            <a:off x="1671960" y="2322736"/>
            <a:ext cx="1769666" cy="120650"/>
          </a:xfrm>
          <a:custGeom>
            <a:avLst/>
            <a:gdLst>
              <a:gd name="T0" fmla="*/ 0 w 1029"/>
              <a:gd name="T1" fmla="*/ 0 h 76"/>
              <a:gd name="T2" fmla="*/ 36 w 1029"/>
              <a:gd name="T3" fmla="*/ 16 h 76"/>
              <a:gd name="T4" fmla="*/ 68 w 1029"/>
              <a:gd name="T5" fmla="*/ 44 h 76"/>
              <a:gd name="T6" fmla="*/ 100 w 1029"/>
              <a:gd name="T7" fmla="*/ 68 h 76"/>
              <a:gd name="T8" fmla="*/ 137 w 1029"/>
              <a:gd name="T9" fmla="*/ 72 h 76"/>
              <a:gd name="T10" fmla="*/ 169 w 1029"/>
              <a:gd name="T11" fmla="*/ 64 h 76"/>
              <a:gd name="T12" fmla="*/ 201 w 1029"/>
              <a:gd name="T13" fmla="*/ 60 h 76"/>
              <a:gd name="T14" fmla="*/ 233 w 1029"/>
              <a:gd name="T15" fmla="*/ 64 h 76"/>
              <a:gd name="T16" fmla="*/ 269 w 1029"/>
              <a:gd name="T17" fmla="*/ 64 h 76"/>
              <a:gd name="T18" fmla="*/ 301 w 1029"/>
              <a:gd name="T19" fmla="*/ 64 h 76"/>
              <a:gd name="T20" fmla="*/ 333 w 1029"/>
              <a:gd name="T21" fmla="*/ 68 h 76"/>
              <a:gd name="T22" fmla="*/ 365 w 1029"/>
              <a:gd name="T23" fmla="*/ 68 h 76"/>
              <a:gd name="T24" fmla="*/ 401 w 1029"/>
              <a:gd name="T25" fmla="*/ 68 h 76"/>
              <a:gd name="T26" fmla="*/ 433 w 1029"/>
              <a:gd name="T27" fmla="*/ 68 h 76"/>
              <a:gd name="T28" fmla="*/ 465 w 1029"/>
              <a:gd name="T29" fmla="*/ 68 h 76"/>
              <a:gd name="T30" fmla="*/ 497 w 1029"/>
              <a:gd name="T31" fmla="*/ 68 h 76"/>
              <a:gd name="T32" fmla="*/ 533 w 1029"/>
              <a:gd name="T33" fmla="*/ 64 h 76"/>
              <a:gd name="T34" fmla="*/ 565 w 1029"/>
              <a:gd name="T35" fmla="*/ 64 h 76"/>
              <a:gd name="T36" fmla="*/ 597 w 1029"/>
              <a:gd name="T37" fmla="*/ 60 h 76"/>
              <a:gd name="T38" fmla="*/ 629 w 1029"/>
              <a:gd name="T39" fmla="*/ 56 h 76"/>
              <a:gd name="T40" fmla="*/ 665 w 1029"/>
              <a:gd name="T41" fmla="*/ 56 h 76"/>
              <a:gd name="T42" fmla="*/ 697 w 1029"/>
              <a:gd name="T43" fmla="*/ 52 h 76"/>
              <a:gd name="T44" fmla="*/ 729 w 1029"/>
              <a:gd name="T45" fmla="*/ 56 h 76"/>
              <a:gd name="T46" fmla="*/ 761 w 1029"/>
              <a:gd name="T47" fmla="*/ 56 h 76"/>
              <a:gd name="T48" fmla="*/ 797 w 1029"/>
              <a:gd name="T49" fmla="*/ 60 h 76"/>
              <a:gd name="T50" fmla="*/ 829 w 1029"/>
              <a:gd name="T51" fmla="*/ 60 h 76"/>
              <a:gd name="T52" fmla="*/ 861 w 1029"/>
              <a:gd name="T53" fmla="*/ 60 h 76"/>
              <a:gd name="T54" fmla="*/ 893 w 1029"/>
              <a:gd name="T55" fmla="*/ 60 h 76"/>
              <a:gd name="T56" fmla="*/ 929 w 1029"/>
              <a:gd name="T57" fmla="*/ 64 h 76"/>
              <a:gd name="T58" fmla="*/ 961 w 1029"/>
              <a:gd name="T59" fmla="*/ 68 h 76"/>
              <a:gd name="T60" fmla="*/ 993 w 1029"/>
              <a:gd name="T61" fmla="*/ 72 h 76"/>
              <a:gd name="T62" fmla="*/ 1029 w 1029"/>
              <a:gd name="T63"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76">
                <a:moveTo>
                  <a:pt x="0" y="0"/>
                </a:moveTo>
                <a:lnTo>
                  <a:pt x="36" y="16"/>
                </a:lnTo>
                <a:lnTo>
                  <a:pt x="68" y="44"/>
                </a:lnTo>
                <a:lnTo>
                  <a:pt x="100" y="68"/>
                </a:lnTo>
                <a:lnTo>
                  <a:pt x="137" y="72"/>
                </a:lnTo>
                <a:lnTo>
                  <a:pt x="169" y="64"/>
                </a:lnTo>
                <a:lnTo>
                  <a:pt x="201" y="60"/>
                </a:lnTo>
                <a:lnTo>
                  <a:pt x="233" y="64"/>
                </a:lnTo>
                <a:lnTo>
                  <a:pt x="269" y="64"/>
                </a:lnTo>
                <a:lnTo>
                  <a:pt x="301" y="64"/>
                </a:lnTo>
                <a:lnTo>
                  <a:pt x="333" y="68"/>
                </a:lnTo>
                <a:lnTo>
                  <a:pt x="365" y="68"/>
                </a:lnTo>
                <a:lnTo>
                  <a:pt x="401" y="68"/>
                </a:lnTo>
                <a:lnTo>
                  <a:pt x="433" y="68"/>
                </a:lnTo>
                <a:lnTo>
                  <a:pt x="465" y="68"/>
                </a:lnTo>
                <a:lnTo>
                  <a:pt x="497" y="68"/>
                </a:lnTo>
                <a:lnTo>
                  <a:pt x="533" y="64"/>
                </a:lnTo>
                <a:lnTo>
                  <a:pt x="565" y="64"/>
                </a:lnTo>
                <a:lnTo>
                  <a:pt x="597" y="60"/>
                </a:lnTo>
                <a:lnTo>
                  <a:pt x="629" y="56"/>
                </a:lnTo>
                <a:lnTo>
                  <a:pt x="665" y="56"/>
                </a:lnTo>
                <a:lnTo>
                  <a:pt x="697" y="52"/>
                </a:lnTo>
                <a:lnTo>
                  <a:pt x="729" y="56"/>
                </a:lnTo>
                <a:lnTo>
                  <a:pt x="761" y="56"/>
                </a:lnTo>
                <a:lnTo>
                  <a:pt x="797" y="60"/>
                </a:lnTo>
                <a:lnTo>
                  <a:pt x="829" y="60"/>
                </a:lnTo>
                <a:lnTo>
                  <a:pt x="861" y="60"/>
                </a:lnTo>
                <a:lnTo>
                  <a:pt x="893" y="60"/>
                </a:lnTo>
                <a:lnTo>
                  <a:pt x="929" y="64"/>
                </a:lnTo>
                <a:lnTo>
                  <a:pt x="961" y="68"/>
                </a:lnTo>
                <a:lnTo>
                  <a:pt x="993" y="72"/>
                </a:lnTo>
                <a:lnTo>
                  <a:pt x="1029" y="76"/>
                </a:lnTo>
              </a:path>
            </a:pathLst>
          </a:custGeom>
          <a:noFill/>
          <a:ln w="0">
            <a:solidFill>
              <a:schemeClr val="tx2">
                <a:lumMod val="60000"/>
                <a:lumOff val="40000"/>
              </a:schemeClr>
            </a:solidFill>
            <a:prstDash val="sysDot"/>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14" name="Freeform 1056"/>
          <p:cNvSpPr>
            <a:spLocks/>
          </p:cNvSpPr>
          <p:nvPr/>
        </p:nvSpPr>
        <p:spPr bwMode="auto">
          <a:xfrm>
            <a:off x="1671960" y="2081436"/>
            <a:ext cx="1769666" cy="355600"/>
          </a:xfrm>
          <a:custGeom>
            <a:avLst/>
            <a:gdLst>
              <a:gd name="T0" fmla="*/ 0 w 1029"/>
              <a:gd name="T1" fmla="*/ 188 h 224"/>
              <a:gd name="T2" fmla="*/ 36 w 1029"/>
              <a:gd name="T3" fmla="*/ 176 h 224"/>
              <a:gd name="T4" fmla="*/ 68 w 1029"/>
              <a:gd name="T5" fmla="*/ 152 h 224"/>
              <a:gd name="T6" fmla="*/ 100 w 1029"/>
              <a:gd name="T7" fmla="*/ 132 h 224"/>
              <a:gd name="T8" fmla="*/ 137 w 1029"/>
              <a:gd name="T9" fmla="*/ 112 h 224"/>
              <a:gd name="T10" fmla="*/ 169 w 1029"/>
              <a:gd name="T11" fmla="*/ 88 h 224"/>
              <a:gd name="T12" fmla="*/ 201 w 1029"/>
              <a:gd name="T13" fmla="*/ 60 h 224"/>
              <a:gd name="T14" fmla="*/ 233 w 1029"/>
              <a:gd name="T15" fmla="*/ 36 h 224"/>
              <a:gd name="T16" fmla="*/ 269 w 1029"/>
              <a:gd name="T17" fmla="*/ 16 h 224"/>
              <a:gd name="T18" fmla="*/ 301 w 1029"/>
              <a:gd name="T19" fmla="*/ 4 h 224"/>
              <a:gd name="T20" fmla="*/ 333 w 1029"/>
              <a:gd name="T21" fmla="*/ 0 h 224"/>
              <a:gd name="T22" fmla="*/ 365 w 1029"/>
              <a:gd name="T23" fmla="*/ 4 h 224"/>
              <a:gd name="T24" fmla="*/ 401 w 1029"/>
              <a:gd name="T25" fmla="*/ 8 h 224"/>
              <a:gd name="T26" fmla="*/ 433 w 1029"/>
              <a:gd name="T27" fmla="*/ 20 h 224"/>
              <a:gd name="T28" fmla="*/ 465 w 1029"/>
              <a:gd name="T29" fmla="*/ 32 h 224"/>
              <a:gd name="T30" fmla="*/ 497 w 1029"/>
              <a:gd name="T31" fmla="*/ 44 h 224"/>
              <a:gd name="T32" fmla="*/ 533 w 1029"/>
              <a:gd name="T33" fmla="*/ 60 h 224"/>
              <a:gd name="T34" fmla="*/ 565 w 1029"/>
              <a:gd name="T35" fmla="*/ 80 h 224"/>
              <a:gd name="T36" fmla="*/ 597 w 1029"/>
              <a:gd name="T37" fmla="*/ 96 h 224"/>
              <a:gd name="T38" fmla="*/ 629 w 1029"/>
              <a:gd name="T39" fmla="*/ 120 h 224"/>
              <a:gd name="T40" fmla="*/ 665 w 1029"/>
              <a:gd name="T41" fmla="*/ 140 h 224"/>
              <a:gd name="T42" fmla="*/ 697 w 1029"/>
              <a:gd name="T43" fmla="*/ 164 h 224"/>
              <a:gd name="T44" fmla="*/ 729 w 1029"/>
              <a:gd name="T45" fmla="*/ 184 h 224"/>
              <a:gd name="T46" fmla="*/ 761 w 1029"/>
              <a:gd name="T47" fmla="*/ 200 h 224"/>
              <a:gd name="T48" fmla="*/ 797 w 1029"/>
              <a:gd name="T49" fmla="*/ 212 h 224"/>
              <a:gd name="T50" fmla="*/ 829 w 1029"/>
              <a:gd name="T51" fmla="*/ 220 h 224"/>
              <a:gd name="T52" fmla="*/ 861 w 1029"/>
              <a:gd name="T53" fmla="*/ 224 h 224"/>
              <a:gd name="T54" fmla="*/ 893 w 1029"/>
              <a:gd name="T55" fmla="*/ 220 h 224"/>
              <a:gd name="T56" fmla="*/ 929 w 1029"/>
              <a:gd name="T57" fmla="*/ 216 h 224"/>
              <a:gd name="T58" fmla="*/ 961 w 1029"/>
              <a:gd name="T59" fmla="*/ 212 h 224"/>
              <a:gd name="T60" fmla="*/ 993 w 1029"/>
              <a:gd name="T61" fmla="*/ 208 h 224"/>
              <a:gd name="T62" fmla="*/ 1029 w 1029"/>
              <a:gd name="T63" fmla="*/ 208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224">
                <a:moveTo>
                  <a:pt x="0" y="188"/>
                </a:moveTo>
                <a:lnTo>
                  <a:pt x="36" y="176"/>
                </a:lnTo>
                <a:lnTo>
                  <a:pt x="68" y="152"/>
                </a:lnTo>
                <a:lnTo>
                  <a:pt x="100" y="132"/>
                </a:lnTo>
                <a:lnTo>
                  <a:pt x="137" y="112"/>
                </a:lnTo>
                <a:lnTo>
                  <a:pt x="169" y="88"/>
                </a:lnTo>
                <a:lnTo>
                  <a:pt x="201" y="60"/>
                </a:lnTo>
                <a:lnTo>
                  <a:pt x="233" y="36"/>
                </a:lnTo>
                <a:lnTo>
                  <a:pt x="269" y="16"/>
                </a:lnTo>
                <a:lnTo>
                  <a:pt x="301" y="4"/>
                </a:lnTo>
                <a:lnTo>
                  <a:pt x="333" y="0"/>
                </a:lnTo>
                <a:lnTo>
                  <a:pt x="365" y="4"/>
                </a:lnTo>
                <a:lnTo>
                  <a:pt x="401" y="8"/>
                </a:lnTo>
                <a:lnTo>
                  <a:pt x="433" y="20"/>
                </a:lnTo>
                <a:lnTo>
                  <a:pt x="465" y="32"/>
                </a:lnTo>
                <a:lnTo>
                  <a:pt x="497" y="44"/>
                </a:lnTo>
                <a:lnTo>
                  <a:pt x="533" y="60"/>
                </a:lnTo>
                <a:lnTo>
                  <a:pt x="565" y="80"/>
                </a:lnTo>
                <a:lnTo>
                  <a:pt x="597" y="96"/>
                </a:lnTo>
                <a:lnTo>
                  <a:pt x="629" y="120"/>
                </a:lnTo>
                <a:lnTo>
                  <a:pt x="665" y="140"/>
                </a:lnTo>
                <a:lnTo>
                  <a:pt x="697" y="164"/>
                </a:lnTo>
                <a:lnTo>
                  <a:pt x="729" y="184"/>
                </a:lnTo>
                <a:lnTo>
                  <a:pt x="761" y="200"/>
                </a:lnTo>
                <a:lnTo>
                  <a:pt x="797" y="212"/>
                </a:lnTo>
                <a:lnTo>
                  <a:pt x="829" y="220"/>
                </a:lnTo>
                <a:lnTo>
                  <a:pt x="861" y="224"/>
                </a:lnTo>
                <a:lnTo>
                  <a:pt x="893" y="220"/>
                </a:lnTo>
                <a:lnTo>
                  <a:pt x="929" y="216"/>
                </a:lnTo>
                <a:lnTo>
                  <a:pt x="961" y="212"/>
                </a:lnTo>
                <a:lnTo>
                  <a:pt x="993" y="208"/>
                </a:lnTo>
                <a:lnTo>
                  <a:pt x="1029" y="208"/>
                </a:lnTo>
              </a:path>
            </a:pathLst>
          </a:custGeom>
          <a:noFill/>
          <a:ln w="0">
            <a:solidFill>
              <a:schemeClr val="tx2">
                <a:lumMod val="60000"/>
                <a:lumOff val="40000"/>
              </a:schemeClr>
            </a:solidFill>
            <a:prstDash val="sysDot"/>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15" name="Freeform 1057"/>
          <p:cNvSpPr>
            <a:spLocks/>
          </p:cNvSpPr>
          <p:nvPr/>
        </p:nvSpPr>
        <p:spPr bwMode="auto">
          <a:xfrm>
            <a:off x="1671960" y="1274986"/>
            <a:ext cx="1769666" cy="1066800"/>
          </a:xfrm>
          <a:custGeom>
            <a:avLst/>
            <a:gdLst>
              <a:gd name="T0" fmla="*/ 0 w 1029"/>
              <a:gd name="T1" fmla="*/ 672 h 672"/>
              <a:gd name="T2" fmla="*/ 36 w 1029"/>
              <a:gd name="T3" fmla="*/ 664 h 672"/>
              <a:gd name="T4" fmla="*/ 68 w 1029"/>
              <a:gd name="T5" fmla="*/ 640 h 672"/>
              <a:gd name="T6" fmla="*/ 100 w 1029"/>
              <a:gd name="T7" fmla="*/ 620 h 672"/>
              <a:gd name="T8" fmla="*/ 137 w 1029"/>
              <a:gd name="T9" fmla="*/ 600 h 672"/>
              <a:gd name="T10" fmla="*/ 169 w 1029"/>
              <a:gd name="T11" fmla="*/ 580 h 672"/>
              <a:gd name="T12" fmla="*/ 201 w 1029"/>
              <a:gd name="T13" fmla="*/ 552 h 672"/>
              <a:gd name="T14" fmla="*/ 233 w 1029"/>
              <a:gd name="T15" fmla="*/ 520 h 672"/>
              <a:gd name="T16" fmla="*/ 269 w 1029"/>
              <a:gd name="T17" fmla="*/ 484 h 672"/>
              <a:gd name="T18" fmla="*/ 301 w 1029"/>
              <a:gd name="T19" fmla="*/ 452 h 672"/>
              <a:gd name="T20" fmla="*/ 333 w 1029"/>
              <a:gd name="T21" fmla="*/ 416 h 672"/>
              <a:gd name="T22" fmla="*/ 365 w 1029"/>
              <a:gd name="T23" fmla="*/ 384 h 672"/>
              <a:gd name="T24" fmla="*/ 401 w 1029"/>
              <a:gd name="T25" fmla="*/ 348 h 672"/>
              <a:gd name="T26" fmla="*/ 433 w 1029"/>
              <a:gd name="T27" fmla="*/ 308 h 672"/>
              <a:gd name="T28" fmla="*/ 465 w 1029"/>
              <a:gd name="T29" fmla="*/ 268 h 672"/>
              <a:gd name="T30" fmla="*/ 497 w 1029"/>
              <a:gd name="T31" fmla="*/ 228 h 672"/>
              <a:gd name="T32" fmla="*/ 533 w 1029"/>
              <a:gd name="T33" fmla="*/ 184 h 672"/>
              <a:gd name="T34" fmla="*/ 565 w 1029"/>
              <a:gd name="T35" fmla="*/ 148 h 672"/>
              <a:gd name="T36" fmla="*/ 597 w 1029"/>
              <a:gd name="T37" fmla="*/ 116 h 672"/>
              <a:gd name="T38" fmla="*/ 629 w 1029"/>
              <a:gd name="T39" fmla="*/ 92 h 672"/>
              <a:gd name="T40" fmla="*/ 665 w 1029"/>
              <a:gd name="T41" fmla="*/ 72 h 672"/>
              <a:gd name="T42" fmla="*/ 697 w 1029"/>
              <a:gd name="T43" fmla="*/ 56 h 672"/>
              <a:gd name="T44" fmla="*/ 729 w 1029"/>
              <a:gd name="T45" fmla="*/ 44 h 672"/>
              <a:gd name="T46" fmla="*/ 761 w 1029"/>
              <a:gd name="T47" fmla="*/ 36 h 672"/>
              <a:gd name="T48" fmla="*/ 797 w 1029"/>
              <a:gd name="T49" fmla="*/ 28 h 672"/>
              <a:gd name="T50" fmla="*/ 829 w 1029"/>
              <a:gd name="T51" fmla="*/ 24 h 672"/>
              <a:gd name="T52" fmla="*/ 861 w 1029"/>
              <a:gd name="T53" fmla="*/ 20 h 672"/>
              <a:gd name="T54" fmla="*/ 893 w 1029"/>
              <a:gd name="T55" fmla="*/ 16 h 672"/>
              <a:gd name="T56" fmla="*/ 929 w 1029"/>
              <a:gd name="T57" fmla="*/ 12 h 672"/>
              <a:gd name="T58" fmla="*/ 961 w 1029"/>
              <a:gd name="T59" fmla="*/ 8 h 672"/>
              <a:gd name="T60" fmla="*/ 993 w 1029"/>
              <a:gd name="T61" fmla="*/ 4 h 672"/>
              <a:gd name="T62" fmla="*/ 1029 w 1029"/>
              <a:gd name="T63"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672">
                <a:moveTo>
                  <a:pt x="0" y="672"/>
                </a:moveTo>
                <a:lnTo>
                  <a:pt x="36" y="664"/>
                </a:lnTo>
                <a:lnTo>
                  <a:pt x="68" y="640"/>
                </a:lnTo>
                <a:lnTo>
                  <a:pt x="100" y="620"/>
                </a:lnTo>
                <a:lnTo>
                  <a:pt x="137" y="600"/>
                </a:lnTo>
                <a:lnTo>
                  <a:pt x="169" y="580"/>
                </a:lnTo>
                <a:lnTo>
                  <a:pt x="201" y="552"/>
                </a:lnTo>
                <a:lnTo>
                  <a:pt x="233" y="520"/>
                </a:lnTo>
                <a:lnTo>
                  <a:pt x="269" y="484"/>
                </a:lnTo>
                <a:lnTo>
                  <a:pt x="301" y="452"/>
                </a:lnTo>
                <a:lnTo>
                  <a:pt x="333" y="416"/>
                </a:lnTo>
                <a:lnTo>
                  <a:pt x="365" y="384"/>
                </a:lnTo>
                <a:lnTo>
                  <a:pt x="401" y="348"/>
                </a:lnTo>
                <a:lnTo>
                  <a:pt x="433" y="308"/>
                </a:lnTo>
                <a:lnTo>
                  <a:pt x="465" y="268"/>
                </a:lnTo>
                <a:lnTo>
                  <a:pt x="497" y="228"/>
                </a:lnTo>
                <a:lnTo>
                  <a:pt x="533" y="184"/>
                </a:lnTo>
                <a:lnTo>
                  <a:pt x="565" y="148"/>
                </a:lnTo>
                <a:lnTo>
                  <a:pt x="597" y="116"/>
                </a:lnTo>
                <a:lnTo>
                  <a:pt x="629" y="92"/>
                </a:lnTo>
                <a:lnTo>
                  <a:pt x="665" y="72"/>
                </a:lnTo>
                <a:lnTo>
                  <a:pt x="697" y="56"/>
                </a:lnTo>
                <a:lnTo>
                  <a:pt x="729" y="44"/>
                </a:lnTo>
                <a:lnTo>
                  <a:pt x="761" y="36"/>
                </a:lnTo>
                <a:lnTo>
                  <a:pt x="797" y="28"/>
                </a:lnTo>
                <a:lnTo>
                  <a:pt x="829" y="24"/>
                </a:lnTo>
                <a:lnTo>
                  <a:pt x="861" y="20"/>
                </a:lnTo>
                <a:lnTo>
                  <a:pt x="893" y="16"/>
                </a:lnTo>
                <a:lnTo>
                  <a:pt x="929" y="12"/>
                </a:lnTo>
                <a:lnTo>
                  <a:pt x="961" y="8"/>
                </a:lnTo>
                <a:lnTo>
                  <a:pt x="993" y="4"/>
                </a:lnTo>
                <a:lnTo>
                  <a:pt x="1029" y="0"/>
                </a:lnTo>
              </a:path>
            </a:pathLst>
          </a:custGeom>
          <a:noFill/>
          <a:ln w="0">
            <a:solidFill>
              <a:schemeClr val="tx2">
                <a:lumMod val="60000"/>
                <a:lumOff val="40000"/>
              </a:schemeClr>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16" name="Freeform 1058"/>
          <p:cNvSpPr>
            <a:spLocks/>
          </p:cNvSpPr>
          <p:nvPr/>
        </p:nvSpPr>
        <p:spPr bwMode="auto">
          <a:xfrm>
            <a:off x="1671960" y="2151286"/>
            <a:ext cx="1769666" cy="247650"/>
          </a:xfrm>
          <a:custGeom>
            <a:avLst/>
            <a:gdLst>
              <a:gd name="T0" fmla="*/ 0 w 1029"/>
              <a:gd name="T1" fmla="*/ 124 h 156"/>
              <a:gd name="T2" fmla="*/ 36 w 1029"/>
              <a:gd name="T3" fmla="*/ 112 h 156"/>
              <a:gd name="T4" fmla="*/ 68 w 1029"/>
              <a:gd name="T5" fmla="*/ 76 h 156"/>
              <a:gd name="T6" fmla="*/ 100 w 1029"/>
              <a:gd name="T7" fmla="*/ 40 h 156"/>
              <a:gd name="T8" fmla="*/ 137 w 1029"/>
              <a:gd name="T9" fmla="*/ 24 h 156"/>
              <a:gd name="T10" fmla="*/ 169 w 1029"/>
              <a:gd name="T11" fmla="*/ 16 h 156"/>
              <a:gd name="T12" fmla="*/ 201 w 1029"/>
              <a:gd name="T13" fmla="*/ 12 h 156"/>
              <a:gd name="T14" fmla="*/ 233 w 1029"/>
              <a:gd name="T15" fmla="*/ 4 h 156"/>
              <a:gd name="T16" fmla="*/ 269 w 1029"/>
              <a:gd name="T17" fmla="*/ 0 h 156"/>
              <a:gd name="T18" fmla="*/ 301 w 1029"/>
              <a:gd name="T19" fmla="*/ 0 h 156"/>
              <a:gd name="T20" fmla="*/ 333 w 1029"/>
              <a:gd name="T21" fmla="*/ 4 h 156"/>
              <a:gd name="T22" fmla="*/ 365 w 1029"/>
              <a:gd name="T23" fmla="*/ 12 h 156"/>
              <a:gd name="T24" fmla="*/ 401 w 1029"/>
              <a:gd name="T25" fmla="*/ 24 h 156"/>
              <a:gd name="T26" fmla="*/ 433 w 1029"/>
              <a:gd name="T27" fmla="*/ 40 h 156"/>
              <a:gd name="T28" fmla="*/ 465 w 1029"/>
              <a:gd name="T29" fmla="*/ 56 h 156"/>
              <a:gd name="T30" fmla="*/ 497 w 1029"/>
              <a:gd name="T31" fmla="*/ 80 h 156"/>
              <a:gd name="T32" fmla="*/ 533 w 1029"/>
              <a:gd name="T33" fmla="*/ 100 h 156"/>
              <a:gd name="T34" fmla="*/ 565 w 1029"/>
              <a:gd name="T35" fmla="*/ 120 h 156"/>
              <a:gd name="T36" fmla="*/ 597 w 1029"/>
              <a:gd name="T37" fmla="*/ 140 h 156"/>
              <a:gd name="T38" fmla="*/ 629 w 1029"/>
              <a:gd name="T39" fmla="*/ 148 h 156"/>
              <a:gd name="T40" fmla="*/ 665 w 1029"/>
              <a:gd name="T41" fmla="*/ 156 h 156"/>
              <a:gd name="T42" fmla="*/ 697 w 1029"/>
              <a:gd name="T43" fmla="*/ 152 h 156"/>
              <a:gd name="T44" fmla="*/ 729 w 1029"/>
              <a:gd name="T45" fmla="*/ 140 h 156"/>
              <a:gd name="T46" fmla="*/ 761 w 1029"/>
              <a:gd name="T47" fmla="*/ 124 h 156"/>
              <a:gd name="T48" fmla="*/ 797 w 1029"/>
              <a:gd name="T49" fmla="*/ 108 h 156"/>
              <a:gd name="T50" fmla="*/ 829 w 1029"/>
              <a:gd name="T51" fmla="*/ 88 h 156"/>
              <a:gd name="T52" fmla="*/ 861 w 1029"/>
              <a:gd name="T53" fmla="*/ 80 h 156"/>
              <a:gd name="T54" fmla="*/ 893 w 1029"/>
              <a:gd name="T55" fmla="*/ 76 h 156"/>
              <a:gd name="T56" fmla="*/ 929 w 1029"/>
              <a:gd name="T57" fmla="*/ 80 h 156"/>
              <a:gd name="T58" fmla="*/ 961 w 1029"/>
              <a:gd name="T59" fmla="*/ 92 h 156"/>
              <a:gd name="T60" fmla="*/ 993 w 1029"/>
              <a:gd name="T61" fmla="*/ 104 h 156"/>
              <a:gd name="T62" fmla="*/ 1029 w 1029"/>
              <a:gd name="T63" fmla="*/ 12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156">
                <a:moveTo>
                  <a:pt x="0" y="124"/>
                </a:moveTo>
                <a:lnTo>
                  <a:pt x="36" y="112"/>
                </a:lnTo>
                <a:lnTo>
                  <a:pt x="68" y="76"/>
                </a:lnTo>
                <a:lnTo>
                  <a:pt x="100" y="40"/>
                </a:lnTo>
                <a:lnTo>
                  <a:pt x="137" y="24"/>
                </a:lnTo>
                <a:lnTo>
                  <a:pt x="169" y="16"/>
                </a:lnTo>
                <a:lnTo>
                  <a:pt x="201" y="12"/>
                </a:lnTo>
                <a:lnTo>
                  <a:pt x="233" y="4"/>
                </a:lnTo>
                <a:lnTo>
                  <a:pt x="269" y="0"/>
                </a:lnTo>
                <a:lnTo>
                  <a:pt x="301" y="0"/>
                </a:lnTo>
                <a:lnTo>
                  <a:pt x="333" y="4"/>
                </a:lnTo>
                <a:lnTo>
                  <a:pt x="365" y="12"/>
                </a:lnTo>
                <a:lnTo>
                  <a:pt x="401" y="24"/>
                </a:lnTo>
                <a:lnTo>
                  <a:pt x="433" y="40"/>
                </a:lnTo>
                <a:lnTo>
                  <a:pt x="465" y="56"/>
                </a:lnTo>
                <a:lnTo>
                  <a:pt x="497" y="80"/>
                </a:lnTo>
                <a:lnTo>
                  <a:pt x="533" y="100"/>
                </a:lnTo>
                <a:lnTo>
                  <a:pt x="565" y="120"/>
                </a:lnTo>
                <a:lnTo>
                  <a:pt x="597" y="140"/>
                </a:lnTo>
                <a:lnTo>
                  <a:pt x="629" y="148"/>
                </a:lnTo>
                <a:lnTo>
                  <a:pt x="665" y="156"/>
                </a:lnTo>
                <a:lnTo>
                  <a:pt x="697" y="152"/>
                </a:lnTo>
                <a:lnTo>
                  <a:pt x="729" y="140"/>
                </a:lnTo>
                <a:lnTo>
                  <a:pt x="761" y="124"/>
                </a:lnTo>
                <a:lnTo>
                  <a:pt x="797" y="108"/>
                </a:lnTo>
                <a:lnTo>
                  <a:pt x="829" y="88"/>
                </a:lnTo>
                <a:lnTo>
                  <a:pt x="861" y="80"/>
                </a:lnTo>
                <a:lnTo>
                  <a:pt x="893" y="76"/>
                </a:lnTo>
                <a:lnTo>
                  <a:pt x="929" y="80"/>
                </a:lnTo>
                <a:lnTo>
                  <a:pt x="961" y="92"/>
                </a:lnTo>
                <a:lnTo>
                  <a:pt x="993" y="104"/>
                </a:lnTo>
                <a:lnTo>
                  <a:pt x="1029" y="120"/>
                </a:lnTo>
              </a:path>
            </a:pathLst>
          </a:custGeom>
          <a:noFill/>
          <a:ln w="0">
            <a:solidFill>
              <a:schemeClr val="tx2">
                <a:lumMod val="60000"/>
                <a:lumOff val="40000"/>
              </a:schemeClr>
            </a:solidFill>
            <a:prstDash val="sysDot"/>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17" name="Freeform 1059"/>
          <p:cNvSpPr>
            <a:spLocks/>
          </p:cNvSpPr>
          <p:nvPr/>
        </p:nvSpPr>
        <p:spPr bwMode="auto">
          <a:xfrm>
            <a:off x="1671960" y="2113186"/>
            <a:ext cx="1769666" cy="311150"/>
          </a:xfrm>
          <a:custGeom>
            <a:avLst/>
            <a:gdLst>
              <a:gd name="T0" fmla="*/ 0 w 1029"/>
              <a:gd name="T1" fmla="*/ 124 h 196"/>
              <a:gd name="T2" fmla="*/ 36 w 1029"/>
              <a:gd name="T3" fmla="*/ 112 h 196"/>
              <a:gd name="T4" fmla="*/ 68 w 1029"/>
              <a:gd name="T5" fmla="*/ 64 h 196"/>
              <a:gd name="T6" fmla="*/ 100 w 1029"/>
              <a:gd name="T7" fmla="*/ 12 h 196"/>
              <a:gd name="T8" fmla="*/ 137 w 1029"/>
              <a:gd name="T9" fmla="*/ 0 h 196"/>
              <a:gd name="T10" fmla="*/ 169 w 1029"/>
              <a:gd name="T11" fmla="*/ 4 h 196"/>
              <a:gd name="T12" fmla="*/ 201 w 1029"/>
              <a:gd name="T13" fmla="*/ 20 h 196"/>
              <a:gd name="T14" fmla="*/ 233 w 1029"/>
              <a:gd name="T15" fmla="*/ 32 h 196"/>
              <a:gd name="T16" fmla="*/ 269 w 1029"/>
              <a:gd name="T17" fmla="*/ 44 h 196"/>
              <a:gd name="T18" fmla="*/ 301 w 1029"/>
              <a:gd name="T19" fmla="*/ 56 h 196"/>
              <a:gd name="T20" fmla="*/ 333 w 1029"/>
              <a:gd name="T21" fmla="*/ 64 h 196"/>
              <a:gd name="T22" fmla="*/ 365 w 1029"/>
              <a:gd name="T23" fmla="*/ 72 h 196"/>
              <a:gd name="T24" fmla="*/ 401 w 1029"/>
              <a:gd name="T25" fmla="*/ 80 h 196"/>
              <a:gd name="T26" fmla="*/ 433 w 1029"/>
              <a:gd name="T27" fmla="*/ 84 h 196"/>
              <a:gd name="T28" fmla="*/ 465 w 1029"/>
              <a:gd name="T29" fmla="*/ 88 h 196"/>
              <a:gd name="T30" fmla="*/ 497 w 1029"/>
              <a:gd name="T31" fmla="*/ 96 h 196"/>
              <a:gd name="T32" fmla="*/ 533 w 1029"/>
              <a:gd name="T33" fmla="*/ 100 h 196"/>
              <a:gd name="T34" fmla="*/ 565 w 1029"/>
              <a:gd name="T35" fmla="*/ 108 h 196"/>
              <a:gd name="T36" fmla="*/ 597 w 1029"/>
              <a:gd name="T37" fmla="*/ 112 h 196"/>
              <a:gd name="T38" fmla="*/ 629 w 1029"/>
              <a:gd name="T39" fmla="*/ 120 h 196"/>
              <a:gd name="T40" fmla="*/ 665 w 1029"/>
              <a:gd name="T41" fmla="*/ 128 h 196"/>
              <a:gd name="T42" fmla="*/ 697 w 1029"/>
              <a:gd name="T43" fmla="*/ 136 h 196"/>
              <a:gd name="T44" fmla="*/ 729 w 1029"/>
              <a:gd name="T45" fmla="*/ 148 h 196"/>
              <a:gd name="T46" fmla="*/ 761 w 1029"/>
              <a:gd name="T47" fmla="*/ 160 h 196"/>
              <a:gd name="T48" fmla="*/ 797 w 1029"/>
              <a:gd name="T49" fmla="*/ 168 h 196"/>
              <a:gd name="T50" fmla="*/ 829 w 1029"/>
              <a:gd name="T51" fmla="*/ 180 h 196"/>
              <a:gd name="T52" fmla="*/ 861 w 1029"/>
              <a:gd name="T53" fmla="*/ 188 h 196"/>
              <a:gd name="T54" fmla="*/ 893 w 1029"/>
              <a:gd name="T55" fmla="*/ 196 h 196"/>
              <a:gd name="T56" fmla="*/ 929 w 1029"/>
              <a:gd name="T57" fmla="*/ 196 h 196"/>
              <a:gd name="T58" fmla="*/ 961 w 1029"/>
              <a:gd name="T59" fmla="*/ 192 h 196"/>
              <a:gd name="T60" fmla="*/ 993 w 1029"/>
              <a:gd name="T61" fmla="*/ 184 h 196"/>
              <a:gd name="T62" fmla="*/ 1029 w 1029"/>
              <a:gd name="T63" fmla="*/ 17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196">
                <a:moveTo>
                  <a:pt x="0" y="124"/>
                </a:moveTo>
                <a:lnTo>
                  <a:pt x="36" y="112"/>
                </a:lnTo>
                <a:lnTo>
                  <a:pt x="68" y="64"/>
                </a:lnTo>
                <a:lnTo>
                  <a:pt x="100" y="12"/>
                </a:lnTo>
                <a:lnTo>
                  <a:pt x="137" y="0"/>
                </a:lnTo>
                <a:lnTo>
                  <a:pt x="169" y="4"/>
                </a:lnTo>
                <a:lnTo>
                  <a:pt x="201" y="20"/>
                </a:lnTo>
                <a:lnTo>
                  <a:pt x="233" y="32"/>
                </a:lnTo>
                <a:lnTo>
                  <a:pt x="269" y="44"/>
                </a:lnTo>
                <a:lnTo>
                  <a:pt x="301" y="56"/>
                </a:lnTo>
                <a:lnTo>
                  <a:pt x="333" y="64"/>
                </a:lnTo>
                <a:lnTo>
                  <a:pt x="365" y="72"/>
                </a:lnTo>
                <a:lnTo>
                  <a:pt x="401" y="80"/>
                </a:lnTo>
                <a:lnTo>
                  <a:pt x="433" y="84"/>
                </a:lnTo>
                <a:lnTo>
                  <a:pt x="465" y="88"/>
                </a:lnTo>
                <a:lnTo>
                  <a:pt x="497" y="96"/>
                </a:lnTo>
                <a:lnTo>
                  <a:pt x="533" y="100"/>
                </a:lnTo>
                <a:lnTo>
                  <a:pt x="565" y="108"/>
                </a:lnTo>
                <a:lnTo>
                  <a:pt x="597" y="112"/>
                </a:lnTo>
                <a:lnTo>
                  <a:pt x="629" y="120"/>
                </a:lnTo>
                <a:lnTo>
                  <a:pt x="665" y="128"/>
                </a:lnTo>
                <a:lnTo>
                  <a:pt x="697" y="136"/>
                </a:lnTo>
                <a:lnTo>
                  <a:pt x="729" y="148"/>
                </a:lnTo>
                <a:lnTo>
                  <a:pt x="761" y="160"/>
                </a:lnTo>
                <a:lnTo>
                  <a:pt x="797" y="168"/>
                </a:lnTo>
                <a:lnTo>
                  <a:pt x="829" y="180"/>
                </a:lnTo>
                <a:lnTo>
                  <a:pt x="861" y="188"/>
                </a:lnTo>
                <a:lnTo>
                  <a:pt x="893" y="196"/>
                </a:lnTo>
                <a:lnTo>
                  <a:pt x="929" y="196"/>
                </a:lnTo>
                <a:lnTo>
                  <a:pt x="961" y="192"/>
                </a:lnTo>
                <a:lnTo>
                  <a:pt x="993" y="184"/>
                </a:lnTo>
                <a:lnTo>
                  <a:pt x="1029" y="172"/>
                </a:lnTo>
              </a:path>
            </a:pathLst>
          </a:custGeom>
          <a:noFill/>
          <a:ln w="0">
            <a:solidFill>
              <a:schemeClr val="tx2">
                <a:lumMod val="60000"/>
                <a:lumOff val="40000"/>
              </a:schemeClr>
            </a:solidFill>
            <a:prstDash val="sysDot"/>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18" name="Freeform 1060"/>
          <p:cNvSpPr>
            <a:spLocks/>
          </p:cNvSpPr>
          <p:nvPr/>
        </p:nvSpPr>
        <p:spPr bwMode="auto">
          <a:xfrm>
            <a:off x="1671960" y="2290986"/>
            <a:ext cx="1769666" cy="482600"/>
          </a:xfrm>
          <a:custGeom>
            <a:avLst/>
            <a:gdLst>
              <a:gd name="T0" fmla="*/ 0 w 1029"/>
              <a:gd name="T1" fmla="*/ 0 h 304"/>
              <a:gd name="T2" fmla="*/ 36 w 1029"/>
              <a:gd name="T3" fmla="*/ 12 h 304"/>
              <a:gd name="T4" fmla="*/ 68 w 1029"/>
              <a:gd name="T5" fmla="*/ 40 h 304"/>
              <a:gd name="T6" fmla="*/ 100 w 1029"/>
              <a:gd name="T7" fmla="*/ 92 h 304"/>
              <a:gd name="T8" fmla="*/ 137 w 1029"/>
              <a:gd name="T9" fmla="*/ 148 h 304"/>
              <a:gd name="T10" fmla="*/ 169 w 1029"/>
              <a:gd name="T11" fmla="*/ 200 h 304"/>
              <a:gd name="T12" fmla="*/ 201 w 1029"/>
              <a:gd name="T13" fmla="*/ 240 h 304"/>
              <a:gd name="T14" fmla="*/ 233 w 1029"/>
              <a:gd name="T15" fmla="*/ 272 h 304"/>
              <a:gd name="T16" fmla="*/ 269 w 1029"/>
              <a:gd name="T17" fmla="*/ 280 h 304"/>
              <a:gd name="T18" fmla="*/ 301 w 1029"/>
              <a:gd name="T19" fmla="*/ 268 h 304"/>
              <a:gd name="T20" fmla="*/ 333 w 1029"/>
              <a:gd name="T21" fmla="*/ 236 h 304"/>
              <a:gd name="T22" fmla="*/ 365 w 1029"/>
              <a:gd name="T23" fmla="*/ 188 h 304"/>
              <a:gd name="T24" fmla="*/ 401 w 1029"/>
              <a:gd name="T25" fmla="*/ 144 h 304"/>
              <a:gd name="T26" fmla="*/ 433 w 1029"/>
              <a:gd name="T27" fmla="*/ 120 h 304"/>
              <a:gd name="T28" fmla="*/ 465 w 1029"/>
              <a:gd name="T29" fmla="*/ 112 h 304"/>
              <a:gd name="T30" fmla="*/ 497 w 1029"/>
              <a:gd name="T31" fmla="*/ 128 h 304"/>
              <a:gd name="T32" fmla="*/ 533 w 1029"/>
              <a:gd name="T33" fmla="*/ 156 h 304"/>
              <a:gd name="T34" fmla="*/ 565 w 1029"/>
              <a:gd name="T35" fmla="*/ 200 h 304"/>
              <a:gd name="T36" fmla="*/ 597 w 1029"/>
              <a:gd name="T37" fmla="*/ 244 h 304"/>
              <a:gd name="T38" fmla="*/ 629 w 1029"/>
              <a:gd name="T39" fmla="*/ 284 h 304"/>
              <a:gd name="T40" fmla="*/ 665 w 1029"/>
              <a:gd name="T41" fmla="*/ 304 h 304"/>
              <a:gd name="T42" fmla="*/ 697 w 1029"/>
              <a:gd name="T43" fmla="*/ 300 h 304"/>
              <a:gd name="T44" fmla="*/ 729 w 1029"/>
              <a:gd name="T45" fmla="*/ 272 h 304"/>
              <a:gd name="T46" fmla="*/ 761 w 1029"/>
              <a:gd name="T47" fmla="*/ 216 h 304"/>
              <a:gd name="T48" fmla="*/ 797 w 1029"/>
              <a:gd name="T49" fmla="*/ 156 h 304"/>
              <a:gd name="T50" fmla="*/ 829 w 1029"/>
              <a:gd name="T51" fmla="*/ 104 h 304"/>
              <a:gd name="T52" fmla="*/ 861 w 1029"/>
              <a:gd name="T53" fmla="*/ 80 h 304"/>
              <a:gd name="T54" fmla="*/ 893 w 1029"/>
              <a:gd name="T55" fmla="*/ 84 h 304"/>
              <a:gd name="T56" fmla="*/ 929 w 1029"/>
              <a:gd name="T57" fmla="*/ 108 h 304"/>
              <a:gd name="T58" fmla="*/ 961 w 1029"/>
              <a:gd name="T59" fmla="*/ 152 h 304"/>
              <a:gd name="T60" fmla="*/ 993 w 1029"/>
              <a:gd name="T61" fmla="*/ 204 h 304"/>
              <a:gd name="T62" fmla="*/ 1029 w 1029"/>
              <a:gd name="T63" fmla="*/ 26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304">
                <a:moveTo>
                  <a:pt x="0" y="0"/>
                </a:moveTo>
                <a:lnTo>
                  <a:pt x="36" y="12"/>
                </a:lnTo>
                <a:lnTo>
                  <a:pt x="68" y="40"/>
                </a:lnTo>
                <a:lnTo>
                  <a:pt x="100" y="92"/>
                </a:lnTo>
                <a:lnTo>
                  <a:pt x="137" y="148"/>
                </a:lnTo>
                <a:lnTo>
                  <a:pt x="169" y="200"/>
                </a:lnTo>
                <a:lnTo>
                  <a:pt x="201" y="240"/>
                </a:lnTo>
                <a:lnTo>
                  <a:pt x="233" y="272"/>
                </a:lnTo>
                <a:lnTo>
                  <a:pt x="269" y="280"/>
                </a:lnTo>
                <a:lnTo>
                  <a:pt x="301" y="268"/>
                </a:lnTo>
                <a:lnTo>
                  <a:pt x="333" y="236"/>
                </a:lnTo>
                <a:lnTo>
                  <a:pt x="365" y="188"/>
                </a:lnTo>
                <a:lnTo>
                  <a:pt x="401" y="144"/>
                </a:lnTo>
                <a:lnTo>
                  <a:pt x="433" y="120"/>
                </a:lnTo>
                <a:lnTo>
                  <a:pt x="465" y="112"/>
                </a:lnTo>
                <a:lnTo>
                  <a:pt x="497" y="128"/>
                </a:lnTo>
                <a:lnTo>
                  <a:pt x="533" y="156"/>
                </a:lnTo>
                <a:lnTo>
                  <a:pt x="565" y="200"/>
                </a:lnTo>
                <a:lnTo>
                  <a:pt x="597" y="244"/>
                </a:lnTo>
                <a:lnTo>
                  <a:pt x="629" y="284"/>
                </a:lnTo>
                <a:lnTo>
                  <a:pt x="665" y="304"/>
                </a:lnTo>
                <a:lnTo>
                  <a:pt x="697" y="300"/>
                </a:lnTo>
                <a:lnTo>
                  <a:pt x="729" y="272"/>
                </a:lnTo>
                <a:lnTo>
                  <a:pt x="761" y="216"/>
                </a:lnTo>
                <a:lnTo>
                  <a:pt x="797" y="156"/>
                </a:lnTo>
                <a:lnTo>
                  <a:pt x="829" y="104"/>
                </a:lnTo>
                <a:lnTo>
                  <a:pt x="861" y="80"/>
                </a:lnTo>
                <a:lnTo>
                  <a:pt x="893" y="84"/>
                </a:lnTo>
                <a:lnTo>
                  <a:pt x="929" y="108"/>
                </a:lnTo>
                <a:lnTo>
                  <a:pt x="961" y="152"/>
                </a:lnTo>
                <a:lnTo>
                  <a:pt x="993" y="204"/>
                </a:lnTo>
                <a:lnTo>
                  <a:pt x="1029" y="260"/>
                </a:lnTo>
              </a:path>
            </a:pathLst>
          </a:custGeom>
          <a:noFill/>
          <a:ln w="0">
            <a:solidFill>
              <a:schemeClr val="tx2">
                <a:lumMod val="60000"/>
                <a:lumOff val="40000"/>
              </a:schemeClr>
            </a:solidFill>
            <a:prstDash val="sysDot"/>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19" name="Freeform 1061"/>
          <p:cNvSpPr>
            <a:spLocks/>
          </p:cNvSpPr>
          <p:nvPr/>
        </p:nvSpPr>
        <p:spPr bwMode="auto">
          <a:xfrm>
            <a:off x="1671960" y="2176686"/>
            <a:ext cx="1769666" cy="285750"/>
          </a:xfrm>
          <a:custGeom>
            <a:avLst/>
            <a:gdLst>
              <a:gd name="T0" fmla="*/ 0 w 1029"/>
              <a:gd name="T1" fmla="*/ 72 h 180"/>
              <a:gd name="T2" fmla="*/ 36 w 1029"/>
              <a:gd name="T3" fmla="*/ 68 h 180"/>
              <a:gd name="T4" fmla="*/ 68 w 1029"/>
              <a:gd name="T5" fmla="*/ 44 h 180"/>
              <a:gd name="T6" fmla="*/ 100 w 1029"/>
              <a:gd name="T7" fmla="*/ 12 h 180"/>
              <a:gd name="T8" fmla="*/ 137 w 1029"/>
              <a:gd name="T9" fmla="*/ 0 h 180"/>
              <a:gd name="T10" fmla="*/ 169 w 1029"/>
              <a:gd name="T11" fmla="*/ 0 h 180"/>
              <a:gd name="T12" fmla="*/ 201 w 1029"/>
              <a:gd name="T13" fmla="*/ 0 h 180"/>
              <a:gd name="T14" fmla="*/ 233 w 1029"/>
              <a:gd name="T15" fmla="*/ 4 h 180"/>
              <a:gd name="T16" fmla="*/ 269 w 1029"/>
              <a:gd name="T17" fmla="*/ 8 h 180"/>
              <a:gd name="T18" fmla="*/ 301 w 1029"/>
              <a:gd name="T19" fmla="*/ 16 h 180"/>
              <a:gd name="T20" fmla="*/ 333 w 1029"/>
              <a:gd name="T21" fmla="*/ 28 h 180"/>
              <a:gd name="T22" fmla="*/ 365 w 1029"/>
              <a:gd name="T23" fmla="*/ 48 h 180"/>
              <a:gd name="T24" fmla="*/ 401 w 1029"/>
              <a:gd name="T25" fmla="*/ 68 h 180"/>
              <a:gd name="T26" fmla="*/ 433 w 1029"/>
              <a:gd name="T27" fmla="*/ 92 h 180"/>
              <a:gd name="T28" fmla="*/ 465 w 1029"/>
              <a:gd name="T29" fmla="*/ 108 h 180"/>
              <a:gd name="T30" fmla="*/ 497 w 1029"/>
              <a:gd name="T31" fmla="*/ 112 h 180"/>
              <a:gd name="T32" fmla="*/ 533 w 1029"/>
              <a:gd name="T33" fmla="*/ 104 h 180"/>
              <a:gd name="T34" fmla="*/ 565 w 1029"/>
              <a:gd name="T35" fmla="*/ 92 h 180"/>
              <a:gd name="T36" fmla="*/ 597 w 1029"/>
              <a:gd name="T37" fmla="*/ 72 h 180"/>
              <a:gd name="T38" fmla="*/ 629 w 1029"/>
              <a:gd name="T39" fmla="*/ 60 h 180"/>
              <a:gd name="T40" fmla="*/ 665 w 1029"/>
              <a:gd name="T41" fmla="*/ 52 h 180"/>
              <a:gd name="T42" fmla="*/ 697 w 1029"/>
              <a:gd name="T43" fmla="*/ 52 h 180"/>
              <a:gd name="T44" fmla="*/ 729 w 1029"/>
              <a:gd name="T45" fmla="*/ 60 h 180"/>
              <a:gd name="T46" fmla="*/ 761 w 1029"/>
              <a:gd name="T47" fmla="*/ 76 h 180"/>
              <a:gd name="T48" fmla="*/ 797 w 1029"/>
              <a:gd name="T49" fmla="*/ 100 h 180"/>
              <a:gd name="T50" fmla="*/ 829 w 1029"/>
              <a:gd name="T51" fmla="*/ 132 h 180"/>
              <a:gd name="T52" fmla="*/ 861 w 1029"/>
              <a:gd name="T53" fmla="*/ 160 h 180"/>
              <a:gd name="T54" fmla="*/ 893 w 1029"/>
              <a:gd name="T55" fmla="*/ 180 h 180"/>
              <a:gd name="T56" fmla="*/ 929 w 1029"/>
              <a:gd name="T57" fmla="*/ 180 h 180"/>
              <a:gd name="T58" fmla="*/ 961 w 1029"/>
              <a:gd name="T59" fmla="*/ 160 h 180"/>
              <a:gd name="T60" fmla="*/ 993 w 1029"/>
              <a:gd name="T61" fmla="*/ 132 h 180"/>
              <a:gd name="T62" fmla="*/ 1029 w 1029"/>
              <a:gd name="T63" fmla="*/ 96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180">
                <a:moveTo>
                  <a:pt x="0" y="72"/>
                </a:moveTo>
                <a:lnTo>
                  <a:pt x="36" y="68"/>
                </a:lnTo>
                <a:lnTo>
                  <a:pt x="68" y="44"/>
                </a:lnTo>
                <a:lnTo>
                  <a:pt x="100" y="12"/>
                </a:lnTo>
                <a:lnTo>
                  <a:pt x="137" y="0"/>
                </a:lnTo>
                <a:lnTo>
                  <a:pt x="169" y="0"/>
                </a:lnTo>
                <a:lnTo>
                  <a:pt x="201" y="0"/>
                </a:lnTo>
                <a:lnTo>
                  <a:pt x="233" y="4"/>
                </a:lnTo>
                <a:lnTo>
                  <a:pt x="269" y="8"/>
                </a:lnTo>
                <a:lnTo>
                  <a:pt x="301" y="16"/>
                </a:lnTo>
                <a:lnTo>
                  <a:pt x="333" y="28"/>
                </a:lnTo>
                <a:lnTo>
                  <a:pt x="365" y="48"/>
                </a:lnTo>
                <a:lnTo>
                  <a:pt x="401" y="68"/>
                </a:lnTo>
                <a:lnTo>
                  <a:pt x="433" y="92"/>
                </a:lnTo>
                <a:lnTo>
                  <a:pt x="465" y="108"/>
                </a:lnTo>
                <a:lnTo>
                  <a:pt x="497" y="112"/>
                </a:lnTo>
                <a:lnTo>
                  <a:pt x="533" y="104"/>
                </a:lnTo>
                <a:lnTo>
                  <a:pt x="565" y="92"/>
                </a:lnTo>
                <a:lnTo>
                  <a:pt x="597" y="72"/>
                </a:lnTo>
                <a:lnTo>
                  <a:pt x="629" y="60"/>
                </a:lnTo>
                <a:lnTo>
                  <a:pt x="665" y="52"/>
                </a:lnTo>
                <a:lnTo>
                  <a:pt x="697" y="52"/>
                </a:lnTo>
                <a:lnTo>
                  <a:pt x="729" y="60"/>
                </a:lnTo>
                <a:lnTo>
                  <a:pt x="761" y="76"/>
                </a:lnTo>
                <a:lnTo>
                  <a:pt x="797" y="100"/>
                </a:lnTo>
                <a:lnTo>
                  <a:pt x="829" y="132"/>
                </a:lnTo>
                <a:lnTo>
                  <a:pt x="861" y="160"/>
                </a:lnTo>
                <a:lnTo>
                  <a:pt x="893" y="180"/>
                </a:lnTo>
                <a:lnTo>
                  <a:pt x="929" y="180"/>
                </a:lnTo>
                <a:lnTo>
                  <a:pt x="961" y="160"/>
                </a:lnTo>
                <a:lnTo>
                  <a:pt x="993" y="132"/>
                </a:lnTo>
                <a:lnTo>
                  <a:pt x="1029" y="96"/>
                </a:lnTo>
              </a:path>
            </a:pathLst>
          </a:custGeom>
          <a:noFill/>
          <a:ln w="0">
            <a:solidFill>
              <a:schemeClr val="tx2">
                <a:lumMod val="60000"/>
                <a:lumOff val="40000"/>
              </a:schemeClr>
            </a:solidFill>
            <a:prstDash val="sysDot"/>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20" name="Freeform 1062"/>
          <p:cNvSpPr>
            <a:spLocks/>
          </p:cNvSpPr>
          <p:nvPr/>
        </p:nvSpPr>
        <p:spPr bwMode="auto">
          <a:xfrm>
            <a:off x="1671960" y="2379886"/>
            <a:ext cx="1769666" cy="304800"/>
          </a:xfrm>
          <a:custGeom>
            <a:avLst/>
            <a:gdLst>
              <a:gd name="T0" fmla="*/ 0 w 1029"/>
              <a:gd name="T1" fmla="*/ 0 h 192"/>
              <a:gd name="T2" fmla="*/ 36 w 1029"/>
              <a:gd name="T3" fmla="*/ 4 h 192"/>
              <a:gd name="T4" fmla="*/ 68 w 1029"/>
              <a:gd name="T5" fmla="*/ 40 h 192"/>
              <a:gd name="T6" fmla="*/ 100 w 1029"/>
              <a:gd name="T7" fmla="*/ 80 h 192"/>
              <a:gd name="T8" fmla="*/ 137 w 1029"/>
              <a:gd name="T9" fmla="*/ 104 h 192"/>
              <a:gd name="T10" fmla="*/ 169 w 1029"/>
              <a:gd name="T11" fmla="*/ 116 h 192"/>
              <a:gd name="T12" fmla="*/ 201 w 1029"/>
              <a:gd name="T13" fmla="*/ 120 h 192"/>
              <a:gd name="T14" fmla="*/ 233 w 1029"/>
              <a:gd name="T15" fmla="*/ 128 h 192"/>
              <a:gd name="T16" fmla="*/ 269 w 1029"/>
              <a:gd name="T17" fmla="*/ 132 h 192"/>
              <a:gd name="T18" fmla="*/ 301 w 1029"/>
              <a:gd name="T19" fmla="*/ 140 h 192"/>
              <a:gd name="T20" fmla="*/ 333 w 1029"/>
              <a:gd name="T21" fmla="*/ 144 h 192"/>
              <a:gd name="T22" fmla="*/ 365 w 1029"/>
              <a:gd name="T23" fmla="*/ 156 h 192"/>
              <a:gd name="T24" fmla="*/ 401 w 1029"/>
              <a:gd name="T25" fmla="*/ 168 h 192"/>
              <a:gd name="T26" fmla="*/ 433 w 1029"/>
              <a:gd name="T27" fmla="*/ 180 h 192"/>
              <a:gd name="T28" fmla="*/ 465 w 1029"/>
              <a:gd name="T29" fmla="*/ 188 h 192"/>
              <a:gd name="T30" fmla="*/ 497 w 1029"/>
              <a:gd name="T31" fmla="*/ 188 h 192"/>
              <a:gd name="T32" fmla="*/ 533 w 1029"/>
              <a:gd name="T33" fmla="*/ 176 h 192"/>
              <a:gd name="T34" fmla="*/ 565 w 1029"/>
              <a:gd name="T35" fmla="*/ 160 h 192"/>
              <a:gd name="T36" fmla="*/ 597 w 1029"/>
              <a:gd name="T37" fmla="*/ 148 h 192"/>
              <a:gd name="T38" fmla="*/ 629 w 1029"/>
              <a:gd name="T39" fmla="*/ 136 h 192"/>
              <a:gd name="T40" fmla="*/ 665 w 1029"/>
              <a:gd name="T41" fmla="*/ 140 h 192"/>
              <a:gd name="T42" fmla="*/ 697 w 1029"/>
              <a:gd name="T43" fmla="*/ 148 h 192"/>
              <a:gd name="T44" fmla="*/ 729 w 1029"/>
              <a:gd name="T45" fmla="*/ 160 h 192"/>
              <a:gd name="T46" fmla="*/ 761 w 1029"/>
              <a:gd name="T47" fmla="*/ 172 h 192"/>
              <a:gd name="T48" fmla="*/ 797 w 1029"/>
              <a:gd name="T49" fmla="*/ 184 h 192"/>
              <a:gd name="T50" fmla="*/ 829 w 1029"/>
              <a:gd name="T51" fmla="*/ 192 h 192"/>
              <a:gd name="T52" fmla="*/ 861 w 1029"/>
              <a:gd name="T53" fmla="*/ 192 h 192"/>
              <a:gd name="T54" fmla="*/ 893 w 1029"/>
              <a:gd name="T55" fmla="*/ 180 h 192"/>
              <a:gd name="T56" fmla="*/ 929 w 1029"/>
              <a:gd name="T57" fmla="*/ 160 h 192"/>
              <a:gd name="T58" fmla="*/ 961 w 1029"/>
              <a:gd name="T59" fmla="*/ 132 h 192"/>
              <a:gd name="T60" fmla="*/ 993 w 1029"/>
              <a:gd name="T61" fmla="*/ 108 h 192"/>
              <a:gd name="T62" fmla="*/ 1029 w 1029"/>
              <a:gd name="T63" fmla="*/ 96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192">
                <a:moveTo>
                  <a:pt x="0" y="0"/>
                </a:moveTo>
                <a:lnTo>
                  <a:pt x="36" y="4"/>
                </a:lnTo>
                <a:lnTo>
                  <a:pt x="68" y="40"/>
                </a:lnTo>
                <a:lnTo>
                  <a:pt x="100" y="80"/>
                </a:lnTo>
                <a:lnTo>
                  <a:pt x="137" y="104"/>
                </a:lnTo>
                <a:lnTo>
                  <a:pt x="169" y="116"/>
                </a:lnTo>
                <a:lnTo>
                  <a:pt x="201" y="120"/>
                </a:lnTo>
                <a:lnTo>
                  <a:pt x="233" y="128"/>
                </a:lnTo>
                <a:lnTo>
                  <a:pt x="269" y="132"/>
                </a:lnTo>
                <a:lnTo>
                  <a:pt x="301" y="140"/>
                </a:lnTo>
                <a:lnTo>
                  <a:pt x="333" y="144"/>
                </a:lnTo>
                <a:lnTo>
                  <a:pt x="365" y="156"/>
                </a:lnTo>
                <a:lnTo>
                  <a:pt x="401" y="168"/>
                </a:lnTo>
                <a:lnTo>
                  <a:pt x="433" y="180"/>
                </a:lnTo>
                <a:lnTo>
                  <a:pt x="465" y="188"/>
                </a:lnTo>
                <a:lnTo>
                  <a:pt x="497" y="188"/>
                </a:lnTo>
                <a:lnTo>
                  <a:pt x="533" y="176"/>
                </a:lnTo>
                <a:lnTo>
                  <a:pt x="565" y="160"/>
                </a:lnTo>
                <a:lnTo>
                  <a:pt x="597" y="148"/>
                </a:lnTo>
                <a:lnTo>
                  <a:pt x="629" y="136"/>
                </a:lnTo>
                <a:lnTo>
                  <a:pt x="665" y="140"/>
                </a:lnTo>
                <a:lnTo>
                  <a:pt x="697" y="148"/>
                </a:lnTo>
                <a:lnTo>
                  <a:pt x="729" y="160"/>
                </a:lnTo>
                <a:lnTo>
                  <a:pt x="761" y="172"/>
                </a:lnTo>
                <a:lnTo>
                  <a:pt x="797" y="184"/>
                </a:lnTo>
                <a:lnTo>
                  <a:pt x="829" y="192"/>
                </a:lnTo>
                <a:lnTo>
                  <a:pt x="861" y="192"/>
                </a:lnTo>
                <a:lnTo>
                  <a:pt x="893" y="180"/>
                </a:lnTo>
                <a:lnTo>
                  <a:pt x="929" y="160"/>
                </a:lnTo>
                <a:lnTo>
                  <a:pt x="961" y="132"/>
                </a:lnTo>
                <a:lnTo>
                  <a:pt x="993" y="108"/>
                </a:lnTo>
                <a:lnTo>
                  <a:pt x="1029" y="96"/>
                </a:lnTo>
              </a:path>
            </a:pathLst>
          </a:custGeom>
          <a:noFill/>
          <a:ln w="0">
            <a:solidFill>
              <a:schemeClr val="tx2">
                <a:lumMod val="60000"/>
                <a:lumOff val="40000"/>
              </a:schemeClr>
            </a:solidFill>
            <a:prstDash val="sysDot"/>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21" name="Freeform 1063"/>
          <p:cNvSpPr>
            <a:spLocks/>
          </p:cNvSpPr>
          <p:nvPr/>
        </p:nvSpPr>
        <p:spPr bwMode="auto">
          <a:xfrm>
            <a:off x="1671960" y="1376586"/>
            <a:ext cx="1769666" cy="958850"/>
          </a:xfrm>
          <a:custGeom>
            <a:avLst/>
            <a:gdLst>
              <a:gd name="T0" fmla="*/ 0 w 1029"/>
              <a:gd name="T1" fmla="*/ 604 h 604"/>
              <a:gd name="T2" fmla="*/ 36 w 1029"/>
              <a:gd name="T3" fmla="*/ 600 h 604"/>
              <a:gd name="T4" fmla="*/ 68 w 1029"/>
              <a:gd name="T5" fmla="*/ 580 h 604"/>
              <a:gd name="T6" fmla="*/ 100 w 1029"/>
              <a:gd name="T7" fmla="*/ 548 h 604"/>
              <a:gd name="T8" fmla="*/ 137 w 1029"/>
              <a:gd name="T9" fmla="*/ 512 h 604"/>
              <a:gd name="T10" fmla="*/ 169 w 1029"/>
              <a:gd name="T11" fmla="*/ 476 h 604"/>
              <a:gd name="T12" fmla="*/ 201 w 1029"/>
              <a:gd name="T13" fmla="*/ 436 h 604"/>
              <a:gd name="T14" fmla="*/ 233 w 1029"/>
              <a:gd name="T15" fmla="*/ 396 h 604"/>
              <a:gd name="T16" fmla="*/ 269 w 1029"/>
              <a:gd name="T17" fmla="*/ 360 h 604"/>
              <a:gd name="T18" fmla="*/ 301 w 1029"/>
              <a:gd name="T19" fmla="*/ 324 h 604"/>
              <a:gd name="T20" fmla="*/ 333 w 1029"/>
              <a:gd name="T21" fmla="*/ 296 h 604"/>
              <a:gd name="T22" fmla="*/ 365 w 1029"/>
              <a:gd name="T23" fmla="*/ 272 h 604"/>
              <a:gd name="T24" fmla="*/ 401 w 1029"/>
              <a:gd name="T25" fmla="*/ 244 h 604"/>
              <a:gd name="T26" fmla="*/ 433 w 1029"/>
              <a:gd name="T27" fmla="*/ 216 h 604"/>
              <a:gd name="T28" fmla="*/ 465 w 1029"/>
              <a:gd name="T29" fmla="*/ 184 h 604"/>
              <a:gd name="T30" fmla="*/ 497 w 1029"/>
              <a:gd name="T31" fmla="*/ 156 h 604"/>
              <a:gd name="T32" fmla="*/ 533 w 1029"/>
              <a:gd name="T33" fmla="*/ 136 h 604"/>
              <a:gd name="T34" fmla="*/ 565 w 1029"/>
              <a:gd name="T35" fmla="*/ 124 h 604"/>
              <a:gd name="T36" fmla="*/ 597 w 1029"/>
              <a:gd name="T37" fmla="*/ 112 h 604"/>
              <a:gd name="T38" fmla="*/ 629 w 1029"/>
              <a:gd name="T39" fmla="*/ 100 h 604"/>
              <a:gd name="T40" fmla="*/ 665 w 1029"/>
              <a:gd name="T41" fmla="*/ 88 h 604"/>
              <a:gd name="T42" fmla="*/ 697 w 1029"/>
              <a:gd name="T43" fmla="*/ 80 h 604"/>
              <a:gd name="T44" fmla="*/ 729 w 1029"/>
              <a:gd name="T45" fmla="*/ 68 h 604"/>
              <a:gd name="T46" fmla="*/ 761 w 1029"/>
              <a:gd name="T47" fmla="*/ 60 h 604"/>
              <a:gd name="T48" fmla="*/ 797 w 1029"/>
              <a:gd name="T49" fmla="*/ 52 h 604"/>
              <a:gd name="T50" fmla="*/ 829 w 1029"/>
              <a:gd name="T51" fmla="*/ 36 h 604"/>
              <a:gd name="T52" fmla="*/ 861 w 1029"/>
              <a:gd name="T53" fmla="*/ 20 h 604"/>
              <a:gd name="T54" fmla="*/ 893 w 1029"/>
              <a:gd name="T55" fmla="*/ 8 h 604"/>
              <a:gd name="T56" fmla="*/ 929 w 1029"/>
              <a:gd name="T57" fmla="*/ 0 h 604"/>
              <a:gd name="T58" fmla="*/ 961 w 1029"/>
              <a:gd name="T59" fmla="*/ 4 h 604"/>
              <a:gd name="T60" fmla="*/ 993 w 1029"/>
              <a:gd name="T61" fmla="*/ 12 h 604"/>
              <a:gd name="T62" fmla="*/ 1029 w 1029"/>
              <a:gd name="T63" fmla="*/ 16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604">
                <a:moveTo>
                  <a:pt x="0" y="604"/>
                </a:moveTo>
                <a:lnTo>
                  <a:pt x="36" y="600"/>
                </a:lnTo>
                <a:lnTo>
                  <a:pt x="68" y="580"/>
                </a:lnTo>
                <a:lnTo>
                  <a:pt x="100" y="548"/>
                </a:lnTo>
                <a:lnTo>
                  <a:pt x="137" y="512"/>
                </a:lnTo>
                <a:lnTo>
                  <a:pt x="169" y="476"/>
                </a:lnTo>
                <a:lnTo>
                  <a:pt x="201" y="436"/>
                </a:lnTo>
                <a:lnTo>
                  <a:pt x="233" y="396"/>
                </a:lnTo>
                <a:lnTo>
                  <a:pt x="269" y="360"/>
                </a:lnTo>
                <a:lnTo>
                  <a:pt x="301" y="324"/>
                </a:lnTo>
                <a:lnTo>
                  <a:pt x="333" y="296"/>
                </a:lnTo>
                <a:lnTo>
                  <a:pt x="365" y="272"/>
                </a:lnTo>
                <a:lnTo>
                  <a:pt x="401" y="244"/>
                </a:lnTo>
                <a:lnTo>
                  <a:pt x="433" y="216"/>
                </a:lnTo>
                <a:lnTo>
                  <a:pt x="465" y="184"/>
                </a:lnTo>
                <a:lnTo>
                  <a:pt x="497" y="156"/>
                </a:lnTo>
                <a:lnTo>
                  <a:pt x="533" y="136"/>
                </a:lnTo>
                <a:lnTo>
                  <a:pt x="565" y="124"/>
                </a:lnTo>
                <a:lnTo>
                  <a:pt x="597" y="112"/>
                </a:lnTo>
                <a:lnTo>
                  <a:pt x="629" y="100"/>
                </a:lnTo>
                <a:lnTo>
                  <a:pt x="665" y="88"/>
                </a:lnTo>
                <a:lnTo>
                  <a:pt x="697" y="80"/>
                </a:lnTo>
                <a:lnTo>
                  <a:pt x="729" y="68"/>
                </a:lnTo>
                <a:lnTo>
                  <a:pt x="761" y="60"/>
                </a:lnTo>
                <a:lnTo>
                  <a:pt x="797" y="52"/>
                </a:lnTo>
                <a:lnTo>
                  <a:pt x="829" y="36"/>
                </a:lnTo>
                <a:lnTo>
                  <a:pt x="861" y="20"/>
                </a:lnTo>
                <a:lnTo>
                  <a:pt x="893" y="8"/>
                </a:lnTo>
                <a:lnTo>
                  <a:pt x="929" y="0"/>
                </a:lnTo>
                <a:lnTo>
                  <a:pt x="961" y="4"/>
                </a:lnTo>
                <a:lnTo>
                  <a:pt x="993" y="12"/>
                </a:lnTo>
                <a:lnTo>
                  <a:pt x="1029" y="16"/>
                </a:lnTo>
              </a:path>
            </a:pathLst>
          </a:custGeom>
          <a:noFill/>
          <a:ln w="0">
            <a:solidFill>
              <a:schemeClr val="tx2">
                <a:lumMod val="60000"/>
                <a:lumOff val="40000"/>
              </a:schemeClr>
            </a:solidFill>
            <a:prstDash val="sysDot"/>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22" name="Freeform 1064"/>
          <p:cNvSpPr>
            <a:spLocks/>
          </p:cNvSpPr>
          <p:nvPr/>
        </p:nvSpPr>
        <p:spPr bwMode="auto">
          <a:xfrm>
            <a:off x="1671960" y="2373536"/>
            <a:ext cx="1769666" cy="234950"/>
          </a:xfrm>
          <a:custGeom>
            <a:avLst/>
            <a:gdLst>
              <a:gd name="T0" fmla="*/ 0 w 1029"/>
              <a:gd name="T1" fmla="*/ 12 h 148"/>
              <a:gd name="T2" fmla="*/ 36 w 1029"/>
              <a:gd name="T3" fmla="*/ 12 h 148"/>
              <a:gd name="T4" fmla="*/ 68 w 1029"/>
              <a:gd name="T5" fmla="*/ 16 h 148"/>
              <a:gd name="T6" fmla="*/ 100 w 1029"/>
              <a:gd name="T7" fmla="*/ 24 h 148"/>
              <a:gd name="T8" fmla="*/ 137 w 1029"/>
              <a:gd name="T9" fmla="*/ 16 h 148"/>
              <a:gd name="T10" fmla="*/ 169 w 1029"/>
              <a:gd name="T11" fmla="*/ 8 h 148"/>
              <a:gd name="T12" fmla="*/ 201 w 1029"/>
              <a:gd name="T13" fmla="*/ 0 h 148"/>
              <a:gd name="T14" fmla="*/ 233 w 1029"/>
              <a:gd name="T15" fmla="*/ 0 h 148"/>
              <a:gd name="T16" fmla="*/ 269 w 1029"/>
              <a:gd name="T17" fmla="*/ 12 h 148"/>
              <a:gd name="T18" fmla="*/ 301 w 1029"/>
              <a:gd name="T19" fmla="*/ 32 h 148"/>
              <a:gd name="T20" fmla="*/ 333 w 1029"/>
              <a:gd name="T21" fmla="*/ 56 h 148"/>
              <a:gd name="T22" fmla="*/ 365 w 1029"/>
              <a:gd name="T23" fmla="*/ 84 h 148"/>
              <a:gd name="T24" fmla="*/ 401 w 1029"/>
              <a:gd name="T25" fmla="*/ 108 h 148"/>
              <a:gd name="T26" fmla="*/ 433 w 1029"/>
              <a:gd name="T27" fmla="*/ 128 h 148"/>
              <a:gd name="T28" fmla="*/ 465 w 1029"/>
              <a:gd name="T29" fmla="*/ 136 h 148"/>
              <a:gd name="T30" fmla="*/ 497 w 1029"/>
              <a:gd name="T31" fmla="*/ 132 h 148"/>
              <a:gd name="T32" fmla="*/ 533 w 1029"/>
              <a:gd name="T33" fmla="*/ 116 h 148"/>
              <a:gd name="T34" fmla="*/ 565 w 1029"/>
              <a:gd name="T35" fmla="*/ 88 h 148"/>
              <a:gd name="T36" fmla="*/ 597 w 1029"/>
              <a:gd name="T37" fmla="*/ 60 h 148"/>
              <a:gd name="T38" fmla="*/ 629 w 1029"/>
              <a:gd name="T39" fmla="*/ 36 h 148"/>
              <a:gd name="T40" fmla="*/ 665 w 1029"/>
              <a:gd name="T41" fmla="*/ 24 h 148"/>
              <a:gd name="T42" fmla="*/ 697 w 1029"/>
              <a:gd name="T43" fmla="*/ 28 h 148"/>
              <a:gd name="T44" fmla="*/ 729 w 1029"/>
              <a:gd name="T45" fmla="*/ 44 h 148"/>
              <a:gd name="T46" fmla="*/ 761 w 1029"/>
              <a:gd name="T47" fmla="*/ 68 h 148"/>
              <a:gd name="T48" fmla="*/ 797 w 1029"/>
              <a:gd name="T49" fmla="*/ 96 h 148"/>
              <a:gd name="T50" fmla="*/ 829 w 1029"/>
              <a:gd name="T51" fmla="*/ 124 h 148"/>
              <a:gd name="T52" fmla="*/ 861 w 1029"/>
              <a:gd name="T53" fmla="*/ 140 h 148"/>
              <a:gd name="T54" fmla="*/ 893 w 1029"/>
              <a:gd name="T55" fmla="*/ 148 h 148"/>
              <a:gd name="T56" fmla="*/ 929 w 1029"/>
              <a:gd name="T57" fmla="*/ 136 h 148"/>
              <a:gd name="T58" fmla="*/ 961 w 1029"/>
              <a:gd name="T59" fmla="*/ 112 h 148"/>
              <a:gd name="T60" fmla="*/ 993 w 1029"/>
              <a:gd name="T61" fmla="*/ 76 h 148"/>
              <a:gd name="T62" fmla="*/ 1029 w 1029"/>
              <a:gd name="T63" fmla="*/ 4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148">
                <a:moveTo>
                  <a:pt x="0" y="12"/>
                </a:moveTo>
                <a:lnTo>
                  <a:pt x="36" y="12"/>
                </a:lnTo>
                <a:lnTo>
                  <a:pt x="68" y="16"/>
                </a:lnTo>
                <a:lnTo>
                  <a:pt x="100" y="24"/>
                </a:lnTo>
                <a:lnTo>
                  <a:pt x="137" y="16"/>
                </a:lnTo>
                <a:lnTo>
                  <a:pt x="169" y="8"/>
                </a:lnTo>
                <a:lnTo>
                  <a:pt x="201" y="0"/>
                </a:lnTo>
                <a:lnTo>
                  <a:pt x="233" y="0"/>
                </a:lnTo>
                <a:lnTo>
                  <a:pt x="269" y="12"/>
                </a:lnTo>
                <a:lnTo>
                  <a:pt x="301" y="32"/>
                </a:lnTo>
                <a:lnTo>
                  <a:pt x="333" y="56"/>
                </a:lnTo>
                <a:lnTo>
                  <a:pt x="365" y="84"/>
                </a:lnTo>
                <a:lnTo>
                  <a:pt x="401" y="108"/>
                </a:lnTo>
                <a:lnTo>
                  <a:pt x="433" y="128"/>
                </a:lnTo>
                <a:lnTo>
                  <a:pt x="465" y="136"/>
                </a:lnTo>
                <a:lnTo>
                  <a:pt x="497" y="132"/>
                </a:lnTo>
                <a:lnTo>
                  <a:pt x="533" y="116"/>
                </a:lnTo>
                <a:lnTo>
                  <a:pt x="565" y="88"/>
                </a:lnTo>
                <a:lnTo>
                  <a:pt x="597" y="60"/>
                </a:lnTo>
                <a:lnTo>
                  <a:pt x="629" y="36"/>
                </a:lnTo>
                <a:lnTo>
                  <a:pt x="665" y="24"/>
                </a:lnTo>
                <a:lnTo>
                  <a:pt x="697" y="28"/>
                </a:lnTo>
                <a:lnTo>
                  <a:pt x="729" y="44"/>
                </a:lnTo>
                <a:lnTo>
                  <a:pt x="761" y="68"/>
                </a:lnTo>
                <a:lnTo>
                  <a:pt x="797" y="96"/>
                </a:lnTo>
                <a:lnTo>
                  <a:pt x="829" y="124"/>
                </a:lnTo>
                <a:lnTo>
                  <a:pt x="861" y="140"/>
                </a:lnTo>
                <a:lnTo>
                  <a:pt x="893" y="148"/>
                </a:lnTo>
                <a:lnTo>
                  <a:pt x="929" y="136"/>
                </a:lnTo>
                <a:lnTo>
                  <a:pt x="961" y="112"/>
                </a:lnTo>
                <a:lnTo>
                  <a:pt x="993" y="76"/>
                </a:lnTo>
                <a:lnTo>
                  <a:pt x="1029" y="40"/>
                </a:lnTo>
              </a:path>
            </a:pathLst>
          </a:custGeom>
          <a:noFill/>
          <a:ln w="0">
            <a:solidFill>
              <a:schemeClr val="tx2">
                <a:lumMod val="60000"/>
                <a:lumOff val="40000"/>
              </a:schemeClr>
            </a:solidFill>
            <a:prstDash val="sysDot"/>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23" name="Freeform 1065"/>
          <p:cNvSpPr>
            <a:spLocks/>
          </p:cNvSpPr>
          <p:nvPr/>
        </p:nvSpPr>
        <p:spPr bwMode="auto">
          <a:xfrm>
            <a:off x="1671960" y="1986186"/>
            <a:ext cx="1769666" cy="406400"/>
          </a:xfrm>
          <a:custGeom>
            <a:avLst/>
            <a:gdLst>
              <a:gd name="T0" fmla="*/ 0 w 1029"/>
              <a:gd name="T1" fmla="*/ 256 h 256"/>
              <a:gd name="T2" fmla="*/ 36 w 1029"/>
              <a:gd name="T3" fmla="*/ 244 h 256"/>
              <a:gd name="T4" fmla="*/ 68 w 1029"/>
              <a:gd name="T5" fmla="*/ 224 h 256"/>
              <a:gd name="T6" fmla="*/ 100 w 1029"/>
              <a:gd name="T7" fmla="*/ 196 h 256"/>
              <a:gd name="T8" fmla="*/ 137 w 1029"/>
              <a:gd name="T9" fmla="*/ 164 h 256"/>
              <a:gd name="T10" fmla="*/ 169 w 1029"/>
              <a:gd name="T11" fmla="*/ 128 h 256"/>
              <a:gd name="T12" fmla="*/ 201 w 1029"/>
              <a:gd name="T13" fmla="*/ 88 h 256"/>
              <a:gd name="T14" fmla="*/ 233 w 1029"/>
              <a:gd name="T15" fmla="*/ 52 h 256"/>
              <a:gd name="T16" fmla="*/ 269 w 1029"/>
              <a:gd name="T17" fmla="*/ 24 h 256"/>
              <a:gd name="T18" fmla="*/ 301 w 1029"/>
              <a:gd name="T19" fmla="*/ 8 h 256"/>
              <a:gd name="T20" fmla="*/ 333 w 1029"/>
              <a:gd name="T21" fmla="*/ 0 h 256"/>
              <a:gd name="T22" fmla="*/ 365 w 1029"/>
              <a:gd name="T23" fmla="*/ 0 h 256"/>
              <a:gd name="T24" fmla="*/ 401 w 1029"/>
              <a:gd name="T25" fmla="*/ 0 h 256"/>
              <a:gd name="T26" fmla="*/ 433 w 1029"/>
              <a:gd name="T27" fmla="*/ 4 h 256"/>
              <a:gd name="T28" fmla="*/ 465 w 1029"/>
              <a:gd name="T29" fmla="*/ 8 h 256"/>
              <a:gd name="T30" fmla="*/ 497 w 1029"/>
              <a:gd name="T31" fmla="*/ 16 h 256"/>
              <a:gd name="T32" fmla="*/ 533 w 1029"/>
              <a:gd name="T33" fmla="*/ 32 h 256"/>
              <a:gd name="T34" fmla="*/ 565 w 1029"/>
              <a:gd name="T35" fmla="*/ 48 h 256"/>
              <a:gd name="T36" fmla="*/ 597 w 1029"/>
              <a:gd name="T37" fmla="*/ 68 h 256"/>
              <a:gd name="T38" fmla="*/ 629 w 1029"/>
              <a:gd name="T39" fmla="*/ 88 h 256"/>
              <a:gd name="T40" fmla="*/ 665 w 1029"/>
              <a:gd name="T41" fmla="*/ 108 h 256"/>
              <a:gd name="T42" fmla="*/ 697 w 1029"/>
              <a:gd name="T43" fmla="*/ 124 h 256"/>
              <a:gd name="T44" fmla="*/ 729 w 1029"/>
              <a:gd name="T45" fmla="*/ 144 h 256"/>
              <a:gd name="T46" fmla="*/ 761 w 1029"/>
              <a:gd name="T47" fmla="*/ 156 h 256"/>
              <a:gd name="T48" fmla="*/ 797 w 1029"/>
              <a:gd name="T49" fmla="*/ 168 h 256"/>
              <a:gd name="T50" fmla="*/ 829 w 1029"/>
              <a:gd name="T51" fmla="*/ 176 h 256"/>
              <a:gd name="T52" fmla="*/ 861 w 1029"/>
              <a:gd name="T53" fmla="*/ 176 h 256"/>
              <a:gd name="T54" fmla="*/ 893 w 1029"/>
              <a:gd name="T55" fmla="*/ 172 h 256"/>
              <a:gd name="T56" fmla="*/ 929 w 1029"/>
              <a:gd name="T57" fmla="*/ 172 h 256"/>
              <a:gd name="T58" fmla="*/ 961 w 1029"/>
              <a:gd name="T59" fmla="*/ 180 h 256"/>
              <a:gd name="T60" fmla="*/ 993 w 1029"/>
              <a:gd name="T61" fmla="*/ 188 h 256"/>
              <a:gd name="T62" fmla="*/ 1029 w 1029"/>
              <a:gd name="T63" fmla="*/ 19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256">
                <a:moveTo>
                  <a:pt x="0" y="256"/>
                </a:moveTo>
                <a:lnTo>
                  <a:pt x="36" y="244"/>
                </a:lnTo>
                <a:lnTo>
                  <a:pt x="68" y="224"/>
                </a:lnTo>
                <a:lnTo>
                  <a:pt x="100" y="196"/>
                </a:lnTo>
                <a:lnTo>
                  <a:pt x="137" y="164"/>
                </a:lnTo>
                <a:lnTo>
                  <a:pt x="169" y="128"/>
                </a:lnTo>
                <a:lnTo>
                  <a:pt x="201" y="88"/>
                </a:lnTo>
                <a:lnTo>
                  <a:pt x="233" y="52"/>
                </a:lnTo>
                <a:lnTo>
                  <a:pt x="269" y="24"/>
                </a:lnTo>
                <a:lnTo>
                  <a:pt x="301" y="8"/>
                </a:lnTo>
                <a:lnTo>
                  <a:pt x="333" y="0"/>
                </a:lnTo>
                <a:lnTo>
                  <a:pt x="365" y="0"/>
                </a:lnTo>
                <a:lnTo>
                  <a:pt x="401" y="0"/>
                </a:lnTo>
                <a:lnTo>
                  <a:pt x="433" y="4"/>
                </a:lnTo>
                <a:lnTo>
                  <a:pt x="465" y="8"/>
                </a:lnTo>
                <a:lnTo>
                  <a:pt x="497" y="16"/>
                </a:lnTo>
                <a:lnTo>
                  <a:pt x="533" y="32"/>
                </a:lnTo>
                <a:lnTo>
                  <a:pt x="565" y="48"/>
                </a:lnTo>
                <a:lnTo>
                  <a:pt x="597" y="68"/>
                </a:lnTo>
                <a:lnTo>
                  <a:pt x="629" y="88"/>
                </a:lnTo>
                <a:lnTo>
                  <a:pt x="665" y="108"/>
                </a:lnTo>
                <a:lnTo>
                  <a:pt x="697" y="124"/>
                </a:lnTo>
                <a:lnTo>
                  <a:pt x="729" y="144"/>
                </a:lnTo>
                <a:lnTo>
                  <a:pt x="761" y="156"/>
                </a:lnTo>
                <a:lnTo>
                  <a:pt x="797" y="168"/>
                </a:lnTo>
                <a:lnTo>
                  <a:pt x="829" y="176"/>
                </a:lnTo>
                <a:lnTo>
                  <a:pt x="861" y="176"/>
                </a:lnTo>
                <a:lnTo>
                  <a:pt x="893" y="172"/>
                </a:lnTo>
                <a:lnTo>
                  <a:pt x="929" y="172"/>
                </a:lnTo>
                <a:lnTo>
                  <a:pt x="961" y="180"/>
                </a:lnTo>
                <a:lnTo>
                  <a:pt x="993" y="188"/>
                </a:lnTo>
                <a:lnTo>
                  <a:pt x="1029" y="196"/>
                </a:lnTo>
              </a:path>
            </a:pathLst>
          </a:custGeom>
          <a:noFill/>
          <a:ln w="0">
            <a:solidFill>
              <a:schemeClr val="tx2">
                <a:lumMod val="60000"/>
                <a:lumOff val="40000"/>
              </a:schemeClr>
            </a:solidFill>
            <a:prstDash val="sysDot"/>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24" name="Freeform 1066"/>
          <p:cNvSpPr>
            <a:spLocks/>
          </p:cNvSpPr>
          <p:nvPr/>
        </p:nvSpPr>
        <p:spPr bwMode="auto">
          <a:xfrm>
            <a:off x="1671960" y="2297336"/>
            <a:ext cx="1769666" cy="133350"/>
          </a:xfrm>
          <a:custGeom>
            <a:avLst/>
            <a:gdLst>
              <a:gd name="T0" fmla="*/ 0 w 1029"/>
              <a:gd name="T1" fmla="*/ 28 h 84"/>
              <a:gd name="T2" fmla="*/ 36 w 1029"/>
              <a:gd name="T3" fmla="*/ 24 h 84"/>
              <a:gd name="T4" fmla="*/ 68 w 1029"/>
              <a:gd name="T5" fmla="*/ 16 h 84"/>
              <a:gd name="T6" fmla="*/ 100 w 1029"/>
              <a:gd name="T7" fmla="*/ 4 h 84"/>
              <a:gd name="T8" fmla="*/ 137 w 1029"/>
              <a:gd name="T9" fmla="*/ 0 h 84"/>
              <a:gd name="T10" fmla="*/ 169 w 1029"/>
              <a:gd name="T11" fmla="*/ 4 h 84"/>
              <a:gd name="T12" fmla="*/ 201 w 1029"/>
              <a:gd name="T13" fmla="*/ 8 h 84"/>
              <a:gd name="T14" fmla="*/ 233 w 1029"/>
              <a:gd name="T15" fmla="*/ 20 h 84"/>
              <a:gd name="T16" fmla="*/ 269 w 1029"/>
              <a:gd name="T17" fmla="*/ 32 h 84"/>
              <a:gd name="T18" fmla="*/ 301 w 1029"/>
              <a:gd name="T19" fmla="*/ 44 h 84"/>
              <a:gd name="T20" fmla="*/ 333 w 1029"/>
              <a:gd name="T21" fmla="*/ 56 h 84"/>
              <a:gd name="T22" fmla="*/ 365 w 1029"/>
              <a:gd name="T23" fmla="*/ 68 h 84"/>
              <a:gd name="T24" fmla="*/ 401 w 1029"/>
              <a:gd name="T25" fmla="*/ 76 h 84"/>
              <a:gd name="T26" fmla="*/ 433 w 1029"/>
              <a:gd name="T27" fmla="*/ 76 h 84"/>
              <a:gd name="T28" fmla="*/ 465 w 1029"/>
              <a:gd name="T29" fmla="*/ 76 h 84"/>
              <a:gd name="T30" fmla="*/ 497 w 1029"/>
              <a:gd name="T31" fmla="*/ 76 h 84"/>
              <a:gd name="T32" fmla="*/ 533 w 1029"/>
              <a:gd name="T33" fmla="*/ 76 h 84"/>
              <a:gd name="T34" fmla="*/ 565 w 1029"/>
              <a:gd name="T35" fmla="*/ 76 h 84"/>
              <a:gd name="T36" fmla="*/ 597 w 1029"/>
              <a:gd name="T37" fmla="*/ 76 h 84"/>
              <a:gd name="T38" fmla="*/ 629 w 1029"/>
              <a:gd name="T39" fmla="*/ 76 h 84"/>
              <a:gd name="T40" fmla="*/ 665 w 1029"/>
              <a:gd name="T41" fmla="*/ 76 h 84"/>
              <a:gd name="T42" fmla="*/ 697 w 1029"/>
              <a:gd name="T43" fmla="*/ 76 h 84"/>
              <a:gd name="T44" fmla="*/ 729 w 1029"/>
              <a:gd name="T45" fmla="*/ 76 h 84"/>
              <a:gd name="T46" fmla="*/ 761 w 1029"/>
              <a:gd name="T47" fmla="*/ 80 h 84"/>
              <a:gd name="T48" fmla="*/ 797 w 1029"/>
              <a:gd name="T49" fmla="*/ 80 h 84"/>
              <a:gd name="T50" fmla="*/ 829 w 1029"/>
              <a:gd name="T51" fmla="*/ 80 h 84"/>
              <a:gd name="T52" fmla="*/ 861 w 1029"/>
              <a:gd name="T53" fmla="*/ 76 h 84"/>
              <a:gd name="T54" fmla="*/ 893 w 1029"/>
              <a:gd name="T55" fmla="*/ 72 h 84"/>
              <a:gd name="T56" fmla="*/ 929 w 1029"/>
              <a:gd name="T57" fmla="*/ 68 h 84"/>
              <a:gd name="T58" fmla="*/ 961 w 1029"/>
              <a:gd name="T59" fmla="*/ 72 h 84"/>
              <a:gd name="T60" fmla="*/ 993 w 1029"/>
              <a:gd name="T61" fmla="*/ 80 h 84"/>
              <a:gd name="T62" fmla="*/ 1029 w 1029"/>
              <a:gd name="T63"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84">
                <a:moveTo>
                  <a:pt x="0" y="28"/>
                </a:moveTo>
                <a:lnTo>
                  <a:pt x="36" y="24"/>
                </a:lnTo>
                <a:lnTo>
                  <a:pt x="68" y="16"/>
                </a:lnTo>
                <a:lnTo>
                  <a:pt x="100" y="4"/>
                </a:lnTo>
                <a:lnTo>
                  <a:pt x="137" y="0"/>
                </a:lnTo>
                <a:lnTo>
                  <a:pt x="169" y="4"/>
                </a:lnTo>
                <a:lnTo>
                  <a:pt x="201" y="8"/>
                </a:lnTo>
                <a:lnTo>
                  <a:pt x="233" y="20"/>
                </a:lnTo>
                <a:lnTo>
                  <a:pt x="269" y="32"/>
                </a:lnTo>
                <a:lnTo>
                  <a:pt x="301" y="44"/>
                </a:lnTo>
                <a:lnTo>
                  <a:pt x="333" y="56"/>
                </a:lnTo>
                <a:lnTo>
                  <a:pt x="365" y="68"/>
                </a:lnTo>
                <a:lnTo>
                  <a:pt x="401" y="76"/>
                </a:lnTo>
                <a:lnTo>
                  <a:pt x="433" y="76"/>
                </a:lnTo>
                <a:lnTo>
                  <a:pt x="465" y="76"/>
                </a:lnTo>
                <a:lnTo>
                  <a:pt x="497" y="76"/>
                </a:lnTo>
                <a:lnTo>
                  <a:pt x="533" y="76"/>
                </a:lnTo>
                <a:lnTo>
                  <a:pt x="565" y="76"/>
                </a:lnTo>
                <a:lnTo>
                  <a:pt x="597" y="76"/>
                </a:lnTo>
                <a:lnTo>
                  <a:pt x="629" y="76"/>
                </a:lnTo>
                <a:lnTo>
                  <a:pt x="665" y="76"/>
                </a:lnTo>
                <a:lnTo>
                  <a:pt x="697" y="76"/>
                </a:lnTo>
                <a:lnTo>
                  <a:pt x="729" y="76"/>
                </a:lnTo>
                <a:lnTo>
                  <a:pt x="761" y="80"/>
                </a:lnTo>
                <a:lnTo>
                  <a:pt x="797" y="80"/>
                </a:lnTo>
                <a:lnTo>
                  <a:pt x="829" y="80"/>
                </a:lnTo>
                <a:lnTo>
                  <a:pt x="861" y="76"/>
                </a:lnTo>
                <a:lnTo>
                  <a:pt x="893" y="72"/>
                </a:lnTo>
                <a:lnTo>
                  <a:pt x="929" y="68"/>
                </a:lnTo>
                <a:lnTo>
                  <a:pt x="961" y="72"/>
                </a:lnTo>
                <a:lnTo>
                  <a:pt x="993" y="80"/>
                </a:lnTo>
                <a:lnTo>
                  <a:pt x="1029" y="84"/>
                </a:lnTo>
              </a:path>
            </a:pathLst>
          </a:custGeom>
          <a:noFill/>
          <a:ln w="0">
            <a:solidFill>
              <a:schemeClr val="tx2">
                <a:lumMod val="60000"/>
                <a:lumOff val="40000"/>
              </a:schemeClr>
            </a:solidFill>
            <a:prstDash val="sysDot"/>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25" name="Freeform 1067"/>
          <p:cNvSpPr>
            <a:spLocks/>
          </p:cNvSpPr>
          <p:nvPr/>
        </p:nvSpPr>
        <p:spPr bwMode="auto">
          <a:xfrm>
            <a:off x="1671960" y="2271936"/>
            <a:ext cx="1769666" cy="330200"/>
          </a:xfrm>
          <a:custGeom>
            <a:avLst/>
            <a:gdLst>
              <a:gd name="T0" fmla="*/ 0 w 1029"/>
              <a:gd name="T1" fmla="*/ 0 h 208"/>
              <a:gd name="T2" fmla="*/ 36 w 1029"/>
              <a:gd name="T3" fmla="*/ 8 h 208"/>
              <a:gd name="T4" fmla="*/ 68 w 1029"/>
              <a:gd name="T5" fmla="*/ 12 h 208"/>
              <a:gd name="T6" fmla="*/ 100 w 1029"/>
              <a:gd name="T7" fmla="*/ 20 h 208"/>
              <a:gd name="T8" fmla="*/ 137 w 1029"/>
              <a:gd name="T9" fmla="*/ 36 h 208"/>
              <a:gd name="T10" fmla="*/ 169 w 1029"/>
              <a:gd name="T11" fmla="*/ 68 h 208"/>
              <a:gd name="T12" fmla="*/ 201 w 1029"/>
              <a:gd name="T13" fmla="*/ 100 h 208"/>
              <a:gd name="T14" fmla="*/ 233 w 1029"/>
              <a:gd name="T15" fmla="*/ 128 h 208"/>
              <a:gd name="T16" fmla="*/ 269 w 1029"/>
              <a:gd name="T17" fmla="*/ 152 h 208"/>
              <a:gd name="T18" fmla="*/ 301 w 1029"/>
              <a:gd name="T19" fmla="*/ 164 h 208"/>
              <a:gd name="T20" fmla="*/ 333 w 1029"/>
              <a:gd name="T21" fmla="*/ 172 h 208"/>
              <a:gd name="T22" fmla="*/ 365 w 1029"/>
              <a:gd name="T23" fmla="*/ 172 h 208"/>
              <a:gd name="T24" fmla="*/ 401 w 1029"/>
              <a:gd name="T25" fmla="*/ 168 h 208"/>
              <a:gd name="T26" fmla="*/ 433 w 1029"/>
              <a:gd name="T27" fmla="*/ 160 h 208"/>
              <a:gd name="T28" fmla="*/ 465 w 1029"/>
              <a:gd name="T29" fmla="*/ 160 h 208"/>
              <a:gd name="T30" fmla="*/ 497 w 1029"/>
              <a:gd name="T31" fmla="*/ 164 h 208"/>
              <a:gd name="T32" fmla="*/ 533 w 1029"/>
              <a:gd name="T33" fmla="*/ 172 h 208"/>
              <a:gd name="T34" fmla="*/ 565 w 1029"/>
              <a:gd name="T35" fmla="*/ 188 h 208"/>
              <a:gd name="T36" fmla="*/ 597 w 1029"/>
              <a:gd name="T37" fmla="*/ 200 h 208"/>
              <a:gd name="T38" fmla="*/ 629 w 1029"/>
              <a:gd name="T39" fmla="*/ 208 h 208"/>
              <a:gd name="T40" fmla="*/ 665 w 1029"/>
              <a:gd name="T41" fmla="*/ 204 h 208"/>
              <a:gd name="T42" fmla="*/ 697 w 1029"/>
              <a:gd name="T43" fmla="*/ 196 h 208"/>
              <a:gd name="T44" fmla="*/ 729 w 1029"/>
              <a:gd name="T45" fmla="*/ 184 h 208"/>
              <a:gd name="T46" fmla="*/ 761 w 1029"/>
              <a:gd name="T47" fmla="*/ 172 h 208"/>
              <a:gd name="T48" fmla="*/ 797 w 1029"/>
              <a:gd name="T49" fmla="*/ 160 h 208"/>
              <a:gd name="T50" fmla="*/ 829 w 1029"/>
              <a:gd name="T51" fmla="*/ 148 h 208"/>
              <a:gd name="T52" fmla="*/ 861 w 1029"/>
              <a:gd name="T53" fmla="*/ 140 h 208"/>
              <a:gd name="T54" fmla="*/ 893 w 1029"/>
              <a:gd name="T55" fmla="*/ 136 h 208"/>
              <a:gd name="T56" fmla="*/ 929 w 1029"/>
              <a:gd name="T57" fmla="*/ 140 h 208"/>
              <a:gd name="T58" fmla="*/ 961 w 1029"/>
              <a:gd name="T59" fmla="*/ 156 h 208"/>
              <a:gd name="T60" fmla="*/ 993 w 1029"/>
              <a:gd name="T61" fmla="*/ 172 h 208"/>
              <a:gd name="T62" fmla="*/ 1029 w 1029"/>
              <a:gd name="T63" fmla="*/ 184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208">
                <a:moveTo>
                  <a:pt x="0" y="0"/>
                </a:moveTo>
                <a:lnTo>
                  <a:pt x="36" y="8"/>
                </a:lnTo>
                <a:lnTo>
                  <a:pt x="68" y="12"/>
                </a:lnTo>
                <a:lnTo>
                  <a:pt x="100" y="20"/>
                </a:lnTo>
                <a:lnTo>
                  <a:pt x="137" y="36"/>
                </a:lnTo>
                <a:lnTo>
                  <a:pt x="169" y="68"/>
                </a:lnTo>
                <a:lnTo>
                  <a:pt x="201" y="100"/>
                </a:lnTo>
                <a:lnTo>
                  <a:pt x="233" y="128"/>
                </a:lnTo>
                <a:lnTo>
                  <a:pt x="269" y="152"/>
                </a:lnTo>
                <a:lnTo>
                  <a:pt x="301" y="164"/>
                </a:lnTo>
                <a:lnTo>
                  <a:pt x="333" y="172"/>
                </a:lnTo>
                <a:lnTo>
                  <a:pt x="365" y="172"/>
                </a:lnTo>
                <a:lnTo>
                  <a:pt x="401" y="168"/>
                </a:lnTo>
                <a:lnTo>
                  <a:pt x="433" y="160"/>
                </a:lnTo>
                <a:lnTo>
                  <a:pt x="465" y="160"/>
                </a:lnTo>
                <a:lnTo>
                  <a:pt x="497" y="164"/>
                </a:lnTo>
                <a:lnTo>
                  <a:pt x="533" y="172"/>
                </a:lnTo>
                <a:lnTo>
                  <a:pt x="565" y="188"/>
                </a:lnTo>
                <a:lnTo>
                  <a:pt x="597" y="200"/>
                </a:lnTo>
                <a:lnTo>
                  <a:pt x="629" y="208"/>
                </a:lnTo>
                <a:lnTo>
                  <a:pt x="665" y="204"/>
                </a:lnTo>
                <a:lnTo>
                  <a:pt x="697" y="196"/>
                </a:lnTo>
                <a:lnTo>
                  <a:pt x="729" y="184"/>
                </a:lnTo>
                <a:lnTo>
                  <a:pt x="761" y="172"/>
                </a:lnTo>
                <a:lnTo>
                  <a:pt x="797" y="160"/>
                </a:lnTo>
                <a:lnTo>
                  <a:pt x="829" y="148"/>
                </a:lnTo>
                <a:lnTo>
                  <a:pt x="861" y="140"/>
                </a:lnTo>
                <a:lnTo>
                  <a:pt x="893" y="136"/>
                </a:lnTo>
                <a:lnTo>
                  <a:pt x="929" y="140"/>
                </a:lnTo>
                <a:lnTo>
                  <a:pt x="961" y="156"/>
                </a:lnTo>
                <a:lnTo>
                  <a:pt x="993" y="172"/>
                </a:lnTo>
                <a:lnTo>
                  <a:pt x="1029" y="184"/>
                </a:lnTo>
              </a:path>
            </a:pathLst>
          </a:custGeom>
          <a:noFill/>
          <a:ln w="0">
            <a:solidFill>
              <a:schemeClr val="tx2">
                <a:lumMod val="60000"/>
                <a:lumOff val="40000"/>
              </a:schemeClr>
            </a:solidFill>
            <a:prstDash val="sysDot"/>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26" name="Freeform 1068"/>
          <p:cNvSpPr>
            <a:spLocks/>
          </p:cNvSpPr>
          <p:nvPr/>
        </p:nvSpPr>
        <p:spPr bwMode="auto">
          <a:xfrm>
            <a:off x="1671960" y="2373536"/>
            <a:ext cx="1769666" cy="279400"/>
          </a:xfrm>
          <a:custGeom>
            <a:avLst/>
            <a:gdLst>
              <a:gd name="T0" fmla="*/ 0 w 1029"/>
              <a:gd name="T1" fmla="*/ 0 h 176"/>
              <a:gd name="T2" fmla="*/ 36 w 1029"/>
              <a:gd name="T3" fmla="*/ 32 h 176"/>
              <a:gd name="T4" fmla="*/ 68 w 1029"/>
              <a:gd name="T5" fmla="*/ 104 h 176"/>
              <a:gd name="T6" fmla="*/ 100 w 1029"/>
              <a:gd name="T7" fmla="*/ 148 h 176"/>
              <a:gd name="T8" fmla="*/ 137 w 1029"/>
              <a:gd name="T9" fmla="*/ 156 h 176"/>
              <a:gd name="T10" fmla="*/ 169 w 1029"/>
              <a:gd name="T11" fmla="*/ 156 h 176"/>
              <a:gd name="T12" fmla="*/ 201 w 1029"/>
              <a:gd name="T13" fmla="*/ 156 h 176"/>
              <a:gd name="T14" fmla="*/ 233 w 1029"/>
              <a:gd name="T15" fmla="*/ 152 h 176"/>
              <a:gd name="T16" fmla="*/ 269 w 1029"/>
              <a:gd name="T17" fmla="*/ 156 h 176"/>
              <a:gd name="T18" fmla="*/ 301 w 1029"/>
              <a:gd name="T19" fmla="*/ 156 h 176"/>
              <a:gd name="T20" fmla="*/ 333 w 1029"/>
              <a:gd name="T21" fmla="*/ 160 h 176"/>
              <a:gd name="T22" fmla="*/ 365 w 1029"/>
              <a:gd name="T23" fmla="*/ 164 h 176"/>
              <a:gd name="T24" fmla="*/ 401 w 1029"/>
              <a:gd name="T25" fmla="*/ 168 h 176"/>
              <a:gd name="T26" fmla="*/ 433 w 1029"/>
              <a:gd name="T27" fmla="*/ 172 h 176"/>
              <a:gd name="T28" fmla="*/ 465 w 1029"/>
              <a:gd name="T29" fmla="*/ 172 h 176"/>
              <a:gd name="T30" fmla="*/ 497 w 1029"/>
              <a:gd name="T31" fmla="*/ 172 h 176"/>
              <a:gd name="T32" fmla="*/ 533 w 1029"/>
              <a:gd name="T33" fmla="*/ 168 h 176"/>
              <a:gd name="T34" fmla="*/ 565 w 1029"/>
              <a:gd name="T35" fmla="*/ 164 h 176"/>
              <a:gd name="T36" fmla="*/ 597 w 1029"/>
              <a:gd name="T37" fmla="*/ 160 h 176"/>
              <a:gd name="T38" fmla="*/ 629 w 1029"/>
              <a:gd name="T39" fmla="*/ 160 h 176"/>
              <a:gd name="T40" fmla="*/ 665 w 1029"/>
              <a:gd name="T41" fmla="*/ 160 h 176"/>
              <a:gd name="T42" fmla="*/ 697 w 1029"/>
              <a:gd name="T43" fmla="*/ 164 h 176"/>
              <a:gd name="T44" fmla="*/ 729 w 1029"/>
              <a:gd name="T45" fmla="*/ 168 h 176"/>
              <a:gd name="T46" fmla="*/ 761 w 1029"/>
              <a:gd name="T47" fmla="*/ 172 h 176"/>
              <a:gd name="T48" fmla="*/ 797 w 1029"/>
              <a:gd name="T49" fmla="*/ 176 h 176"/>
              <a:gd name="T50" fmla="*/ 829 w 1029"/>
              <a:gd name="T51" fmla="*/ 176 h 176"/>
              <a:gd name="T52" fmla="*/ 861 w 1029"/>
              <a:gd name="T53" fmla="*/ 176 h 176"/>
              <a:gd name="T54" fmla="*/ 893 w 1029"/>
              <a:gd name="T55" fmla="*/ 172 h 176"/>
              <a:gd name="T56" fmla="*/ 929 w 1029"/>
              <a:gd name="T57" fmla="*/ 164 h 176"/>
              <a:gd name="T58" fmla="*/ 961 w 1029"/>
              <a:gd name="T59" fmla="*/ 156 h 176"/>
              <a:gd name="T60" fmla="*/ 993 w 1029"/>
              <a:gd name="T61" fmla="*/ 148 h 176"/>
              <a:gd name="T62" fmla="*/ 1029 w 1029"/>
              <a:gd name="T63" fmla="*/ 14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176">
                <a:moveTo>
                  <a:pt x="0" y="0"/>
                </a:moveTo>
                <a:lnTo>
                  <a:pt x="36" y="32"/>
                </a:lnTo>
                <a:lnTo>
                  <a:pt x="68" y="104"/>
                </a:lnTo>
                <a:lnTo>
                  <a:pt x="100" y="148"/>
                </a:lnTo>
                <a:lnTo>
                  <a:pt x="137" y="156"/>
                </a:lnTo>
                <a:lnTo>
                  <a:pt x="169" y="156"/>
                </a:lnTo>
                <a:lnTo>
                  <a:pt x="201" y="156"/>
                </a:lnTo>
                <a:lnTo>
                  <a:pt x="233" y="152"/>
                </a:lnTo>
                <a:lnTo>
                  <a:pt x="269" y="156"/>
                </a:lnTo>
                <a:lnTo>
                  <a:pt x="301" y="156"/>
                </a:lnTo>
                <a:lnTo>
                  <a:pt x="333" y="160"/>
                </a:lnTo>
                <a:lnTo>
                  <a:pt x="365" y="164"/>
                </a:lnTo>
                <a:lnTo>
                  <a:pt x="401" y="168"/>
                </a:lnTo>
                <a:lnTo>
                  <a:pt x="433" y="172"/>
                </a:lnTo>
                <a:lnTo>
                  <a:pt x="465" y="172"/>
                </a:lnTo>
                <a:lnTo>
                  <a:pt x="497" y="172"/>
                </a:lnTo>
                <a:lnTo>
                  <a:pt x="533" y="168"/>
                </a:lnTo>
                <a:lnTo>
                  <a:pt x="565" y="164"/>
                </a:lnTo>
                <a:lnTo>
                  <a:pt x="597" y="160"/>
                </a:lnTo>
                <a:lnTo>
                  <a:pt x="629" y="160"/>
                </a:lnTo>
                <a:lnTo>
                  <a:pt x="665" y="160"/>
                </a:lnTo>
                <a:lnTo>
                  <a:pt x="697" y="164"/>
                </a:lnTo>
                <a:lnTo>
                  <a:pt x="729" y="168"/>
                </a:lnTo>
                <a:lnTo>
                  <a:pt x="761" y="172"/>
                </a:lnTo>
                <a:lnTo>
                  <a:pt x="797" y="176"/>
                </a:lnTo>
                <a:lnTo>
                  <a:pt x="829" y="176"/>
                </a:lnTo>
                <a:lnTo>
                  <a:pt x="861" y="176"/>
                </a:lnTo>
                <a:lnTo>
                  <a:pt x="893" y="172"/>
                </a:lnTo>
                <a:lnTo>
                  <a:pt x="929" y="164"/>
                </a:lnTo>
                <a:lnTo>
                  <a:pt x="961" y="156"/>
                </a:lnTo>
                <a:lnTo>
                  <a:pt x="993" y="148"/>
                </a:lnTo>
                <a:lnTo>
                  <a:pt x="1029" y="144"/>
                </a:lnTo>
              </a:path>
            </a:pathLst>
          </a:custGeom>
          <a:noFill/>
          <a:ln w="0">
            <a:solidFill>
              <a:schemeClr val="tx2">
                <a:lumMod val="60000"/>
                <a:lumOff val="40000"/>
              </a:schemeClr>
            </a:solidFill>
            <a:prstDash val="sysDot"/>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27" name="Freeform 1069"/>
          <p:cNvSpPr>
            <a:spLocks/>
          </p:cNvSpPr>
          <p:nvPr/>
        </p:nvSpPr>
        <p:spPr bwMode="auto">
          <a:xfrm>
            <a:off x="1671960" y="2322736"/>
            <a:ext cx="1769666" cy="260350"/>
          </a:xfrm>
          <a:custGeom>
            <a:avLst/>
            <a:gdLst>
              <a:gd name="T0" fmla="*/ 0 w 1029"/>
              <a:gd name="T1" fmla="*/ 0 h 164"/>
              <a:gd name="T2" fmla="*/ 36 w 1029"/>
              <a:gd name="T3" fmla="*/ 24 h 164"/>
              <a:gd name="T4" fmla="*/ 68 w 1029"/>
              <a:gd name="T5" fmla="*/ 80 h 164"/>
              <a:gd name="T6" fmla="*/ 100 w 1029"/>
              <a:gd name="T7" fmla="*/ 116 h 164"/>
              <a:gd name="T8" fmla="*/ 137 w 1029"/>
              <a:gd name="T9" fmla="*/ 132 h 164"/>
              <a:gd name="T10" fmla="*/ 169 w 1029"/>
              <a:gd name="T11" fmla="*/ 136 h 164"/>
              <a:gd name="T12" fmla="*/ 201 w 1029"/>
              <a:gd name="T13" fmla="*/ 140 h 164"/>
              <a:gd name="T14" fmla="*/ 233 w 1029"/>
              <a:gd name="T15" fmla="*/ 144 h 164"/>
              <a:gd name="T16" fmla="*/ 269 w 1029"/>
              <a:gd name="T17" fmla="*/ 148 h 164"/>
              <a:gd name="T18" fmla="*/ 301 w 1029"/>
              <a:gd name="T19" fmla="*/ 152 h 164"/>
              <a:gd name="T20" fmla="*/ 333 w 1029"/>
              <a:gd name="T21" fmla="*/ 156 h 164"/>
              <a:gd name="T22" fmla="*/ 365 w 1029"/>
              <a:gd name="T23" fmla="*/ 160 h 164"/>
              <a:gd name="T24" fmla="*/ 401 w 1029"/>
              <a:gd name="T25" fmla="*/ 160 h 164"/>
              <a:gd name="T26" fmla="*/ 433 w 1029"/>
              <a:gd name="T27" fmla="*/ 156 h 164"/>
              <a:gd name="T28" fmla="*/ 465 w 1029"/>
              <a:gd name="T29" fmla="*/ 152 h 164"/>
              <a:gd name="T30" fmla="*/ 497 w 1029"/>
              <a:gd name="T31" fmla="*/ 152 h 164"/>
              <a:gd name="T32" fmla="*/ 533 w 1029"/>
              <a:gd name="T33" fmla="*/ 148 h 164"/>
              <a:gd name="T34" fmla="*/ 565 w 1029"/>
              <a:gd name="T35" fmla="*/ 148 h 164"/>
              <a:gd name="T36" fmla="*/ 597 w 1029"/>
              <a:gd name="T37" fmla="*/ 148 h 164"/>
              <a:gd name="T38" fmla="*/ 629 w 1029"/>
              <a:gd name="T39" fmla="*/ 148 h 164"/>
              <a:gd name="T40" fmla="*/ 665 w 1029"/>
              <a:gd name="T41" fmla="*/ 156 h 164"/>
              <a:gd name="T42" fmla="*/ 697 w 1029"/>
              <a:gd name="T43" fmla="*/ 160 h 164"/>
              <a:gd name="T44" fmla="*/ 729 w 1029"/>
              <a:gd name="T45" fmla="*/ 164 h 164"/>
              <a:gd name="T46" fmla="*/ 761 w 1029"/>
              <a:gd name="T47" fmla="*/ 164 h 164"/>
              <a:gd name="T48" fmla="*/ 797 w 1029"/>
              <a:gd name="T49" fmla="*/ 164 h 164"/>
              <a:gd name="T50" fmla="*/ 829 w 1029"/>
              <a:gd name="T51" fmla="*/ 164 h 164"/>
              <a:gd name="T52" fmla="*/ 861 w 1029"/>
              <a:gd name="T53" fmla="*/ 160 h 164"/>
              <a:gd name="T54" fmla="*/ 893 w 1029"/>
              <a:gd name="T55" fmla="*/ 156 h 164"/>
              <a:gd name="T56" fmla="*/ 929 w 1029"/>
              <a:gd name="T57" fmla="*/ 152 h 164"/>
              <a:gd name="T58" fmla="*/ 961 w 1029"/>
              <a:gd name="T59" fmla="*/ 148 h 164"/>
              <a:gd name="T60" fmla="*/ 993 w 1029"/>
              <a:gd name="T61" fmla="*/ 144 h 164"/>
              <a:gd name="T62" fmla="*/ 1029 w 1029"/>
              <a:gd name="T63" fmla="*/ 14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164">
                <a:moveTo>
                  <a:pt x="0" y="0"/>
                </a:moveTo>
                <a:lnTo>
                  <a:pt x="36" y="24"/>
                </a:lnTo>
                <a:lnTo>
                  <a:pt x="68" y="80"/>
                </a:lnTo>
                <a:lnTo>
                  <a:pt x="100" y="116"/>
                </a:lnTo>
                <a:lnTo>
                  <a:pt x="137" y="132"/>
                </a:lnTo>
                <a:lnTo>
                  <a:pt x="169" y="136"/>
                </a:lnTo>
                <a:lnTo>
                  <a:pt x="201" y="140"/>
                </a:lnTo>
                <a:lnTo>
                  <a:pt x="233" y="144"/>
                </a:lnTo>
                <a:lnTo>
                  <a:pt x="269" y="148"/>
                </a:lnTo>
                <a:lnTo>
                  <a:pt x="301" y="152"/>
                </a:lnTo>
                <a:lnTo>
                  <a:pt x="333" y="156"/>
                </a:lnTo>
                <a:lnTo>
                  <a:pt x="365" y="160"/>
                </a:lnTo>
                <a:lnTo>
                  <a:pt x="401" y="160"/>
                </a:lnTo>
                <a:lnTo>
                  <a:pt x="433" y="156"/>
                </a:lnTo>
                <a:lnTo>
                  <a:pt x="465" y="152"/>
                </a:lnTo>
                <a:lnTo>
                  <a:pt x="497" y="152"/>
                </a:lnTo>
                <a:lnTo>
                  <a:pt x="533" y="148"/>
                </a:lnTo>
                <a:lnTo>
                  <a:pt x="565" y="148"/>
                </a:lnTo>
                <a:lnTo>
                  <a:pt x="597" y="148"/>
                </a:lnTo>
                <a:lnTo>
                  <a:pt x="629" y="148"/>
                </a:lnTo>
                <a:lnTo>
                  <a:pt x="665" y="156"/>
                </a:lnTo>
                <a:lnTo>
                  <a:pt x="697" y="160"/>
                </a:lnTo>
                <a:lnTo>
                  <a:pt x="729" y="164"/>
                </a:lnTo>
                <a:lnTo>
                  <a:pt x="761" y="164"/>
                </a:lnTo>
                <a:lnTo>
                  <a:pt x="797" y="164"/>
                </a:lnTo>
                <a:lnTo>
                  <a:pt x="829" y="164"/>
                </a:lnTo>
                <a:lnTo>
                  <a:pt x="861" y="160"/>
                </a:lnTo>
                <a:lnTo>
                  <a:pt x="893" y="156"/>
                </a:lnTo>
                <a:lnTo>
                  <a:pt x="929" y="152"/>
                </a:lnTo>
                <a:lnTo>
                  <a:pt x="961" y="148"/>
                </a:lnTo>
                <a:lnTo>
                  <a:pt x="993" y="144"/>
                </a:lnTo>
                <a:lnTo>
                  <a:pt x="1029" y="144"/>
                </a:lnTo>
              </a:path>
            </a:pathLst>
          </a:custGeom>
          <a:noFill/>
          <a:ln w="0">
            <a:solidFill>
              <a:schemeClr val="tx2">
                <a:lumMod val="60000"/>
                <a:lumOff val="40000"/>
              </a:schemeClr>
            </a:solidFill>
            <a:prstDash val="sysDot"/>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28" name="Freeform 1070"/>
          <p:cNvSpPr>
            <a:spLocks/>
          </p:cNvSpPr>
          <p:nvPr/>
        </p:nvSpPr>
        <p:spPr bwMode="auto">
          <a:xfrm>
            <a:off x="1671960" y="2348136"/>
            <a:ext cx="1769666" cy="241300"/>
          </a:xfrm>
          <a:custGeom>
            <a:avLst/>
            <a:gdLst>
              <a:gd name="T0" fmla="*/ 0 w 1029"/>
              <a:gd name="T1" fmla="*/ 0 h 152"/>
              <a:gd name="T2" fmla="*/ 36 w 1029"/>
              <a:gd name="T3" fmla="*/ 20 h 152"/>
              <a:gd name="T4" fmla="*/ 68 w 1029"/>
              <a:gd name="T5" fmla="*/ 64 h 152"/>
              <a:gd name="T6" fmla="*/ 100 w 1029"/>
              <a:gd name="T7" fmla="*/ 104 h 152"/>
              <a:gd name="T8" fmla="*/ 137 w 1029"/>
              <a:gd name="T9" fmla="*/ 124 h 152"/>
              <a:gd name="T10" fmla="*/ 169 w 1029"/>
              <a:gd name="T11" fmla="*/ 132 h 152"/>
              <a:gd name="T12" fmla="*/ 201 w 1029"/>
              <a:gd name="T13" fmla="*/ 136 h 152"/>
              <a:gd name="T14" fmla="*/ 233 w 1029"/>
              <a:gd name="T15" fmla="*/ 140 h 152"/>
              <a:gd name="T16" fmla="*/ 269 w 1029"/>
              <a:gd name="T17" fmla="*/ 140 h 152"/>
              <a:gd name="T18" fmla="*/ 301 w 1029"/>
              <a:gd name="T19" fmla="*/ 136 h 152"/>
              <a:gd name="T20" fmla="*/ 333 w 1029"/>
              <a:gd name="T21" fmla="*/ 132 h 152"/>
              <a:gd name="T22" fmla="*/ 365 w 1029"/>
              <a:gd name="T23" fmla="*/ 128 h 152"/>
              <a:gd name="T24" fmla="*/ 401 w 1029"/>
              <a:gd name="T25" fmla="*/ 128 h 152"/>
              <a:gd name="T26" fmla="*/ 433 w 1029"/>
              <a:gd name="T27" fmla="*/ 128 h 152"/>
              <a:gd name="T28" fmla="*/ 465 w 1029"/>
              <a:gd name="T29" fmla="*/ 128 h 152"/>
              <a:gd name="T30" fmla="*/ 497 w 1029"/>
              <a:gd name="T31" fmla="*/ 132 h 152"/>
              <a:gd name="T32" fmla="*/ 533 w 1029"/>
              <a:gd name="T33" fmla="*/ 136 h 152"/>
              <a:gd name="T34" fmla="*/ 565 w 1029"/>
              <a:gd name="T35" fmla="*/ 140 h 152"/>
              <a:gd name="T36" fmla="*/ 597 w 1029"/>
              <a:gd name="T37" fmla="*/ 148 h 152"/>
              <a:gd name="T38" fmla="*/ 629 w 1029"/>
              <a:gd name="T39" fmla="*/ 148 h 152"/>
              <a:gd name="T40" fmla="*/ 665 w 1029"/>
              <a:gd name="T41" fmla="*/ 152 h 152"/>
              <a:gd name="T42" fmla="*/ 697 w 1029"/>
              <a:gd name="T43" fmla="*/ 148 h 152"/>
              <a:gd name="T44" fmla="*/ 729 w 1029"/>
              <a:gd name="T45" fmla="*/ 144 h 152"/>
              <a:gd name="T46" fmla="*/ 761 w 1029"/>
              <a:gd name="T47" fmla="*/ 140 h 152"/>
              <a:gd name="T48" fmla="*/ 797 w 1029"/>
              <a:gd name="T49" fmla="*/ 132 h 152"/>
              <a:gd name="T50" fmla="*/ 829 w 1029"/>
              <a:gd name="T51" fmla="*/ 128 h 152"/>
              <a:gd name="T52" fmla="*/ 861 w 1029"/>
              <a:gd name="T53" fmla="*/ 128 h 152"/>
              <a:gd name="T54" fmla="*/ 893 w 1029"/>
              <a:gd name="T55" fmla="*/ 132 h 152"/>
              <a:gd name="T56" fmla="*/ 929 w 1029"/>
              <a:gd name="T57" fmla="*/ 136 h 152"/>
              <a:gd name="T58" fmla="*/ 961 w 1029"/>
              <a:gd name="T59" fmla="*/ 140 h 152"/>
              <a:gd name="T60" fmla="*/ 993 w 1029"/>
              <a:gd name="T61" fmla="*/ 144 h 152"/>
              <a:gd name="T62" fmla="*/ 1029 w 1029"/>
              <a:gd name="T63" fmla="*/ 152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152">
                <a:moveTo>
                  <a:pt x="0" y="0"/>
                </a:moveTo>
                <a:lnTo>
                  <a:pt x="36" y="20"/>
                </a:lnTo>
                <a:lnTo>
                  <a:pt x="68" y="64"/>
                </a:lnTo>
                <a:lnTo>
                  <a:pt x="100" y="104"/>
                </a:lnTo>
                <a:lnTo>
                  <a:pt x="137" y="124"/>
                </a:lnTo>
                <a:lnTo>
                  <a:pt x="169" y="132"/>
                </a:lnTo>
                <a:lnTo>
                  <a:pt x="201" y="136"/>
                </a:lnTo>
                <a:lnTo>
                  <a:pt x="233" y="140"/>
                </a:lnTo>
                <a:lnTo>
                  <a:pt x="269" y="140"/>
                </a:lnTo>
                <a:lnTo>
                  <a:pt x="301" y="136"/>
                </a:lnTo>
                <a:lnTo>
                  <a:pt x="333" y="132"/>
                </a:lnTo>
                <a:lnTo>
                  <a:pt x="365" y="128"/>
                </a:lnTo>
                <a:lnTo>
                  <a:pt x="401" y="128"/>
                </a:lnTo>
                <a:lnTo>
                  <a:pt x="433" y="128"/>
                </a:lnTo>
                <a:lnTo>
                  <a:pt x="465" y="128"/>
                </a:lnTo>
                <a:lnTo>
                  <a:pt x="497" y="132"/>
                </a:lnTo>
                <a:lnTo>
                  <a:pt x="533" y="136"/>
                </a:lnTo>
                <a:lnTo>
                  <a:pt x="565" y="140"/>
                </a:lnTo>
                <a:lnTo>
                  <a:pt x="597" y="148"/>
                </a:lnTo>
                <a:lnTo>
                  <a:pt x="629" y="148"/>
                </a:lnTo>
                <a:lnTo>
                  <a:pt x="665" y="152"/>
                </a:lnTo>
                <a:lnTo>
                  <a:pt x="697" y="148"/>
                </a:lnTo>
                <a:lnTo>
                  <a:pt x="729" y="144"/>
                </a:lnTo>
                <a:lnTo>
                  <a:pt x="761" y="140"/>
                </a:lnTo>
                <a:lnTo>
                  <a:pt x="797" y="132"/>
                </a:lnTo>
                <a:lnTo>
                  <a:pt x="829" y="128"/>
                </a:lnTo>
                <a:lnTo>
                  <a:pt x="861" y="128"/>
                </a:lnTo>
                <a:lnTo>
                  <a:pt x="893" y="132"/>
                </a:lnTo>
                <a:lnTo>
                  <a:pt x="929" y="136"/>
                </a:lnTo>
                <a:lnTo>
                  <a:pt x="961" y="140"/>
                </a:lnTo>
                <a:lnTo>
                  <a:pt x="993" y="144"/>
                </a:lnTo>
                <a:lnTo>
                  <a:pt x="1029" y="152"/>
                </a:lnTo>
              </a:path>
            </a:pathLst>
          </a:custGeom>
          <a:noFill/>
          <a:ln w="0">
            <a:solidFill>
              <a:schemeClr val="tx2">
                <a:lumMod val="60000"/>
                <a:lumOff val="40000"/>
              </a:schemeClr>
            </a:solidFill>
            <a:prstDash val="sysDot"/>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29" name="Freeform 1071"/>
          <p:cNvSpPr>
            <a:spLocks/>
          </p:cNvSpPr>
          <p:nvPr/>
        </p:nvSpPr>
        <p:spPr bwMode="auto">
          <a:xfrm>
            <a:off x="1671960" y="2290986"/>
            <a:ext cx="1769666" cy="209550"/>
          </a:xfrm>
          <a:custGeom>
            <a:avLst/>
            <a:gdLst>
              <a:gd name="T0" fmla="*/ 0 w 1029"/>
              <a:gd name="T1" fmla="*/ 0 h 132"/>
              <a:gd name="T2" fmla="*/ 36 w 1029"/>
              <a:gd name="T3" fmla="*/ 12 h 132"/>
              <a:gd name="T4" fmla="*/ 68 w 1029"/>
              <a:gd name="T5" fmla="*/ 40 h 132"/>
              <a:gd name="T6" fmla="*/ 100 w 1029"/>
              <a:gd name="T7" fmla="*/ 72 h 132"/>
              <a:gd name="T8" fmla="*/ 137 w 1029"/>
              <a:gd name="T9" fmla="*/ 92 h 132"/>
              <a:gd name="T10" fmla="*/ 169 w 1029"/>
              <a:gd name="T11" fmla="*/ 108 h 132"/>
              <a:gd name="T12" fmla="*/ 201 w 1029"/>
              <a:gd name="T13" fmla="*/ 116 h 132"/>
              <a:gd name="T14" fmla="*/ 233 w 1029"/>
              <a:gd name="T15" fmla="*/ 124 h 132"/>
              <a:gd name="T16" fmla="*/ 269 w 1029"/>
              <a:gd name="T17" fmla="*/ 124 h 132"/>
              <a:gd name="T18" fmla="*/ 301 w 1029"/>
              <a:gd name="T19" fmla="*/ 120 h 132"/>
              <a:gd name="T20" fmla="*/ 333 w 1029"/>
              <a:gd name="T21" fmla="*/ 116 h 132"/>
              <a:gd name="T22" fmla="*/ 365 w 1029"/>
              <a:gd name="T23" fmla="*/ 108 h 132"/>
              <a:gd name="T24" fmla="*/ 401 w 1029"/>
              <a:gd name="T25" fmla="*/ 100 h 132"/>
              <a:gd name="T26" fmla="*/ 433 w 1029"/>
              <a:gd name="T27" fmla="*/ 96 h 132"/>
              <a:gd name="T28" fmla="*/ 465 w 1029"/>
              <a:gd name="T29" fmla="*/ 96 h 132"/>
              <a:gd name="T30" fmla="*/ 497 w 1029"/>
              <a:gd name="T31" fmla="*/ 100 h 132"/>
              <a:gd name="T32" fmla="*/ 533 w 1029"/>
              <a:gd name="T33" fmla="*/ 108 h 132"/>
              <a:gd name="T34" fmla="*/ 565 w 1029"/>
              <a:gd name="T35" fmla="*/ 116 h 132"/>
              <a:gd name="T36" fmla="*/ 597 w 1029"/>
              <a:gd name="T37" fmla="*/ 120 h 132"/>
              <a:gd name="T38" fmla="*/ 629 w 1029"/>
              <a:gd name="T39" fmla="*/ 128 h 132"/>
              <a:gd name="T40" fmla="*/ 665 w 1029"/>
              <a:gd name="T41" fmla="*/ 128 h 132"/>
              <a:gd name="T42" fmla="*/ 697 w 1029"/>
              <a:gd name="T43" fmla="*/ 124 h 132"/>
              <a:gd name="T44" fmla="*/ 729 w 1029"/>
              <a:gd name="T45" fmla="*/ 120 h 132"/>
              <a:gd name="T46" fmla="*/ 761 w 1029"/>
              <a:gd name="T47" fmla="*/ 112 h 132"/>
              <a:gd name="T48" fmla="*/ 797 w 1029"/>
              <a:gd name="T49" fmla="*/ 108 h 132"/>
              <a:gd name="T50" fmla="*/ 829 w 1029"/>
              <a:gd name="T51" fmla="*/ 104 h 132"/>
              <a:gd name="T52" fmla="*/ 861 w 1029"/>
              <a:gd name="T53" fmla="*/ 100 h 132"/>
              <a:gd name="T54" fmla="*/ 893 w 1029"/>
              <a:gd name="T55" fmla="*/ 104 h 132"/>
              <a:gd name="T56" fmla="*/ 929 w 1029"/>
              <a:gd name="T57" fmla="*/ 108 h 132"/>
              <a:gd name="T58" fmla="*/ 961 w 1029"/>
              <a:gd name="T59" fmla="*/ 116 h 132"/>
              <a:gd name="T60" fmla="*/ 993 w 1029"/>
              <a:gd name="T61" fmla="*/ 124 h 132"/>
              <a:gd name="T62" fmla="*/ 1029 w 1029"/>
              <a:gd name="T63" fmla="*/ 13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132">
                <a:moveTo>
                  <a:pt x="0" y="0"/>
                </a:moveTo>
                <a:lnTo>
                  <a:pt x="36" y="12"/>
                </a:lnTo>
                <a:lnTo>
                  <a:pt x="68" y="40"/>
                </a:lnTo>
                <a:lnTo>
                  <a:pt x="100" y="72"/>
                </a:lnTo>
                <a:lnTo>
                  <a:pt x="137" y="92"/>
                </a:lnTo>
                <a:lnTo>
                  <a:pt x="169" y="108"/>
                </a:lnTo>
                <a:lnTo>
                  <a:pt x="201" y="116"/>
                </a:lnTo>
                <a:lnTo>
                  <a:pt x="233" y="124"/>
                </a:lnTo>
                <a:lnTo>
                  <a:pt x="269" y="124"/>
                </a:lnTo>
                <a:lnTo>
                  <a:pt x="301" y="120"/>
                </a:lnTo>
                <a:lnTo>
                  <a:pt x="333" y="116"/>
                </a:lnTo>
                <a:lnTo>
                  <a:pt x="365" y="108"/>
                </a:lnTo>
                <a:lnTo>
                  <a:pt x="401" y="100"/>
                </a:lnTo>
                <a:lnTo>
                  <a:pt x="433" y="96"/>
                </a:lnTo>
                <a:lnTo>
                  <a:pt x="465" y="96"/>
                </a:lnTo>
                <a:lnTo>
                  <a:pt x="497" y="100"/>
                </a:lnTo>
                <a:lnTo>
                  <a:pt x="533" y="108"/>
                </a:lnTo>
                <a:lnTo>
                  <a:pt x="565" y="116"/>
                </a:lnTo>
                <a:lnTo>
                  <a:pt x="597" y="120"/>
                </a:lnTo>
                <a:lnTo>
                  <a:pt x="629" y="128"/>
                </a:lnTo>
                <a:lnTo>
                  <a:pt x="665" y="128"/>
                </a:lnTo>
                <a:lnTo>
                  <a:pt x="697" y="124"/>
                </a:lnTo>
                <a:lnTo>
                  <a:pt x="729" y="120"/>
                </a:lnTo>
                <a:lnTo>
                  <a:pt x="761" y="112"/>
                </a:lnTo>
                <a:lnTo>
                  <a:pt x="797" y="108"/>
                </a:lnTo>
                <a:lnTo>
                  <a:pt x="829" y="104"/>
                </a:lnTo>
                <a:lnTo>
                  <a:pt x="861" y="100"/>
                </a:lnTo>
                <a:lnTo>
                  <a:pt x="893" y="104"/>
                </a:lnTo>
                <a:lnTo>
                  <a:pt x="929" y="108"/>
                </a:lnTo>
                <a:lnTo>
                  <a:pt x="961" y="116"/>
                </a:lnTo>
                <a:lnTo>
                  <a:pt x="993" y="124"/>
                </a:lnTo>
                <a:lnTo>
                  <a:pt x="1029" y="132"/>
                </a:lnTo>
              </a:path>
            </a:pathLst>
          </a:custGeom>
          <a:noFill/>
          <a:ln w="0">
            <a:solidFill>
              <a:schemeClr val="tx2">
                <a:lumMod val="60000"/>
                <a:lumOff val="40000"/>
              </a:schemeClr>
            </a:solidFill>
            <a:prstDash val="sysDot"/>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30" name="Freeform 1072"/>
          <p:cNvSpPr>
            <a:spLocks/>
          </p:cNvSpPr>
          <p:nvPr/>
        </p:nvSpPr>
        <p:spPr bwMode="auto">
          <a:xfrm>
            <a:off x="1671960" y="2386236"/>
            <a:ext cx="1769666" cy="107950"/>
          </a:xfrm>
          <a:custGeom>
            <a:avLst/>
            <a:gdLst>
              <a:gd name="T0" fmla="*/ 0 w 1029"/>
              <a:gd name="T1" fmla="*/ 0 h 68"/>
              <a:gd name="T2" fmla="*/ 36 w 1029"/>
              <a:gd name="T3" fmla="*/ 0 h 68"/>
              <a:gd name="T4" fmla="*/ 68 w 1029"/>
              <a:gd name="T5" fmla="*/ 8 h 68"/>
              <a:gd name="T6" fmla="*/ 100 w 1029"/>
              <a:gd name="T7" fmla="*/ 24 h 68"/>
              <a:gd name="T8" fmla="*/ 137 w 1029"/>
              <a:gd name="T9" fmla="*/ 32 h 68"/>
              <a:gd name="T10" fmla="*/ 169 w 1029"/>
              <a:gd name="T11" fmla="*/ 40 h 68"/>
              <a:gd name="T12" fmla="*/ 201 w 1029"/>
              <a:gd name="T13" fmla="*/ 44 h 68"/>
              <a:gd name="T14" fmla="*/ 233 w 1029"/>
              <a:gd name="T15" fmla="*/ 48 h 68"/>
              <a:gd name="T16" fmla="*/ 269 w 1029"/>
              <a:gd name="T17" fmla="*/ 52 h 68"/>
              <a:gd name="T18" fmla="*/ 301 w 1029"/>
              <a:gd name="T19" fmla="*/ 52 h 68"/>
              <a:gd name="T20" fmla="*/ 333 w 1029"/>
              <a:gd name="T21" fmla="*/ 56 h 68"/>
              <a:gd name="T22" fmla="*/ 365 w 1029"/>
              <a:gd name="T23" fmla="*/ 56 h 68"/>
              <a:gd name="T24" fmla="*/ 401 w 1029"/>
              <a:gd name="T25" fmla="*/ 56 h 68"/>
              <a:gd name="T26" fmla="*/ 433 w 1029"/>
              <a:gd name="T27" fmla="*/ 56 h 68"/>
              <a:gd name="T28" fmla="*/ 465 w 1029"/>
              <a:gd name="T29" fmla="*/ 52 h 68"/>
              <a:gd name="T30" fmla="*/ 497 w 1029"/>
              <a:gd name="T31" fmla="*/ 52 h 68"/>
              <a:gd name="T32" fmla="*/ 533 w 1029"/>
              <a:gd name="T33" fmla="*/ 48 h 68"/>
              <a:gd name="T34" fmla="*/ 565 w 1029"/>
              <a:gd name="T35" fmla="*/ 44 h 68"/>
              <a:gd name="T36" fmla="*/ 597 w 1029"/>
              <a:gd name="T37" fmla="*/ 44 h 68"/>
              <a:gd name="T38" fmla="*/ 629 w 1029"/>
              <a:gd name="T39" fmla="*/ 44 h 68"/>
              <a:gd name="T40" fmla="*/ 665 w 1029"/>
              <a:gd name="T41" fmla="*/ 48 h 68"/>
              <a:gd name="T42" fmla="*/ 697 w 1029"/>
              <a:gd name="T43" fmla="*/ 48 h 68"/>
              <a:gd name="T44" fmla="*/ 729 w 1029"/>
              <a:gd name="T45" fmla="*/ 56 h 68"/>
              <a:gd name="T46" fmla="*/ 761 w 1029"/>
              <a:gd name="T47" fmla="*/ 60 h 68"/>
              <a:gd name="T48" fmla="*/ 797 w 1029"/>
              <a:gd name="T49" fmla="*/ 64 h 68"/>
              <a:gd name="T50" fmla="*/ 829 w 1029"/>
              <a:gd name="T51" fmla="*/ 68 h 68"/>
              <a:gd name="T52" fmla="*/ 861 w 1029"/>
              <a:gd name="T53" fmla="*/ 68 h 68"/>
              <a:gd name="T54" fmla="*/ 893 w 1029"/>
              <a:gd name="T55" fmla="*/ 64 h 68"/>
              <a:gd name="T56" fmla="*/ 929 w 1029"/>
              <a:gd name="T57" fmla="*/ 60 h 68"/>
              <a:gd name="T58" fmla="*/ 961 w 1029"/>
              <a:gd name="T59" fmla="*/ 56 h 68"/>
              <a:gd name="T60" fmla="*/ 993 w 1029"/>
              <a:gd name="T61" fmla="*/ 48 h 68"/>
              <a:gd name="T62" fmla="*/ 1029 w 1029"/>
              <a:gd name="T63" fmla="*/ 44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68">
                <a:moveTo>
                  <a:pt x="0" y="0"/>
                </a:moveTo>
                <a:lnTo>
                  <a:pt x="36" y="0"/>
                </a:lnTo>
                <a:lnTo>
                  <a:pt x="68" y="8"/>
                </a:lnTo>
                <a:lnTo>
                  <a:pt x="100" y="24"/>
                </a:lnTo>
                <a:lnTo>
                  <a:pt x="137" y="32"/>
                </a:lnTo>
                <a:lnTo>
                  <a:pt x="169" y="40"/>
                </a:lnTo>
                <a:lnTo>
                  <a:pt x="201" y="44"/>
                </a:lnTo>
                <a:lnTo>
                  <a:pt x="233" y="48"/>
                </a:lnTo>
                <a:lnTo>
                  <a:pt x="269" y="52"/>
                </a:lnTo>
                <a:lnTo>
                  <a:pt x="301" y="52"/>
                </a:lnTo>
                <a:lnTo>
                  <a:pt x="333" y="56"/>
                </a:lnTo>
                <a:lnTo>
                  <a:pt x="365" y="56"/>
                </a:lnTo>
                <a:lnTo>
                  <a:pt x="401" y="56"/>
                </a:lnTo>
                <a:lnTo>
                  <a:pt x="433" y="56"/>
                </a:lnTo>
                <a:lnTo>
                  <a:pt x="465" y="52"/>
                </a:lnTo>
                <a:lnTo>
                  <a:pt x="497" y="52"/>
                </a:lnTo>
                <a:lnTo>
                  <a:pt x="533" y="48"/>
                </a:lnTo>
                <a:lnTo>
                  <a:pt x="565" y="44"/>
                </a:lnTo>
                <a:lnTo>
                  <a:pt x="597" y="44"/>
                </a:lnTo>
                <a:lnTo>
                  <a:pt x="629" y="44"/>
                </a:lnTo>
                <a:lnTo>
                  <a:pt x="665" y="48"/>
                </a:lnTo>
                <a:lnTo>
                  <a:pt x="697" y="48"/>
                </a:lnTo>
                <a:lnTo>
                  <a:pt x="729" y="56"/>
                </a:lnTo>
                <a:lnTo>
                  <a:pt x="761" y="60"/>
                </a:lnTo>
                <a:lnTo>
                  <a:pt x="797" y="64"/>
                </a:lnTo>
                <a:lnTo>
                  <a:pt x="829" y="68"/>
                </a:lnTo>
                <a:lnTo>
                  <a:pt x="861" y="68"/>
                </a:lnTo>
                <a:lnTo>
                  <a:pt x="893" y="64"/>
                </a:lnTo>
                <a:lnTo>
                  <a:pt x="929" y="60"/>
                </a:lnTo>
                <a:lnTo>
                  <a:pt x="961" y="56"/>
                </a:lnTo>
                <a:lnTo>
                  <a:pt x="993" y="48"/>
                </a:lnTo>
                <a:lnTo>
                  <a:pt x="1029" y="44"/>
                </a:lnTo>
              </a:path>
            </a:pathLst>
          </a:custGeom>
          <a:noFill/>
          <a:ln w="0">
            <a:solidFill>
              <a:schemeClr val="tx2">
                <a:lumMod val="60000"/>
                <a:lumOff val="40000"/>
              </a:schemeClr>
            </a:solidFill>
            <a:prstDash val="sysDot"/>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31" name="Freeform 1073"/>
          <p:cNvSpPr>
            <a:spLocks/>
          </p:cNvSpPr>
          <p:nvPr/>
        </p:nvSpPr>
        <p:spPr bwMode="auto">
          <a:xfrm>
            <a:off x="1671960" y="2271936"/>
            <a:ext cx="1769666" cy="82550"/>
          </a:xfrm>
          <a:custGeom>
            <a:avLst/>
            <a:gdLst>
              <a:gd name="T0" fmla="*/ 0 w 1029"/>
              <a:gd name="T1" fmla="*/ 40 h 52"/>
              <a:gd name="T2" fmla="*/ 36 w 1029"/>
              <a:gd name="T3" fmla="*/ 28 h 52"/>
              <a:gd name="T4" fmla="*/ 68 w 1029"/>
              <a:gd name="T5" fmla="*/ 4 h 52"/>
              <a:gd name="T6" fmla="*/ 100 w 1029"/>
              <a:gd name="T7" fmla="*/ 0 h 52"/>
              <a:gd name="T8" fmla="*/ 137 w 1029"/>
              <a:gd name="T9" fmla="*/ 12 h 52"/>
              <a:gd name="T10" fmla="*/ 169 w 1029"/>
              <a:gd name="T11" fmla="*/ 20 h 52"/>
              <a:gd name="T12" fmla="*/ 201 w 1029"/>
              <a:gd name="T13" fmla="*/ 24 h 52"/>
              <a:gd name="T14" fmla="*/ 233 w 1029"/>
              <a:gd name="T15" fmla="*/ 24 h 52"/>
              <a:gd name="T16" fmla="*/ 269 w 1029"/>
              <a:gd name="T17" fmla="*/ 24 h 52"/>
              <a:gd name="T18" fmla="*/ 301 w 1029"/>
              <a:gd name="T19" fmla="*/ 16 h 52"/>
              <a:gd name="T20" fmla="*/ 333 w 1029"/>
              <a:gd name="T21" fmla="*/ 12 h 52"/>
              <a:gd name="T22" fmla="*/ 365 w 1029"/>
              <a:gd name="T23" fmla="*/ 4 h 52"/>
              <a:gd name="T24" fmla="*/ 401 w 1029"/>
              <a:gd name="T25" fmla="*/ 0 h 52"/>
              <a:gd name="T26" fmla="*/ 433 w 1029"/>
              <a:gd name="T27" fmla="*/ 0 h 52"/>
              <a:gd name="T28" fmla="*/ 465 w 1029"/>
              <a:gd name="T29" fmla="*/ 4 h 52"/>
              <a:gd name="T30" fmla="*/ 497 w 1029"/>
              <a:gd name="T31" fmla="*/ 8 h 52"/>
              <a:gd name="T32" fmla="*/ 533 w 1029"/>
              <a:gd name="T33" fmla="*/ 12 h 52"/>
              <a:gd name="T34" fmla="*/ 565 w 1029"/>
              <a:gd name="T35" fmla="*/ 20 h 52"/>
              <a:gd name="T36" fmla="*/ 597 w 1029"/>
              <a:gd name="T37" fmla="*/ 28 h 52"/>
              <a:gd name="T38" fmla="*/ 629 w 1029"/>
              <a:gd name="T39" fmla="*/ 36 h 52"/>
              <a:gd name="T40" fmla="*/ 665 w 1029"/>
              <a:gd name="T41" fmla="*/ 40 h 52"/>
              <a:gd name="T42" fmla="*/ 697 w 1029"/>
              <a:gd name="T43" fmla="*/ 40 h 52"/>
              <a:gd name="T44" fmla="*/ 729 w 1029"/>
              <a:gd name="T45" fmla="*/ 40 h 52"/>
              <a:gd name="T46" fmla="*/ 761 w 1029"/>
              <a:gd name="T47" fmla="*/ 40 h 52"/>
              <a:gd name="T48" fmla="*/ 797 w 1029"/>
              <a:gd name="T49" fmla="*/ 36 h 52"/>
              <a:gd name="T50" fmla="*/ 829 w 1029"/>
              <a:gd name="T51" fmla="*/ 32 h 52"/>
              <a:gd name="T52" fmla="*/ 861 w 1029"/>
              <a:gd name="T53" fmla="*/ 28 h 52"/>
              <a:gd name="T54" fmla="*/ 893 w 1029"/>
              <a:gd name="T55" fmla="*/ 28 h 52"/>
              <a:gd name="T56" fmla="*/ 929 w 1029"/>
              <a:gd name="T57" fmla="*/ 32 h 52"/>
              <a:gd name="T58" fmla="*/ 961 w 1029"/>
              <a:gd name="T59" fmla="*/ 36 h 52"/>
              <a:gd name="T60" fmla="*/ 993 w 1029"/>
              <a:gd name="T61" fmla="*/ 44 h 52"/>
              <a:gd name="T62" fmla="*/ 1029 w 1029"/>
              <a:gd name="T63"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52">
                <a:moveTo>
                  <a:pt x="0" y="40"/>
                </a:moveTo>
                <a:lnTo>
                  <a:pt x="36" y="28"/>
                </a:lnTo>
                <a:lnTo>
                  <a:pt x="68" y="4"/>
                </a:lnTo>
                <a:lnTo>
                  <a:pt x="100" y="0"/>
                </a:lnTo>
                <a:lnTo>
                  <a:pt x="137" y="12"/>
                </a:lnTo>
                <a:lnTo>
                  <a:pt x="169" y="20"/>
                </a:lnTo>
                <a:lnTo>
                  <a:pt x="201" y="24"/>
                </a:lnTo>
                <a:lnTo>
                  <a:pt x="233" y="24"/>
                </a:lnTo>
                <a:lnTo>
                  <a:pt x="269" y="24"/>
                </a:lnTo>
                <a:lnTo>
                  <a:pt x="301" y="16"/>
                </a:lnTo>
                <a:lnTo>
                  <a:pt x="333" y="12"/>
                </a:lnTo>
                <a:lnTo>
                  <a:pt x="365" y="4"/>
                </a:lnTo>
                <a:lnTo>
                  <a:pt x="401" y="0"/>
                </a:lnTo>
                <a:lnTo>
                  <a:pt x="433" y="0"/>
                </a:lnTo>
                <a:lnTo>
                  <a:pt x="465" y="4"/>
                </a:lnTo>
                <a:lnTo>
                  <a:pt x="497" y="8"/>
                </a:lnTo>
                <a:lnTo>
                  <a:pt x="533" y="12"/>
                </a:lnTo>
                <a:lnTo>
                  <a:pt x="565" y="20"/>
                </a:lnTo>
                <a:lnTo>
                  <a:pt x="597" y="28"/>
                </a:lnTo>
                <a:lnTo>
                  <a:pt x="629" y="36"/>
                </a:lnTo>
                <a:lnTo>
                  <a:pt x="665" y="40"/>
                </a:lnTo>
                <a:lnTo>
                  <a:pt x="697" y="40"/>
                </a:lnTo>
                <a:lnTo>
                  <a:pt x="729" y="40"/>
                </a:lnTo>
                <a:lnTo>
                  <a:pt x="761" y="40"/>
                </a:lnTo>
                <a:lnTo>
                  <a:pt x="797" y="36"/>
                </a:lnTo>
                <a:lnTo>
                  <a:pt x="829" y="32"/>
                </a:lnTo>
                <a:lnTo>
                  <a:pt x="861" y="28"/>
                </a:lnTo>
                <a:lnTo>
                  <a:pt x="893" y="28"/>
                </a:lnTo>
                <a:lnTo>
                  <a:pt x="929" y="32"/>
                </a:lnTo>
                <a:lnTo>
                  <a:pt x="961" y="36"/>
                </a:lnTo>
                <a:lnTo>
                  <a:pt x="993" y="44"/>
                </a:lnTo>
                <a:lnTo>
                  <a:pt x="1029" y="52"/>
                </a:lnTo>
              </a:path>
            </a:pathLst>
          </a:custGeom>
          <a:noFill/>
          <a:ln w="0">
            <a:solidFill>
              <a:schemeClr val="tx2">
                <a:lumMod val="60000"/>
                <a:lumOff val="40000"/>
              </a:schemeClr>
            </a:solidFill>
            <a:prstDash val="sysDot"/>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32" name="Freeform 1074"/>
          <p:cNvSpPr>
            <a:spLocks/>
          </p:cNvSpPr>
          <p:nvPr/>
        </p:nvSpPr>
        <p:spPr bwMode="auto">
          <a:xfrm>
            <a:off x="1671960" y="2100486"/>
            <a:ext cx="1769666" cy="215900"/>
          </a:xfrm>
          <a:custGeom>
            <a:avLst/>
            <a:gdLst>
              <a:gd name="T0" fmla="*/ 0 w 1029"/>
              <a:gd name="T1" fmla="*/ 136 h 136"/>
              <a:gd name="T2" fmla="*/ 36 w 1029"/>
              <a:gd name="T3" fmla="*/ 108 h 136"/>
              <a:gd name="T4" fmla="*/ 68 w 1029"/>
              <a:gd name="T5" fmla="*/ 44 h 136"/>
              <a:gd name="T6" fmla="*/ 100 w 1029"/>
              <a:gd name="T7" fmla="*/ 4 h 136"/>
              <a:gd name="T8" fmla="*/ 137 w 1029"/>
              <a:gd name="T9" fmla="*/ 0 h 136"/>
              <a:gd name="T10" fmla="*/ 169 w 1029"/>
              <a:gd name="T11" fmla="*/ 12 h 136"/>
              <a:gd name="T12" fmla="*/ 201 w 1029"/>
              <a:gd name="T13" fmla="*/ 24 h 136"/>
              <a:gd name="T14" fmla="*/ 233 w 1029"/>
              <a:gd name="T15" fmla="*/ 40 h 136"/>
              <a:gd name="T16" fmla="*/ 269 w 1029"/>
              <a:gd name="T17" fmla="*/ 52 h 136"/>
              <a:gd name="T18" fmla="*/ 301 w 1029"/>
              <a:gd name="T19" fmla="*/ 60 h 136"/>
              <a:gd name="T20" fmla="*/ 333 w 1029"/>
              <a:gd name="T21" fmla="*/ 68 h 136"/>
              <a:gd name="T22" fmla="*/ 365 w 1029"/>
              <a:gd name="T23" fmla="*/ 76 h 136"/>
              <a:gd name="T24" fmla="*/ 401 w 1029"/>
              <a:gd name="T25" fmla="*/ 80 h 136"/>
              <a:gd name="T26" fmla="*/ 433 w 1029"/>
              <a:gd name="T27" fmla="*/ 84 h 136"/>
              <a:gd name="T28" fmla="*/ 465 w 1029"/>
              <a:gd name="T29" fmla="*/ 84 h 136"/>
              <a:gd name="T30" fmla="*/ 497 w 1029"/>
              <a:gd name="T31" fmla="*/ 84 h 136"/>
              <a:gd name="T32" fmla="*/ 533 w 1029"/>
              <a:gd name="T33" fmla="*/ 80 h 136"/>
              <a:gd name="T34" fmla="*/ 565 w 1029"/>
              <a:gd name="T35" fmla="*/ 80 h 136"/>
              <a:gd name="T36" fmla="*/ 597 w 1029"/>
              <a:gd name="T37" fmla="*/ 76 h 136"/>
              <a:gd name="T38" fmla="*/ 629 w 1029"/>
              <a:gd name="T39" fmla="*/ 76 h 136"/>
              <a:gd name="T40" fmla="*/ 665 w 1029"/>
              <a:gd name="T41" fmla="*/ 80 h 136"/>
              <a:gd name="T42" fmla="*/ 697 w 1029"/>
              <a:gd name="T43" fmla="*/ 80 h 136"/>
              <a:gd name="T44" fmla="*/ 729 w 1029"/>
              <a:gd name="T45" fmla="*/ 84 h 136"/>
              <a:gd name="T46" fmla="*/ 761 w 1029"/>
              <a:gd name="T47" fmla="*/ 88 h 136"/>
              <a:gd name="T48" fmla="*/ 797 w 1029"/>
              <a:gd name="T49" fmla="*/ 92 h 136"/>
              <a:gd name="T50" fmla="*/ 829 w 1029"/>
              <a:gd name="T51" fmla="*/ 96 h 136"/>
              <a:gd name="T52" fmla="*/ 861 w 1029"/>
              <a:gd name="T53" fmla="*/ 100 h 136"/>
              <a:gd name="T54" fmla="*/ 893 w 1029"/>
              <a:gd name="T55" fmla="*/ 104 h 136"/>
              <a:gd name="T56" fmla="*/ 929 w 1029"/>
              <a:gd name="T57" fmla="*/ 108 h 136"/>
              <a:gd name="T58" fmla="*/ 961 w 1029"/>
              <a:gd name="T59" fmla="*/ 112 h 136"/>
              <a:gd name="T60" fmla="*/ 993 w 1029"/>
              <a:gd name="T61" fmla="*/ 112 h 136"/>
              <a:gd name="T62" fmla="*/ 1029 w 1029"/>
              <a:gd name="T63" fmla="*/ 116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136">
                <a:moveTo>
                  <a:pt x="0" y="136"/>
                </a:moveTo>
                <a:lnTo>
                  <a:pt x="36" y="108"/>
                </a:lnTo>
                <a:lnTo>
                  <a:pt x="68" y="44"/>
                </a:lnTo>
                <a:lnTo>
                  <a:pt x="100" y="4"/>
                </a:lnTo>
                <a:lnTo>
                  <a:pt x="137" y="0"/>
                </a:lnTo>
                <a:lnTo>
                  <a:pt x="169" y="12"/>
                </a:lnTo>
                <a:lnTo>
                  <a:pt x="201" y="24"/>
                </a:lnTo>
                <a:lnTo>
                  <a:pt x="233" y="40"/>
                </a:lnTo>
                <a:lnTo>
                  <a:pt x="269" y="52"/>
                </a:lnTo>
                <a:lnTo>
                  <a:pt x="301" y="60"/>
                </a:lnTo>
                <a:lnTo>
                  <a:pt x="333" y="68"/>
                </a:lnTo>
                <a:lnTo>
                  <a:pt x="365" y="76"/>
                </a:lnTo>
                <a:lnTo>
                  <a:pt x="401" y="80"/>
                </a:lnTo>
                <a:lnTo>
                  <a:pt x="433" y="84"/>
                </a:lnTo>
                <a:lnTo>
                  <a:pt x="465" y="84"/>
                </a:lnTo>
                <a:lnTo>
                  <a:pt x="497" y="84"/>
                </a:lnTo>
                <a:lnTo>
                  <a:pt x="533" y="80"/>
                </a:lnTo>
                <a:lnTo>
                  <a:pt x="565" y="80"/>
                </a:lnTo>
                <a:lnTo>
                  <a:pt x="597" y="76"/>
                </a:lnTo>
                <a:lnTo>
                  <a:pt x="629" y="76"/>
                </a:lnTo>
                <a:lnTo>
                  <a:pt x="665" y="80"/>
                </a:lnTo>
                <a:lnTo>
                  <a:pt x="697" y="80"/>
                </a:lnTo>
                <a:lnTo>
                  <a:pt x="729" y="84"/>
                </a:lnTo>
                <a:lnTo>
                  <a:pt x="761" y="88"/>
                </a:lnTo>
                <a:lnTo>
                  <a:pt x="797" y="92"/>
                </a:lnTo>
                <a:lnTo>
                  <a:pt x="829" y="96"/>
                </a:lnTo>
                <a:lnTo>
                  <a:pt x="861" y="100"/>
                </a:lnTo>
                <a:lnTo>
                  <a:pt x="893" y="104"/>
                </a:lnTo>
                <a:lnTo>
                  <a:pt x="929" y="108"/>
                </a:lnTo>
                <a:lnTo>
                  <a:pt x="961" y="112"/>
                </a:lnTo>
                <a:lnTo>
                  <a:pt x="993" y="112"/>
                </a:lnTo>
                <a:lnTo>
                  <a:pt x="1029" y="116"/>
                </a:lnTo>
              </a:path>
            </a:pathLst>
          </a:custGeom>
          <a:noFill/>
          <a:ln w="0">
            <a:solidFill>
              <a:schemeClr val="tx2">
                <a:lumMod val="60000"/>
                <a:lumOff val="40000"/>
              </a:schemeClr>
            </a:solidFill>
            <a:prstDash val="sysDot"/>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33" name="Freeform 1075"/>
          <p:cNvSpPr>
            <a:spLocks/>
          </p:cNvSpPr>
          <p:nvPr/>
        </p:nvSpPr>
        <p:spPr bwMode="auto">
          <a:xfrm>
            <a:off x="1671960" y="1344836"/>
            <a:ext cx="1769666" cy="946150"/>
          </a:xfrm>
          <a:custGeom>
            <a:avLst/>
            <a:gdLst>
              <a:gd name="T0" fmla="*/ 0 w 1029"/>
              <a:gd name="T1" fmla="*/ 596 h 596"/>
              <a:gd name="T2" fmla="*/ 36 w 1029"/>
              <a:gd name="T3" fmla="*/ 556 h 596"/>
              <a:gd name="T4" fmla="*/ 68 w 1029"/>
              <a:gd name="T5" fmla="*/ 440 h 596"/>
              <a:gd name="T6" fmla="*/ 100 w 1029"/>
              <a:gd name="T7" fmla="*/ 328 h 596"/>
              <a:gd name="T8" fmla="*/ 137 w 1029"/>
              <a:gd name="T9" fmla="*/ 260 h 596"/>
              <a:gd name="T10" fmla="*/ 169 w 1029"/>
              <a:gd name="T11" fmla="*/ 216 h 596"/>
              <a:gd name="T12" fmla="*/ 201 w 1029"/>
              <a:gd name="T13" fmla="*/ 184 h 596"/>
              <a:gd name="T14" fmla="*/ 233 w 1029"/>
              <a:gd name="T15" fmla="*/ 160 h 596"/>
              <a:gd name="T16" fmla="*/ 269 w 1029"/>
              <a:gd name="T17" fmla="*/ 140 h 596"/>
              <a:gd name="T18" fmla="*/ 301 w 1029"/>
              <a:gd name="T19" fmla="*/ 128 h 596"/>
              <a:gd name="T20" fmla="*/ 333 w 1029"/>
              <a:gd name="T21" fmla="*/ 120 h 596"/>
              <a:gd name="T22" fmla="*/ 365 w 1029"/>
              <a:gd name="T23" fmla="*/ 108 h 596"/>
              <a:gd name="T24" fmla="*/ 401 w 1029"/>
              <a:gd name="T25" fmla="*/ 104 h 596"/>
              <a:gd name="T26" fmla="*/ 433 w 1029"/>
              <a:gd name="T27" fmla="*/ 96 h 596"/>
              <a:gd name="T28" fmla="*/ 465 w 1029"/>
              <a:gd name="T29" fmla="*/ 92 h 596"/>
              <a:gd name="T30" fmla="*/ 497 w 1029"/>
              <a:gd name="T31" fmla="*/ 84 h 596"/>
              <a:gd name="T32" fmla="*/ 533 w 1029"/>
              <a:gd name="T33" fmla="*/ 80 h 596"/>
              <a:gd name="T34" fmla="*/ 565 w 1029"/>
              <a:gd name="T35" fmla="*/ 76 h 596"/>
              <a:gd name="T36" fmla="*/ 597 w 1029"/>
              <a:gd name="T37" fmla="*/ 72 h 596"/>
              <a:gd name="T38" fmla="*/ 629 w 1029"/>
              <a:gd name="T39" fmla="*/ 72 h 596"/>
              <a:gd name="T40" fmla="*/ 665 w 1029"/>
              <a:gd name="T41" fmla="*/ 68 h 596"/>
              <a:gd name="T42" fmla="*/ 697 w 1029"/>
              <a:gd name="T43" fmla="*/ 64 h 596"/>
              <a:gd name="T44" fmla="*/ 729 w 1029"/>
              <a:gd name="T45" fmla="*/ 60 h 596"/>
              <a:gd name="T46" fmla="*/ 761 w 1029"/>
              <a:gd name="T47" fmla="*/ 56 h 596"/>
              <a:gd name="T48" fmla="*/ 797 w 1029"/>
              <a:gd name="T49" fmla="*/ 52 h 596"/>
              <a:gd name="T50" fmla="*/ 829 w 1029"/>
              <a:gd name="T51" fmla="*/ 44 h 596"/>
              <a:gd name="T52" fmla="*/ 861 w 1029"/>
              <a:gd name="T53" fmla="*/ 36 h 596"/>
              <a:gd name="T54" fmla="*/ 893 w 1029"/>
              <a:gd name="T55" fmla="*/ 32 h 596"/>
              <a:gd name="T56" fmla="*/ 929 w 1029"/>
              <a:gd name="T57" fmla="*/ 20 h 596"/>
              <a:gd name="T58" fmla="*/ 961 w 1029"/>
              <a:gd name="T59" fmla="*/ 12 h 596"/>
              <a:gd name="T60" fmla="*/ 993 w 1029"/>
              <a:gd name="T61" fmla="*/ 8 h 596"/>
              <a:gd name="T62" fmla="*/ 1029 w 1029"/>
              <a:gd name="T63" fmla="*/ 0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596">
                <a:moveTo>
                  <a:pt x="0" y="596"/>
                </a:moveTo>
                <a:lnTo>
                  <a:pt x="36" y="556"/>
                </a:lnTo>
                <a:lnTo>
                  <a:pt x="68" y="440"/>
                </a:lnTo>
                <a:lnTo>
                  <a:pt x="100" y="328"/>
                </a:lnTo>
                <a:lnTo>
                  <a:pt x="137" y="260"/>
                </a:lnTo>
                <a:lnTo>
                  <a:pt x="169" y="216"/>
                </a:lnTo>
                <a:lnTo>
                  <a:pt x="201" y="184"/>
                </a:lnTo>
                <a:lnTo>
                  <a:pt x="233" y="160"/>
                </a:lnTo>
                <a:lnTo>
                  <a:pt x="269" y="140"/>
                </a:lnTo>
                <a:lnTo>
                  <a:pt x="301" y="128"/>
                </a:lnTo>
                <a:lnTo>
                  <a:pt x="333" y="120"/>
                </a:lnTo>
                <a:lnTo>
                  <a:pt x="365" y="108"/>
                </a:lnTo>
                <a:lnTo>
                  <a:pt x="401" y="104"/>
                </a:lnTo>
                <a:lnTo>
                  <a:pt x="433" y="96"/>
                </a:lnTo>
                <a:lnTo>
                  <a:pt x="465" y="92"/>
                </a:lnTo>
                <a:lnTo>
                  <a:pt x="497" y="84"/>
                </a:lnTo>
                <a:lnTo>
                  <a:pt x="533" y="80"/>
                </a:lnTo>
                <a:lnTo>
                  <a:pt x="565" y="76"/>
                </a:lnTo>
                <a:lnTo>
                  <a:pt x="597" y="72"/>
                </a:lnTo>
                <a:lnTo>
                  <a:pt x="629" y="72"/>
                </a:lnTo>
                <a:lnTo>
                  <a:pt x="665" y="68"/>
                </a:lnTo>
                <a:lnTo>
                  <a:pt x="697" y="64"/>
                </a:lnTo>
                <a:lnTo>
                  <a:pt x="729" y="60"/>
                </a:lnTo>
                <a:lnTo>
                  <a:pt x="761" y="56"/>
                </a:lnTo>
                <a:lnTo>
                  <a:pt x="797" y="52"/>
                </a:lnTo>
                <a:lnTo>
                  <a:pt x="829" y="44"/>
                </a:lnTo>
                <a:lnTo>
                  <a:pt x="861" y="36"/>
                </a:lnTo>
                <a:lnTo>
                  <a:pt x="893" y="32"/>
                </a:lnTo>
                <a:lnTo>
                  <a:pt x="929" y="20"/>
                </a:lnTo>
                <a:lnTo>
                  <a:pt x="961" y="12"/>
                </a:lnTo>
                <a:lnTo>
                  <a:pt x="993" y="8"/>
                </a:lnTo>
                <a:lnTo>
                  <a:pt x="1029" y="0"/>
                </a:lnTo>
              </a:path>
            </a:pathLst>
          </a:custGeom>
          <a:noFill/>
          <a:ln w="0">
            <a:solidFill>
              <a:schemeClr val="tx2">
                <a:lumMod val="60000"/>
                <a:lumOff val="40000"/>
              </a:schemeClr>
            </a:solidFill>
            <a:prstDash val="sysDot"/>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34" name="Freeform 1076"/>
          <p:cNvSpPr>
            <a:spLocks/>
          </p:cNvSpPr>
          <p:nvPr/>
        </p:nvSpPr>
        <p:spPr bwMode="auto">
          <a:xfrm>
            <a:off x="1671960" y="2208436"/>
            <a:ext cx="1769666" cy="355600"/>
          </a:xfrm>
          <a:custGeom>
            <a:avLst/>
            <a:gdLst>
              <a:gd name="T0" fmla="*/ 0 w 1029"/>
              <a:gd name="T1" fmla="*/ 68 h 224"/>
              <a:gd name="T2" fmla="*/ 36 w 1029"/>
              <a:gd name="T3" fmla="*/ 56 h 224"/>
              <a:gd name="T4" fmla="*/ 68 w 1029"/>
              <a:gd name="T5" fmla="*/ 20 h 224"/>
              <a:gd name="T6" fmla="*/ 100 w 1029"/>
              <a:gd name="T7" fmla="*/ 0 h 224"/>
              <a:gd name="T8" fmla="*/ 137 w 1029"/>
              <a:gd name="T9" fmla="*/ 20 h 224"/>
              <a:gd name="T10" fmla="*/ 169 w 1029"/>
              <a:gd name="T11" fmla="*/ 64 h 224"/>
              <a:gd name="T12" fmla="*/ 201 w 1029"/>
              <a:gd name="T13" fmla="*/ 112 h 224"/>
              <a:gd name="T14" fmla="*/ 233 w 1029"/>
              <a:gd name="T15" fmla="*/ 156 h 224"/>
              <a:gd name="T16" fmla="*/ 269 w 1029"/>
              <a:gd name="T17" fmla="*/ 188 h 224"/>
              <a:gd name="T18" fmla="*/ 301 w 1029"/>
              <a:gd name="T19" fmla="*/ 208 h 224"/>
              <a:gd name="T20" fmla="*/ 333 w 1029"/>
              <a:gd name="T21" fmla="*/ 208 h 224"/>
              <a:gd name="T22" fmla="*/ 365 w 1029"/>
              <a:gd name="T23" fmla="*/ 192 h 224"/>
              <a:gd name="T24" fmla="*/ 401 w 1029"/>
              <a:gd name="T25" fmla="*/ 160 h 224"/>
              <a:gd name="T26" fmla="*/ 433 w 1029"/>
              <a:gd name="T27" fmla="*/ 124 h 224"/>
              <a:gd name="T28" fmla="*/ 465 w 1029"/>
              <a:gd name="T29" fmla="*/ 88 h 224"/>
              <a:gd name="T30" fmla="*/ 497 w 1029"/>
              <a:gd name="T31" fmla="*/ 64 h 224"/>
              <a:gd name="T32" fmla="*/ 533 w 1029"/>
              <a:gd name="T33" fmla="*/ 64 h 224"/>
              <a:gd name="T34" fmla="*/ 565 w 1029"/>
              <a:gd name="T35" fmla="*/ 80 h 224"/>
              <a:gd name="T36" fmla="*/ 597 w 1029"/>
              <a:gd name="T37" fmla="*/ 108 h 224"/>
              <a:gd name="T38" fmla="*/ 629 w 1029"/>
              <a:gd name="T39" fmla="*/ 144 h 224"/>
              <a:gd name="T40" fmla="*/ 665 w 1029"/>
              <a:gd name="T41" fmla="*/ 180 h 224"/>
              <a:gd name="T42" fmla="*/ 697 w 1029"/>
              <a:gd name="T43" fmla="*/ 208 h 224"/>
              <a:gd name="T44" fmla="*/ 729 w 1029"/>
              <a:gd name="T45" fmla="*/ 224 h 224"/>
              <a:gd name="T46" fmla="*/ 761 w 1029"/>
              <a:gd name="T47" fmla="*/ 220 h 224"/>
              <a:gd name="T48" fmla="*/ 797 w 1029"/>
              <a:gd name="T49" fmla="*/ 200 h 224"/>
              <a:gd name="T50" fmla="*/ 829 w 1029"/>
              <a:gd name="T51" fmla="*/ 164 h 224"/>
              <a:gd name="T52" fmla="*/ 861 w 1029"/>
              <a:gd name="T53" fmla="*/ 120 h 224"/>
              <a:gd name="T54" fmla="*/ 893 w 1029"/>
              <a:gd name="T55" fmla="*/ 76 h 224"/>
              <a:gd name="T56" fmla="*/ 929 w 1029"/>
              <a:gd name="T57" fmla="*/ 52 h 224"/>
              <a:gd name="T58" fmla="*/ 961 w 1029"/>
              <a:gd name="T59" fmla="*/ 48 h 224"/>
              <a:gd name="T60" fmla="*/ 993 w 1029"/>
              <a:gd name="T61" fmla="*/ 64 h 224"/>
              <a:gd name="T62" fmla="*/ 1029 w 1029"/>
              <a:gd name="T63" fmla="*/ 96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224">
                <a:moveTo>
                  <a:pt x="0" y="68"/>
                </a:moveTo>
                <a:lnTo>
                  <a:pt x="36" y="56"/>
                </a:lnTo>
                <a:lnTo>
                  <a:pt x="68" y="20"/>
                </a:lnTo>
                <a:lnTo>
                  <a:pt x="100" y="0"/>
                </a:lnTo>
                <a:lnTo>
                  <a:pt x="137" y="20"/>
                </a:lnTo>
                <a:lnTo>
                  <a:pt x="169" y="64"/>
                </a:lnTo>
                <a:lnTo>
                  <a:pt x="201" y="112"/>
                </a:lnTo>
                <a:lnTo>
                  <a:pt x="233" y="156"/>
                </a:lnTo>
                <a:lnTo>
                  <a:pt x="269" y="188"/>
                </a:lnTo>
                <a:lnTo>
                  <a:pt x="301" y="208"/>
                </a:lnTo>
                <a:lnTo>
                  <a:pt x="333" y="208"/>
                </a:lnTo>
                <a:lnTo>
                  <a:pt x="365" y="192"/>
                </a:lnTo>
                <a:lnTo>
                  <a:pt x="401" y="160"/>
                </a:lnTo>
                <a:lnTo>
                  <a:pt x="433" y="124"/>
                </a:lnTo>
                <a:lnTo>
                  <a:pt x="465" y="88"/>
                </a:lnTo>
                <a:lnTo>
                  <a:pt x="497" y="64"/>
                </a:lnTo>
                <a:lnTo>
                  <a:pt x="533" y="64"/>
                </a:lnTo>
                <a:lnTo>
                  <a:pt x="565" y="80"/>
                </a:lnTo>
                <a:lnTo>
                  <a:pt x="597" y="108"/>
                </a:lnTo>
                <a:lnTo>
                  <a:pt x="629" y="144"/>
                </a:lnTo>
                <a:lnTo>
                  <a:pt x="665" y="180"/>
                </a:lnTo>
                <a:lnTo>
                  <a:pt x="697" y="208"/>
                </a:lnTo>
                <a:lnTo>
                  <a:pt x="729" y="224"/>
                </a:lnTo>
                <a:lnTo>
                  <a:pt x="761" y="220"/>
                </a:lnTo>
                <a:lnTo>
                  <a:pt x="797" y="200"/>
                </a:lnTo>
                <a:lnTo>
                  <a:pt x="829" y="164"/>
                </a:lnTo>
                <a:lnTo>
                  <a:pt x="861" y="120"/>
                </a:lnTo>
                <a:lnTo>
                  <a:pt x="893" y="76"/>
                </a:lnTo>
                <a:lnTo>
                  <a:pt x="929" y="52"/>
                </a:lnTo>
                <a:lnTo>
                  <a:pt x="961" y="48"/>
                </a:lnTo>
                <a:lnTo>
                  <a:pt x="993" y="64"/>
                </a:lnTo>
                <a:lnTo>
                  <a:pt x="1029" y="96"/>
                </a:lnTo>
              </a:path>
            </a:pathLst>
          </a:custGeom>
          <a:noFill/>
          <a:ln w="0">
            <a:solidFill>
              <a:schemeClr val="tx2">
                <a:lumMod val="60000"/>
                <a:lumOff val="40000"/>
              </a:schemeClr>
            </a:solidFill>
            <a:prstDash val="sysDot"/>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35" name="Freeform 1077"/>
          <p:cNvSpPr>
            <a:spLocks/>
          </p:cNvSpPr>
          <p:nvPr/>
        </p:nvSpPr>
        <p:spPr bwMode="auto">
          <a:xfrm>
            <a:off x="1671960" y="1325786"/>
            <a:ext cx="1769666" cy="933450"/>
          </a:xfrm>
          <a:custGeom>
            <a:avLst/>
            <a:gdLst>
              <a:gd name="T0" fmla="*/ 0 w 1029"/>
              <a:gd name="T1" fmla="*/ 588 h 588"/>
              <a:gd name="T2" fmla="*/ 36 w 1029"/>
              <a:gd name="T3" fmla="*/ 568 h 588"/>
              <a:gd name="T4" fmla="*/ 68 w 1029"/>
              <a:gd name="T5" fmla="*/ 500 h 588"/>
              <a:gd name="T6" fmla="*/ 100 w 1029"/>
              <a:gd name="T7" fmla="*/ 420 h 588"/>
              <a:gd name="T8" fmla="*/ 137 w 1029"/>
              <a:gd name="T9" fmla="*/ 344 h 588"/>
              <a:gd name="T10" fmla="*/ 169 w 1029"/>
              <a:gd name="T11" fmla="*/ 272 h 588"/>
              <a:gd name="T12" fmla="*/ 201 w 1029"/>
              <a:gd name="T13" fmla="*/ 216 h 588"/>
              <a:gd name="T14" fmla="*/ 233 w 1029"/>
              <a:gd name="T15" fmla="*/ 172 h 588"/>
              <a:gd name="T16" fmla="*/ 269 w 1029"/>
              <a:gd name="T17" fmla="*/ 144 h 588"/>
              <a:gd name="T18" fmla="*/ 301 w 1029"/>
              <a:gd name="T19" fmla="*/ 124 h 588"/>
              <a:gd name="T20" fmla="*/ 333 w 1029"/>
              <a:gd name="T21" fmla="*/ 112 h 588"/>
              <a:gd name="T22" fmla="*/ 365 w 1029"/>
              <a:gd name="T23" fmla="*/ 108 h 588"/>
              <a:gd name="T24" fmla="*/ 401 w 1029"/>
              <a:gd name="T25" fmla="*/ 100 h 588"/>
              <a:gd name="T26" fmla="*/ 433 w 1029"/>
              <a:gd name="T27" fmla="*/ 92 h 588"/>
              <a:gd name="T28" fmla="*/ 465 w 1029"/>
              <a:gd name="T29" fmla="*/ 88 h 588"/>
              <a:gd name="T30" fmla="*/ 497 w 1029"/>
              <a:gd name="T31" fmla="*/ 80 h 588"/>
              <a:gd name="T32" fmla="*/ 533 w 1029"/>
              <a:gd name="T33" fmla="*/ 72 h 588"/>
              <a:gd name="T34" fmla="*/ 565 w 1029"/>
              <a:gd name="T35" fmla="*/ 68 h 588"/>
              <a:gd name="T36" fmla="*/ 597 w 1029"/>
              <a:gd name="T37" fmla="*/ 60 h 588"/>
              <a:gd name="T38" fmla="*/ 629 w 1029"/>
              <a:gd name="T39" fmla="*/ 48 h 588"/>
              <a:gd name="T40" fmla="*/ 665 w 1029"/>
              <a:gd name="T41" fmla="*/ 40 h 588"/>
              <a:gd name="T42" fmla="*/ 697 w 1029"/>
              <a:gd name="T43" fmla="*/ 28 h 588"/>
              <a:gd name="T44" fmla="*/ 729 w 1029"/>
              <a:gd name="T45" fmla="*/ 16 h 588"/>
              <a:gd name="T46" fmla="*/ 761 w 1029"/>
              <a:gd name="T47" fmla="*/ 12 h 588"/>
              <a:gd name="T48" fmla="*/ 797 w 1029"/>
              <a:gd name="T49" fmla="*/ 8 h 588"/>
              <a:gd name="T50" fmla="*/ 829 w 1029"/>
              <a:gd name="T51" fmla="*/ 4 h 588"/>
              <a:gd name="T52" fmla="*/ 861 w 1029"/>
              <a:gd name="T53" fmla="*/ 0 h 588"/>
              <a:gd name="T54" fmla="*/ 893 w 1029"/>
              <a:gd name="T55" fmla="*/ 0 h 588"/>
              <a:gd name="T56" fmla="*/ 929 w 1029"/>
              <a:gd name="T57" fmla="*/ 0 h 588"/>
              <a:gd name="T58" fmla="*/ 961 w 1029"/>
              <a:gd name="T59" fmla="*/ 4 h 588"/>
              <a:gd name="T60" fmla="*/ 993 w 1029"/>
              <a:gd name="T61" fmla="*/ 4 h 588"/>
              <a:gd name="T62" fmla="*/ 1029 w 1029"/>
              <a:gd name="T63" fmla="*/ 4 h 5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588">
                <a:moveTo>
                  <a:pt x="0" y="588"/>
                </a:moveTo>
                <a:lnTo>
                  <a:pt x="36" y="568"/>
                </a:lnTo>
                <a:lnTo>
                  <a:pt x="68" y="500"/>
                </a:lnTo>
                <a:lnTo>
                  <a:pt x="100" y="420"/>
                </a:lnTo>
                <a:lnTo>
                  <a:pt x="137" y="344"/>
                </a:lnTo>
                <a:lnTo>
                  <a:pt x="169" y="272"/>
                </a:lnTo>
                <a:lnTo>
                  <a:pt x="201" y="216"/>
                </a:lnTo>
                <a:lnTo>
                  <a:pt x="233" y="172"/>
                </a:lnTo>
                <a:lnTo>
                  <a:pt x="269" y="144"/>
                </a:lnTo>
                <a:lnTo>
                  <a:pt x="301" y="124"/>
                </a:lnTo>
                <a:lnTo>
                  <a:pt x="333" y="112"/>
                </a:lnTo>
                <a:lnTo>
                  <a:pt x="365" y="108"/>
                </a:lnTo>
                <a:lnTo>
                  <a:pt x="401" y="100"/>
                </a:lnTo>
                <a:lnTo>
                  <a:pt x="433" y="92"/>
                </a:lnTo>
                <a:lnTo>
                  <a:pt x="465" y="88"/>
                </a:lnTo>
                <a:lnTo>
                  <a:pt x="497" y="80"/>
                </a:lnTo>
                <a:lnTo>
                  <a:pt x="533" y="72"/>
                </a:lnTo>
                <a:lnTo>
                  <a:pt x="565" y="68"/>
                </a:lnTo>
                <a:lnTo>
                  <a:pt x="597" y="60"/>
                </a:lnTo>
                <a:lnTo>
                  <a:pt x="629" y="48"/>
                </a:lnTo>
                <a:lnTo>
                  <a:pt x="665" y="40"/>
                </a:lnTo>
                <a:lnTo>
                  <a:pt x="697" y="28"/>
                </a:lnTo>
                <a:lnTo>
                  <a:pt x="729" y="16"/>
                </a:lnTo>
                <a:lnTo>
                  <a:pt x="761" y="12"/>
                </a:lnTo>
                <a:lnTo>
                  <a:pt x="797" y="8"/>
                </a:lnTo>
                <a:lnTo>
                  <a:pt x="829" y="4"/>
                </a:lnTo>
                <a:lnTo>
                  <a:pt x="861" y="0"/>
                </a:lnTo>
                <a:lnTo>
                  <a:pt x="893" y="0"/>
                </a:lnTo>
                <a:lnTo>
                  <a:pt x="929" y="0"/>
                </a:lnTo>
                <a:lnTo>
                  <a:pt x="961" y="4"/>
                </a:lnTo>
                <a:lnTo>
                  <a:pt x="993" y="4"/>
                </a:lnTo>
                <a:lnTo>
                  <a:pt x="1029" y="4"/>
                </a:lnTo>
              </a:path>
            </a:pathLst>
          </a:custGeom>
          <a:noFill/>
          <a:ln w="0">
            <a:solidFill>
              <a:schemeClr val="tx2">
                <a:lumMod val="60000"/>
                <a:lumOff val="40000"/>
              </a:schemeClr>
            </a:solidFill>
            <a:prstDash val="sysDot"/>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36" name="Freeform 1078"/>
          <p:cNvSpPr>
            <a:spLocks/>
          </p:cNvSpPr>
          <p:nvPr/>
        </p:nvSpPr>
        <p:spPr bwMode="auto">
          <a:xfrm>
            <a:off x="1671960" y="2430686"/>
            <a:ext cx="1769666" cy="184150"/>
          </a:xfrm>
          <a:custGeom>
            <a:avLst/>
            <a:gdLst>
              <a:gd name="T0" fmla="*/ 0 w 1029"/>
              <a:gd name="T1" fmla="*/ 8 h 116"/>
              <a:gd name="T2" fmla="*/ 36 w 1029"/>
              <a:gd name="T3" fmla="*/ 0 h 116"/>
              <a:gd name="T4" fmla="*/ 68 w 1029"/>
              <a:gd name="T5" fmla="*/ 4 h 116"/>
              <a:gd name="T6" fmla="*/ 100 w 1029"/>
              <a:gd name="T7" fmla="*/ 12 h 116"/>
              <a:gd name="T8" fmla="*/ 137 w 1029"/>
              <a:gd name="T9" fmla="*/ 24 h 116"/>
              <a:gd name="T10" fmla="*/ 169 w 1029"/>
              <a:gd name="T11" fmla="*/ 28 h 116"/>
              <a:gd name="T12" fmla="*/ 201 w 1029"/>
              <a:gd name="T13" fmla="*/ 24 h 116"/>
              <a:gd name="T14" fmla="*/ 233 w 1029"/>
              <a:gd name="T15" fmla="*/ 16 h 116"/>
              <a:gd name="T16" fmla="*/ 269 w 1029"/>
              <a:gd name="T17" fmla="*/ 12 h 116"/>
              <a:gd name="T18" fmla="*/ 301 w 1029"/>
              <a:gd name="T19" fmla="*/ 16 h 116"/>
              <a:gd name="T20" fmla="*/ 333 w 1029"/>
              <a:gd name="T21" fmla="*/ 24 h 116"/>
              <a:gd name="T22" fmla="*/ 365 w 1029"/>
              <a:gd name="T23" fmla="*/ 40 h 116"/>
              <a:gd name="T24" fmla="*/ 401 w 1029"/>
              <a:gd name="T25" fmla="*/ 60 h 116"/>
              <a:gd name="T26" fmla="*/ 433 w 1029"/>
              <a:gd name="T27" fmla="*/ 76 h 116"/>
              <a:gd name="T28" fmla="*/ 465 w 1029"/>
              <a:gd name="T29" fmla="*/ 92 h 116"/>
              <a:gd name="T30" fmla="*/ 497 w 1029"/>
              <a:gd name="T31" fmla="*/ 104 h 116"/>
              <a:gd name="T32" fmla="*/ 533 w 1029"/>
              <a:gd name="T33" fmla="*/ 104 h 116"/>
              <a:gd name="T34" fmla="*/ 565 w 1029"/>
              <a:gd name="T35" fmla="*/ 96 h 116"/>
              <a:gd name="T36" fmla="*/ 597 w 1029"/>
              <a:gd name="T37" fmla="*/ 80 h 116"/>
              <a:gd name="T38" fmla="*/ 629 w 1029"/>
              <a:gd name="T39" fmla="*/ 52 h 116"/>
              <a:gd name="T40" fmla="*/ 665 w 1029"/>
              <a:gd name="T41" fmla="*/ 28 h 116"/>
              <a:gd name="T42" fmla="*/ 697 w 1029"/>
              <a:gd name="T43" fmla="*/ 12 h 116"/>
              <a:gd name="T44" fmla="*/ 729 w 1029"/>
              <a:gd name="T45" fmla="*/ 8 h 116"/>
              <a:gd name="T46" fmla="*/ 761 w 1029"/>
              <a:gd name="T47" fmla="*/ 16 h 116"/>
              <a:gd name="T48" fmla="*/ 797 w 1029"/>
              <a:gd name="T49" fmla="*/ 32 h 116"/>
              <a:gd name="T50" fmla="*/ 829 w 1029"/>
              <a:gd name="T51" fmla="*/ 56 h 116"/>
              <a:gd name="T52" fmla="*/ 861 w 1029"/>
              <a:gd name="T53" fmla="*/ 80 h 116"/>
              <a:gd name="T54" fmla="*/ 893 w 1029"/>
              <a:gd name="T55" fmla="*/ 100 h 116"/>
              <a:gd name="T56" fmla="*/ 929 w 1029"/>
              <a:gd name="T57" fmla="*/ 116 h 116"/>
              <a:gd name="T58" fmla="*/ 961 w 1029"/>
              <a:gd name="T59" fmla="*/ 116 h 116"/>
              <a:gd name="T60" fmla="*/ 993 w 1029"/>
              <a:gd name="T61" fmla="*/ 104 h 116"/>
              <a:gd name="T62" fmla="*/ 1029 w 1029"/>
              <a:gd name="T63" fmla="*/ 8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116">
                <a:moveTo>
                  <a:pt x="0" y="8"/>
                </a:moveTo>
                <a:lnTo>
                  <a:pt x="36" y="0"/>
                </a:lnTo>
                <a:lnTo>
                  <a:pt x="68" y="4"/>
                </a:lnTo>
                <a:lnTo>
                  <a:pt x="100" y="12"/>
                </a:lnTo>
                <a:lnTo>
                  <a:pt x="137" y="24"/>
                </a:lnTo>
                <a:lnTo>
                  <a:pt x="169" y="28"/>
                </a:lnTo>
                <a:lnTo>
                  <a:pt x="201" y="24"/>
                </a:lnTo>
                <a:lnTo>
                  <a:pt x="233" y="16"/>
                </a:lnTo>
                <a:lnTo>
                  <a:pt x="269" y="12"/>
                </a:lnTo>
                <a:lnTo>
                  <a:pt x="301" y="16"/>
                </a:lnTo>
                <a:lnTo>
                  <a:pt x="333" y="24"/>
                </a:lnTo>
                <a:lnTo>
                  <a:pt x="365" y="40"/>
                </a:lnTo>
                <a:lnTo>
                  <a:pt x="401" y="60"/>
                </a:lnTo>
                <a:lnTo>
                  <a:pt x="433" y="76"/>
                </a:lnTo>
                <a:lnTo>
                  <a:pt x="465" y="92"/>
                </a:lnTo>
                <a:lnTo>
                  <a:pt x="497" y="104"/>
                </a:lnTo>
                <a:lnTo>
                  <a:pt x="533" y="104"/>
                </a:lnTo>
                <a:lnTo>
                  <a:pt x="565" y="96"/>
                </a:lnTo>
                <a:lnTo>
                  <a:pt x="597" y="80"/>
                </a:lnTo>
                <a:lnTo>
                  <a:pt x="629" y="52"/>
                </a:lnTo>
                <a:lnTo>
                  <a:pt x="665" y="28"/>
                </a:lnTo>
                <a:lnTo>
                  <a:pt x="697" y="12"/>
                </a:lnTo>
                <a:lnTo>
                  <a:pt x="729" y="8"/>
                </a:lnTo>
                <a:lnTo>
                  <a:pt x="761" y="16"/>
                </a:lnTo>
                <a:lnTo>
                  <a:pt x="797" y="32"/>
                </a:lnTo>
                <a:lnTo>
                  <a:pt x="829" y="56"/>
                </a:lnTo>
                <a:lnTo>
                  <a:pt x="861" y="80"/>
                </a:lnTo>
                <a:lnTo>
                  <a:pt x="893" y="100"/>
                </a:lnTo>
                <a:lnTo>
                  <a:pt x="929" y="116"/>
                </a:lnTo>
                <a:lnTo>
                  <a:pt x="961" y="116"/>
                </a:lnTo>
                <a:lnTo>
                  <a:pt x="993" y="104"/>
                </a:lnTo>
                <a:lnTo>
                  <a:pt x="1029" y="80"/>
                </a:lnTo>
              </a:path>
            </a:pathLst>
          </a:custGeom>
          <a:noFill/>
          <a:ln w="0">
            <a:solidFill>
              <a:schemeClr val="tx2">
                <a:lumMod val="60000"/>
                <a:lumOff val="40000"/>
              </a:schemeClr>
            </a:solidFill>
            <a:prstDash val="sysDot"/>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37" name="Freeform 1079"/>
          <p:cNvSpPr>
            <a:spLocks/>
          </p:cNvSpPr>
          <p:nvPr/>
        </p:nvSpPr>
        <p:spPr bwMode="auto">
          <a:xfrm>
            <a:off x="1671960" y="2195736"/>
            <a:ext cx="1769666" cy="184150"/>
          </a:xfrm>
          <a:custGeom>
            <a:avLst/>
            <a:gdLst>
              <a:gd name="T0" fmla="*/ 0 w 1029"/>
              <a:gd name="T1" fmla="*/ 68 h 116"/>
              <a:gd name="T2" fmla="*/ 36 w 1029"/>
              <a:gd name="T3" fmla="*/ 64 h 116"/>
              <a:gd name="T4" fmla="*/ 68 w 1029"/>
              <a:gd name="T5" fmla="*/ 40 h 116"/>
              <a:gd name="T6" fmla="*/ 100 w 1029"/>
              <a:gd name="T7" fmla="*/ 16 h 116"/>
              <a:gd name="T8" fmla="*/ 137 w 1029"/>
              <a:gd name="T9" fmla="*/ 4 h 116"/>
              <a:gd name="T10" fmla="*/ 169 w 1029"/>
              <a:gd name="T11" fmla="*/ 0 h 116"/>
              <a:gd name="T12" fmla="*/ 201 w 1029"/>
              <a:gd name="T13" fmla="*/ 0 h 116"/>
              <a:gd name="T14" fmla="*/ 233 w 1029"/>
              <a:gd name="T15" fmla="*/ 12 h 116"/>
              <a:gd name="T16" fmla="*/ 269 w 1029"/>
              <a:gd name="T17" fmla="*/ 20 h 116"/>
              <a:gd name="T18" fmla="*/ 301 w 1029"/>
              <a:gd name="T19" fmla="*/ 32 h 116"/>
              <a:gd name="T20" fmla="*/ 333 w 1029"/>
              <a:gd name="T21" fmla="*/ 44 h 116"/>
              <a:gd name="T22" fmla="*/ 365 w 1029"/>
              <a:gd name="T23" fmla="*/ 56 h 116"/>
              <a:gd name="T24" fmla="*/ 401 w 1029"/>
              <a:gd name="T25" fmla="*/ 68 h 116"/>
              <a:gd name="T26" fmla="*/ 433 w 1029"/>
              <a:gd name="T27" fmla="*/ 76 h 116"/>
              <a:gd name="T28" fmla="*/ 465 w 1029"/>
              <a:gd name="T29" fmla="*/ 76 h 116"/>
              <a:gd name="T30" fmla="*/ 497 w 1029"/>
              <a:gd name="T31" fmla="*/ 72 h 116"/>
              <a:gd name="T32" fmla="*/ 533 w 1029"/>
              <a:gd name="T33" fmla="*/ 64 h 116"/>
              <a:gd name="T34" fmla="*/ 565 w 1029"/>
              <a:gd name="T35" fmla="*/ 56 h 116"/>
              <a:gd name="T36" fmla="*/ 597 w 1029"/>
              <a:gd name="T37" fmla="*/ 52 h 116"/>
              <a:gd name="T38" fmla="*/ 629 w 1029"/>
              <a:gd name="T39" fmla="*/ 52 h 116"/>
              <a:gd name="T40" fmla="*/ 665 w 1029"/>
              <a:gd name="T41" fmla="*/ 60 h 116"/>
              <a:gd name="T42" fmla="*/ 697 w 1029"/>
              <a:gd name="T43" fmla="*/ 68 h 116"/>
              <a:gd name="T44" fmla="*/ 729 w 1029"/>
              <a:gd name="T45" fmla="*/ 80 h 116"/>
              <a:gd name="T46" fmla="*/ 761 w 1029"/>
              <a:gd name="T47" fmla="*/ 96 h 116"/>
              <a:gd name="T48" fmla="*/ 797 w 1029"/>
              <a:gd name="T49" fmla="*/ 104 h 116"/>
              <a:gd name="T50" fmla="*/ 829 w 1029"/>
              <a:gd name="T51" fmla="*/ 112 h 116"/>
              <a:gd name="T52" fmla="*/ 861 w 1029"/>
              <a:gd name="T53" fmla="*/ 116 h 116"/>
              <a:gd name="T54" fmla="*/ 893 w 1029"/>
              <a:gd name="T55" fmla="*/ 112 h 116"/>
              <a:gd name="T56" fmla="*/ 929 w 1029"/>
              <a:gd name="T57" fmla="*/ 100 h 116"/>
              <a:gd name="T58" fmla="*/ 961 w 1029"/>
              <a:gd name="T59" fmla="*/ 84 h 116"/>
              <a:gd name="T60" fmla="*/ 993 w 1029"/>
              <a:gd name="T61" fmla="*/ 72 h 116"/>
              <a:gd name="T62" fmla="*/ 1029 w 1029"/>
              <a:gd name="T63" fmla="*/ 64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116">
                <a:moveTo>
                  <a:pt x="0" y="68"/>
                </a:moveTo>
                <a:lnTo>
                  <a:pt x="36" y="64"/>
                </a:lnTo>
                <a:lnTo>
                  <a:pt x="68" y="40"/>
                </a:lnTo>
                <a:lnTo>
                  <a:pt x="100" y="16"/>
                </a:lnTo>
                <a:lnTo>
                  <a:pt x="137" y="4"/>
                </a:lnTo>
                <a:lnTo>
                  <a:pt x="169" y="0"/>
                </a:lnTo>
                <a:lnTo>
                  <a:pt x="201" y="0"/>
                </a:lnTo>
                <a:lnTo>
                  <a:pt x="233" y="12"/>
                </a:lnTo>
                <a:lnTo>
                  <a:pt x="269" y="20"/>
                </a:lnTo>
                <a:lnTo>
                  <a:pt x="301" y="32"/>
                </a:lnTo>
                <a:lnTo>
                  <a:pt x="333" y="44"/>
                </a:lnTo>
                <a:lnTo>
                  <a:pt x="365" y="56"/>
                </a:lnTo>
                <a:lnTo>
                  <a:pt x="401" y="68"/>
                </a:lnTo>
                <a:lnTo>
                  <a:pt x="433" y="76"/>
                </a:lnTo>
                <a:lnTo>
                  <a:pt x="465" y="76"/>
                </a:lnTo>
                <a:lnTo>
                  <a:pt x="497" y="72"/>
                </a:lnTo>
                <a:lnTo>
                  <a:pt x="533" y="64"/>
                </a:lnTo>
                <a:lnTo>
                  <a:pt x="565" y="56"/>
                </a:lnTo>
                <a:lnTo>
                  <a:pt x="597" y="52"/>
                </a:lnTo>
                <a:lnTo>
                  <a:pt x="629" y="52"/>
                </a:lnTo>
                <a:lnTo>
                  <a:pt x="665" y="60"/>
                </a:lnTo>
                <a:lnTo>
                  <a:pt x="697" y="68"/>
                </a:lnTo>
                <a:lnTo>
                  <a:pt x="729" y="80"/>
                </a:lnTo>
                <a:lnTo>
                  <a:pt x="761" y="96"/>
                </a:lnTo>
                <a:lnTo>
                  <a:pt x="797" y="104"/>
                </a:lnTo>
                <a:lnTo>
                  <a:pt x="829" y="112"/>
                </a:lnTo>
                <a:lnTo>
                  <a:pt x="861" y="116"/>
                </a:lnTo>
                <a:lnTo>
                  <a:pt x="893" y="112"/>
                </a:lnTo>
                <a:lnTo>
                  <a:pt x="929" y="100"/>
                </a:lnTo>
                <a:lnTo>
                  <a:pt x="961" y="84"/>
                </a:lnTo>
                <a:lnTo>
                  <a:pt x="993" y="72"/>
                </a:lnTo>
                <a:lnTo>
                  <a:pt x="1029" y="64"/>
                </a:lnTo>
              </a:path>
            </a:pathLst>
          </a:custGeom>
          <a:noFill/>
          <a:ln w="0">
            <a:solidFill>
              <a:schemeClr val="tx2">
                <a:lumMod val="60000"/>
                <a:lumOff val="40000"/>
              </a:schemeClr>
            </a:solidFill>
            <a:prstDash val="sysDot"/>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38" name="Freeform 1080"/>
          <p:cNvSpPr>
            <a:spLocks/>
          </p:cNvSpPr>
          <p:nvPr/>
        </p:nvSpPr>
        <p:spPr bwMode="auto">
          <a:xfrm>
            <a:off x="1671960" y="2322736"/>
            <a:ext cx="1769666" cy="209550"/>
          </a:xfrm>
          <a:custGeom>
            <a:avLst/>
            <a:gdLst>
              <a:gd name="T0" fmla="*/ 0 w 1029"/>
              <a:gd name="T1" fmla="*/ 0 h 132"/>
              <a:gd name="T2" fmla="*/ 36 w 1029"/>
              <a:gd name="T3" fmla="*/ 12 h 132"/>
              <a:gd name="T4" fmla="*/ 68 w 1029"/>
              <a:gd name="T5" fmla="*/ 28 h 132"/>
              <a:gd name="T6" fmla="*/ 100 w 1029"/>
              <a:gd name="T7" fmla="*/ 48 h 132"/>
              <a:gd name="T8" fmla="*/ 137 w 1029"/>
              <a:gd name="T9" fmla="*/ 60 h 132"/>
              <a:gd name="T10" fmla="*/ 169 w 1029"/>
              <a:gd name="T11" fmla="*/ 60 h 132"/>
              <a:gd name="T12" fmla="*/ 201 w 1029"/>
              <a:gd name="T13" fmla="*/ 56 h 132"/>
              <a:gd name="T14" fmla="*/ 233 w 1029"/>
              <a:gd name="T15" fmla="*/ 44 h 132"/>
              <a:gd name="T16" fmla="*/ 269 w 1029"/>
              <a:gd name="T17" fmla="*/ 36 h 132"/>
              <a:gd name="T18" fmla="*/ 301 w 1029"/>
              <a:gd name="T19" fmla="*/ 32 h 132"/>
              <a:gd name="T20" fmla="*/ 333 w 1029"/>
              <a:gd name="T21" fmla="*/ 32 h 132"/>
              <a:gd name="T22" fmla="*/ 365 w 1029"/>
              <a:gd name="T23" fmla="*/ 44 h 132"/>
              <a:gd name="T24" fmla="*/ 401 w 1029"/>
              <a:gd name="T25" fmla="*/ 60 h 132"/>
              <a:gd name="T26" fmla="*/ 433 w 1029"/>
              <a:gd name="T27" fmla="*/ 80 h 132"/>
              <a:gd name="T28" fmla="*/ 465 w 1029"/>
              <a:gd name="T29" fmla="*/ 100 h 132"/>
              <a:gd name="T30" fmla="*/ 497 w 1029"/>
              <a:gd name="T31" fmla="*/ 116 h 132"/>
              <a:gd name="T32" fmla="*/ 533 w 1029"/>
              <a:gd name="T33" fmla="*/ 124 h 132"/>
              <a:gd name="T34" fmla="*/ 565 w 1029"/>
              <a:gd name="T35" fmla="*/ 124 h 132"/>
              <a:gd name="T36" fmla="*/ 597 w 1029"/>
              <a:gd name="T37" fmla="*/ 116 h 132"/>
              <a:gd name="T38" fmla="*/ 629 w 1029"/>
              <a:gd name="T39" fmla="*/ 100 h 132"/>
              <a:gd name="T40" fmla="*/ 665 w 1029"/>
              <a:gd name="T41" fmla="*/ 84 h 132"/>
              <a:gd name="T42" fmla="*/ 697 w 1029"/>
              <a:gd name="T43" fmla="*/ 64 h 132"/>
              <a:gd name="T44" fmla="*/ 729 w 1029"/>
              <a:gd name="T45" fmla="*/ 52 h 132"/>
              <a:gd name="T46" fmla="*/ 761 w 1029"/>
              <a:gd name="T47" fmla="*/ 48 h 132"/>
              <a:gd name="T48" fmla="*/ 797 w 1029"/>
              <a:gd name="T49" fmla="*/ 52 h 132"/>
              <a:gd name="T50" fmla="*/ 829 w 1029"/>
              <a:gd name="T51" fmla="*/ 64 h 132"/>
              <a:gd name="T52" fmla="*/ 861 w 1029"/>
              <a:gd name="T53" fmla="*/ 80 h 132"/>
              <a:gd name="T54" fmla="*/ 893 w 1029"/>
              <a:gd name="T55" fmla="*/ 100 h 132"/>
              <a:gd name="T56" fmla="*/ 929 w 1029"/>
              <a:gd name="T57" fmla="*/ 116 h 132"/>
              <a:gd name="T58" fmla="*/ 961 w 1029"/>
              <a:gd name="T59" fmla="*/ 128 h 132"/>
              <a:gd name="T60" fmla="*/ 993 w 1029"/>
              <a:gd name="T61" fmla="*/ 132 h 132"/>
              <a:gd name="T62" fmla="*/ 1029 w 1029"/>
              <a:gd name="T63" fmla="*/ 128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132">
                <a:moveTo>
                  <a:pt x="0" y="0"/>
                </a:moveTo>
                <a:lnTo>
                  <a:pt x="36" y="12"/>
                </a:lnTo>
                <a:lnTo>
                  <a:pt x="68" y="28"/>
                </a:lnTo>
                <a:lnTo>
                  <a:pt x="100" y="48"/>
                </a:lnTo>
                <a:lnTo>
                  <a:pt x="137" y="60"/>
                </a:lnTo>
                <a:lnTo>
                  <a:pt x="169" y="60"/>
                </a:lnTo>
                <a:lnTo>
                  <a:pt x="201" y="56"/>
                </a:lnTo>
                <a:lnTo>
                  <a:pt x="233" y="44"/>
                </a:lnTo>
                <a:lnTo>
                  <a:pt x="269" y="36"/>
                </a:lnTo>
                <a:lnTo>
                  <a:pt x="301" y="32"/>
                </a:lnTo>
                <a:lnTo>
                  <a:pt x="333" y="32"/>
                </a:lnTo>
                <a:lnTo>
                  <a:pt x="365" y="44"/>
                </a:lnTo>
                <a:lnTo>
                  <a:pt x="401" y="60"/>
                </a:lnTo>
                <a:lnTo>
                  <a:pt x="433" y="80"/>
                </a:lnTo>
                <a:lnTo>
                  <a:pt x="465" y="100"/>
                </a:lnTo>
                <a:lnTo>
                  <a:pt x="497" y="116"/>
                </a:lnTo>
                <a:lnTo>
                  <a:pt x="533" y="124"/>
                </a:lnTo>
                <a:lnTo>
                  <a:pt x="565" y="124"/>
                </a:lnTo>
                <a:lnTo>
                  <a:pt x="597" y="116"/>
                </a:lnTo>
                <a:lnTo>
                  <a:pt x="629" y="100"/>
                </a:lnTo>
                <a:lnTo>
                  <a:pt x="665" y="84"/>
                </a:lnTo>
                <a:lnTo>
                  <a:pt x="697" y="64"/>
                </a:lnTo>
                <a:lnTo>
                  <a:pt x="729" y="52"/>
                </a:lnTo>
                <a:lnTo>
                  <a:pt x="761" y="48"/>
                </a:lnTo>
                <a:lnTo>
                  <a:pt x="797" y="52"/>
                </a:lnTo>
                <a:lnTo>
                  <a:pt x="829" y="64"/>
                </a:lnTo>
                <a:lnTo>
                  <a:pt x="861" y="80"/>
                </a:lnTo>
                <a:lnTo>
                  <a:pt x="893" y="100"/>
                </a:lnTo>
                <a:lnTo>
                  <a:pt x="929" y="116"/>
                </a:lnTo>
                <a:lnTo>
                  <a:pt x="961" y="128"/>
                </a:lnTo>
                <a:lnTo>
                  <a:pt x="993" y="132"/>
                </a:lnTo>
                <a:lnTo>
                  <a:pt x="1029" y="128"/>
                </a:lnTo>
              </a:path>
            </a:pathLst>
          </a:custGeom>
          <a:noFill/>
          <a:ln w="0">
            <a:solidFill>
              <a:schemeClr val="tx2">
                <a:lumMod val="60000"/>
                <a:lumOff val="40000"/>
              </a:schemeClr>
            </a:solidFill>
            <a:prstDash val="sysDot"/>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39" name="Freeform 1081"/>
          <p:cNvSpPr>
            <a:spLocks/>
          </p:cNvSpPr>
          <p:nvPr/>
        </p:nvSpPr>
        <p:spPr bwMode="auto">
          <a:xfrm>
            <a:off x="1671960" y="2354486"/>
            <a:ext cx="1769666" cy="190500"/>
          </a:xfrm>
          <a:custGeom>
            <a:avLst/>
            <a:gdLst>
              <a:gd name="T0" fmla="*/ 0 w 1029"/>
              <a:gd name="T1" fmla="*/ 28 h 120"/>
              <a:gd name="T2" fmla="*/ 36 w 1029"/>
              <a:gd name="T3" fmla="*/ 20 h 120"/>
              <a:gd name="T4" fmla="*/ 68 w 1029"/>
              <a:gd name="T5" fmla="*/ 20 h 120"/>
              <a:gd name="T6" fmla="*/ 100 w 1029"/>
              <a:gd name="T7" fmla="*/ 24 h 120"/>
              <a:gd name="T8" fmla="*/ 137 w 1029"/>
              <a:gd name="T9" fmla="*/ 24 h 120"/>
              <a:gd name="T10" fmla="*/ 169 w 1029"/>
              <a:gd name="T11" fmla="*/ 16 h 120"/>
              <a:gd name="T12" fmla="*/ 201 w 1029"/>
              <a:gd name="T13" fmla="*/ 8 h 120"/>
              <a:gd name="T14" fmla="*/ 233 w 1029"/>
              <a:gd name="T15" fmla="*/ 0 h 120"/>
              <a:gd name="T16" fmla="*/ 269 w 1029"/>
              <a:gd name="T17" fmla="*/ 0 h 120"/>
              <a:gd name="T18" fmla="*/ 301 w 1029"/>
              <a:gd name="T19" fmla="*/ 8 h 120"/>
              <a:gd name="T20" fmla="*/ 333 w 1029"/>
              <a:gd name="T21" fmla="*/ 20 h 120"/>
              <a:gd name="T22" fmla="*/ 365 w 1029"/>
              <a:gd name="T23" fmla="*/ 40 h 120"/>
              <a:gd name="T24" fmla="*/ 401 w 1029"/>
              <a:gd name="T25" fmla="*/ 64 h 120"/>
              <a:gd name="T26" fmla="*/ 433 w 1029"/>
              <a:gd name="T27" fmla="*/ 84 h 120"/>
              <a:gd name="T28" fmla="*/ 465 w 1029"/>
              <a:gd name="T29" fmla="*/ 96 h 120"/>
              <a:gd name="T30" fmla="*/ 497 w 1029"/>
              <a:gd name="T31" fmla="*/ 100 h 120"/>
              <a:gd name="T32" fmla="*/ 533 w 1029"/>
              <a:gd name="T33" fmla="*/ 92 h 120"/>
              <a:gd name="T34" fmla="*/ 565 w 1029"/>
              <a:gd name="T35" fmla="*/ 72 h 120"/>
              <a:gd name="T36" fmla="*/ 597 w 1029"/>
              <a:gd name="T37" fmla="*/ 52 h 120"/>
              <a:gd name="T38" fmla="*/ 629 w 1029"/>
              <a:gd name="T39" fmla="*/ 28 h 120"/>
              <a:gd name="T40" fmla="*/ 665 w 1029"/>
              <a:gd name="T41" fmla="*/ 16 h 120"/>
              <a:gd name="T42" fmla="*/ 697 w 1029"/>
              <a:gd name="T43" fmla="*/ 8 h 120"/>
              <a:gd name="T44" fmla="*/ 729 w 1029"/>
              <a:gd name="T45" fmla="*/ 16 h 120"/>
              <a:gd name="T46" fmla="*/ 761 w 1029"/>
              <a:gd name="T47" fmla="*/ 32 h 120"/>
              <a:gd name="T48" fmla="*/ 797 w 1029"/>
              <a:gd name="T49" fmla="*/ 52 h 120"/>
              <a:gd name="T50" fmla="*/ 829 w 1029"/>
              <a:gd name="T51" fmla="*/ 80 h 120"/>
              <a:gd name="T52" fmla="*/ 861 w 1029"/>
              <a:gd name="T53" fmla="*/ 104 h 120"/>
              <a:gd name="T54" fmla="*/ 893 w 1029"/>
              <a:gd name="T55" fmla="*/ 120 h 120"/>
              <a:gd name="T56" fmla="*/ 929 w 1029"/>
              <a:gd name="T57" fmla="*/ 120 h 120"/>
              <a:gd name="T58" fmla="*/ 961 w 1029"/>
              <a:gd name="T59" fmla="*/ 112 h 120"/>
              <a:gd name="T60" fmla="*/ 993 w 1029"/>
              <a:gd name="T61" fmla="*/ 92 h 120"/>
              <a:gd name="T62" fmla="*/ 1029 w 1029"/>
              <a:gd name="T63" fmla="*/ 64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120">
                <a:moveTo>
                  <a:pt x="0" y="28"/>
                </a:moveTo>
                <a:lnTo>
                  <a:pt x="36" y="20"/>
                </a:lnTo>
                <a:lnTo>
                  <a:pt x="68" y="20"/>
                </a:lnTo>
                <a:lnTo>
                  <a:pt x="100" y="24"/>
                </a:lnTo>
                <a:lnTo>
                  <a:pt x="137" y="24"/>
                </a:lnTo>
                <a:lnTo>
                  <a:pt x="169" y="16"/>
                </a:lnTo>
                <a:lnTo>
                  <a:pt x="201" y="8"/>
                </a:lnTo>
                <a:lnTo>
                  <a:pt x="233" y="0"/>
                </a:lnTo>
                <a:lnTo>
                  <a:pt x="269" y="0"/>
                </a:lnTo>
                <a:lnTo>
                  <a:pt x="301" y="8"/>
                </a:lnTo>
                <a:lnTo>
                  <a:pt x="333" y="20"/>
                </a:lnTo>
                <a:lnTo>
                  <a:pt x="365" y="40"/>
                </a:lnTo>
                <a:lnTo>
                  <a:pt x="401" y="64"/>
                </a:lnTo>
                <a:lnTo>
                  <a:pt x="433" y="84"/>
                </a:lnTo>
                <a:lnTo>
                  <a:pt x="465" y="96"/>
                </a:lnTo>
                <a:lnTo>
                  <a:pt x="497" y="100"/>
                </a:lnTo>
                <a:lnTo>
                  <a:pt x="533" y="92"/>
                </a:lnTo>
                <a:lnTo>
                  <a:pt x="565" y="72"/>
                </a:lnTo>
                <a:lnTo>
                  <a:pt x="597" y="52"/>
                </a:lnTo>
                <a:lnTo>
                  <a:pt x="629" y="28"/>
                </a:lnTo>
                <a:lnTo>
                  <a:pt x="665" y="16"/>
                </a:lnTo>
                <a:lnTo>
                  <a:pt x="697" y="8"/>
                </a:lnTo>
                <a:lnTo>
                  <a:pt x="729" y="16"/>
                </a:lnTo>
                <a:lnTo>
                  <a:pt x="761" y="32"/>
                </a:lnTo>
                <a:lnTo>
                  <a:pt x="797" y="52"/>
                </a:lnTo>
                <a:lnTo>
                  <a:pt x="829" y="80"/>
                </a:lnTo>
                <a:lnTo>
                  <a:pt x="861" y="104"/>
                </a:lnTo>
                <a:lnTo>
                  <a:pt x="893" y="120"/>
                </a:lnTo>
                <a:lnTo>
                  <a:pt x="929" y="120"/>
                </a:lnTo>
                <a:lnTo>
                  <a:pt x="961" y="112"/>
                </a:lnTo>
                <a:lnTo>
                  <a:pt x="993" y="92"/>
                </a:lnTo>
                <a:lnTo>
                  <a:pt x="1029" y="64"/>
                </a:lnTo>
              </a:path>
            </a:pathLst>
          </a:custGeom>
          <a:noFill/>
          <a:ln w="0">
            <a:solidFill>
              <a:schemeClr val="tx2">
                <a:lumMod val="60000"/>
                <a:lumOff val="40000"/>
              </a:schemeClr>
            </a:solidFill>
            <a:prstDash val="sysDot"/>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40" name="Freeform 1082"/>
          <p:cNvSpPr>
            <a:spLocks/>
          </p:cNvSpPr>
          <p:nvPr/>
        </p:nvSpPr>
        <p:spPr bwMode="auto">
          <a:xfrm>
            <a:off x="1671960" y="2360836"/>
            <a:ext cx="1769666" cy="222250"/>
          </a:xfrm>
          <a:custGeom>
            <a:avLst/>
            <a:gdLst>
              <a:gd name="T0" fmla="*/ 0 w 1029"/>
              <a:gd name="T1" fmla="*/ 0 h 140"/>
              <a:gd name="T2" fmla="*/ 36 w 1029"/>
              <a:gd name="T3" fmla="*/ 8 h 140"/>
              <a:gd name="T4" fmla="*/ 68 w 1029"/>
              <a:gd name="T5" fmla="*/ 44 h 140"/>
              <a:gd name="T6" fmla="*/ 100 w 1029"/>
              <a:gd name="T7" fmla="*/ 84 h 140"/>
              <a:gd name="T8" fmla="*/ 137 w 1029"/>
              <a:gd name="T9" fmla="*/ 104 h 140"/>
              <a:gd name="T10" fmla="*/ 169 w 1029"/>
              <a:gd name="T11" fmla="*/ 116 h 140"/>
              <a:gd name="T12" fmla="*/ 201 w 1029"/>
              <a:gd name="T13" fmla="*/ 124 h 140"/>
              <a:gd name="T14" fmla="*/ 233 w 1029"/>
              <a:gd name="T15" fmla="*/ 132 h 140"/>
              <a:gd name="T16" fmla="*/ 269 w 1029"/>
              <a:gd name="T17" fmla="*/ 132 h 140"/>
              <a:gd name="T18" fmla="*/ 301 w 1029"/>
              <a:gd name="T19" fmla="*/ 124 h 140"/>
              <a:gd name="T20" fmla="*/ 333 w 1029"/>
              <a:gd name="T21" fmla="*/ 116 h 140"/>
              <a:gd name="T22" fmla="*/ 365 w 1029"/>
              <a:gd name="T23" fmla="*/ 104 h 140"/>
              <a:gd name="T24" fmla="*/ 401 w 1029"/>
              <a:gd name="T25" fmla="*/ 96 h 140"/>
              <a:gd name="T26" fmla="*/ 433 w 1029"/>
              <a:gd name="T27" fmla="*/ 88 h 140"/>
              <a:gd name="T28" fmla="*/ 465 w 1029"/>
              <a:gd name="T29" fmla="*/ 84 h 140"/>
              <a:gd name="T30" fmla="*/ 497 w 1029"/>
              <a:gd name="T31" fmla="*/ 84 h 140"/>
              <a:gd name="T32" fmla="*/ 533 w 1029"/>
              <a:gd name="T33" fmla="*/ 88 h 140"/>
              <a:gd name="T34" fmla="*/ 565 w 1029"/>
              <a:gd name="T35" fmla="*/ 96 h 140"/>
              <a:gd name="T36" fmla="*/ 597 w 1029"/>
              <a:gd name="T37" fmla="*/ 108 h 140"/>
              <a:gd name="T38" fmla="*/ 629 w 1029"/>
              <a:gd name="T39" fmla="*/ 120 h 140"/>
              <a:gd name="T40" fmla="*/ 665 w 1029"/>
              <a:gd name="T41" fmla="*/ 132 h 140"/>
              <a:gd name="T42" fmla="*/ 697 w 1029"/>
              <a:gd name="T43" fmla="*/ 140 h 140"/>
              <a:gd name="T44" fmla="*/ 729 w 1029"/>
              <a:gd name="T45" fmla="*/ 140 h 140"/>
              <a:gd name="T46" fmla="*/ 761 w 1029"/>
              <a:gd name="T47" fmla="*/ 132 h 140"/>
              <a:gd name="T48" fmla="*/ 797 w 1029"/>
              <a:gd name="T49" fmla="*/ 124 h 140"/>
              <a:gd name="T50" fmla="*/ 829 w 1029"/>
              <a:gd name="T51" fmla="*/ 112 h 140"/>
              <a:gd name="T52" fmla="*/ 861 w 1029"/>
              <a:gd name="T53" fmla="*/ 100 h 140"/>
              <a:gd name="T54" fmla="*/ 893 w 1029"/>
              <a:gd name="T55" fmla="*/ 96 h 140"/>
              <a:gd name="T56" fmla="*/ 929 w 1029"/>
              <a:gd name="T57" fmla="*/ 96 h 140"/>
              <a:gd name="T58" fmla="*/ 961 w 1029"/>
              <a:gd name="T59" fmla="*/ 96 h 140"/>
              <a:gd name="T60" fmla="*/ 993 w 1029"/>
              <a:gd name="T61" fmla="*/ 104 h 140"/>
              <a:gd name="T62" fmla="*/ 1029 w 1029"/>
              <a:gd name="T63" fmla="*/ 12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140">
                <a:moveTo>
                  <a:pt x="0" y="0"/>
                </a:moveTo>
                <a:lnTo>
                  <a:pt x="36" y="8"/>
                </a:lnTo>
                <a:lnTo>
                  <a:pt x="68" y="44"/>
                </a:lnTo>
                <a:lnTo>
                  <a:pt x="100" y="84"/>
                </a:lnTo>
                <a:lnTo>
                  <a:pt x="137" y="104"/>
                </a:lnTo>
                <a:lnTo>
                  <a:pt x="169" y="116"/>
                </a:lnTo>
                <a:lnTo>
                  <a:pt x="201" y="124"/>
                </a:lnTo>
                <a:lnTo>
                  <a:pt x="233" y="132"/>
                </a:lnTo>
                <a:lnTo>
                  <a:pt x="269" y="132"/>
                </a:lnTo>
                <a:lnTo>
                  <a:pt x="301" y="124"/>
                </a:lnTo>
                <a:lnTo>
                  <a:pt x="333" y="116"/>
                </a:lnTo>
                <a:lnTo>
                  <a:pt x="365" y="104"/>
                </a:lnTo>
                <a:lnTo>
                  <a:pt x="401" y="96"/>
                </a:lnTo>
                <a:lnTo>
                  <a:pt x="433" y="88"/>
                </a:lnTo>
                <a:lnTo>
                  <a:pt x="465" y="84"/>
                </a:lnTo>
                <a:lnTo>
                  <a:pt x="497" y="84"/>
                </a:lnTo>
                <a:lnTo>
                  <a:pt x="533" y="88"/>
                </a:lnTo>
                <a:lnTo>
                  <a:pt x="565" y="96"/>
                </a:lnTo>
                <a:lnTo>
                  <a:pt x="597" y="108"/>
                </a:lnTo>
                <a:lnTo>
                  <a:pt x="629" y="120"/>
                </a:lnTo>
                <a:lnTo>
                  <a:pt x="665" y="132"/>
                </a:lnTo>
                <a:lnTo>
                  <a:pt x="697" y="140"/>
                </a:lnTo>
                <a:lnTo>
                  <a:pt x="729" y="140"/>
                </a:lnTo>
                <a:lnTo>
                  <a:pt x="761" y="132"/>
                </a:lnTo>
                <a:lnTo>
                  <a:pt x="797" y="124"/>
                </a:lnTo>
                <a:lnTo>
                  <a:pt x="829" y="112"/>
                </a:lnTo>
                <a:lnTo>
                  <a:pt x="861" y="100"/>
                </a:lnTo>
                <a:lnTo>
                  <a:pt x="893" y="96"/>
                </a:lnTo>
                <a:lnTo>
                  <a:pt x="929" y="96"/>
                </a:lnTo>
                <a:lnTo>
                  <a:pt x="961" y="96"/>
                </a:lnTo>
                <a:lnTo>
                  <a:pt x="993" y="104"/>
                </a:lnTo>
                <a:lnTo>
                  <a:pt x="1029" y="120"/>
                </a:lnTo>
              </a:path>
            </a:pathLst>
          </a:custGeom>
          <a:noFill/>
          <a:ln w="0">
            <a:solidFill>
              <a:schemeClr val="tx2">
                <a:lumMod val="60000"/>
                <a:lumOff val="40000"/>
              </a:schemeClr>
            </a:solidFill>
            <a:prstDash val="sysDot"/>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41" name="Freeform 1083"/>
          <p:cNvSpPr>
            <a:spLocks/>
          </p:cNvSpPr>
          <p:nvPr/>
        </p:nvSpPr>
        <p:spPr bwMode="auto">
          <a:xfrm>
            <a:off x="1671960" y="2322736"/>
            <a:ext cx="1769666" cy="349250"/>
          </a:xfrm>
          <a:custGeom>
            <a:avLst/>
            <a:gdLst>
              <a:gd name="T0" fmla="*/ 0 w 1029"/>
              <a:gd name="T1" fmla="*/ 0 h 220"/>
              <a:gd name="T2" fmla="*/ 36 w 1029"/>
              <a:gd name="T3" fmla="*/ 24 h 220"/>
              <a:gd name="T4" fmla="*/ 68 w 1029"/>
              <a:gd name="T5" fmla="*/ 96 h 220"/>
              <a:gd name="T6" fmla="*/ 100 w 1029"/>
              <a:gd name="T7" fmla="*/ 152 h 220"/>
              <a:gd name="T8" fmla="*/ 137 w 1029"/>
              <a:gd name="T9" fmla="*/ 176 h 220"/>
              <a:gd name="T10" fmla="*/ 169 w 1029"/>
              <a:gd name="T11" fmla="*/ 196 h 220"/>
              <a:gd name="T12" fmla="*/ 201 w 1029"/>
              <a:gd name="T13" fmla="*/ 212 h 220"/>
              <a:gd name="T14" fmla="*/ 233 w 1029"/>
              <a:gd name="T15" fmla="*/ 220 h 220"/>
              <a:gd name="T16" fmla="*/ 269 w 1029"/>
              <a:gd name="T17" fmla="*/ 220 h 220"/>
              <a:gd name="T18" fmla="*/ 301 w 1029"/>
              <a:gd name="T19" fmla="*/ 212 h 220"/>
              <a:gd name="T20" fmla="*/ 333 w 1029"/>
              <a:gd name="T21" fmla="*/ 192 h 220"/>
              <a:gd name="T22" fmla="*/ 365 w 1029"/>
              <a:gd name="T23" fmla="*/ 168 h 220"/>
              <a:gd name="T24" fmla="*/ 401 w 1029"/>
              <a:gd name="T25" fmla="*/ 148 h 220"/>
              <a:gd name="T26" fmla="*/ 433 w 1029"/>
              <a:gd name="T27" fmla="*/ 136 h 220"/>
              <a:gd name="T28" fmla="*/ 465 w 1029"/>
              <a:gd name="T29" fmla="*/ 132 h 220"/>
              <a:gd name="T30" fmla="*/ 497 w 1029"/>
              <a:gd name="T31" fmla="*/ 132 h 220"/>
              <a:gd name="T32" fmla="*/ 533 w 1029"/>
              <a:gd name="T33" fmla="*/ 144 h 220"/>
              <a:gd name="T34" fmla="*/ 565 w 1029"/>
              <a:gd name="T35" fmla="*/ 160 h 220"/>
              <a:gd name="T36" fmla="*/ 597 w 1029"/>
              <a:gd name="T37" fmla="*/ 180 h 220"/>
              <a:gd name="T38" fmla="*/ 629 w 1029"/>
              <a:gd name="T39" fmla="*/ 200 h 220"/>
              <a:gd name="T40" fmla="*/ 665 w 1029"/>
              <a:gd name="T41" fmla="*/ 216 h 220"/>
              <a:gd name="T42" fmla="*/ 697 w 1029"/>
              <a:gd name="T43" fmla="*/ 220 h 220"/>
              <a:gd name="T44" fmla="*/ 729 w 1029"/>
              <a:gd name="T45" fmla="*/ 212 h 220"/>
              <a:gd name="T46" fmla="*/ 761 w 1029"/>
              <a:gd name="T47" fmla="*/ 196 h 220"/>
              <a:gd name="T48" fmla="*/ 797 w 1029"/>
              <a:gd name="T49" fmla="*/ 176 h 220"/>
              <a:gd name="T50" fmla="*/ 829 w 1029"/>
              <a:gd name="T51" fmla="*/ 160 h 220"/>
              <a:gd name="T52" fmla="*/ 861 w 1029"/>
              <a:gd name="T53" fmla="*/ 152 h 220"/>
              <a:gd name="T54" fmla="*/ 893 w 1029"/>
              <a:gd name="T55" fmla="*/ 152 h 220"/>
              <a:gd name="T56" fmla="*/ 929 w 1029"/>
              <a:gd name="T57" fmla="*/ 160 h 220"/>
              <a:gd name="T58" fmla="*/ 961 w 1029"/>
              <a:gd name="T59" fmla="*/ 172 h 220"/>
              <a:gd name="T60" fmla="*/ 993 w 1029"/>
              <a:gd name="T61" fmla="*/ 184 h 220"/>
              <a:gd name="T62" fmla="*/ 1029 w 1029"/>
              <a:gd name="T63" fmla="*/ 20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220">
                <a:moveTo>
                  <a:pt x="0" y="0"/>
                </a:moveTo>
                <a:lnTo>
                  <a:pt x="36" y="24"/>
                </a:lnTo>
                <a:lnTo>
                  <a:pt x="68" y="96"/>
                </a:lnTo>
                <a:lnTo>
                  <a:pt x="100" y="152"/>
                </a:lnTo>
                <a:lnTo>
                  <a:pt x="137" y="176"/>
                </a:lnTo>
                <a:lnTo>
                  <a:pt x="169" y="196"/>
                </a:lnTo>
                <a:lnTo>
                  <a:pt x="201" y="212"/>
                </a:lnTo>
                <a:lnTo>
                  <a:pt x="233" y="220"/>
                </a:lnTo>
                <a:lnTo>
                  <a:pt x="269" y="220"/>
                </a:lnTo>
                <a:lnTo>
                  <a:pt x="301" y="212"/>
                </a:lnTo>
                <a:lnTo>
                  <a:pt x="333" y="192"/>
                </a:lnTo>
                <a:lnTo>
                  <a:pt x="365" y="168"/>
                </a:lnTo>
                <a:lnTo>
                  <a:pt x="401" y="148"/>
                </a:lnTo>
                <a:lnTo>
                  <a:pt x="433" y="136"/>
                </a:lnTo>
                <a:lnTo>
                  <a:pt x="465" y="132"/>
                </a:lnTo>
                <a:lnTo>
                  <a:pt x="497" y="132"/>
                </a:lnTo>
                <a:lnTo>
                  <a:pt x="533" y="144"/>
                </a:lnTo>
                <a:lnTo>
                  <a:pt x="565" y="160"/>
                </a:lnTo>
                <a:lnTo>
                  <a:pt x="597" y="180"/>
                </a:lnTo>
                <a:lnTo>
                  <a:pt x="629" y="200"/>
                </a:lnTo>
                <a:lnTo>
                  <a:pt x="665" y="216"/>
                </a:lnTo>
                <a:lnTo>
                  <a:pt x="697" y="220"/>
                </a:lnTo>
                <a:lnTo>
                  <a:pt x="729" y="212"/>
                </a:lnTo>
                <a:lnTo>
                  <a:pt x="761" y="196"/>
                </a:lnTo>
                <a:lnTo>
                  <a:pt x="797" y="176"/>
                </a:lnTo>
                <a:lnTo>
                  <a:pt x="829" y="160"/>
                </a:lnTo>
                <a:lnTo>
                  <a:pt x="861" y="152"/>
                </a:lnTo>
                <a:lnTo>
                  <a:pt x="893" y="152"/>
                </a:lnTo>
                <a:lnTo>
                  <a:pt x="929" y="160"/>
                </a:lnTo>
                <a:lnTo>
                  <a:pt x="961" y="172"/>
                </a:lnTo>
                <a:lnTo>
                  <a:pt x="993" y="184"/>
                </a:lnTo>
                <a:lnTo>
                  <a:pt x="1029" y="200"/>
                </a:lnTo>
              </a:path>
            </a:pathLst>
          </a:custGeom>
          <a:noFill/>
          <a:ln w="0">
            <a:solidFill>
              <a:schemeClr val="tx2">
                <a:lumMod val="60000"/>
                <a:lumOff val="40000"/>
              </a:schemeClr>
            </a:solidFill>
            <a:prstDash val="sysDot"/>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42" name="Freeform 1084"/>
          <p:cNvSpPr>
            <a:spLocks/>
          </p:cNvSpPr>
          <p:nvPr/>
        </p:nvSpPr>
        <p:spPr bwMode="auto">
          <a:xfrm>
            <a:off x="1671960" y="1313086"/>
            <a:ext cx="1769666" cy="863600"/>
          </a:xfrm>
          <a:custGeom>
            <a:avLst/>
            <a:gdLst>
              <a:gd name="T0" fmla="*/ 0 w 1029"/>
              <a:gd name="T1" fmla="*/ 544 h 544"/>
              <a:gd name="T2" fmla="*/ 36 w 1029"/>
              <a:gd name="T3" fmla="*/ 528 h 544"/>
              <a:gd name="T4" fmla="*/ 68 w 1029"/>
              <a:gd name="T5" fmla="*/ 452 h 544"/>
              <a:gd name="T6" fmla="*/ 100 w 1029"/>
              <a:gd name="T7" fmla="*/ 360 h 544"/>
              <a:gd name="T8" fmla="*/ 137 w 1029"/>
              <a:gd name="T9" fmla="*/ 300 h 544"/>
              <a:gd name="T10" fmla="*/ 169 w 1029"/>
              <a:gd name="T11" fmla="*/ 248 h 544"/>
              <a:gd name="T12" fmla="*/ 201 w 1029"/>
              <a:gd name="T13" fmla="*/ 208 h 544"/>
              <a:gd name="T14" fmla="*/ 233 w 1029"/>
              <a:gd name="T15" fmla="*/ 176 h 544"/>
              <a:gd name="T16" fmla="*/ 269 w 1029"/>
              <a:gd name="T17" fmla="*/ 148 h 544"/>
              <a:gd name="T18" fmla="*/ 301 w 1029"/>
              <a:gd name="T19" fmla="*/ 124 h 544"/>
              <a:gd name="T20" fmla="*/ 333 w 1029"/>
              <a:gd name="T21" fmla="*/ 104 h 544"/>
              <a:gd name="T22" fmla="*/ 365 w 1029"/>
              <a:gd name="T23" fmla="*/ 88 h 544"/>
              <a:gd name="T24" fmla="*/ 401 w 1029"/>
              <a:gd name="T25" fmla="*/ 72 h 544"/>
              <a:gd name="T26" fmla="*/ 433 w 1029"/>
              <a:gd name="T27" fmla="*/ 64 h 544"/>
              <a:gd name="T28" fmla="*/ 465 w 1029"/>
              <a:gd name="T29" fmla="*/ 60 h 544"/>
              <a:gd name="T30" fmla="*/ 497 w 1029"/>
              <a:gd name="T31" fmla="*/ 56 h 544"/>
              <a:gd name="T32" fmla="*/ 533 w 1029"/>
              <a:gd name="T33" fmla="*/ 60 h 544"/>
              <a:gd name="T34" fmla="*/ 565 w 1029"/>
              <a:gd name="T35" fmla="*/ 64 h 544"/>
              <a:gd name="T36" fmla="*/ 597 w 1029"/>
              <a:gd name="T37" fmla="*/ 68 h 544"/>
              <a:gd name="T38" fmla="*/ 629 w 1029"/>
              <a:gd name="T39" fmla="*/ 76 h 544"/>
              <a:gd name="T40" fmla="*/ 665 w 1029"/>
              <a:gd name="T41" fmla="*/ 76 h 544"/>
              <a:gd name="T42" fmla="*/ 697 w 1029"/>
              <a:gd name="T43" fmla="*/ 76 h 544"/>
              <a:gd name="T44" fmla="*/ 729 w 1029"/>
              <a:gd name="T45" fmla="*/ 68 h 544"/>
              <a:gd name="T46" fmla="*/ 761 w 1029"/>
              <a:gd name="T47" fmla="*/ 60 h 544"/>
              <a:gd name="T48" fmla="*/ 797 w 1029"/>
              <a:gd name="T49" fmla="*/ 48 h 544"/>
              <a:gd name="T50" fmla="*/ 829 w 1029"/>
              <a:gd name="T51" fmla="*/ 36 h 544"/>
              <a:gd name="T52" fmla="*/ 861 w 1029"/>
              <a:gd name="T53" fmla="*/ 24 h 544"/>
              <a:gd name="T54" fmla="*/ 893 w 1029"/>
              <a:gd name="T55" fmla="*/ 12 h 544"/>
              <a:gd name="T56" fmla="*/ 929 w 1029"/>
              <a:gd name="T57" fmla="*/ 4 h 544"/>
              <a:gd name="T58" fmla="*/ 961 w 1029"/>
              <a:gd name="T59" fmla="*/ 0 h 544"/>
              <a:gd name="T60" fmla="*/ 993 w 1029"/>
              <a:gd name="T61" fmla="*/ 0 h 544"/>
              <a:gd name="T62" fmla="*/ 1029 w 1029"/>
              <a:gd name="T63" fmla="*/ 4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544">
                <a:moveTo>
                  <a:pt x="0" y="544"/>
                </a:moveTo>
                <a:lnTo>
                  <a:pt x="36" y="528"/>
                </a:lnTo>
                <a:lnTo>
                  <a:pt x="68" y="452"/>
                </a:lnTo>
                <a:lnTo>
                  <a:pt x="100" y="360"/>
                </a:lnTo>
                <a:lnTo>
                  <a:pt x="137" y="300"/>
                </a:lnTo>
                <a:lnTo>
                  <a:pt x="169" y="248"/>
                </a:lnTo>
                <a:lnTo>
                  <a:pt x="201" y="208"/>
                </a:lnTo>
                <a:lnTo>
                  <a:pt x="233" y="176"/>
                </a:lnTo>
                <a:lnTo>
                  <a:pt x="269" y="148"/>
                </a:lnTo>
                <a:lnTo>
                  <a:pt x="301" y="124"/>
                </a:lnTo>
                <a:lnTo>
                  <a:pt x="333" y="104"/>
                </a:lnTo>
                <a:lnTo>
                  <a:pt x="365" y="88"/>
                </a:lnTo>
                <a:lnTo>
                  <a:pt x="401" y="72"/>
                </a:lnTo>
                <a:lnTo>
                  <a:pt x="433" y="64"/>
                </a:lnTo>
                <a:lnTo>
                  <a:pt x="465" y="60"/>
                </a:lnTo>
                <a:lnTo>
                  <a:pt x="497" y="56"/>
                </a:lnTo>
                <a:lnTo>
                  <a:pt x="533" y="60"/>
                </a:lnTo>
                <a:lnTo>
                  <a:pt x="565" y="64"/>
                </a:lnTo>
                <a:lnTo>
                  <a:pt x="597" y="68"/>
                </a:lnTo>
                <a:lnTo>
                  <a:pt x="629" y="76"/>
                </a:lnTo>
                <a:lnTo>
                  <a:pt x="665" y="76"/>
                </a:lnTo>
                <a:lnTo>
                  <a:pt x="697" y="76"/>
                </a:lnTo>
                <a:lnTo>
                  <a:pt x="729" y="68"/>
                </a:lnTo>
                <a:lnTo>
                  <a:pt x="761" y="60"/>
                </a:lnTo>
                <a:lnTo>
                  <a:pt x="797" y="48"/>
                </a:lnTo>
                <a:lnTo>
                  <a:pt x="829" y="36"/>
                </a:lnTo>
                <a:lnTo>
                  <a:pt x="861" y="24"/>
                </a:lnTo>
                <a:lnTo>
                  <a:pt x="893" y="12"/>
                </a:lnTo>
                <a:lnTo>
                  <a:pt x="929" y="4"/>
                </a:lnTo>
                <a:lnTo>
                  <a:pt x="961" y="0"/>
                </a:lnTo>
                <a:lnTo>
                  <a:pt x="993" y="0"/>
                </a:lnTo>
                <a:lnTo>
                  <a:pt x="1029" y="4"/>
                </a:lnTo>
              </a:path>
            </a:pathLst>
          </a:custGeom>
          <a:noFill/>
          <a:ln w="0">
            <a:solidFill>
              <a:schemeClr val="tx2">
                <a:lumMod val="60000"/>
                <a:lumOff val="40000"/>
              </a:schemeClr>
            </a:solidFill>
            <a:prstDash val="sysDot"/>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43" name="Freeform 1085"/>
          <p:cNvSpPr>
            <a:spLocks/>
          </p:cNvSpPr>
          <p:nvPr/>
        </p:nvSpPr>
        <p:spPr bwMode="auto">
          <a:xfrm>
            <a:off x="1671960" y="2068736"/>
            <a:ext cx="1769666" cy="374650"/>
          </a:xfrm>
          <a:custGeom>
            <a:avLst/>
            <a:gdLst>
              <a:gd name="T0" fmla="*/ 0 w 1029"/>
              <a:gd name="T1" fmla="*/ 92 h 236"/>
              <a:gd name="T2" fmla="*/ 36 w 1029"/>
              <a:gd name="T3" fmla="*/ 80 h 236"/>
              <a:gd name="T4" fmla="*/ 68 w 1029"/>
              <a:gd name="T5" fmla="*/ 36 h 236"/>
              <a:gd name="T6" fmla="*/ 100 w 1029"/>
              <a:gd name="T7" fmla="*/ 0 h 236"/>
              <a:gd name="T8" fmla="*/ 137 w 1029"/>
              <a:gd name="T9" fmla="*/ 0 h 236"/>
              <a:gd name="T10" fmla="*/ 169 w 1029"/>
              <a:gd name="T11" fmla="*/ 20 h 236"/>
              <a:gd name="T12" fmla="*/ 201 w 1029"/>
              <a:gd name="T13" fmla="*/ 56 h 236"/>
              <a:gd name="T14" fmla="*/ 233 w 1029"/>
              <a:gd name="T15" fmla="*/ 88 h 236"/>
              <a:gd name="T16" fmla="*/ 269 w 1029"/>
              <a:gd name="T17" fmla="*/ 116 h 236"/>
              <a:gd name="T18" fmla="*/ 301 w 1029"/>
              <a:gd name="T19" fmla="*/ 136 h 236"/>
              <a:gd name="T20" fmla="*/ 333 w 1029"/>
              <a:gd name="T21" fmla="*/ 148 h 236"/>
              <a:gd name="T22" fmla="*/ 365 w 1029"/>
              <a:gd name="T23" fmla="*/ 152 h 236"/>
              <a:gd name="T24" fmla="*/ 401 w 1029"/>
              <a:gd name="T25" fmla="*/ 148 h 236"/>
              <a:gd name="T26" fmla="*/ 433 w 1029"/>
              <a:gd name="T27" fmla="*/ 144 h 236"/>
              <a:gd name="T28" fmla="*/ 465 w 1029"/>
              <a:gd name="T29" fmla="*/ 136 h 236"/>
              <a:gd name="T30" fmla="*/ 497 w 1029"/>
              <a:gd name="T31" fmla="*/ 128 h 236"/>
              <a:gd name="T32" fmla="*/ 533 w 1029"/>
              <a:gd name="T33" fmla="*/ 128 h 236"/>
              <a:gd name="T34" fmla="*/ 565 w 1029"/>
              <a:gd name="T35" fmla="*/ 132 h 236"/>
              <a:gd name="T36" fmla="*/ 597 w 1029"/>
              <a:gd name="T37" fmla="*/ 144 h 236"/>
              <a:gd name="T38" fmla="*/ 629 w 1029"/>
              <a:gd name="T39" fmla="*/ 160 h 236"/>
              <a:gd name="T40" fmla="*/ 665 w 1029"/>
              <a:gd name="T41" fmla="*/ 184 h 236"/>
              <a:gd name="T42" fmla="*/ 697 w 1029"/>
              <a:gd name="T43" fmla="*/ 208 h 236"/>
              <a:gd name="T44" fmla="*/ 729 w 1029"/>
              <a:gd name="T45" fmla="*/ 228 h 236"/>
              <a:gd name="T46" fmla="*/ 761 w 1029"/>
              <a:gd name="T47" fmla="*/ 236 h 236"/>
              <a:gd name="T48" fmla="*/ 797 w 1029"/>
              <a:gd name="T49" fmla="*/ 236 h 236"/>
              <a:gd name="T50" fmla="*/ 829 w 1029"/>
              <a:gd name="T51" fmla="*/ 224 h 236"/>
              <a:gd name="T52" fmla="*/ 861 w 1029"/>
              <a:gd name="T53" fmla="*/ 204 h 236"/>
              <a:gd name="T54" fmla="*/ 893 w 1029"/>
              <a:gd name="T55" fmla="*/ 184 h 236"/>
              <a:gd name="T56" fmla="*/ 929 w 1029"/>
              <a:gd name="T57" fmla="*/ 160 h 236"/>
              <a:gd name="T58" fmla="*/ 961 w 1029"/>
              <a:gd name="T59" fmla="*/ 140 h 236"/>
              <a:gd name="T60" fmla="*/ 993 w 1029"/>
              <a:gd name="T61" fmla="*/ 132 h 236"/>
              <a:gd name="T62" fmla="*/ 1029 w 1029"/>
              <a:gd name="T63" fmla="*/ 132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236">
                <a:moveTo>
                  <a:pt x="0" y="92"/>
                </a:moveTo>
                <a:lnTo>
                  <a:pt x="36" y="80"/>
                </a:lnTo>
                <a:lnTo>
                  <a:pt x="68" y="36"/>
                </a:lnTo>
                <a:lnTo>
                  <a:pt x="100" y="0"/>
                </a:lnTo>
                <a:lnTo>
                  <a:pt x="137" y="0"/>
                </a:lnTo>
                <a:lnTo>
                  <a:pt x="169" y="20"/>
                </a:lnTo>
                <a:lnTo>
                  <a:pt x="201" y="56"/>
                </a:lnTo>
                <a:lnTo>
                  <a:pt x="233" y="88"/>
                </a:lnTo>
                <a:lnTo>
                  <a:pt x="269" y="116"/>
                </a:lnTo>
                <a:lnTo>
                  <a:pt x="301" y="136"/>
                </a:lnTo>
                <a:lnTo>
                  <a:pt x="333" y="148"/>
                </a:lnTo>
                <a:lnTo>
                  <a:pt x="365" y="152"/>
                </a:lnTo>
                <a:lnTo>
                  <a:pt x="401" y="148"/>
                </a:lnTo>
                <a:lnTo>
                  <a:pt x="433" y="144"/>
                </a:lnTo>
                <a:lnTo>
                  <a:pt x="465" y="136"/>
                </a:lnTo>
                <a:lnTo>
                  <a:pt x="497" y="128"/>
                </a:lnTo>
                <a:lnTo>
                  <a:pt x="533" y="128"/>
                </a:lnTo>
                <a:lnTo>
                  <a:pt x="565" y="132"/>
                </a:lnTo>
                <a:lnTo>
                  <a:pt x="597" y="144"/>
                </a:lnTo>
                <a:lnTo>
                  <a:pt x="629" y="160"/>
                </a:lnTo>
                <a:lnTo>
                  <a:pt x="665" y="184"/>
                </a:lnTo>
                <a:lnTo>
                  <a:pt x="697" y="208"/>
                </a:lnTo>
                <a:lnTo>
                  <a:pt x="729" y="228"/>
                </a:lnTo>
                <a:lnTo>
                  <a:pt x="761" y="236"/>
                </a:lnTo>
                <a:lnTo>
                  <a:pt x="797" y="236"/>
                </a:lnTo>
                <a:lnTo>
                  <a:pt x="829" y="224"/>
                </a:lnTo>
                <a:lnTo>
                  <a:pt x="861" y="204"/>
                </a:lnTo>
                <a:lnTo>
                  <a:pt x="893" y="184"/>
                </a:lnTo>
                <a:lnTo>
                  <a:pt x="929" y="160"/>
                </a:lnTo>
                <a:lnTo>
                  <a:pt x="961" y="140"/>
                </a:lnTo>
                <a:lnTo>
                  <a:pt x="993" y="132"/>
                </a:lnTo>
                <a:lnTo>
                  <a:pt x="1029" y="132"/>
                </a:lnTo>
              </a:path>
            </a:pathLst>
          </a:custGeom>
          <a:noFill/>
          <a:ln w="0">
            <a:solidFill>
              <a:schemeClr val="tx2">
                <a:lumMod val="60000"/>
                <a:lumOff val="40000"/>
              </a:schemeClr>
            </a:solidFill>
            <a:prstDash val="sysDot"/>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44" name="Freeform 1086"/>
          <p:cNvSpPr>
            <a:spLocks/>
          </p:cNvSpPr>
          <p:nvPr/>
        </p:nvSpPr>
        <p:spPr bwMode="auto">
          <a:xfrm>
            <a:off x="1671960" y="2252886"/>
            <a:ext cx="1769666" cy="285750"/>
          </a:xfrm>
          <a:custGeom>
            <a:avLst/>
            <a:gdLst>
              <a:gd name="T0" fmla="*/ 0 w 1029"/>
              <a:gd name="T1" fmla="*/ 92 h 180"/>
              <a:gd name="T2" fmla="*/ 36 w 1029"/>
              <a:gd name="T3" fmla="*/ 80 h 180"/>
              <a:gd name="T4" fmla="*/ 68 w 1029"/>
              <a:gd name="T5" fmla="*/ 60 h 180"/>
              <a:gd name="T6" fmla="*/ 100 w 1029"/>
              <a:gd name="T7" fmla="*/ 52 h 180"/>
              <a:gd name="T8" fmla="*/ 137 w 1029"/>
              <a:gd name="T9" fmla="*/ 64 h 180"/>
              <a:gd name="T10" fmla="*/ 169 w 1029"/>
              <a:gd name="T11" fmla="*/ 88 h 180"/>
              <a:gd name="T12" fmla="*/ 201 w 1029"/>
              <a:gd name="T13" fmla="*/ 116 h 180"/>
              <a:gd name="T14" fmla="*/ 233 w 1029"/>
              <a:gd name="T15" fmla="*/ 144 h 180"/>
              <a:gd name="T16" fmla="*/ 269 w 1029"/>
              <a:gd name="T17" fmla="*/ 168 h 180"/>
              <a:gd name="T18" fmla="*/ 301 w 1029"/>
              <a:gd name="T19" fmla="*/ 180 h 180"/>
              <a:gd name="T20" fmla="*/ 333 w 1029"/>
              <a:gd name="T21" fmla="*/ 176 h 180"/>
              <a:gd name="T22" fmla="*/ 365 w 1029"/>
              <a:gd name="T23" fmla="*/ 156 h 180"/>
              <a:gd name="T24" fmla="*/ 401 w 1029"/>
              <a:gd name="T25" fmla="*/ 124 h 180"/>
              <a:gd name="T26" fmla="*/ 433 w 1029"/>
              <a:gd name="T27" fmla="*/ 88 h 180"/>
              <a:gd name="T28" fmla="*/ 465 w 1029"/>
              <a:gd name="T29" fmla="*/ 52 h 180"/>
              <a:gd name="T30" fmla="*/ 497 w 1029"/>
              <a:gd name="T31" fmla="*/ 24 h 180"/>
              <a:gd name="T32" fmla="*/ 533 w 1029"/>
              <a:gd name="T33" fmla="*/ 12 h 180"/>
              <a:gd name="T34" fmla="*/ 565 w 1029"/>
              <a:gd name="T35" fmla="*/ 16 h 180"/>
              <a:gd name="T36" fmla="*/ 597 w 1029"/>
              <a:gd name="T37" fmla="*/ 32 h 180"/>
              <a:gd name="T38" fmla="*/ 629 w 1029"/>
              <a:gd name="T39" fmla="*/ 60 h 180"/>
              <a:gd name="T40" fmla="*/ 665 w 1029"/>
              <a:gd name="T41" fmla="*/ 92 h 180"/>
              <a:gd name="T42" fmla="*/ 697 w 1029"/>
              <a:gd name="T43" fmla="*/ 120 h 180"/>
              <a:gd name="T44" fmla="*/ 729 w 1029"/>
              <a:gd name="T45" fmla="*/ 140 h 180"/>
              <a:gd name="T46" fmla="*/ 761 w 1029"/>
              <a:gd name="T47" fmla="*/ 148 h 180"/>
              <a:gd name="T48" fmla="*/ 797 w 1029"/>
              <a:gd name="T49" fmla="*/ 140 h 180"/>
              <a:gd name="T50" fmla="*/ 829 w 1029"/>
              <a:gd name="T51" fmla="*/ 124 h 180"/>
              <a:gd name="T52" fmla="*/ 861 w 1029"/>
              <a:gd name="T53" fmla="*/ 96 h 180"/>
              <a:gd name="T54" fmla="*/ 893 w 1029"/>
              <a:gd name="T55" fmla="*/ 60 h 180"/>
              <a:gd name="T56" fmla="*/ 929 w 1029"/>
              <a:gd name="T57" fmla="*/ 32 h 180"/>
              <a:gd name="T58" fmla="*/ 961 w 1029"/>
              <a:gd name="T59" fmla="*/ 8 h 180"/>
              <a:gd name="T60" fmla="*/ 993 w 1029"/>
              <a:gd name="T61" fmla="*/ 0 h 180"/>
              <a:gd name="T62" fmla="*/ 1029 w 1029"/>
              <a:gd name="T63" fmla="*/ 4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180">
                <a:moveTo>
                  <a:pt x="0" y="92"/>
                </a:moveTo>
                <a:lnTo>
                  <a:pt x="36" y="80"/>
                </a:lnTo>
                <a:lnTo>
                  <a:pt x="68" y="60"/>
                </a:lnTo>
                <a:lnTo>
                  <a:pt x="100" y="52"/>
                </a:lnTo>
                <a:lnTo>
                  <a:pt x="137" y="64"/>
                </a:lnTo>
                <a:lnTo>
                  <a:pt x="169" y="88"/>
                </a:lnTo>
                <a:lnTo>
                  <a:pt x="201" y="116"/>
                </a:lnTo>
                <a:lnTo>
                  <a:pt x="233" y="144"/>
                </a:lnTo>
                <a:lnTo>
                  <a:pt x="269" y="168"/>
                </a:lnTo>
                <a:lnTo>
                  <a:pt x="301" y="180"/>
                </a:lnTo>
                <a:lnTo>
                  <a:pt x="333" y="176"/>
                </a:lnTo>
                <a:lnTo>
                  <a:pt x="365" y="156"/>
                </a:lnTo>
                <a:lnTo>
                  <a:pt x="401" y="124"/>
                </a:lnTo>
                <a:lnTo>
                  <a:pt x="433" y="88"/>
                </a:lnTo>
                <a:lnTo>
                  <a:pt x="465" y="52"/>
                </a:lnTo>
                <a:lnTo>
                  <a:pt x="497" y="24"/>
                </a:lnTo>
                <a:lnTo>
                  <a:pt x="533" y="12"/>
                </a:lnTo>
                <a:lnTo>
                  <a:pt x="565" y="16"/>
                </a:lnTo>
                <a:lnTo>
                  <a:pt x="597" y="32"/>
                </a:lnTo>
                <a:lnTo>
                  <a:pt x="629" y="60"/>
                </a:lnTo>
                <a:lnTo>
                  <a:pt x="665" y="92"/>
                </a:lnTo>
                <a:lnTo>
                  <a:pt x="697" y="120"/>
                </a:lnTo>
                <a:lnTo>
                  <a:pt x="729" y="140"/>
                </a:lnTo>
                <a:lnTo>
                  <a:pt x="761" y="148"/>
                </a:lnTo>
                <a:lnTo>
                  <a:pt x="797" y="140"/>
                </a:lnTo>
                <a:lnTo>
                  <a:pt x="829" y="124"/>
                </a:lnTo>
                <a:lnTo>
                  <a:pt x="861" y="96"/>
                </a:lnTo>
                <a:lnTo>
                  <a:pt x="893" y="60"/>
                </a:lnTo>
                <a:lnTo>
                  <a:pt x="929" y="32"/>
                </a:lnTo>
                <a:lnTo>
                  <a:pt x="961" y="8"/>
                </a:lnTo>
                <a:lnTo>
                  <a:pt x="993" y="0"/>
                </a:lnTo>
                <a:lnTo>
                  <a:pt x="1029" y="4"/>
                </a:lnTo>
              </a:path>
            </a:pathLst>
          </a:custGeom>
          <a:noFill/>
          <a:ln w="0">
            <a:solidFill>
              <a:schemeClr val="tx2">
                <a:lumMod val="60000"/>
                <a:lumOff val="40000"/>
              </a:schemeClr>
            </a:solidFill>
            <a:prstDash val="sysDot"/>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45" name="Freeform 1087"/>
          <p:cNvSpPr>
            <a:spLocks/>
          </p:cNvSpPr>
          <p:nvPr/>
        </p:nvSpPr>
        <p:spPr bwMode="auto">
          <a:xfrm>
            <a:off x="1671960" y="2202086"/>
            <a:ext cx="1769666" cy="273050"/>
          </a:xfrm>
          <a:custGeom>
            <a:avLst/>
            <a:gdLst>
              <a:gd name="T0" fmla="*/ 0 w 1029"/>
              <a:gd name="T1" fmla="*/ 0 h 172"/>
              <a:gd name="T2" fmla="*/ 36 w 1029"/>
              <a:gd name="T3" fmla="*/ 12 h 172"/>
              <a:gd name="T4" fmla="*/ 68 w 1029"/>
              <a:gd name="T5" fmla="*/ 24 h 172"/>
              <a:gd name="T6" fmla="*/ 100 w 1029"/>
              <a:gd name="T7" fmla="*/ 48 h 172"/>
              <a:gd name="T8" fmla="*/ 137 w 1029"/>
              <a:gd name="T9" fmla="*/ 80 h 172"/>
              <a:gd name="T10" fmla="*/ 169 w 1029"/>
              <a:gd name="T11" fmla="*/ 108 h 172"/>
              <a:gd name="T12" fmla="*/ 201 w 1029"/>
              <a:gd name="T13" fmla="*/ 124 h 172"/>
              <a:gd name="T14" fmla="*/ 233 w 1029"/>
              <a:gd name="T15" fmla="*/ 132 h 172"/>
              <a:gd name="T16" fmla="*/ 269 w 1029"/>
              <a:gd name="T17" fmla="*/ 132 h 172"/>
              <a:gd name="T18" fmla="*/ 301 w 1029"/>
              <a:gd name="T19" fmla="*/ 124 h 172"/>
              <a:gd name="T20" fmla="*/ 333 w 1029"/>
              <a:gd name="T21" fmla="*/ 112 h 172"/>
              <a:gd name="T22" fmla="*/ 365 w 1029"/>
              <a:gd name="T23" fmla="*/ 100 h 172"/>
              <a:gd name="T24" fmla="*/ 401 w 1029"/>
              <a:gd name="T25" fmla="*/ 88 h 172"/>
              <a:gd name="T26" fmla="*/ 433 w 1029"/>
              <a:gd name="T27" fmla="*/ 84 h 172"/>
              <a:gd name="T28" fmla="*/ 465 w 1029"/>
              <a:gd name="T29" fmla="*/ 84 h 172"/>
              <a:gd name="T30" fmla="*/ 497 w 1029"/>
              <a:gd name="T31" fmla="*/ 92 h 172"/>
              <a:gd name="T32" fmla="*/ 533 w 1029"/>
              <a:gd name="T33" fmla="*/ 104 h 172"/>
              <a:gd name="T34" fmla="*/ 565 w 1029"/>
              <a:gd name="T35" fmla="*/ 120 h 172"/>
              <a:gd name="T36" fmla="*/ 597 w 1029"/>
              <a:gd name="T37" fmla="*/ 136 h 172"/>
              <a:gd name="T38" fmla="*/ 629 w 1029"/>
              <a:gd name="T39" fmla="*/ 152 h 172"/>
              <a:gd name="T40" fmla="*/ 665 w 1029"/>
              <a:gd name="T41" fmla="*/ 168 h 172"/>
              <a:gd name="T42" fmla="*/ 697 w 1029"/>
              <a:gd name="T43" fmla="*/ 172 h 172"/>
              <a:gd name="T44" fmla="*/ 729 w 1029"/>
              <a:gd name="T45" fmla="*/ 172 h 172"/>
              <a:gd name="T46" fmla="*/ 761 w 1029"/>
              <a:gd name="T47" fmla="*/ 160 h 172"/>
              <a:gd name="T48" fmla="*/ 797 w 1029"/>
              <a:gd name="T49" fmla="*/ 148 h 172"/>
              <a:gd name="T50" fmla="*/ 829 w 1029"/>
              <a:gd name="T51" fmla="*/ 128 h 172"/>
              <a:gd name="T52" fmla="*/ 861 w 1029"/>
              <a:gd name="T53" fmla="*/ 112 h 172"/>
              <a:gd name="T54" fmla="*/ 893 w 1029"/>
              <a:gd name="T55" fmla="*/ 100 h 172"/>
              <a:gd name="T56" fmla="*/ 929 w 1029"/>
              <a:gd name="T57" fmla="*/ 96 h 172"/>
              <a:gd name="T58" fmla="*/ 961 w 1029"/>
              <a:gd name="T59" fmla="*/ 100 h 172"/>
              <a:gd name="T60" fmla="*/ 993 w 1029"/>
              <a:gd name="T61" fmla="*/ 112 h 172"/>
              <a:gd name="T62" fmla="*/ 1029 w 1029"/>
              <a:gd name="T63" fmla="*/ 128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172">
                <a:moveTo>
                  <a:pt x="0" y="0"/>
                </a:moveTo>
                <a:lnTo>
                  <a:pt x="36" y="12"/>
                </a:lnTo>
                <a:lnTo>
                  <a:pt x="68" y="24"/>
                </a:lnTo>
                <a:lnTo>
                  <a:pt x="100" y="48"/>
                </a:lnTo>
                <a:lnTo>
                  <a:pt x="137" y="80"/>
                </a:lnTo>
                <a:lnTo>
                  <a:pt x="169" y="108"/>
                </a:lnTo>
                <a:lnTo>
                  <a:pt x="201" y="124"/>
                </a:lnTo>
                <a:lnTo>
                  <a:pt x="233" y="132"/>
                </a:lnTo>
                <a:lnTo>
                  <a:pt x="269" y="132"/>
                </a:lnTo>
                <a:lnTo>
                  <a:pt x="301" y="124"/>
                </a:lnTo>
                <a:lnTo>
                  <a:pt x="333" y="112"/>
                </a:lnTo>
                <a:lnTo>
                  <a:pt x="365" y="100"/>
                </a:lnTo>
                <a:lnTo>
                  <a:pt x="401" y="88"/>
                </a:lnTo>
                <a:lnTo>
                  <a:pt x="433" y="84"/>
                </a:lnTo>
                <a:lnTo>
                  <a:pt x="465" y="84"/>
                </a:lnTo>
                <a:lnTo>
                  <a:pt x="497" y="92"/>
                </a:lnTo>
                <a:lnTo>
                  <a:pt x="533" y="104"/>
                </a:lnTo>
                <a:lnTo>
                  <a:pt x="565" y="120"/>
                </a:lnTo>
                <a:lnTo>
                  <a:pt x="597" y="136"/>
                </a:lnTo>
                <a:lnTo>
                  <a:pt x="629" y="152"/>
                </a:lnTo>
                <a:lnTo>
                  <a:pt x="665" y="168"/>
                </a:lnTo>
                <a:lnTo>
                  <a:pt x="697" y="172"/>
                </a:lnTo>
                <a:lnTo>
                  <a:pt x="729" y="172"/>
                </a:lnTo>
                <a:lnTo>
                  <a:pt x="761" y="160"/>
                </a:lnTo>
                <a:lnTo>
                  <a:pt x="797" y="148"/>
                </a:lnTo>
                <a:lnTo>
                  <a:pt x="829" y="128"/>
                </a:lnTo>
                <a:lnTo>
                  <a:pt x="861" y="112"/>
                </a:lnTo>
                <a:lnTo>
                  <a:pt x="893" y="100"/>
                </a:lnTo>
                <a:lnTo>
                  <a:pt x="929" y="96"/>
                </a:lnTo>
                <a:lnTo>
                  <a:pt x="961" y="100"/>
                </a:lnTo>
                <a:lnTo>
                  <a:pt x="993" y="112"/>
                </a:lnTo>
                <a:lnTo>
                  <a:pt x="1029" y="128"/>
                </a:lnTo>
              </a:path>
            </a:pathLst>
          </a:custGeom>
          <a:noFill/>
          <a:ln w="0">
            <a:solidFill>
              <a:schemeClr val="tx2">
                <a:lumMod val="60000"/>
                <a:lumOff val="40000"/>
              </a:schemeClr>
            </a:solidFill>
            <a:prstDash val="sysDot"/>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46" name="Freeform 1088"/>
          <p:cNvSpPr>
            <a:spLocks/>
          </p:cNvSpPr>
          <p:nvPr/>
        </p:nvSpPr>
        <p:spPr bwMode="auto">
          <a:xfrm>
            <a:off x="1671960" y="2310036"/>
            <a:ext cx="1769666" cy="165100"/>
          </a:xfrm>
          <a:custGeom>
            <a:avLst/>
            <a:gdLst>
              <a:gd name="T0" fmla="*/ 0 w 1029"/>
              <a:gd name="T1" fmla="*/ 0 h 104"/>
              <a:gd name="T2" fmla="*/ 36 w 1029"/>
              <a:gd name="T3" fmla="*/ 8 h 104"/>
              <a:gd name="T4" fmla="*/ 68 w 1029"/>
              <a:gd name="T5" fmla="*/ 20 h 104"/>
              <a:gd name="T6" fmla="*/ 100 w 1029"/>
              <a:gd name="T7" fmla="*/ 44 h 104"/>
              <a:gd name="T8" fmla="*/ 137 w 1029"/>
              <a:gd name="T9" fmla="*/ 68 h 104"/>
              <a:gd name="T10" fmla="*/ 169 w 1029"/>
              <a:gd name="T11" fmla="*/ 88 h 104"/>
              <a:gd name="T12" fmla="*/ 201 w 1029"/>
              <a:gd name="T13" fmla="*/ 100 h 104"/>
              <a:gd name="T14" fmla="*/ 233 w 1029"/>
              <a:gd name="T15" fmla="*/ 104 h 104"/>
              <a:gd name="T16" fmla="*/ 269 w 1029"/>
              <a:gd name="T17" fmla="*/ 100 h 104"/>
              <a:gd name="T18" fmla="*/ 301 w 1029"/>
              <a:gd name="T19" fmla="*/ 92 h 104"/>
              <a:gd name="T20" fmla="*/ 333 w 1029"/>
              <a:gd name="T21" fmla="*/ 84 h 104"/>
              <a:gd name="T22" fmla="*/ 365 w 1029"/>
              <a:gd name="T23" fmla="*/ 72 h 104"/>
              <a:gd name="T24" fmla="*/ 401 w 1029"/>
              <a:gd name="T25" fmla="*/ 60 h 104"/>
              <a:gd name="T26" fmla="*/ 433 w 1029"/>
              <a:gd name="T27" fmla="*/ 52 h 104"/>
              <a:gd name="T28" fmla="*/ 465 w 1029"/>
              <a:gd name="T29" fmla="*/ 48 h 104"/>
              <a:gd name="T30" fmla="*/ 497 w 1029"/>
              <a:gd name="T31" fmla="*/ 52 h 104"/>
              <a:gd name="T32" fmla="*/ 533 w 1029"/>
              <a:gd name="T33" fmla="*/ 60 h 104"/>
              <a:gd name="T34" fmla="*/ 565 w 1029"/>
              <a:gd name="T35" fmla="*/ 68 h 104"/>
              <a:gd name="T36" fmla="*/ 597 w 1029"/>
              <a:gd name="T37" fmla="*/ 80 h 104"/>
              <a:gd name="T38" fmla="*/ 629 w 1029"/>
              <a:gd name="T39" fmla="*/ 88 h 104"/>
              <a:gd name="T40" fmla="*/ 665 w 1029"/>
              <a:gd name="T41" fmla="*/ 88 h 104"/>
              <a:gd name="T42" fmla="*/ 697 w 1029"/>
              <a:gd name="T43" fmla="*/ 88 h 104"/>
              <a:gd name="T44" fmla="*/ 729 w 1029"/>
              <a:gd name="T45" fmla="*/ 84 h 104"/>
              <a:gd name="T46" fmla="*/ 761 w 1029"/>
              <a:gd name="T47" fmla="*/ 76 h 104"/>
              <a:gd name="T48" fmla="*/ 797 w 1029"/>
              <a:gd name="T49" fmla="*/ 68 h 104"/>
              <a:gd name="T50" fmla="*/ 829 w 1029"/>
              <a:gd name="T51" fmla="*/ 60 h 104"/>
              <a:gd name="T52" fmla="*/ 861 w 1029"/>
              <a:gd name="T53" fmla="*/ 52 h 104"/>
              <a:gd name="T54" fmla="*/ 893 w 1029"/>
              <a:gd name="T55" fmla="*/ 52 h 104"/>
              <a:gd name="T56" fmla="*/ 929 w 1029"/>
              <a:gd name="T57" fmla="*/ 56 h 104"/>
              <a:gd name="T58" fmla="*/ 961 w 1029"/>
              <a:gd name="T59" fmla="*/ 60 h 104"/>
              <a:gd name="T60" fmla="*/ 993 w 1029"/>
              <a:gd name="T61" fmla="*/ 68 h 104"/>
              <a:gd name="T62" fmla="*/ 1029 w 1029"/>
              <a:gd name="T63" fmla="*/ 76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104">
                <a:moveTo>
                  <a:pt x="0" y="0"/>
                </a:moveTo>
                <a:lnTo>
                  <a:pt x="36" y="8"/>
                </a:lnTo>
                <a:lnTo>
                  <a:pt x="68" y="20"/>
                </a:lnTo>
                <a:lnTo>
                  <a:pt x="100" y="44"/>
                </a:lnTo>
                <a:lnTo>
                  <a:pt x="137" y="68"/>
                </a:lnTo>
                <a:lnTo>
                  <a:pt x="169" y="88"/>
                </a:lnTo>
                <a:lnTo>
                  <a:pt x="201" y="100"/>
                </a:lnTo>
                <a:lnTo>
                  <a:pt x="233" y="104"/>
                </a:lnTo>
                <a:lnTo>
                  <a:pt x="269" y="100"/>
                </a:lnTo>
                <a:lnTo>
                  <a:pt x="301" y="92"/>
                </a:lnTo>
                <a:lnTo>
                  <a:pt x="333" y="84"/>
                </a:lnTo>
                <a:lnTo>
                  <a:pt x="365" y="72"/>
                </a:lnTo>
                <a:lnTo>
                  <a:pt x="401" y="60"/>
                </a:lnTo>
                <a:lnTo>
                  <a:pt x="433" y="52"/>
                </a:lnTo>
                <a:lnTo>
                  <a:pt x="465" y="48"/>
                </a:lnTo>
                <a:lnTo>
                  <a:pt x="497" y="52"/>
                </a:lnTo>
                <a:lnTo>
                  <a:pt x="533" y="60"/>
                </a:lnTo>
                <a:lnTo>
                  <a:pt x="565" y="68"/>
                </a:lnTo>
                <a:lnTo>
                  <a:pt x="597" y="80"/>
                </a:lnTo>
                <a:lnTo>
                  <a:pt x="629" y="88"/>
                </a:lnTo>
                <a:lnTo>
                  <a:pt x="665" y="88"/>
                </a:lnTo>
                <a:lnTo>
                  <a:pt x="697" y="88"/>
                </a:lnTo>
                <a:lnTo>
                  <a:pt x="729" y="84"/>
                </a:lnTo>
                <a:lnTo>
                  <a:pt x="761" y="76"/>
                </a:lnTo>
                <a:lnTo>
                  <a:pt x="797" y="68"/>
                </a:lnTo>
                <a:lnTo>
                  <a:pt x="829" y="60"/>
                </a:lnTo>
                <a:lnTo>
                  <a:pt x="861" y="52"/>
                </a:lnTo>
                <a:lnTo>
                  <a:pt x="893" y="52"/>
                </a:lnTo>
                <a:lnTo>
                  <a:pt x="929" y="56"/>
                </a:lnTo>
                <a:lnTo>
                  <a:pt x="961" y="60"/>
                </a:lnTo>
                <a:lnTo>
                  <a:pt x="993" y="68"/>
                </a:lnTo>
                <a:lnTo>
                  <a:pt x="1029" y="76"/>
                </a:lnTo>
              </a:path>
            </a:pathLst>
          </a:custGeom>
          <a:noFill/>
          <a:ln w="0">
            <a:solidFill>
              <a:schemeClr val="tx2">
                <a:lumMod val="60000"/>
                <a:lumOff val="40000"/>
              </a:schemeClr>
            </a:solidFill>
            <a:prstDash val="sysDot"/>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47" name="Freeform 1089"/>
          <p:cNvSpPr>
            <a:spLocks/>
          </p:cNvSpPr>
          <p:nvPr/>
        </p:nvSpPr>
        <p:spPr bwMode="auto">
          <a:xfrm>
            <a:off x="1671960" y="2341786"/>
            <a:ext cx="1769666" cy="215900"/>
          </a:xfrm>
          <a:custGeom>
            <a:avLst/>
            <a:gdLst>
              <a:gd name="T0" fmla="*/ 0 w 1029"/>
              <a:gd name="T1" fmla="*/ 0 h 136"/>
              <a:gd name="T2" fmla="*/ 36 w 1029"/>
              <a:gd name="T3" fmla="*/ 8 h 136"/>
              <a:gd name="T4" fmla="*/ 68 w 1029"/>
              <a:gd name="T5" fmla="*/ 28 h 136"/>
              <a:gd name="T6" fmla="*/ 100 w 1029"/>
              <a:gd name="T7" fmla="*/ 64 h 136"/>
              <a:gd name="T8" fmla="*/ 137 w 1029"/>
              <a:gd name="T9" fmla="*/ 84 h 136"/>
              <a:gd name="T10" fmla="*/ 169 w 1029"/>
              <a:gd name="T11" fmla="*/ 96 h 136"/>
              <a:gd name="T12" fmla="*/ 201 w 1029"/>
              <a:gd name="T13" fmla="*/ 104 h 136"/>
              <a:gd name="T14" fmla="*/ 233 w 1029"/>
              <a:gd name="T15" fmla="*/ 112 h 136"/>
              <a:gd name="T16" fmla="*/ 269 w 1029"/>
              <a:gd name="T17" fmla="*/ 112 h 136"/>
              <a:gd name="T18" fmla="*/ 301 w 1029"/>
              <a:gd name="T19" fmla="*/ 112 h 136"/>
              <a:gd name="T20" fmla="*/ 333 w 1029"/>
              <a:gd name="T21" fmla="*/ 108 h 136"/>
              <a:gd name="T22" fmla="*/ 365 w 1029"/>
              <a:gd name="T23" fmla="*/ 100 h 136"/>
              <a:gd name="T24" fmla="*/ 401 w 1029"/>
              <a:gd name="T25" fmla="*/ 92 h 136"/>
              <a:gd name="T26" fmla="*/ 433 w 1029"/>
              <a:gd name="T27" fmla="*/ 80 h 136"/>
              <a:gd name="T28" fmla="*/ 465 w 1029"/>
              <a:gd name="T29" fmla="*/ 72 h 136"/>
              <a:gd name="T30" fmla="*/ 497 w 1029"/>
              <a:gd name="T31" fmla="*/ 68 h 136"/>
              <a:gd name="T32" fmla="*/ 533 w 1029"/>
              <a:gd name="T33" fmla="*/ 68 h 136"/>
              <a:gd name="T34" fmla="*/ 565 w 1029"/>
              <a:gd name="T35" fmla="*/ 76 h 136"/>
              <a:gd name="T36" fmla="*/ 597 w 1029"/>
              <a:gd name="T37" fmla="*/ 88 h 136"/>
              <a:gd name="T38" fmla="*/ 629 w 1029"/>
              <a:gd name="T39" fmla="*/ 100 h 136"/>
              <a:gd name="T40" fmla="*/ 665 w 1029"/>
              <a:gd name="T41" fmla="*/ 116 h 136"/>
              <a:gd name="T42" fmla="*/ 697 w 1029"/>
              <a:gd name="T43" fmla="*/ 128 h 136"/>
              <a:gd name="T44" fmla="*/ 729 w 1029"/>
              <a:gd name="T45" fmla="*/ 136 h 136"/>
              <a:gd name="T46" fmla="*/ 761 w 1029"/>
              <a:gd name="T47" fmla="*/ 136 h 136"/>
              <a:gd name="T48" fmla="*/ 797 w 1029"/>
              <a:gd name="T49" fmla="*/ 128 h 136"/>
              <a:gd name="T50" fmla="*/ 829 w 1029"/>
              <a:gd name="T51" fmla="*/ 112 h 136"/>
              <a:gd name="T52" fmla="*/ 861 w 1029"/>
              <a:gd name="T53" fmla="*/ 96 h 136"/>
              <a:gd name="T54" fmla="*/ 893 w 1029"/>
              <a:gd name="T55" fmla="*/ 76 h 136"/>
              <a:gd name="T56" fmla="*/ 929 w 1029"/>
              <a:gd name="T57" fmla="*/ 60 h 136"/>
              <a:gd name="T58" fmla="*/ 961 w 1029"/>
              <a:gd name="T59" fmla="*/ 52 h 136"/>
              <a:gd name="T60" fmla="*/ 993 w 1029"/>
              <a:gd name="T61" fmla="*/ 52 h 136"/>
              <a:gd name="T62" fmla="*/ 1029 w 1029"/>
              <a:gd name="T63" fmla="*/ 6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136">
                <a:moveTo>
                  <a:pt x="0" y="0"/>
                </a:moveTo>
                <a:lnTo>
                  <a:pt x="36" y="8"/>
                </a:lnTo>
                <a:lnTo>
                  <a:pt x="68" y="28"/>
                </a:lnTo>
                <a:lnTo>
                  <a:pt x="100" y="64"/>
                </a:lnTo>
                <a:lnTo>
                  <a:pt x="137" y="84"/>
                </a:lnTo>
                <a:lnTo>
                  <a:pt x="169" y="96"/>
                </a:lnTo>
                <a:lnTo>
                  <a:pt x="201" y="104"/>
                </a:lnTo>
                <a:lnTo>
                  <a:pt x="233" y="112"/>
                </a:lnTo>
                <a:lnTo>
                  <a:pt x="269" y="112"/>
                </a:lnTo>
                <a:lnTo>
                  <a:pt x="301" y="112"/>
                </a:lnTo>
                <a:lnTo>
                  <a:pt x="333" y="108"/>
                </a:lnTo>
                <a:lnTo>
                  <a:pt x="365" y="100"/>
                </a:lnTo>
                <a:lnTo>
                  <a:pt x="401" y="92"/>
                </a:lnTo>
                <a:lnTo>
                  <a:pt x="433" y="80"/>
                </a:lnTo>
                <a:lnTo>
                  <a:pt x="465" y="72"/>
                </a:lnTo>
                <a:lnTo>
                  <a:pt x="497" y="68"/>
                </a:lnTo>
                <a:lnTo>
                  <a:pt x="533" y="68"/>
                </a:lnTo>
                <a:lnTo>
                  <a:pt x="565" y="76"/>
                </a:lnTo>
                <a:lnTo>
                  <a:pt x="597" y="88"/>
                </a:lnTo>
                <a:lnTo>
                  <a:pt x="629" y="100"/>
                </a:lnTo>
                <a:lnTo>
                  <a:pt x="665" y="116"/>
                </a:lnTo>
                <a:lnTo>
                  <a:pt x="697" y="128"/>
                </a:lnTo>
                <a:lnTo>
                  <a:pt x="729" y="136"/>
                </a:lnTo>
                <a:lnTo>
                  <a:pt x="761" y="136"/>
                </a:lnTo>
                <a:lnTo>
                  <a:pt x="797" y="128"/>
                </a:lnTo>
                <a:lnTo>
                  <a:pt x="829" y="112"/>
                </a:lnTo>
                <a:lnTo>
                  <a:pt x="861" y="96"/>
                </a:lnTo>
                <a:lnTo>
                  <a:pt x="893" y="76"/>
                </a:lnTo>
                <a:lnTo>
                  <a:pt x="929" y="60"/>
                </a:lnTo>
                <a:lnTo>
                  <a:pt x="961" y="52"/>
                </a:lnTo>
                <a:lnTo>
                  <a:pt x="993" y="52"/>
                </a:lnTo>
                <a:lnTo>
                  <a:pt x="1029" y="64"/>
                </a:lnTo>
              </a:path>
            </a:pathLst>
          </a:custGeom>
          <a:noFill/>
          <a:ln w="0">
            <a:solidFill>
              <a:schemeClr val="tx2">
                <a:lumMod val="60000"/>
                <a:lumOff val="40000"/>
              </a:schemeClr>
            </a:solidFill>
            <a:prstDash val="sysDot"/>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48" name="Freeform 1090"/>
          <p:cNvSpPr>
            <a:spLocks/>
          </p:cNvSpPr>
          <p:nvPr/>
        </p:nvSpPr>
        <p:spPr bwMode="auto">
          <a:xfrm>
            <a:off x="1671960" y="2310036"/>
            <a:ext cx="1769666" cy="342900"/>
          </a:xfrm>
          <a:custGeom>
            <a:avLst/>
            <a:gdLst>
              <a:gd name="T0" fmla="*/ 0 w 1029"/>
              <a:gd name="T1" fmla="*/ 0 h 216"/>
              <a:gd name="T2" fmla="*/ 36 w 1029"/>
              <a:gd name="T3" fmla="*/ 28 h 216"/>
              <a:gd name="T4" fmla="*/ 68 w 1029"/>
              <a:gd name="T5" fmla="*/ 96 h 216"/>
              <a:gd name="T6" fmla="*/ 100 w 1029"/>
              <a:gd name="T7" fmla="*/ 160 h 216"/>
              <a:gd name="T8" fmla="*/ 137 w 1029"/>
              <a:gd name="T9" fmla="*/ 192 h 216"/>
              <a:gd name="T10" fmla="*/ 169 w 1029"/>
              <a:gd name="T11" fmla="*/ 208 h 216"/>
              <a:gd name="T12" fmla="*/ 201 w 1029"/>
              <a:gd name="T13" fmla="*/ 216 h 216"/>
              <a:gd name="T14" fmla="*/ 233 w 1029"/>
              <a:gd name="T15" fmla="*/ 212 h 216"/>
              <a:gd name="T16" fmla="*/ 269 w 1029"/>
              <a:gd name="T17" fmla="*/ 200 h 216"/>
              <a:gd name="T18" fmla="*/ 301 w 1029"/>
              <a:gd name="T19" fmla="*/ 184 h 216"/>
              <a:gd name="T20" fmla="*/ 333 w 1029"/>
              <a:gd name="T21" fmla="*/ 168 h 216"/>
              <a:gd name="T22" fmla="*/ 365 w 1029"/>
              <a:gd name="T23" fmla="*/ 152 h 216"/>
              <a:gd name="T24" fmla="*/ 401 w 1029"/>
              <a:gd name="T25" fmla="*/ 144 h 216"/>
              <a:gd name="T26" fmla="*/ 433 w 1029"/>
              <a:gd name="T27" fmla="*/ 140 h 216"/>
              <a:gd name="T28" fmla="*/ 465 w 1029"/>
              <a:gd name="T29" fmla="*/ 148 h 216"/>
              <a:gd name="T30" fmla="*/ 497 w 1029"/>
              <a:gd name="T31" fmla="*/ 160 h 216"/>
              <a:gd name="T32" fmla="*/ 533 w 1029"/>
              <a:gd name="T33" fmla="*/ 176 h 216"/>
              <a:gd name="T34" fmla="*/ 565 w 1029"/>
              <a:gd name="T35" fmla="*/ 196 h 216"/>
              <a:gd name="T36" fmla="*/ 597 w 1029"/>
              <a:gd name="T37" fmla="*/ 208 h 216"/>
              <a:gd name="T38" fmla="*/ 629 w 1029"/>
              <a:gd name="T39" fmla="*/ 216 h 216"/>
              <a:gd name="T40" fmla="*/ 665 w 1029"/>
              <a:gd name="T41" fmla="*/ 216 h 216"/>
              <a:gd name="T42" fmla="*/ 697 w 1029"/>
              <a:gd name="T43" fmla="*/ 208 h 216"/>
              <a:gd name="T44" fmla="*/ 729 w 1029"/>
              <a:gd name="T45" fmla="*/ 196 h 216"/>
              <a:gd name="T46" fmla="*/ 761 w 1029"/>
              <a:gd name="T47" fmla="*/ 180 h 216"/>
              <a:gd name="T48" fmla="*/ 797 w 1029"/>
              <a:gd name="T49" fmla="*/ 164 h 216"/>
              <a:gd name="T50" fmla="*/ 829 w 1029"/>
              <a:gd name="T51" fmla="*/ 156 h 216"/>
              <a:gd name="T52" fmla="*/ 861 w 1029"/>
              <a:gd name="T53" fmla="*/ 156 h 216"/>
              <a:gd name="T54" fmla="*/ 893 w 1029"/>
              <a:gd name="T55" fmla="*/ 160 h 216"/>
              <a:gd name="T56" fmla="*/ 929 w 1029"/>
              <a:gd name="T57" fmla="*/ 168 h 216"/>
              <a:gd name="T58" fmla="*/ 961 w 1029"/>
              <a:gd name="T59" fmla="*/ 184 h 216"/>
              <a:gd name="T60" fmla="*/ 993 w 1029"/>
              <a:gd name="T61" fmla="*/ 196 h 216"/>
              <a:gd name="T62" fmla="*/ 1029 w 1029"/>
              <a:gd name="T63" fmla="*/ 204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216">
                <a:moveTo>
                  <a:pt x="0" y="0"/>
                </a:moveTo>
                <a:lnTo>
                  <a:pt x="36" y="28"/>
                </a:lnTo>
                <a:lnTo>
                  <a:pt x="68" y="96"/>
                </a:lnTo>
                <a:lnTo>
                  <a:pt x="100" y="160"/>
                </a:lnTo>
                <a:lnTo>
                  <a:pt x="137" y="192"/>
                </a:lnTo>
                <a:lnTo>
                  <a:pt x="169" y="208"/>
                </a:lnTo>
                <a:lnTo>
                  <a:pt x="201" y="216"/>
                </a:lnTo>
                <a:lnTo>
                  <a:pt x="233" y="212"/>
                </a:lnTo>
                <a:lnTo>
                  <a:pt x="269" y="200"/>
                </a:lnTo>
                <a:lnTo>
                  <a:pt x="301" y="184"/>
                </a:lnTo>
                <a:lnTo>
                  <a:pt x="333" y="168"/>
                </a:lnTo>
                <a:lnTo>
                  <a:pt x="365" y="152"/>
                </a:lnTo>
                <a:lnTo>
                  <a:pt x="401" y="144"/>
                </a:lnTo>
                <a:lnTo>
                  <a:pt x="433" y="140"/>
                </a:lnTo>
                <a:lnTo>
                  <a:pt x="465" y="148"/>
                </a:lnTo>
                <a:lnTo>
                  <a:pt x="497" y="160"/>
                </a:lnTo>
                <a:lnTo>
                  <a:pt x="533" y="176"/>
                </a:lnTo>
                <a:lnTo>
                  <a:pt x="565" y="196"/>
                </a:lnTo>
                <a:lnTo>
                  <a:pt x="597" y="208"/>
                </a:lnTo>
                <a:lnTo>
                  <a:pt x="629" y="216"/>
                </a:lnTo>
                <a:lnTo>
                  <a:pt x="665" y="216"/>
                </a:lnTo>
                <a:lnTo>
                  <a:pt x="697" y="208"/>
                </a:lnTo>
                <a:lnTo>
                  <a:pt x="729" y="196"/>
                </a:lnTo>
                <a:lnTo>
                  <a:pt x="761" y="180"/>
                </a:lnTo>
                <a:lnTo>
                  <a:pt x="797" y="164"/>
                </a:lnTo>
                <a:lnTo>
                  <a:pt x="829" y="156"/>
                </a:lnTo>
                <a:lnTo>
                  <a:pt x="861" y="156"/>
                </a:lnTo>
                <a:lnTo>
                  <a:pt x="893" y="160"/>
                </a:lnTo>
                <a:lnTo>
                  <a:pt x="929" y="168"/>
                </a:lnTo>
                <a:lnTo>
                  <a:pt x="961" y="184"/>
                </a:lnTo>
                <a:lnTo>
                  <a:pt x="993" y="196"/>
                </a:lnTo>
                <a:lnTo>
                  <a:pt x="1029" y="204"/>
                </a:lnTo>
              </a:path>
            </a:pathLst>
          </a:custGeom>
          <a:noFill/>
          <a:ln w="0">
            <a:solidFill>
              <a:schemeClr val="tx2">
                <a:lumMod val="60000"/>
                <a:lumOff val="40000"/>
              </a:schemeClr>
            </a:solidFill>
            <a:prstDash val="sysDot"/>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49" name="Freeform 1091"/>
          <p:cNvSpPr>
            <a:spLocks/>
          </p:cNvSpPr>
          <p:nvPr/>
        </p:nvSpPr>
        <p:spPr bwMode="auto">
          <a:xfrm>
            <a:off x="1671960" y="2348136"/>
            <a:ext cx="1769666" cy="349250"/>
          </a:xfrm>
          <a:custGeom>
            <a:avLst/>
            <a:gdLst>
              <a:gd name="T0" fmla="*/ 0 w 1029"/>
              <a:gd name="T1" fmla="*/ 0 h 220"/>
              <a:gd name="T2" fmla="*/ 36 w 1029"/>
              <a:gd name="T3" fmla="*/ 36 h 220"/>
              <a:gd name="T4" fmla="*/ 68 w 1029"/>
              <a:gd name="T5" fmla="*/ 124 h 220"/>
              <a:gd name="T6" fmla="*/ 100 w 1029"/>
              <a:gd name="T7" fmla="*/ 188 h 220"/>
              <a:gd name="T8" fmla="*/ 137 w 1029"/>
              <a:gd name="T9" fmla="*/ 212 h 220"/>
              <a:gd name="T10" fmla="*/ 169 w 1029"/>
              <a:gd name="T11" fmla="*/ 220 h 220"/>
              <a:gd name="T12" fmla="*/ 201 w 1029"/>
              <a:gd name="T13" fmla="*/ 220 h 220"/>
              <a:gd name="T14" fmla="*/ 233 w 1029"/>
              <a:gd name="T15" fmla="*/ 216 h 220"/>
              <a:gd name="T16" fmla="*/ 269 w 1029"/>
              <a:gd name="T17" fmla="*/ 208 h 220"/>
              <a:gd name="T18" fmla="*/ 301 w 1029"/>
              <a:gd name="T19" fmla="*/ 196 h 220"/>
              <a:gd name="T20" fmla="*/ 333 w 1029"/>
              <a:gd name="T21" fmla="*/ 188 h 220"/>
              <a:gd name="T22" fmla="*/ 365 w 1029"/>
              <a:gd name="T23" fmla="*/ 184 h 220"/>
              <a:gd name="T24" fmla="*/ 401 w 1029"/>
              <a:gd name="T25" fmla="*/ 180 h 220"/>
              <a:gd name="T26" fmla="*/ 433 w 1029"/>
              <a:gd name="T27" fmla="*/ 180 h 220"/>
              <a:gd name="T28" fmla="*/ 465 w 1029"/>
              <a:gd name="T29" fmla="*/ 184 h 220"/>
              <a:gd name="T30" fmla="*/ 497 w 1029"/>
              <a:gd name="T31" fmla="*/ 188 h 220"/>
              <a:gd name="T32" fmla="*/ 533 w 1029"/>
              <a:gd name="T33" fmla="*/ 192 h 220"/>
              <a:gd name="T34" fmla="*/ 565 w 1029"/>
              <a:gd name="T35" fmla="*/ 196 h 220"/>
              <a:gd name="T36" fmla="*/ 597 w 1029"/>
              <a:gd name="T37" fmla="*/ 200 h 220"/>
              <a:gd name="T38" fmla="*/ 629 w 1029"/>
              <a:gd name="T39" fmla="*/ 204 h 220"/>
              <a:gd name="T40" fmla="*/ 665 w 1029"/>
              <a:gd name="T41" fmla="*/ 208 h 220"/>
              <a:gd name="T42" fmla="*/ 697 w 1029"/>
              <a:gd name="T43" fmla="*/ 216 h 220"/>
              <a:gd name="T44" fmla="*/ 729 w 1029"/>
              <a:gd name="T45" fmla="*/ 220 h 220"/>
              <a:gd name="T46" fmla="*/ 761 w 1029"/>
              <a:gd name="T47" fmla="*/ 220 h 220"/>
              <a:gd name="T48" fmla="*/ 797 w 1029"/>
              <a:gd name="T49" fmla="*/ 220 h 220"/>
              <a:gd name="T50" fmla="*/ 829 w 1029"/>
              <a:gd name="T51" fmla="*/ 212 h 220"/>
              <a:gd name="T52" fmla="*/ 861 w 1029"/>
              <a:gd name="T53" fmla="*/ 204 h 220"/>
              <a:gd name="T54" fmla="*/ 893 w 1029"/>
              <a:gd name="T55" fmla="*/ 192 h 220"/>
              <a:gd name="T56" fmla="*/ 929 w 1029"/>
              <a:gd name="T57" fmla="*/ 180 h 220"/>
              <a:gd name="T58" fmla="*/ 961 w 1029"/>
              <a:gd name="T59" fmla="*/ 172 h 220"/>
              <a:gd name="T60" fmla="*/ 993 w 1029"/>
              <a:gd name="T61" fmla="*/ 168 h 220"/>
              <a:gd name="T62" fmla="*/ 1029 w 1029"/>
              <a:gd name="T63" fmla="*/ 172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220">
                <a:moveTo>
                  <a:pt x="0" y="0"/>
                </a:moveTo>
                <a:lnTo>
                  <a:pt x="36" y="36"/>
                </a:lnTo>
                <a:lnTo>
                  <a:pt x="68" y="124"/>
                </a:lnTo>
                <a:lnTo>
                  <a:pt x="100" y="188"/>
                </a:lnTo>
                <a:lnTo>
                  <a:pt x="137" y="212"/>
                </a:lnTo>
                <a:lnTo>
                  <a:pt x="169" y="220"/>
                </a:lnTo>
                <a:lnTo>
                  <a:pt x="201" y="220"/>
                </a:lnTo>
                <a:lnTo>
                  <a:pt x="233" y="216"/>
                </a:lnTo>
                <a:lnTo>
                  <a:pt x="269" y="208"/>
                </a:lnTo>
                <a:lnTo>
                  <a:pt x="301" y="196"/>
                </a:lnTo>
                <a:lnTo>
                  <a:pt x="333" y="188"/>
                </a:lnTo>
                <a:lnTo>
                  <a:pt x="365" y="184"/>
                </a:lnTo>
                <a:lnTo>
                  <a:pt x="401" y="180"/>
                </a:lnTo>
                <a:lnTo>
                  <a:pt x="433" y="180"/>
                </a:lnTo>
                <a:lnTo>
                  <a:pt x="465" y="184"/>
                </a:lnTo>
                <a:lnTo>
                  <a:pt x="497" y="188"/>
                </a:lnTo>
                <a:lnTo>
                  <a:pt x="533" y="192"/>
                </a:lnTo>
                <a:lnTo>
                  <a:pt x="565" y="196"/>
                </a:lnTo>
                <a:lnTo>
                  <a:pt x="597" y="200"/>
                </a:lnTo>
                <a:lnTo>
                  <a:pt x="629" y="204"/>
                </a:lnTo>
                <a:lnTo>
                  <a:pt x="665" y="208"/>
                </a:lnTo>
                <a:lnTo>
                  <a:pt x="697" y="216"/>
                </a:lnTo>
                <a:lnTo>
                  <a:pt x="729" y="220"/>
                </a:lnTo>
                <a:lnTo>
                  <a:pt x="761" y="220"/>
                </a:lnTo>
                <a:lnTo>
                  <a:pt x="797" y="220"/>
                </a:lnTo>
                <a:lnTo>
                  <a:pt x="829" y="212"/>
                </a:lnTo>
                <a:lnTo>
                  <a:pt x="861" y="204"/>
                </a:lnTo>
                <a:lnTo>
                  <a:pt x="893" y="192"/>
                </a:lnTo>
                <a:lnTo>
                  <a:pt x="929" y="180"/>
                </a:lnTo>
                <a:lnTo>
                  <a:pt x="961" y="172"/>
                </a:lnTo>
                <a:lnTo>
                  <a:pt x="993" y="168"/>
                </a:lnTo>
                <a:lnTo>
                  <a:pt x="1029" y="172"/>
                </a:lnTo>
              </a:path>
            </a:pathLst>
          </a:custGeom>
          <a:noFill/>
          <a:ln w="0">
            <a:solidFill>
              <a:schemeClr val="tx2">
                <a:lumMod val="60000"/>
                <a:lumOff val="40000"/>
              </a:schemeClr>
            </a:solidFill>
            <a:prstDash val="sysDot"/>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50" name="Freeform 1092"/>
          <p:cNvSpPr>
            <a:spLocks/>
          </p:cNvSpPr>
          <p:nvPr/>
        </p:nvSpPr>
        <p:spPr bwMode="auto">
          <a:xfrm>
            <a:off x="1671960" y="2341786"/>
            <a:ext cx="1769666" cy="425450"/>
          </a:xfrm>
          <a:custGeom>
            <a:avLst/>
            <a:gdLst>
              <a:gd name="T0" fmla="*/ 0 w 1029"/>
              <a:gd name="T1" fmla="*/ 4 h 268"/>
              <a:gd name="T2" fmla="*/ 36 w 1029"/>
              <a:gd name="T3" fmla="*/ 4 h 268"/>
              <a:gd name="T4" fmla="*/ 68 w 1029"/>
              <a:gd name="T5" fmla="*/ 0 h 268"/>
              <a:gd name="T6" fmla="*/ 100 w 1029"/>
              <a:gd name="T7" fmla="*/ 4 h 268"/>
              <a:gd name="T8" fmla="*/ 137 w 1029"/>
              <a:gd name="T9" fmla="*/ 36 h 268"/>
              <a:gd name="T10" fmla="*/ 169 w 1029"/>
              <a:gd name="T11" fmla="*/ 80 h 268"/>
              <a:gd name="T12" fmla="*/ 201 w 1029"/>
              <a:gd name="T13" fmla="*/ 132 h 268"/>
              <a:gd name="T14" fmla="*/ 233 w 1029"/>
              <a:gd name="T15" fmla="*/ 176 h 268"/>
              <a:gd name="T16" fmla="*/ 269 w 1029"/>
              <a:gd name="T17" fmla="*/ 208 h 268"/>
              <a:gd name="T18" fmla="*/ 301 w 1029"/>
              <a:gd name="T19" fmla="*/ 216 h 268"/>
              <a:gd name="T20" fmla="*/ 333 w 1029"/>
              <a:gd name="T21" fmla="*/ 204 h 268"/>
              <a:gd name="T22" fmla="*/ 365 w 1029"/>
              <a:gd name="T23" fmla="*/ 172 h 268"/>
              <a:gd name="T24" fmla="*/ 401 w 1029"/>
              <a:gd name="T25" fmla="*/ 132 h 268"/>
              <a:gd name="T26" fmla="*/ 433 w 1029"/>
              <a:gd name="T27" fmla="*/ 96 h 268"/>
              <a:gd name="T28" fmla="*/ 465 w 1029"/>
              <a:gd name="T29" fmla="*/ 76 h 268"/>
              <a:gd name="T30" fmla="*/ 497 w 1029"/>
              <a:gd name="T31" fmla="*/ 76 h 268"/>
              <a:gd name="T32" fmla="*/ 533 w 1029"/>
              <a:gd name="T33" fmla="*/ 100 h 268"/>
              <a:gd name="T34" fmla="*/ 565 w 1029"/>
              <a:gd name="T35" fmla="*/ 136 h 268"/>
              <a:gd name="T36" fmla="*/ 597 w 1029"/>
              <a:gd name="T37" fmla="*/ 180 h 268"/>
              <a:gd name="T38" fmla="*/ 629 w 1029"/>
              <a:gd name="T39" fmla="*/ 224 h 268"/>
              <a:gd name="T40" fmla="*/ 665 w 1029"/>
              <a:gd name="T41" fmla="*/ 256 h 268"/>
              <a:gd name="T42" fmla="*/ 697 w 1029"/>
              <a:gd name="T43" fmla="*/ 268 h 268"/>
              <a:gd name="T44" fmla="*/ 729 w 1029"/>
              <a:gd name="T45" fmla="*/ 252 h 268"/>
              <a:gd name="T46" fmla="*/ 761 w 1029"/>
              <a:gd name="T47" fmla="*/ 212 h 268"/>
              <a:gd name="T48" fmla="*/ 797 w 1029"/>
              <a:gd name="T49" fmla="*/ 160 h 268"/>
              <a:gd name="T50" fmla="*/ 829 w 1029"/>
              <a:gd name="T51" fmla="*/ 104 h 268"/>
              <a:gd name="T52" fmla="*/ 861 w 1029"/>
              <a:gd name="T53" fmla="*/ 64 h 268"/>
              <a:gd name="T54" fmla="*/ 893 w 1029"/>
              <a:gd name="T55" fmla="*/ 48 h 268"/>
              <a:gd name="T56" fmla="*/ 929 w 1029"/>
              <a:gd name="T57" fmla="*/ 52 h 268"/>
              <a:gd name="T58" fmla="*/ 961 w 1029"/>
              <a:gd name="T59" fmla="*/ 80 h 268"/>
              <a:gd name="T60" fmla="*/ 993 w 1029"/>
              <a:gd name="T61" fmla="*/ 124 h 268"/>
              <a:gd name="T62" fmla="*/ 1029 w 1029"/>
              <a:gd name="T63" fmla="*/ 176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268">
                <a:moveTo>
                  <a:pt x="0" y="4"/>
                </a:moveTo>
                <a:lnTo>
                  <a:pt x="36" y="4"/>
                </a:lnTo>
                <a:lnTo>
                  <a:pt x="68" y="0"/>
                </a:lnTo>
                <a:lnTo>
                  <a:pt x="100" y="4"/>
                </a:lnTo>
                <a:lnTo>
                  <a:pt x="137" y="36"/>
                </a:lnTo>
                <a:lnTo>
                  <a:pt x="169" y="80"/>
                </a:lnTo>
                <a:lnTo>
                  <a:pt x="201" y="132"/>
                </a:lnTo>
                <a:lnTo>
                  <a:pt x="233" y="176"/>
                </a:lnTo>
                <a:lnTo>
                  <a:pt x="269" y="208"/>
                </a:lnTo>
                <a:lnTo>
                  <a:pt x="301" y="216"/>
                </a:lnTo>
                <a:lnTo>
                  <a:pt x="333" y="204"/>
                </a:lnTo>
                <a:lnTo>
                  <a:pt x="365" y="172"/>
                </a:lnTo>
                <a:lnTo>
                  <a:pt x="401" y="132"/>
                </a:lnTo>
                <a:lnTo>
                  <a:pt x="433" y="96"/>
                </a:lnTo>
                <a:lnTo>
                  <a:pt x="465" y="76"/>
                </a:lnTo>
                <a:lnTo>
                  <a:pt x="497" y="76"/>
                </a:lnTo>
                <a:lnTo>
                  <a:pt x="533" y="100"/>
                </a:lnTo>
                <a:lnTo>
                  <a:pt x="565" y="136"/>
                </a:lnTo>
                <a:lnTo>
                  <a:pt x="597" y="180"/>
                </a:lnTo>
                <a:lnTo>
                  <a:pt x="629" y="224"/>
                </a:lnTo>
                <a:lnTo>
                  <a:pt x="665" y="256"/>
                </a:lnTo>
                <a:lnTo>
                  <a:pt x="697" y="268"/>
                </a:lnTo>
                <a:lnTo>
                  <a:pt x="729" y="252"/>
                </a:lnTo>
                <a:lnTo>
                  <a:pt x="761" y="212"/>
                </a:lnTo>
                <a:lnTo>
                  <a:pt x="797" y="160"/>
                </a:lnTo>
                <a:lnTo>
                  <a:pt x="829" y="104"/>
                </a:lnTo>
                <a:lnTo>
                  <a:pt x="861" y="64"/>
                </a:lnTo>
                <a:lnTo>
                  <a:pt x="893" y="48"/>
                </a:lnTo>
                <a:lnTo>
                  <a:pt x="929" y="52"/>
                </a:lnTo>
                <a:lnTo>
                  <a:pt x="961" y="80"/>
                </a:lnTo>
                <a:lnTo>
                  <a:pt x="993" y="124"/>
                </a:lnTo>
                <a:lnTo>
                  <a:pt x="1029" y="176"/>
                </a:lnTo>
              </a:path>
            </a:pathLst>
          </a:custGeom>
          <a:noFill/>
          <a:ln w="0">
            <a:solidFill>
              <a:schemeClr val="tx2">
                <a:lumMod val="60000"/>
                <a:lumOff val="40000"/>
              </a:schemeClr>
            </a:solidFill>
            <a:prstDash val="sysDot"/>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51" name="Freeform 1093"/>
          <p:cNvSpPr>
            <a:spLocks/>
          </p:cNvSpPr>
          <p:nvPr/>
        </p:nvSpPr>
        <p:spPr bwMode="auto">
          <a:xfrm>
            <a:off x="1671960" y="2271936"/>
            <a:ext cx="1769666" cy="412750"/>
          </a:xfrm>
          <a:custGeom>
            <a:avLst/>
            <a:gdLst>
              <a:gd name="T0" fmla="*/ 0 w 1029"/>
              <a:gd name="T1" fmla="*/ 0 h 260"/>
              <a:gd name="T2" fmla="*/ 36 w 1029"/>
              <a:gd name="T3" fmla="*/ 20 h 260"/>
              <a:gd name="T4" fmla="*/ 68 w 1029"/>
              <a:gd name="T5" fmla="*/ 60 h 260"/>
              <a:gd name="T6" fmla="*/ 100 w 1029"/>
              <a:gd name="T7" fmla="*/ 108 h 260"/>
              <a:gd name="T8" fmla="*/ 137 w 1029"/>
              <a:gd name="T9" fmla="*/ 144 h 260"/>
              <a:gd name="T10" fmla="*/ 169 w 1029"/>
              <a:gd name="T11" fmla="*/ 168 h 260"/>
              <a:gd name="T12" fmla="*/ 201 w 1029"/>
              <a:gd name="T13" fmla="*/ 180 h 260"/>
              <a:gd name="T14" fmla="*/ 233 w 1029"/>
              <a:gd name="T15" fmla="*/ 188 h 260"/>
              <a:gd name="T16" fmla="*/ 269 w 1029"/>
              <a:gd name="T17" fmla="*/ 188 h 260"/>
              <a:gd name="T18" fmla="*/ 301 w 1029"/>
              <a:gd name="T19" fmla="*/ 188 h 260"/>
              <a:gd name="T20" fmla="*/ 333 w 1029"/>
              <a:gd name="T21" fmla="*/ 192 h 260"/>
              <a:gd name="T22" fmla="*/ 365 w 1029"/>
              <a:gd name="T23" fmla="*/ 200 h 260"/>
              <a:gd name="T24" fmla="*/ 401 w 1029"/>
              <a:gd name="T25" fmla="*/ 216 h 260"/>
              <a:gd name="T26" fmla="*/ 433 w 1029"/>
              <a:gd name="T27" fmla="*/ 232 h 260"/>
              <a:gd name="T28" fmla="*/ 465 w 1029"/>
              <a:gd name="T29" fmla="*/ 248 h 260"/>
              <a:gd name="T30" fmla="*/ 497 w 1029"/>
              <a:gd name="T31" fmla="*/ 256 h 260"/>
              <a:gd name="T32" fmla="*/ 533 w 1029"/>
              <a:gd name="T33" fmla="*/ 260 h 260"/>
              <a:gd name="T34" fmla="*/ 565 w 1029"/>
              <a:gd name="T35" fmla="*/ 252 h 260"/>
              <a:gd name="T36" fmla="*/ 597 w 1029"/>
              <a:gd name="T37" fmla="*/ 240 h 260"/>
              <a:gd name="T38" fmla="*/ 629 w 1029"/>
              <a:gd name="T39" fmla="*/ 228 h 260"/>
              <a:gd name="T40" fmla="*/ 665 w 1029"/>
              <a:gd name="T41" fmla="*/ 220 h 260"/>
              <a:gd name="T42" fmla="*/ 697 w 1029"/>
              <a:gd name="T43" fmla="*/ 220 h 260"/>
              <a:gd name="T44" fmla="*/ 729 w 1029"/>
              <a:gd name="T45" fmla="*/ 224 h 260"/>
              <a:gd name="T46" fmla="*/ 761 w 1029"/>
              <a:gd name="T47" fmla="*/ 236 h 260"/>
              <a:gd name="T48" fmla="*/ 797 w 1029"/>
              <a:gd name="T49" fmla="*/ 248 h 260"/>
              <a:gd name="T50" fmla="*/ 829 w 1029"/>
              <a:gd name="T51" fmla="*/ 256 h 260"/>
              <a:gd name="T52" fmla="*/ 861 w 1029"/>
              <a:gd name="T53" fmla="*/ 260 h 260"/>
              <a:gd name="T54" fmla="*/ 893 w 1029"/>
              <a:gd name="T55" fmla="*/ 252 h 260"/>
              <a:gd name="T56" fmla="*/ 929 w 1029"/>
              <a:gd name="T57" fmla="*/ 232 h 260"/>
              <a:gd name="T58" fmla="*/ 961 w 1029"/>
              <a:gd name="T59" fmla="*/ 208 h 260"/>
              <a:gd name="T60" fmla="*/ 993 w 1029"/>
              <a:gd name="T61" fmla="*/ 180 h 260"/>
              <a:gd name="T62" fmla="*/ 1029 w 1029"/>
              <a:gd name="T63" fmla="*/ 160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260">
                <a:moveTo>
                  <a:pt x="0" y="0"/>
                </a:moveTo>
                <a:lnTo>
                  <a:pt x="36" y="20"/>
                </a:lnTo>
                <a:lnTo>
                  <a:pt x="68" y="60"/>
                </a:lnTo>
                <a:lnTo>
                  <a:pt x="100" y="108"/>
                </a:lnTo>
                <a:lnTo>
                  <a:pt x="137" y="144"/>
                </a:lnTo>
                <a:lnTo>
                  <a:pt x="169" y="168"/>
                </a:lnTo>
                <a:lnTo>
                  <a:pt x="201" y="180"/>
                </a:lnTo>
                <a:lnTo>
                  <a:pt x="233" y="188"/>
                </a:lnTo>
                <a:lnTo>
                  <a:pt x="269" y="188"/>
                </a:lnTo>
                <a:lnTo>
                  <a:pt x="301" y="188"/>
                </a:lnTo>
                <a:lnTo>
                  <a:pt x="333" y="192"/>
                </a:lnTo>
                <a:lnTo>
                  <a:pt x="365" y="200"/>
                </a:lnTo>
                <a:lnTo>
                  <a:pt x="401" y="216"/>
                </a:lnTo>
                <a:lnTo>
                  <a:pt x="433" y="232"/>
                </a:lnTo>
                <a:lnTo>
                  <a:pt x="465" y="248"/>
                </a:lnTo>
                <a:lnTo>
                  <a:pt x="497" y="256"/>
                </a:lnTo>
                <a:lnTo>
                  <a:pt x="533" y="260"/>
                </a:lnTo>
                <a:lnTo>
                  <a:pt x="565" y="252"/>
                </a:lnTo>
                <a:lnTo>
                  <a:pt x="597" y="240"/>
                </a:lnTo>
                <a:lnTo>
                  <a:pt x="629" y="228"/>
                </a:lnTo>
                <a:lnTo>
                  <a:pt x="665" y="220"/>
                </a:lnTo>
                <a:lnTo>
                  <a:pt x="697" y="220"/>
                </a:lnTo>
                <a:lnTo>
                  <a:pt x="729" y="224"/>
                </a:lnTo>
                <a:lnTo>
                  <a:pt x="761" y="236"/>
                </a:lnTo>
                <a:lnTo>
                  <a:pt x="797" y="248"/>
                </a:lnTo>
                <a:lnTo>
                  <a:pt x="829" y="256"/>
                </a:lnTo>
                <a:lnTo>
                  <a:pt x="861" y="260"/>
                </a:lnTo>
                <a:lnTo>
                  <a:pt x="893" y="252"/>
                </a:lnTo>
                <a:lnTo>
                  <a:pt x="929" y="232"/>
                </a:lnTo>
                <a:lnTo>
                  <a:pt x="961" y="208"/>
                </a:lnTo>
                <a:lnTo>
                  <a:pt x="993" y="180"/>
                </a:lnTo>
                <a:lnTo>
                  <a:pt x="1029" y="160"/>
                </a:lnTo>
              </a:path>
            </a:pathLst>
          </a:custGeom>
          <a:noFill/>
          <a:ln w="0">
            <a:solidFill>
              <a:schemeClr val="tx2">
                <a:lumMod val="60000"/>
                <a:lumOff val="40000"/>
              </a:schemeClr>
            </a:solidFill>
            <a:prstDash val="sysDot"/>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52" name="Freeform 1094"/>
          <p:cNvSpPr>
            <a:spLocks/>
          </p:cNvSpPr>
          <p:nvPr/>
        </p:nvSpPr>
        <p:spPr bwMode="auto">
          <a:xfrm>
            <a:off x="1671960" y="1878236"/>
            <a:ext cx="1769666" cy="476250"/>
          </a:xfrm>
          <a:custGeom>
            <a:avLst/>
            <a:gdLst>
              <a:gd name="T0" fmla="*/ 0 w 1029"/>
              <a:gd name="T1" fmla="*/ 252 h 300"/>
              <a:gd name="T2" fmla="*/ 36 w 1029"/>
              <a:gd name="T3" fmla="*/ 248 h 300"/>
              <a:gd name="T4" fmla="*/ 68 w 1029"/>
              <a:gd name="T5" fmla="*/ 212 h 300"/>
              <a:gd name="T6" fmla="*/ 100 w 1029"/>
              <a:gd name="T7" fmla="*/ 160 h 300"/>
              <a:gd name="T8" fmla="*/ 137 w 1029"/>
              <a:gd name="T9" fmla="*/ 120 h 300"/>
              <a:gd name="T10" fmla="*/ 169 w 1029"/>
              <a:gd name="T11" fmla="*/ 84 h 300"/>
              <a:gd name="T12" fmla="*/ 201 w 1029"/>
              <a:gd name="T13" fmla="*/ 52 h 300"/>
              <a:gd name="T14" fmla="*/ 233 w 1029"/>
              <a:gd name="T15" fmla="*/ 28 h 300"/>
              <a:gd name="T16" fmla="*/ 269 w 1029"/>
              <a:gd name="T17" fmla="*/ 12 h 300"/>
              <a:gd name="T18" fmla="*/ 301 w 1029"/>
              <a:gd name="T19" fmla="*/ 0 h 300"/>
              <a:gd name="T20" fmla="*/ 333 w 1029"/>
              <a:gd name="T21" fmla="*/ 0 h 300"/>
              <a:gd name="T22" fmla="*/ 365 w 1029"/>
              <a:gd name="T23" fmla="*/ 0 h 300"/>
              <a:gd name="T24" fmla="*/ 401 w 1029"/>
              <a:gd name="T25" fmla="*/ 4 h 300"/>
              <a:gd name="T26" fmla="*/ 433 w 1029"/>
              <a:gd name="T27" fmla="*/ 12 h 300"/>
              <a:gd name="T28" fmla="*/ 465 w 1029"/>
              <a:gd name="T29" fmla="*/ 24 h 300"/>
              <a:gd name="T30" fmla="*/ 497 w 1029"/>
              <a:gd name="T31" fmla="*/ 36 h 300"/>
              <a:gd name="T32" fmla="*/ 533 w 1029"/>
              <a:gd name="T33" fmla="*/ 56 h 300"/>
              <a:gd name="T34" fmla="*/ 565 w 1029"/>
              <a:gd name="T35" fmla="*/ 76 h 300"/>
              <a:gd name="T36" fmla="*/ 597 w 1029"/>
              <a:gd name="T37" fmla="*/ 100 h 300"/>
              <a:gd name="T38" fmla="*/ 629 w 1029"/>
              <a:gd name="T39" fmla="*/ 124 h 300"/>
              <a:gd name="T40" fmla="*/ 665 w 1029"/>
              <a:gd name="T41" fmla="*/ 148 h 300"/>
              <a:gd name="T42" fmla="*/ 697 w 1029"/>
              <a:gd name="T43" fmla="*/ 172 h 300"/>
              <a:gd name="T44" fmla="*/ 729 w 1029"/>
              <a:gd name="T45" fmla="*/ 192 h 300"/>
              <a:gd name="T46" fmla="*/ 761 w 1029"/>
              <a:gd name="T47" fmla="*/ 212 h 300"/>
              <a:gd name="T48" fmla="*/ 797 w 1029"/>
              <a:gd name="T49" fmla="*/ 232 h 300"/>
              <a:gd name="T50" fmla="*/ 829 w 1029"/>
              <a:gd name="T51" fmla="*/ 256 h 300"/>
              <a:gd name="T52" fmla="*/ 861 w 1029"/>
              <a:gd name="T53" fmla="*/ 276 h 300"/>
              <a:gd name="T54" fmla="*/ 893 w 1029"/>
              <a:gd name="T55" fmla="*/ 292 h 300"/>
              <a:gd name="T56" fmla="*/ 929 w 1029"/>
              <a:gd name="T57" fmla="*/ 300 h 300"/>
              <a:gd name="T58" fmla="*/ 961 w 1029"/>
              <a:gd name="T59" fmla="*/ 300 h 300"/>
              <a:gd name="T60" fmla="*/ 993 w 1029"/>
              <a:gd name="T61" fmla="*/ 292 h 300"/>
              <a:gd name="T62" fmla="*/ 1029 w 1029"/>
              <a:gd name="T63" fmla="*/ 280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300">
                <a:moveTo>
                  <a:pt x="0" y="252"/>
                </a:moveTo>
                <a:lnTo>
                  <a:pt x="36" y="248"/>
                </a:lnTo>
                <a:lnTo>
                  <a:pt x="68" y="212"/>
                </a:lnTo>
                <a:lnTo>
                  <a:pt x="100" y="160"/>
                </a:lnTo>
                <a:lnTo>
                  <a:pt x="137" y="120"/>
                </a:lnTo>
                <a:lnTo>
                  <a:pt x="169" y="84"/>
                </a:lnTo>
                <a:lnTo>
                  <a:pt x="201" y="52"/>
                </a:lnTo>
                <a:lnTo>
                  <a:pt x="233" y="28"/>
                </a:lnTo>
                <a:lnTo>
                  <a:pt x="269" y="12"/>
                </a:lnTo>
                <a:lnTo>
                  <a:pt x="301" y="0"/>
                </a:lnTo>
                <a:lnTo>
                  <a:pt x="333" y="0"/>
                </a:lnTo>
                <a:lnTo>
                  <a:pt x="365" y="0"/>
                </a:lnTo>
                <a:lnTo>
                  <a:pt x="401" y="4"/>
                </a:lnTo>
                <a:lnTo>
                  <a:pt x="433" y="12"/>
                </a:lnTo>
                <a:lnTo>
                  <a:pt x="465" y="24"/>
                </a:lnTo>
                <a:lnTo>
                  <a:pt x="497" y="36"/>
                </a:lnTo>
                <a:lnTo>
                  <a:pt x="533" y="56"/>
                </a:lnTo>
                <a:lnTo>
                  <a:pt x="565" y="76"/>
                </a:lnTo>
                <a:lnTo>
                  <a:pt x="597" y="100"/>
                </a:lnTo>
                <a:lnTo>
                  <a:pt x="629" y="124"/>
                </a:lnTo>
                <a:lnTo>
                  <a:pt x="665" y="148"/>
                </a:lnTo>
                <a:lnTo>
                  <a:pt x="697" y="172"/>
                </a:lnTo>
                <a:lnTo>
                  <a:pt x="729" y="192"/>
                </a:lnTo>
                <a:lnTo>
                  <a:pt x="761" y="212"/>
                </a:lnTo>
                <a:lnTo>
                  <a:pt x="797" y="232"/>
                </a:lnTo>
                <a:lnTo>
                  <a:pt x="829" y="256"/>
                </a:lnTo>
                <a:lnTo>
                  <a:pt x="861" y="276"/>
                </a:lnTo>
                <a:lnTo>
                  <a:pt x="893" y="292"/>
                </a:lnTo>
                <a:lnTo>
                  <a:pt x="929" y="300"/>
                </a:lnTo>
                <a:lnTo>
                  <a:pt x="961" y="300"/>
                </a:lnTo>
                <a:lnTo>
                  <a:pt x="993" y="292"/>
                </a:lnTo>
                <a:lnTo>
                  <a:pt x="1029" y="280"/>
                </a:lnTo>
              </a:path>
            </a:pathLst>
          </a:custGeom>
          <a:noFill/>
          <a:ln w="0">
            <a:solidFill>
              <a:schemeClr val="tx2">
                <a:lumMod val="60000"/>
                <a:lumOff val="40000"/>
              </a:schemeClr>
            </a:solidFill>
            <a:prstDash val="sysDot"/>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53" name="Freeform 1095"/>
          <p:cNvSpPr>
            <a:spLocks/>
          </p:cNvSpPr>
          <p:nvPr/>
        </p:nvSpPr>
        <p:spPr bwMode="auto">
          <a:xfrm>
            <a:off x="1671960" y="2278286"/>
            <a:ext cx="1769666" cy="292100"/>
          </a:xfrm>
          <a:custGeom>
            <a:avLst/>
            <a:gdLst>
              <a:gd name="T0" fmla="*/ 0 w 1029"/>
              <a:gd name="T1" fmla="*/ 0 h 184"/>
              <a:gd name="T2" fmla="*/ 36 w 1029"/>
              <a:gd name="T3" fmla="*/ 12 h 184"/>
              <a:gd name="T4" fmla="*/ 68 w 1029"/>
              <a:gd name="T5" fmla="*/ 32 h 184"/>
              <a:gd name="T6" fmla="*/ 100 w 1029"/>
              <a:gd name="T7" fmla="*/ 52 h 184"/>
              <a:gd name="T8" fmla="*/ 137 w 1029"/>
              <a:gd name="T9" fmla="*/ 64 h 184"/>
              <a:gd name="T10" fmla="*/ 169 w 1029"/>
              <a:gd name="T11" fmla="*/ 72 h 184"/>
              <a:gd name="T12" fmla="*/ 201 w 1029"/>
              <a:gd name="T13" fmla="*/ 76 h 184"/>
              <a:gd name="T14" fmla="*/ 233 w 1029"/>
              <a:gd name="T15" fmla="*/ 76 h 184"/>
              <a:gd name="T16" fmla="*/ 269 w 1029"/>
              <a:gd name="T17" fmla="*/ 80 h 184"/>
              <a:gd name="T18" fmla="*/ 301 w 1029"/>
              <a:gd name="T19" fmla="*/ 88 h 184"/>
              <a:gd name="T20" fmla="*/ 333 w 1029"/>
              <a:gd name="T21" fmla="*/ 104 h 184"/>
              <a:gd name="T22" fmla="*/ 365 w 1029"/>
              <a:gd name="T23" fmla="*/ 120 h 184"/>
              <a:gd name="T24" fmla="*/ 401 w 1029"/>
              <a:gd name="T25" fmla="*/ 140 h 184"/>
              <a:gd name="T26" fmla="*/ 433 w 1029"/>
              <a:gd name="T27" fmla="*/ 160 h 184"/>
              <a:gd name="T28" fmla="*/ 465 w 1029"/>
              <a:gd name="T29" fmla="*/ 176 h 184"/>
              <a:gd name="T30" fmla="*/ 497 w 1029"/>
              <a:gd name="T31" fmla="*/ 184 h 184"/>
              <a:gd name="T32" fmla="*/ 533 w 1029"/>
              <a:gd name="T33" fmla="*/ 184 h 184"/>
              <a:gd name="T34" fmla="*/ 565 w 1029"/>
              <a:gd name="T35" fmla="*/ 172 h 184"/>
              <a:gd name="T36" fmla="*/ 597 w 1029"/>
              <a:gd name="T37" fmla="*/ 156 h 184"/>
              <a:gd name="T38" fmla="*/ 629 w 1029"/>
              <a:gd name="T39" fmla="*/ 140 h 184"/>
              <a:gd name="T40" fmla="*/ 665 w 1029"/>
              <a:gd name="T41" fmla="*/ 132 h 184"/>
              <a:gd name="T42" fmla="*/ 697 w 1029"/>
              <a:gd name="T43" fmla="*/ 128 h 184"/>
              <a:gd name="T44" fmla="*/ 729 w 1029"/>
              <a:gd name="T45" fmla="*/ 136 h 184"/>
              <a:gd name="T46" fmla="*/ 761 w 1029"/>
              <a:gd name="T47" fmla="*/ 148 h 184"/>
              <a:gd name="T48" fmla="*/ 797 w 1029"/>
              <a:gd name="T49" fmla="*/ 164 h 184"/>
              <a:gd name="T50" fmla="*/ 829 w 1029"/>
              <a:gd name="T51" fmla="*/ 176 h 184"/>
              <a:gd name="T52" fmla="*/ 861 w 1029"/>
              <a:gd name="T53" fmla="*/ 184 h 184"/>
              <a:gd name="T54" fmla="*/ 893 w 1029"/>
              <a:gd name="T55" fmla="*/ 184 h 184"/>
              <a:gd name="T56" fmla="*/ 929 w 1029"/>
              <a:gd name="T57" fmla="*/ 172 h 184"/>
              <a:gd name="T58" fmla="*/ 961 w 1029"/>
              <a:gd name="T59" fmla="*/ 152 h 184"/>
              <a:gd name="T60" fmla="*/ 993 w 1029"/>
              <a:gd name="T61" fmla="*/ 128 h 184"/>
              <a:gd name="T62" fmla="*/ 1029 w 1029"/>
              <a:gd name="T63" fmla="*/ 10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184">
                <a:moveTo>
                  <a:pt x="0" y="0"/>
                </a:moveTo>
                <a:lnTo>
                  <a:pt x="36" y="12"/>
                </a:lnTo>
                <a:lnTo>
                  <a:pt x="68" y="32"/>
                </a:lnTo>
                <a:lnTo>
                  <a:pt x="100" y="52"/>
                </a:lnTo>
                <a:lnTo>
                  <a:pt x="137" y="64"/>
                </a:lnTo>
                <a:lnTo>
                  <a:pt x="169" y="72"/>
                </a:lnTo>
                <a:lnTo>
                  <a:pt x="201" y="76"/>
                </a:lnTo>
                <a:lnTo>
                  <a:pt x="233" y="76"/>
                </a:lnTo>
                <a:lnTo>
                  <a:pt x="269" y="80"/>
                </a:lnTo>
                <a:lnTo>
                  <a:pt x="301" y="88"/>
                </a:lnTo>
                <a:lnTo>
                  <a:pt x="333" y="104"/>
                </a:lnTo>
                <a:lnTo>
                  <a:pt x="365" y="120"/>
                </a:lnTo>
                <a:lnTo>
                  <a:pt x="401" y="140"/>
                </a:lnTo>
                <a:lnTo>
                  <a:pt x="433" y="160"/>
                </a:lnTo>
                <a:lnTo>
                  <a:pt x="465" y="176"/>
                </a:lnTo>
                <a:lnTo>
                  <a:pt x="497" y="184"/>
                </a:lnTo>
                <a:lnTo>
                  <a:pt x="533" y="184"/>
                </a:lnTo>
                <a:lnTo>
                  <a:pt x="565" y="172"/>
                </a:lnTo>
                <a:lnTo>
                  <a:pt x="597" y="156"/>
                </a:lnTo>
                <a:lnTo>
                  <a:pt x="629" y="140"/>
                </a:lnTo>
                <a:lnTo>
                  <a:pt x="665" y="132"/>
                </a:lnTo>
                <a:lnTo>
                  <a:pt x="697" y="128"/>
                </a:lnTo>
                <a:lnTo>
                  <a:pt x="729" y="136"/>
                </a:lnTo>
                <a:lnTo>
                  <a:pt x="761" y="148"/>
                </a:lnTo>
                <a:lnTo>
                  <a:pt x="797" y="164"/>
                </a:lnTo>
                <a:lnTo>
                  <a:pt x="829" y="176"/>
                </a:lnTo>
                <a:lnTo>
                  <a:pt x="861" y="184"/>
                </a:lnTo>
                <a:lnTo>
                  <a:pt x="893" y="184"/>
                </a:lnTo>
                <a:lnTo>
                  <a:pt x="929" y="172"/>
                </a:lnTo>
                <a:lnTo>
                  <a:pt x="961" y="152"/>
                </a:lnTo>
                <a:lnTo>
                  <a:pt x="993" y="128"/>
                </a:lnTo>
                <a:lnTo>
                  <a:pt x="1029" y="100"/>
                </a:lnTo>
              </a:path>
            </a:pathLst>
          </a:custGeom>
          <a:noFill/>
          <a:ln w="0">
            <a:solidFill>
              <a:schemeClr val="tx2">
                <a:lumMod val="60000"/>
                <a:lumOff val="40000"/>
              </a:schemeClr>
            </a:solidFill>
            <a:prstDash val="sysDot"/>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54" name="Freeform 1096"/>
          <p:cNvSpPr>
            <a:spLocks/>
          </p:cNvSpPr>
          <p:nvPr/>
        </p:nvSpPr>
        <p:spPr bwMode="auto">
          <a:xfrm>
            <a:off x="1671960" y="1357536"/>
            <a:ext cx="1769666" cy="952500"/>
          </a:xfrm>
          <a:custGeom>
            <a:avLst/>
            <a:gdLst>
              <a:gd name="T0" fmla="*/ 0 w 1029"/>
              <a:gd name="T1" fmla="*/ 600 h 600"/>
              <a:gd name="T2" fmla="*/ 36 w 1029"/>
              <a:gd name="T3" fmla="*/ 600 h 600"/>
              <a:gd name="T4" fmla="*/ 68 w 1029"/>
              <a:gd name="T5" fmla="*/ 580 h 600"/>
              <a:gd name="T6" fmla="*/ 100 w 1029"/>
              <a:gd name="T7" fmla="*/ 548 h 600"/>
              <a:gd name="T8" fmla="*/ 137 w 1029"/>
              <a:gd name="T9" fmla="*/ 516 h 600"/>
              <a:gd name="T10" fmla="*/ 169 w 1029"/>
              <a:gd name="T11" fmla="*/ 488 h 600"/>
              <a:gd name="T12" fmla="*/ 201 w 1029"/>
              <a:gd name="T13" fmla="*/ 464 h 600"/>
              <a:gd name="T14" fmla="*/ 233 w 1029"/>
              <a:gd name="T15" fmla="*/ 444 h 600"/>
              <a:gd name="T16" fmla="*/ 269 w 1029"/>
              <a:gd name="T17" fmla="*/ 420 h 600"/>
              <a:gd name="T18" fmla="*/ 301 w 1029"/>
              <a:gd name="T19" fmla="*/ 400 h 600"/>
              <a:gd name="T20" fmla="*/ 333 w 1029"/>
              <a:gd name="T21" fmla="*/ 380 h 600"/>
              <a:gd name="T22" fmla="*/ 365 w 1029"/>
              <a:gd name="T23" fmla="*/ 356 h 600"/>
              <a:gd name="T24" fmla="*/ 401 w 1029"/>
              <a:gd name="T25" fmla="*/ 332 h 600"/>
              <a:gd name="T26" fmla="*/ 433 w 1029"/>
              <a:gd name="T27" fmla="*/ 300 h 600"/>
              <a:gd name="T28" fmla="*/ 465 w 1029"/>
              <a:gd name="T29" fmla="*/ 264 h 600"/>
              <a:gd name="T30" fmla="*/ 497 w 1029"/>
              <a:gd name="T31" fmla="*/ 224 h 600"/>
              <a:gd name="T32" fmla="*/ 533 w 1029"/>
              <a:gd name="T33" fmla="*/ 188 h 600"/>
              <a:gd name="T34" fmla="*/ 565 w 1029"/>
              <a:gd name="T35" fmla="*/ 164 h 600"/>
              <a:gd name="T36" fmla="*/ 597 w 1029"/>
              <a:gd name="T37" fmla="*/ 144 h 600"/>
              <a:gd name="T38" fmla="*/ 629 w 1029"/>
              <a:gd name="T39" fmla="*/ 132 h 600"/>
              <a:gd name="T40" fmla="*/ 665 w 1029"/>
              <a:gd name="T41" fmla="*/ 124 h 600"/>
              <a:gd name="T42" fmla="*/ 697 w 1029"/>
              <a:gd name="T43" fmla="*/ 116 h 600"/>
              <a:gd name="T44" fmla="*/ 729 w 1029"/>
              <a:gd name="T45" fmla="*/ 108 h 600"/>
              <a:gd name="T46" fmla="*/ 761 w 1029"/>
              <a:gd name="T47" fmla="*/ 100 h 600"/>
              <a:gd name="T48" fmla="*/ 797 w 1029"/>
              <a:gd name="T49" fmla="*/ 84 h 600"/>
              <a:gd name="T50" fmla="*/ 829 w 1029"/>
              <a:gd name="T51" fmla="*/ 64 h 600"/>
              <a:gd name="T52" fmla="*/ 861 w 1029"/>
              <a:gd name="T53" fmla="*/ 44 h 600"/>
              <a:gd name="T54" fmla="*/ 893 w 1029"/>
              <a:gd name="T55" fmla="*/ 20 h 600"/>
              <a:gd name="T56" fmla="*/ 929 w 1029"/>
              <a:gd name="T57" fmla="*/ 4 h 600"/>
              <a:gd name="T58" fmla="*/ 961 w 1029"/>
              <a:gd name="T59" fmla="*/ 0 h 600"/>
              <a:gd name="T60" fmla="*/ 993 w 1029"/>
              <a:gd name="T61" fmla="*/ 0 h 600"/>
              <a:gd name="T62" fmla="*/ 1029 w 1029"/>
              <a:gd name="T63" fmla="*/ 8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600">
                <a:moveTo>
                  <a:pt x="0" y="600"/>
                </a:moveTo>
                <a:lnTo>
                  <a:pt x="36" y="600"/>
                </a:lnTo>
                <a:lnTo>
                  <a:pt x="68" y="580"/>
                </a:lnTo>
                <a:lnTo>
                  <a:pt x="100" y="548"/>
                </a:lnTo>
                <a:lnTo>
                  <a:pt x="137" y="516"/>
                </a:lnTo>
                <a:lnTo>
                  <a:pt x="169" y="488"/>
                </a:lnTo>
                <a:lnTo>
                  <a:pt x="201" y="464"/>
                </a:lnTo>
                <a:lnTo>
                  <a:pt x="233" y="444"/>
                </a:lnTo>
                <a:lnTo>
                  <a:pt x="269" y="420"/>
                </a:lnTo>
                <a:lnTo>
                  <a:pt x="301" y="400"/>
                </a:lnTo>
                <a:lnTo>
                  <a:pt x="333" y="380"/>
                </a:lnTo>
                <a:lnTo>
                  <a:pt x="365" y="356"/>
                </a:lnTo>
                <a:lnTo>
                  <a:pt x="401" y="332"/>
                </a:lnTo>
                <a:lnTo>
                  <a:pt x="433" y="300"/>
                </a:lnTo>
                <a:lnTo>
                  <a:pt x="465" y="264"/>
                </a:lnTo>
                <a:lnTo>
                  <a:pt x="497" y="224"/>
                </a:lnTo>
                <a:lnTo>
                  <a:pt x="533" y="188"/>
                </a:lnTo>
                <a:lnTo>
                  <a:pt x="565" y="164"/>
                </a:lnTo>
                <a:lnTo>
                  <a:pt x="597" y="144"/>
                </a:lnTo>
                <a:lnTo>
                  <a:pt x="629" y="132"/>
                </a:lnTo>
                <a:lnTo>
                  <a:pt x="665" y="124"/>
                </a:lnTo>
                <a:lnTo>
                  <a:pt x="697" y="116"/>
                </a:lnTo>
                <a:lnTo>
                  <a:pt x="729" y="108"/>
                </a:lnTo>
                <a:lnTo>
                  <a:pt x="761" y="100"/>
                </a:lnTo>
                <a:lnTo>
                  <a:pt x="797" y="84"/>
                </a:lnTo>
                <a:lnTo>
                  <a:pt x="829" y="64"/>
                </a:lnTo>
                <a:lnTo>
                  <a:pt x="861" y="44"/>
                </a:lnTo>
                <a:lnTo>
                  <a:pt x="893" y="20"/>
                </a:lnTo>
                <a:lnTo>
                  <a:pt x="929" y="4"/>
                </a:lnTo>
                <a:lnTo>
                  <a:pt x="961" y="0"/>
                </a:lnTo>
                <a:lnTo>
                  <a:pt x="993" y="0"/>
                </a:lnTo>
                <a:lnTo>
                  <a:pt x="1029" y="8"/>
                </a:lnTo>
              </a:path>
            </a:pathLst>
          </a:custGeom>
          <a:noFill/>
          <a:ln w="0">
            <a:solidFill>
              <a:schemeClr val="tx2">
                <a:lumMod val="60000"/>
                <a:lumOff val="40000"/>
              </a:schemeClr>
            </a:solidFill>
            <a:prstDash val="sysDot"/>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55" name="Freeform 1097"/>
          <p:cNvSpPr>
            <a:spLocks/>
          </p:cNvSpPr>
          <p:nvPr/>
        </p:nvSpPr>
        <p:spPr bwMode="auto">
          <a:xfrm>
            <a:off x="1671960" y="2157636"/>
            <a:ext cx="1769666" cy="234950"/>
          </a:xfrm>
          <a:custGeom>
            <a:avLst/>
            <a:gdLst>
              <a:gd name="T0" fmla="*/ 0 w 1029"/>
              <a:gd name="T1" fmla="*/ 148 h 148"/>
              <a:gd name="T2" fmla="*/ 36 w 1029"/>
              <a:gd name="T3" fmla="*/ 140 h 148"/>
              <a:gd name="T4" fmla="*/ 68 w 1029"/>
              <a:gd name="T5" fmla="*/ 124 h 148"/>
              <a:gd name="T6" fmla="*/ 100 w 1029"/>
              <a:gd name="T7" fmla="*/ 112 h 148"/>
              <a:gd name="T8" fmla="*/ 137 w 1029"/>
              <a:gd name="T9" fmla="*/ 92 h 148"/>
              <a:gd name="T10" fmla="*/ 169 w 1029"/>
              <a:gd name="T11" fmla="*/ 72 h 148"/>
              <a:gd name="T12" fmla="*/ 201 w 1029"/>
              <a:gd name="T13" fmla="*/ 48 h 148"/>
              <a:gd name="T14" fmla="*/ 233 w 1029"/>
              <a:gd name="T15" fmla="*/ 28 h 148"/>
              <a:gd name="T16" fmla="*/ 269 w 1029"/>
              <a:gd name="T17" fmla="*/ 12 h 148"/>
              <a:gd name="T18" fmla="*/ 301 w 1029"/>
              <a:gd name="T19" fmla="*/ 0 h 148"/>
              <a:gd name="T20" fmla="*/ 333 w 1029"/>
              <a:gd name="T21" fmla="*/ 0 h 148"/>
              <a:gd name="T22" fmla="*/ 365 w 1029"/>
              <a:gd name="T23" fmla="*/ 0 h 148"/>
              <a:gd name="T24" fmla="*/ 401 w 1029"/>
              <a:gd name="T25" fmla="*/ 8 h 148"/>
              <a:gd name="T26" fmla="*/ 433 w 1029"/>
              <a:gd name="T27" fmla="*/ 12 h 148"/>
              <a:gd name="T28" fmla="*/ 465 w 1029"/>
              <a:gd name="T29" fmla="*/ 16 h 148"/>
              <a:gd name="T30" fmla="*/ 497 w 1029"/>
              <a:gd name="T31" fmla="*/ 16 h 148"/>
              <a:gd name="T32" fmla="*/ 533 w 1029"/>
              <a:gd name="T33" fmla="*/ 16 h 148"/>
              <a:gd name="T34" fmla="*/ 565 w 1029"/>
              <a:gd name="T35" fmla="*/ 16 h 148"/>
              <a:gd name="T36" fmla="*/ 597 w 1029"/>
              <a:gd name="T37" fmla="*/ 16 h 148"/>
              <a:gd name="T38" fmla="*/ 629 w 1029"/>
              <a:gd name="T39" fmla="*/ 24 h 148"/>
              <a:gd name="T40" fmla="*/ 665 w 1029"/>
              <a:gd name="T41" fmla="*/ 32 h 148"/>
              <a:gd name="T42" fmla="*/ 697 w 1029"/>
              <a:gd name="T43" fmla="*/ 44 h 148"/>
              <a:gd name="T44" fmla="*/ 729 w 1029"/>
              <a:gd name="T45" fmla="*/ 56 h 148"/>
              <a:gd name="T46" fmla="*/ 761 w 1029"/>
              <a:gd name="T47" fmla="*/ 68 h 148"/>
              <a:gd name="T48" fmla="*/ 797 w 1029"/>
              <a:gd name="T49" fmla="*/ 76 h 148"/>
              <a:gd name="T50" fmla="*/ 829 w 1029"/>
              <a:gd name="T51" fmla="*/ 80 h 148"/>
              <a:gd name="T52" fmla="*/ 861 w 1029"/>
              <a:gd name="T53" fmla="*/ 80 h 148"/>
              <a:gd name="T54" fmla="*/ 893 w 1029"/>
              <a:gd name="T55" fmla="*/ 76 h 148"/>
              <a:gd name="T56" fmla="*/ 929 w 1029"/>
              <a:gd name="T57" fmla="*/ 72 h 148"/>
              <a:gd name="T58" fmla="*/ 961 w 1029"/>
              <a:gd name="T59" fmla="*/ 76 h 148"/>
              <a:gd name="T60" fmla="*/ 993 w 1029"/>
              <a:gd name="T61" fmla="*/ 80 h 148"/>
              <a:gd name="T62" fmla="*/ 1029 w 1029"/>
              <a:gd name="T63" fmla="*/ 8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148">
                <a:moveTo>
                  <a:pt x="0" y="148"/>
                </a:moveTo>
                <a:lnTo>
                  <a:pt x="36" y="140"/>
                </a:lnTo>
                <a:lnTo>
                  <a:pt x="68" y="124"/>
                </a:lnTo>
                <a:lnTo>
                  <a:pt x="100" y="112"/>
                </a:lnTo>
                <a:lnTo>
                  <a:pt x="137" y="92"/>
                </a:lnTo>
                <a:lnTo>
                  <a:pt x="169" y="72"/>
                </a:lnTo>
                <a:lnTo>
                  <a:pt x="201" y="48"/>
                </a:lnTo>
                <a:lnTo>
                  <a:pt x="233" y="28"/>
                </a:lnTo>
                <a:lnTo>
                  <a:pt x="269" y="12"/>
                </a:lnTo>
                <a:lnTo>
                  <a:pt x="301" y="0"/>
                </a:lnTo>
                <a:lnTo>
                  <a:pt x="333" y="0"/>
                </a:lnTo>
                <a:lnTo>
                  <a:pt x="365" y="0"/>
                </a:lnTo>
                <a:lnTo>
                  <a:pt x="401" y="8"/>
                </a:lnTo>
                <a:lnTo>
                  <a:pt x="433" y="12"/>
                </a:lnTo>
                <a:lnTo>
                  <a:pt x="465" y="16"/>
                </a:lnTo>
                <a:lnTo>
                  <a:pt x="497" y="16"/>
                </a:lnTo>
                <a:lnTo>
                  <a:pt x="533" y="16"/>
                </a:lnTo>
                <a:lnTo>
                  <a:pt x="565" y="16"/>
                </a:lnTo>
                <a:lnTo>
                  <a:pt x="597" y="16"/>
                </a:lnTo>
                <a:lnTo>
                  <a:pt x="629" y="24"/>
                </a:lnTo>
                <a:lnTo>
                  <a:pt x="665" y="32"/>
                </a:lnTo>
                <a:lnTo>
                  <a:pt x="697" y="44"/>
                </a:lnTo>
                <a:lnTo>
                  <a:pt x="729" y="56"/>
                </a:lnTo>
                <a:lnTo>
                  <a:pt x="761" y="68"/>
                </a:lnTo>
                <a:lnTo>
                  <a:pt x="797" y="76"/>
                </a:lnTo>
                <a:lnTo>
                  <a:pt x="829" y="80"/>
                </a:lnTo>
                <a:lnTo>
                  <a:pt x="861" y="80"/>
                </a:lnTo>
                <a:lnTo>
                  <a:pt x="893" y="76"/>
                </a:lnTo>
                <a:lnTo>
                  <a:pt x="929" y="72"/>
                </a:lnTo>
                <a:lnTo>
                  <a:pt x="961" y="76"/>
                </a:lnTo>
                <a:lnTo>
                  <a:pt x="993" y="80"/>
                </a:lnTo>
                <a:lnTo>
                  <a:pt x="1029" y="88"/>
                </a:lnTo>
              </a:path>
            </a:pathLst>
          </a:custGeom>
          <a:noFill/>
          <a:ln w="0">
            <a:solidFill>
              <a:schemeClr val="tx2">
                <a:lumMod val="60000"/>
                <a:lumOff val="40000"/>
              </a:schemeClr>
            </a:solidFill>
            <a:prstDash val="sysDot"/>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56" name="Freeform 1098"/>
          <p:cNvSpPr>
            <a:spLocks/>
          </p:cNvSpPr>
          <p:nvPr/>
        </p:nvSpPr>
        <p:spPr bwMode="auto">
          <a:xfrm>
            <a:off x="1671960" y="2310036"/>
            <a:ext cx="1769666" cy="209550"/>
          </a:xfrm>
          <a:custGeom>
            <a:avLst/>
            <a:gdLst>
              <a:gd name="T0" fmla="*/ 0 w 1029"/>
              <a:gd name="T1" fmla="*/ 0 h 132"/>
              <a:gd name="T2" fmla="*/ 36 w 1029"/>
              <a:gd name="T3" fmla="*/ 0 h 132"/>
              <a:gd name="T4" fmla="*/ 68 w 1029"/>
              <a:gd name="T5" fmla="*/ 16 h 132"/>
              <a:gd name="T6" fmla="*/ 100 w 1029"/>
              <a:gd name="T7" fmla="*/ 40 h 132"/>
              <a:gd name="T8" fmla="*/ 137 w 1029"/>
              <a:gd name="T9" fmla="*/ 64 h 132"/>
              <a:gd name="T10" fmla="*/ 169 w 1029"/>
              <a:gd name="T11" fmla="*/ 88 h 132"/>
              <a:gd name="T12" fmla="*/ 201 w 1029"/>
              <a:gd name="T13" fmla="*/ 108 h 132"/>
              <a:gd name="T14" fmla="*/ 233 w 1029"/>
              <a:gd name="T15" fmla="*/ 120 h 132"/>
              <a:gd name="T16" fmla="*/ 269 w 1029"/>
              <a:gd name="T17" fmla="*/ 128 h 132"/>
              <a:gd name="T18" fmla="*/ 301 w 1029"/>
              <a:gd name="T19" fmla="*/ 128 h 132"/>
              <a:gd name="T20" fmla="*/ 333 w 1029"/>
              <a:gd name="T21" fmla="*/ 120 h 132"/>
              <a:gd name="T22" fmla="*/ 365 w 1029"/>
              <a:gd name="T23" fmla="*/ 108 h 132"/>
              <a:gd name="T24" fmla="*/ 401 w 1029"/>
              <a:gd name="T25" fmla="*/ 92 h 132"/>
              <a:gd name="T26" fmla="*/ 433 w 1029"/>
              <a:gd name="T27" fmla="*/ 80 h 132"/>
              <a:gd name="T28" fmla="*/ 465 w 1029"/>
              <a:gd name="T29" fmla="*/ 68 h 132"/>
              <a:gd name="T30" fmla="*/ 497 w 1029"/>
              <a:gd name="T31" fmla="*/ 60 h 132"/>
              <a:gd name="T32" fmla="*/ 533 w 1029"/>
              <a:gd name="T33" fmla="*/ 56 h 132"/>
              <a:gd name="T34" fmla="*/ 565 w 1029"/>
              <a:gd name="T35" fmla="*/ 64 h 132"/>
              <a:gd name="T36" fmla="*/ 597 w 1029"/>
              <a:gd name="T37" fmla="*/ 76 h 132"/>
              <a:gd name="T38" fmla="*/ 629 w 1029"/>
              <a:gd name="T39" fmla="*/ 92 h 132"/>
              <a:gd name="T40" fmla="*/ 665 w 1029"/>
              <a:gd name="T41" fmla="*/ 108 h 132"/>
              <a:gd name="T42" fmla="*/ 697 w 1029"/>
              <a:gd name="T43" fmla="*/ 120 h 132"/>
              <a:gd name="T44" fmla="*/ 729 w 1029"/>
              <a:gd name="T45" fmla="*/ 128 h 132"/>
              <a:gd name="T46" fmla="*/ 761 w 1029"/>
              <a:gd name="T47" fmla="*/ 132 h 132"/>
              <a:gd name="T48" fmla="*/ 797 w 1029"/>
              <a:gd name="T49" fmla="*/ 124 h 132"/>
              <a:gd name="T50" fmla="*/ 829 w 1029"/>
              <a:gd name="T51" fmla="*/ 108 h 132"/>
              <a:gd name="T52" fmla="*/ 861 w 1029"/>
              <a:gd name="T53" fmla="*/ 88 h 132"/>
              <a:gd name="T54" fmla="*/ 893 w 1029"/>
              <a:gd name="T55" fmla="*/ 64 h 132"/>
              <a:gd name="T56" fmla="*/ 929 w 1029"/>
              <a:gd name="T57" fmla="*/ 40 h 132"/>
              <a:gd name="T58" fmla="*/ 961 w 1029"/>
              <a:gd name="T59" fmla="*/ 28 h 132"/>
              <a:gd name="T60" fmla="*/ 993 w 1029"/>
              <a:gd name="T61" fmla="*/ 28 h 132"/>
              <a:gd name="T62" fmla="*/ 1029 w 1029"/>
              <a:gd name="T63" fmla="*/ 36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132">
                <a:moveTo>
                  <a:pt x="0" y="0"/>
                </a:moveTo>
                <a:lnTo>
                  <a:pt x="36" y="0"/>
                </a:lnTo>
                <a:lnTo>
                  <a:pt x="68" y="16"/>
                </a:lnTo>
                <a:lnTo>
                  <a:pt x="100" y="40"/>
                </a:lnTo>
                <a:lnTo>
                  <a:pt x="137" y="64"/>
                </a:lnTo>
                <a:lnTo>
                  <a:pt x="169" y="88"/>
                </a:lnTo>
                <a:lnTo>
                  <a:pt x="201" y="108"/>
                </a:lnTo>
                <a:lnTo>
                  <a:pt x="233" y="120"/>
                </a:lnTo>
                <a:lnTo>
                  <a:pt x="269" y="128"/>
                </a:lnTo>
                <a:lnTo>
                  <a:pt x="301" y="128"/>
                </a:lnTo>
                <a:lnTo>
                  <a:pt x="333" y="120"/>
                </a:lnTo>
                <a:lnTo>
                  <a:pt x="365" y="108"/>
                </a:lnTo>
                <a:lnTo>
                  <a:pt x="401" y="92"/>
                </a:lnTo>
                <a:lnTo>
                  <a:pt x="433" y="80"/>
                </a:lnTo>
                <a:lnTo>
                  <a:pt x="465" y="68"/>
                </a:lnTo>
                <a:lnTo>
                  <a:pt x="497" y="60"/>
                </a:lnTo>
                <a:lnTo>
                  <a:pt x="533" y="56"/>
                </a:lnTo>
                <a:lnTo>
                  <a:pt x="565" y="64"/>
                </a:lnTo>
                <a:lnTo>
                  <a:pt x="597" y="76"/>
                </a:lnTo>
                <a:lnTo>
                  <a:pt x="629" y="92"/>
                </a:lnTo>
                <a:lnTo>
                  <a:pt x="665" y="108"/>
                </a:lnTo>
                <a:lnTo>
                  <a:pt x="697" y="120"/>
                </a:lnTo>
                <a:lnTo>
                  <a:pt x="729" y="128"/>
                </a:lnTo>
                <a:lnTo>
                  <a:pt x="761" y="132"/>
                </a:lnTo>
                <a:lnTo>
                  <a:pt x="797" y="124"/>
                </a:lnTo>
                <a:lnTo>
                  <a:pt x="829" y="108"/>
                </a:lnTo>
                <a:lnTo>
                  <a:pt x="861" y="88"/>
                </a:lnTo>
                <a:lnTo>
                  <a:pt x="893" y="64"/>
                </a:lnTo>
                <a:lnTo>
                  <a:pt x="929" y="40"/>
                </a:lnTo>
                <a:lnTo>
                  <a:pt x="961" y="28"/>
                </a:lnTo>
                <a:lnTo>
                  <a:pt x="993" y="28"/>
                </a:lnTo>
                <a:lnTo>
                  <a:pt x="1029" y="36"/>
                </a:lnTo>
              </a:path>
            </a:pathLst>
          </a:custGeom>
          <a:noFill/>
          <a:ln w="0">
            <a:solidFill>
              <a:schemeClr val="tx2">
                <a:lumMod val="60000"/>
                <a:lumOff val="40000"/>
              </a:schemeClr>
            </a:solidFill>
            <a:prstDash val="sysDot"/>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57" name="Freeform 1099"/>
          <p:cNvSpPr>
            <a:spLocks/>
          </p:cNvSpPr>
          <p:nvPr/>
        </p:nvSpPr>
        <p:spPr bwMode="auto">
          <a:xfrm>
            <a:off x="1671960" y="2265586"/>
            <a:ext cx="1769666" cy="406400"/>
          </a:xfrm>
          <a:custGeom>
            <a:avLst/>
            <a:gdLst>
              <a:gd name="T0" fmla="*/ 0 w 1029"/>
              <a:gd name="T1" fmla="*/ 0 h 256"/>
              <a:gd name="T2" fmla="*/ 36 w 1029"/>
              <a:gd name="T3" fmla="*/ 12 h 256"/>
              <a:gd name="T4" fmla="*/ 68 w 1029"/>
              <a:gd name="T5" fmla="*/ 48 h 256"/>
              <a:gd name="T6" fmla="*/ 100 w 1029"/>
              <a:gd name="T7" fmla="*/ 96 h 256"/>
              <a:gd name="T8" fmla="*/ 137 w 1029"/>
              <a:gd name="T9" fmla="*/ 140 h 256"/>
              <a:gd name="T10" fmla="*/ 169 w 1029"/>
              <a:gd name="T11" fmla="*/ 180 h 256"/>
              <a:gd name="T12" fmla="*/ 201 w 1029"/>
              <a:gd name="T13" fmla="*/ 216 h 256"/>
              <a:gd name="T14" fmla="*/ 233 w 1029"/>
              <a:gd name="T15" fmla="*/ 244 h 256"/>
              <a:gd name="T16" fmla="*/ 269 w 1029"/>
              <a:gd name="T17" fmla="*/ 256 h 256"/>
              <a:gd name="T18" fmla="*/ 301 w 1029"/>
              <a:gd name="T19" fmla="*/ 252 h 256"/>
              <a:gd name="T20" fmla="*/ 333 w 1029"/>
              <a:gd name="T21" fmla="*/ 236 h 256"/>
              <a:gd name="T22" fmla="*/ 365 w 1029"/>
              <a:gd name="T23" fmla="*/ 212 h 256"/>
              <a:gd name="T24" fmla="*/ 401 w 1029"/>
              <a:gd name="T25" fmla="*/ 192 h 256"/>
              <a:gd name="T26" fmla="*/ 433 w 1029"/>
              <a:gd name="T27" fmla="*/ 172 h 256"/>
              <a:gd name="T28" fmla="*/ 465 w 1029"/>
              <a:gd name="T29" fmla="*/ 168 h 256"/>
              <a:gd name="T30" fmla="*/ 497 w 1029"/>
              <a:gd name="T31" fmla="*/ 172 h 256"/>
              <a:gd name="T32" fmla="*/ 533 w 1029"/>
              <a:gd name="T33" fmla="*/ 188 h 256"/>
              <a:gd name="T34" fmla="*/ 565 w 1029"/>
              <a:gd name="T35" fmla="*/ 208 h 256"/>
              <a:gd name="T36" fmla="*/ 597 w 1029"/>
              <a:gd name="T37" fmla="*/ 232 h 256"/>
              <a:gd name="T38" fmla="*/ 629 w 1029"/>
              <a:gd name="T39" fmla="*/ 248 h 256"/>
              <a:gd name="T40" fmla="*/ 665 w 1029"/>
              <a:gd name="T41" fmla="*/ 256 h 256"/>
              <a:gd name="T42" fmla="*/ 697 w 1029"/>
              <a:gd name="T43" fmla="*/ 248 h 256"/>
              <a:gd name="T44" fmla="*/ 729 w 1029"/>
              <a:gd name="T45" fmla="*/ 232 h 256"/>
              <a:gd name="T46" fmla="*/ 761 w 1029"/>
              <a:gd name="T47" fmla="*/ 208 h 256"/>
              <a:gd name="T48" fmla="*/ 797 w 1029"/>
              <a:gd name="T49" fmla="*/ 184 h 256"/>
              <a:gd name="T50" fmla="*/ 829 w 1029"/>
              <a:gd name="T51" fmla="*/ 164 h 256"/>
              <a:gd name="T52" fmla="*/ 861 w 1029"/>
              <a:gd name="T53" fmla="*/ 148 h 256"/>
              <a:gd name="T54" fmla="*/ 893 w 1029"/>
              <a:gd name="T55" fmla="*/ 140 h 256"/>
              <a:gd name="T56" fmla="*/ 929 w 1029"/>
              <a:gd name="T57" fmla="*/ 140 h 256"/>
              <a:gd name="T58" fmla="*/ 961 w 1029"/>
              <a:gd name="T59" fmla="*/ 152 h 256"/>
              <a:gd name="T60" fmla="*/ 993 w 1029"/>
              <a:gd name="T61" fmla="*/ 168 h 256"/>
              <a:gd name="T62" fmla="*/ 1029 w 1029"/>
              <a:gd name="T63" fmla="*/ 184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256">
                <a:moveTo>
                  <a:pt x="0" y="0"/>
                </a:moveTo>
                <a:lnTo>
                  <a:pt x="36" y="12"/>
                </a:lnTo>
                <a:lnTo>
                  <a:pt x="68" y="48"/>
                </a:lnTo>
                <a:lnTo>
                  <a:pt x="100" y="96"/>
                </a:lnTo>
                <a:lnTo>
                  <a:pt x="137" y="140"/>
                </a:lnTo>
                <a:lnTo>
                  <a:pt x="169" y="180"/>
                </a:lnTo>
                <a:lnTo>
                  <a:pt x="201" y="216"/>
                </a:lnTo>
                <a:lnTo>
                  <a:pt x="233" y="244"/>
                </a:lnTo>
                <a:lnTo>
                  <a:pt x="269" y="256"/>
                </a:lnTo>
                <a:lnTo>
                  <a:pt x="301" y="252"/>
                </a:lnTo>
                <a:lnTo>
                  <a:pt x="333" y="236"/>
                </a:lnTo>
                <a:lnTo>
                  <a:pt x="365" y="212"/>
                </a:lnTo>
                <a:lnTo>
                  <a:pt x="401" y="192"/>
                </a:lnTo>
                <a:lnTo>
                  <a:pt x="433" y="172"/>
                </a:lnTo>
                <a:lnTo>
                  <a:pt x="465" y="168"/>
                </a:lnTo>
                <a:lnTo>
                  <a:pt x="497" y="172"/>
                </a:lnTo>
                <a:lnTo>
                  <a:pt x="533" y="188"/>
                </a:lnTo>
                <a:lnTo>
                  <a:pt x="565" y="208"/>
                </a:lnTo>
                <a:lnTo>
                  <a:pt x="597" y="232"/>
                </a:lnTo>
                <a:lnTo>
                  <a:pt x="629" y="248"/>
                </a:lnTo>
                <a:lnTo>
                  <a:pt x="665" y="256"/>
                </a:lnTo>
                <a:lnTo>
                  <a:pt x="697" y="248"/>
                </a:lnTo>
                <a:lnTo>
                  <a:pt x="729" y="232"/>
                </a:lnTo>
                <a:lnTo>
                  <a:pt x="761" y="208"/>
                </a:lnTo>
                <a:lnTo>
                  <a:pt x="797" y="184"/>
                </a:lnTo>
                <a:lnTo>
                  <a:pt x="829" y="164"/>
                </a:lnTo>
                <a:lnTo>
                  <a:pt x="861" y="148"/>
                </a:lnTo>
                <a:lnTo>
                  <a:pt x="893" y="140"/>
                </a:lnTo>
                <a:lnTo>
                  <a:pt x="929" y="140"/>
                </a:lnTo>
                <a:lnTo>
                  <a:pt x="961" y="152"/>
                </a:lnTo>
                <a:lnTo>
                  <a:pt x="993" y="168"/>
                </a:lnTo>
                <a:lnTo>
                  <a:pt x="1029" y="184"/>
                </a:lnTo>
              </a:path>
            </a:pathLst>
          </a:custGeom>
          <a:noFill/>
          <a:ln w="0">
            <a:solidFill>
              <a:schemeClr val="tx2">
                <a:lumMod val="60000"/>
                <a:lumOff val="40000"/>
              </a:schemeClr>
            </a:solidFill>
            <a:prstDash val="sysDot"/>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58" name="Freeform 1100"/>
          <p:cNvSpPr>
            <a:spLocks/>
          </p:cNvSpPr>
          <p:nvPr/>
        </p:nvSpPr>
        <p:spPr bwMode="auto">
          <a:xfrm>
            <a:off x="1671960" y="1948086"/>
            <a:ext cx="1769666" cy="514350"/>
          </a:xfrm>
          <a:custGeom>
            <a:avLst/>
            <a:gdLst>
              <a:gd name="T0" fmla="*/ 0 w 1029"/>
              <a:gd name="T1" fmla="*/ 232 h 324"/>
              <a:gd name="T2" fmla="*/ 36 w 1029"/>
              <a:gd name="T3" fmla="*/ 208 h 324"/>
              <a:gd name="T4" fmla="*/ 68 w 1029"/>
              <a:gd name="T5" fmla="*/ 136 h 324"/>
              <a:gd name="T6" fmla="*/ 100 w 1029"/>
              <a:gd name="T7" fmla="*/ 60 h 324"/>
              <a:gd name="T8" fmla="*/ 137 w 1029"/>
              <a:gd name="T9" fmla="*/ 20 h 324"/>
              <a:gd name="T10" fmla="*/ 169 w 1029"/>
              <a:gd name="T11" fmla="*/ 0 h 324"/>
              <a:gd name="T12" fmla="*/ 201 w 1029"/>
              <a:gd name="T13" fmla="*/ 4 h 324"/>
              <a:gd name="T14" fmla="*/ 233 w 1029"/>
              <a:gd name="T15" fmla="*/ 20 h 324"/>
              <a:gd name="T16" fmla="*/ 269 w 1029"/>
              <a:gd name="T17" fmla="*/ 48 h 324"/>
              <a:gd name="T18" fmla="*/ 301 w 1029"/>
              <a:gd name="T19" fmla="*/ 80 h 324"/>
              <a:gd name="T20" fmla="*/ 333 w 1029"/>
              <a:gd name="T21" fmla="*/ 120 h 324"/>
              <a:gd name="T22" fmla="*/ 365 w 1029"/>
              <a:gd name="T23" fmla="*/ 156 h 324"/>
              <a:gd name="T24" fmla="*/ 401 w 1029"/>
              <a:gd name="T25" fmla="*/ 188 h 324"/>
              <a:gd name="T26" fmla="*/ 433 w 1029"/>
              <a:gd name="T27" fmla="*/ 216 h 324"/>
              <a:gd name="T28" fmla="*/ 465 w 1029"/>
              <a:gd name="T29" fmla="*/ 240 h 324"/>
              <a:gd name="T30" fmla="*/ 497 w 1029"/>
              <a:gd name="T31" fmla="*/ 260 h 324"/>
              <a:gd name="T32" fmla="*/ 533 w 1029"/>
              <a:gd name="T33" fmla="*/ 268 h 324"/>
              <a:gd name="T34" fmla="*/ 565 w 1029"/>
              <a:gd name="T35" fmla="*/ 272 h 324"/>
              <a:gd name="T36" fmla="*/ 597 w 1029"/>
              <a:gd name="T37" fmla="*/ 272 h 324"/>
              <a:gd name="T38" fmla="*/ 629 w 1029"/>
              <a:gd name="T39" fmla="*/ 268 h 324"/>
              <a:gd name="T40" fmla="*/ 665 w 1029"/>
              <a:gd name="T41" fmla="*/ 268 h 324"/>
              <a:gd name="T42" fmla="*/ 697 w 1029"/>
              <a:gd name="T43" fmla="*/ 268 h 324"/>
              <a:gd name="T44" fmla="*/ 729 w 1029"/>
              <a:gd name="T45" fmla="*/ 276 h 324"/>
              <a:gd name="T46" fmla="*/ 761 w 1029"/>
              <a:gd name="T47" fmla="*/ 284 h 324"/>
              <a:gd name="T48" fmla="*/ 797 w 1029"/>
              <a:gd name="T49" fmla="*/ 296 h 324"/>
              <a:gd name="T50" fmla="*/ 829 w 1029"/>
              <a:gd name="T51" fmla="*/ 308 h 324"/>
              <a:gd name="T52" fmla="*/ 861 w 1029"/>
              <a:gd name="T53" fmla="*/ 316 h 324"/>
              <a:gd name="T54" fmla="*/ 893 w 1029"/>
              <a:gd name="T55" fmla="*/ 324 h 324"/>
              <a:gd name="T56" fmla="*/ 929 w 1029"/>
              <a:gd name="T57" fmla="*/ 324 h 324"/>
              <a:gd name="T58" fmla="*/ 961 w 1029"/>
              <a:gd name="T59" fmla="*/ 316 h 324"/>
              <a:gd name="T60" fmla="*/ 993 w 1029"/>
              <a:gd name="T61" fmla="*/ 308 h 324"/>
              <a:gd name="T62" fmla="*/ 1029 w 1029"/>
              <a:gd name="T63" fmla="*/ 292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324">
                <a:moveTo>
                  <a:pt x="0" y="232"/>
                </a:moveTo>
                <a:lnTo>
                  <a:pt x="36" y="208"/>
                </a:lnTo>
                <a:lnTo>
                  <a:pt x="68" y="136"/>
                </a:lnTo>
                <a:lnTo>
                  <a:pt x="100" y="60"/>
                </a:lnTo>
                <a:lnTo>
                  <a:pt x="137" y="20"/>
                </a:lnTo>
                <a:lnTo>
                  <a:pt x="169" y="0"/>
                </a:lnTo>
                <a:lnTo>
                  <a:pt x="201" y="4"/>
                </a:lnTo>
                <a:lnTo>
                  <a:pt x="233" y="20"/>
                </a:lnTo>
                <a:lnTo>
                  <a:pt x="269" y="48"/>
                </a:lnTo>
                <a:lnTo>
                  <a:pt x="301" y="80"/>
                </a:lnTo>
                <a:lnTo>
                  <a:pt x="333" y="120"/>
                </a:lnTo>
                <a:lnTo>
                  <a:pt x="365" y="156"/>
                </a:lnTo>
                <a:lnTo>
                  <a:pt x="401" y="188"/>
                </a:lnTo>
                <a:lnTo>
                  <a:pt x="433" y="216"/>
                </a:lnTo>
                <a:lnTo>
                  <a:pt x="465" y="240"/>
                </a:lnTo>
                <a:lnTo>
                  <a:pt x="497" y="260"/>
                </a:lnTo>
                <a:lnTo>
                  <a:pt x="533" y="268"/>
                </a:lnTo>
                <a:lnTo>
                  <a:pt x="565" y="272"/>
                </a:lnTo>
                <a:lnTo>
                  <a:pt x="597" y="272"/>
                </a:lnTo>
                <a:lnTo>
                  <a:pt x="629" y="268"/>
                </a:lnTo>
                <a:lnTo>
                  <a:pt x="665" y="268"/>
                </a:lnTo>
                <a:lnTo>
                  <a:pt x="697" y="268"/>
                </a:lnTo>
                <a:lnTo>
                  <a:pt x="729" y="276"/>
                </a:lnTo>
                <a:lnTo>
                  <a:pt x="761" y="284"/>
                </a:lnTo>
                <a:lnTo>
                  <a:pt x="797" y="296"/>
                </a:lnTo>
                <a:lnTo>
                  <a:pt x="829" y="308"/>
                </a:lnTo>
                <a:lnTo>
                  <a:pt x="861" y="316"/>
                </a:lnTo>
                <a:lnTo>
                  <a:pt x="893" y="324"/>
                </a:lnTo>
                <a:lnTo>
                  <a:pt x="929" y="324"/>
                </a:lnTo>
                <a:lnTo>
                  <a:pt x="961" y="316"/>
                </a:lnTo>
                <a:lnTo>
                  <a:pt x="993" y="308"/>
                </a:lnTo>
                <a:lnTo>
                  <a:pt x="1029" y="292"/>
                </a:lnTo>
              </a:path>
            </a:pathLst>
          </a:custGeom>
          <a:noFill/>
          <a:ln w="0">
            <a:solidFill>
              <a:schemeClr val="tx2">
                <a:lumMod val="60000"/>
                <a:lumOff val="40000"/>
              </a:schemeClr>
            </a:solidFill>
            <a:prstDash val="sysDot"/>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59" name="Freeform 1101"/>
          <p:cNvSpPr>
            <a:spLocks/>
          </p:cNvSpPr>
          <p:nvPr/>
        </p:nvSpPr>
        <p:spPr bwMode="auto">
          <a:xfrm>
            <a:off x="1671960" y="2290986"/>
            <a:ext cx="1769666" cy="292100"/>
          </a:xfrm>
          <a:custGeom>
            <a:avLst/>
            <a:gdLst>
              <a:gd name="T0" fmla="*/ 0 w 1029"/>
              <a:gd name="T1" fmla="*/ 0 h 184"/>
              <a:gd name="T2" fmla="*/ 36 w 1029"/>
              <a:gd name="T3" fmla="*/ 4 h 184"/>
              <a:gd name="T4" fmla="*/ 68 w 1029"/>
              <a:gd name="T5" fmla="*/ 0 h 184"/>
              <a:gd name="T6" fmla="*/ 100 w 1029"/>
              <a:gd name="T7" fmla="*/ 20 h 184"/>
              <a:gd name="T8" fmla="*/ 137 w 1029"/>
              <a:gd name="T9" fmla="*/ 60 h 184"/>
              <a:gd name="T10" fmla="*/ 169 w 1029"/>
              <a:gd name="T11" fmla="*/ 92 h 184"/>
              <a:gd name="T12" fmla="*/ 201 w 1029"/>
              <a:gd name="T13" fmla="*/ 120 h 184"/>
              <a:gd name="T14" fmla="*/ 233 w 1029"/>
              <a:gd name="T15" fmla="*/ 136 h 184"/>
              <a:gd name="T16" fmla="*/ 269 w 1029"/>
              <a:gd name="T17" fmla="*/ 140 h 184"/>
              <a:gd name="T18" fmla="*/ 301 w 1029"/>
              <a:gd name="T19" fmla="*/ 132 h 184"/>
              <a:gd name="T20" fmla="*/ 333 w 1029"/>
              <a:gd name="T21" fmla="*/ 116 h 184"/>
              <a:gd name="T22" fmla="*/ 365 w 1029"/>
              <a:gd name="T23" fmla="*/ 100 h 184"/>
              <a:gd name="T24" fmla="*/ 401 w 1029"/>
              <a:gd name="T25" fmla="*/ 80 h 184"/>
              <a:gd name="T26" fmla="*/ 433 w 1029"/>
              <a:gd name="T27" fmla="*/ 68 h 184"/>
              <a:gd name="T28" fmla="*/ 465 w 1029"/>
              <a:gd name="T29" fmla="*/ 68 h 184"/>
              <a:gd name="T30" fmla="*/ 497 w 1029"/>
              <a:gd name="T31" fmla="*/ 76 h 184"/>
              <a:gd name="T32" fmla="*/ 533 w 1029"/>
              <a:gd name="T33" fmla="*/ 88 h 184"/>
              <a:gd name="T34" fmla="*/ 565 w 1029"/>
              <a:gd name="T35" fmla="*/ 112 h 184"/>
              <a:gd name="T36" fmla="*/ 597 w 1029"/>
              <a:gd name="T37" fmla="*/ 136 h 184"/>
              <a:gd name="T38" fmla="*/ 629 w 1029"/>
              <a:gd name="T39" fmla="*/ 156 h 184"/>
              <a:gd name="T40" fmla="*/ 665 w 1029"/>
              <a:gd name="T41" fmla="*/ 176 h 184"/>
              <a:gd name="T42" fmla="*/ 697 w 1029"/>
              <a:gd name="T43" fmla="*/ 184 h 184"/>
              <a:gd name="T44" fmla="*/ 729 w 1029"/>
              <a:gd name="T45" fmla="*/ 184 h 184"/>
              <a:gd name="T46" fmla="*/ 761 w 1029"/>
              <a:gd name="T47" fmla="*/ 176 h 184"/>
              <a:gd name="T48" fmla="*/ 797 w 1029"/>
              <a:gd name="T49" fmla="*/ 156 h 184"/>
              <a:gd name="T50" fmla="*/ 829 w 1029"/>
              <a:gd name="T51" fmla="*/ 136 h 184"/>
              <a:gd name="T52" fmla="*/ 861 w 1029"/>
              <a:gd name="T53" fmla="*/ 112 h 184"/>
              <a:gd name="T54" fmla="*/ 893 w 1029"/>
              <a:gd name="T55" fmla="*/ 100 h 184"/>
              <a:gd name="T56" fmla="*/ 929 w 1029"/>
              <a:gd name="T57" fmla="*/ 96 h 184"/>
              <a:gd name="T58" fmla="*/ 961 w 1029"/>
              <a:gd name="T59" fmla="*/ 104 h 184"/>
              <a:gd name="T60" fmla="*/ 993 w 1029"/>
              <a:gd name="T61" fmla="*/ 124 h 184"/>
              <a:gd name="T62" fmla="*/ 1029 w 1029"/>
              <a:gd name="T63" fmla="*/ 144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184">
                <a:moveTo>
                  <a:pt x="0" y="0"/>
                </a:moveTo>
                <a:lnTo>
                  <a:pt x="36" y="4"/>
                </a:lnTo>
                <a:lnTo>
                  <a:pt x="68" y="0"/>
                </a:lnTo>
                <a:lnTo>
                  <a:pt x="100" y="20"/>
                </a:lnTo>
                <a:lnTo>
                  <a:pt x="137" y="60"/>
                </a:lnTo>
                <a:lnTo>
                  <a:pt x="169" y="92"/>
                </a:lnTo>
                <a:lnTo>
                  <a:pt x="201" y="120"/>
                </a:lnTo>
                <a:lnTo>
                  <a:pt x="233" y="136"/>
                </a:lnTo>
                <a:lnTo>
                  <a:pt x="269" y="140"/>
                </a:lnTo>
                <a:lnTo>
                  <a:pt x="301" y="132"/>
                </a:lnTo>
                <a:lnTo>
                  <a:pt x="333" y="116"/>
                </a:lnTo>
                <a:lnTo>
                  <a:pt x="365" y="100"/>
                </a:lnTo>
                <a:lnTo>
                  <a:pt x="401" y="80"/>
                </a:lnTo>
                <a:lnTo>
                  <a:pt x="433" y="68"/>
                </a:lnTo>
                <a:lnTo>
                  <a:pt x="465" y="68"/>
                </a:lnTo>
                <a:lnTo>
                  <a:pt x="497" y="76"/>
                </a:lnTo>
                <a:lnTo>
                  <a:pt x="533" y="88"/>
                </a:lnTo>
                <a:lnTo>
                  <a:pt x="565" y="112"/>
                </a:lnTo>
                <a:lnTo>
                  <a:pt x="597" y="136"/>
                </a:lnTo>
                <a:lnTo>
                  <a:pt x="629" y="156"/>
                </a:lnTo>
                <a:lnTo>
                  <a:pt x="665" y="176"/>
                </a:lnTo>
                <a:lnTo>
                  <a:pt x="697" y="184"/>
                </a:lnTo>
                <a:lnTo>
                  <a:pt x="729" y="184"/>
                </a:lnTo>
                <a:lnTo>
                  <a:pt x="761" y="176"/>
                </a:lnTo>
                <a:lnTo>
                  <a:pt x="797" y="156"/>
                </a:lnTo>
                <a:lnTo>
                  <a:pt x="829" y="136"/>
                </a:lnTo>
                <a:lnTo>
                  <a:pt x="861" y="112"/>
                </a:lnTo>
                <a:lnTo>
                  <a:pt x="893" y="100"/>
                </a:lnTo>
                <a:lnTo>
                  <a:pt x="929" y="96"/>
                </a:lnTo>
                <a:lnTo>
                  <a:pt x="961" y="104"/>
                </a:lnTo>
                <a:lnTo>
                  <a:pt x="993" y="124"/>
                </a:lnTo>
                <a:lnTo>
                  <a:pt x="1029" y="144"/>
                </a:lnTo>
              </a:path>
            </a:pathLst>
          </a:custGeom>
          <a:noFill/>
          <a:ln w="0">
            <a:solidFill>
              <a:schemeClr val="tx2">
                <a:lumMod val="60000"/>
                <a:lumOff val="40000"/>
              </a:schemeClr>
            </a:solidFill>
            <a:prstDash val="sysDot"/>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60" name="Freeform 1102"/>
          <p:cNvSpPr>
            <a:spLocks/>
          </p:cNvSpPr>
          <p:nvPr/>
        </p:nvSpPr>
        <p:spPr bwMode="auto">
          <a:xfrm>
            <a:off x="1671960" y="1306736"/>
            <a:ext cx="1769666" cy="996950"/>
          </a:xfrm>
          <a:custGeom>
            <a:avLst/>
            <a:gdLst>
              <a:gd name="T0" fmla="*/ 0 w 1029"/>
              <a:gd name="T1" fmla="*/ 628 h 628"/>
              <a:gd name="T2" fmla="*/ 36 w 1029"/>
              <a:gd name="T3" fmla="*/ 608 h 628"/>
              <a:gd name="T4" fmla="*/ 68 w 1029"/>
              <a:gd name="T5" fmla="*/ 544 h 628"/>
              <a:gd name="T6" fmla="*/ 100 w 1029"/>
              <a:gd name="T7" fmla="*/ 468 h 628"/>
              <a:gd name="T8" fmla="*/ 137 w 1029"/>
              <a:gd name="T9" fmla="*/ 412 h 628"/>
              <a:gd name="T10" fmla="*/ 169 w 1029"/>
              <a:gd name="T11" fmla="*/ 364 h 628"/>
              <a:gd name="T12" fmla="*/ 201 w 1029"/>
              <a:gd name="T13" fmla="*/ 316 h 628"/>
              <a:gd name="T14" fmla="*/ 233 w 1029"/>
              <a:gd name="T15" fmla="*/ 268 h 628"/>
              <a:gd name="T16" fmla="*/ 269 w 1029"/>
              <a:gd name="T17" fmla="*/ 220 h 628"/>
              <a:gd name="T18" fmla="*/ 301 w 1029"/>
              <a:gd name="T19" fmla="*/ 172 h 628"/>
              <a:gd name="T20" fmla="*/ 333 w 1029"/>
              <a:gd name="T21" fmla="*/ 132 h 628"/>
              <a:gd name="T22" fmla="*/ 365 w 1029"/>
              <a:gd name="T23" fmla="*/ 100 h 628"/>
              <a:gd name="T24" fmla="*/ 401 w 1029"/>
              <a:gd name="T25" fmla="*/ 76 h 628"/>
              <a:gd name="T26" fmla="*/ 433 w 1029"/>
              <a:gd name="T27" fmla="*/ 60 h 628"/>
              <a:gd name="T28" fmla="*/ 465 w 1029"/>
              <a:gd name="T29" fmla="*/ 48 h 628"/>
              <a:gd name="T30" fmla="*/ 497 w 1029"/>
              <a:gd name="T31" fmla="*/ 36 h 628"/>
              <a:gd name="T32" fmla="*/ 533 w 1029"/>
              <a:gd name="T33" fmla="*/ 32 h 628"/>
              <a:gd name="T34" fmla="*/ 565 w 1029"/>
              <a:gd name="T35" fmla="*/ 28 h 628"/>
              <a:gd name="T36" fmla="*/ 597 w 1029"/>
              <a:gd name="T37" fmla="*/ 28 h 628"/>
              <a:gd name="T38" fmla="*/ 629 w 1029"/>
              <a:gd name="T39" fmla="*/ 28 h 628"/>
              <a:gd name="T40" fmla="*/ 665 w 1029"/>
              <a:gd name="T41" fmla="*/ 28 h 628"/>
              <a:gd name="T42" fmla="*/ 697 w 1029"/>
              <a:gd name="T43" fmla="*/ 28 h 628"/>
              <a:gd name="T44" fmla="*/ 729 w 1029"/>
              <a:gd name="T45" fmla="*/ 28 h 628"/>
              <a:gd name="T46" fmla="*/ 761 w 1029"/>
              <a:gd name="T47" fmla="*/ 24 h 628"/>
              <a:gd name="T48" fmla="*/ 797 w 1029"/>
              <a:gd name="T49" fmla="*/ 20 h 628"/>
              <a:gd name="T50" fmla="*/ 829 w 1029"/>
              <a:gd name="T51" fmla="*/ 16 h 628"/>
              <a:gd name="T52" fmla="*/ 861 w 1029"/>
              <a:gd name="T53" fmla="*/ 12 h 628"/>
              <a:gd name="T54" fmla="*/ 893 w 1029"/>
              <a:gd name="T55" fmla="*/ 4 h 628"/>
              <a:gd name="T56" fmla="*/ 929 w 1029"/>
              <a:gd name="T57" fmla="*/ 0 h 628"/>
              <a:gd name="T58" fmla="*/ 961 w 1029"/>
              <a:gd name="T59" fmla="*/ 0 h 628"/>
              <a:gd name="T60" fmla="*/ 993 w 1029"/>
              <a:gd name="T61" fmla="*/ 0 h 628"/>
              <a:gd name="T62" fmla="*/ 1029 w 1029"/>
              <a:gd name="T63" fmla="*/ 0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628">
                <a:moveTo>
                  <a:pt x="0" y="628"/>
                </a:moveTo>
                <a:lnTo>
                  <a:pt x="36" y="608"/>
                </a:lnTo>
                <a:lnTo>
                  <a:pt x="68" y="544"/>
                </a:lnTo>
                <a:lnTo>
                  <a:pt x="100" y="468"/>
                </a:lnTo>
                <a:lnTo>
                  <a:pt x="137" y="412"/>
                </a:lnTo>
                <a:lnTo>
                  <a:pt x="169" y="364"/>
                </a:lnTo>
                <a:lnTo>
                  <a:pt x="201" y="316"/>
                </a:lnTo>
                <a:lnTo>
                  <a:pt x="233" y="268"/>
                </a:lnTo>
                <a:lnTo>
                  <a:pt x="269" y="220"/>
                </a:lnTo>
                <a:lnTo>
                  <a:pt x="301" y="172"/>
                </a:lnTo>
                <a:lnTo>
                  <a:pt x="333" y="132"/>
                </a:lnTo>
                <a:lnTo>
                  <a:pt x="365" y="100"/>
                </a:lnTo>
                <a:lnTo>
                  <a:pt x="401" y="76"/>
                </a:lnTo>
                <a:lnTo>
                  <a:pt x="433" y="60"/>
                </a:lnTo>
                <a:lnTo>
                  <a:pt x="465" y="48"/>
                </a:lnTo>
                <a:lnTo>
                  <a:pt x="497" y="36"/>
                </a:lnTo>
                <a:lnTo>
                  <a:pt x="533" y="32"/>
                </a:lnTo>
                <a:lnTo>
                  <a:pt x="565" y="28"/>
                </a:lnTo>
                <a:lnTo>
                  <a:pt x="597" y="28"/>
                </a:lnTo>
                <a:lnTo>
                  <a:pt x="629" y="28"/>
                </a:lnTo>
                <a:lnTo>
                  <a:pt x="665" y="28"/>
                </a:lnTo>
                <a:lnTo>
                  <a:pt x="697" y="28"/>
                </a:lnTo>
                <a:lnTo>
                  <a:pt x="729" y="28"/>
                </a:lnTo>
                <a:lnTo>
                  <a:pt x="761" y="24"/>
                </a:lnTo>
                <a:lnTo>
                  <a:pt x="797" y="20"/>
                </a:lnTo>
                <a:lnTo>
                  <a:pt x="829" y="16"/>
                </a:lnTo>
                <a:lnTo>
                  <a:pt x="861" y="12"/>
                </a:lnTo>
                <a:lnTo>
                  <a:pt x="893" y="4"/>
                </a:lnTo>
                <a:lnTo>
                  <a:pt x="929" y="0"/>
                </a:lnTo>
                <a:lnTo>
                  <a:pt x="961" y="0"/>
                </a:lnTo>
                <a:lnTo>
                  <a:pt x="993" y="0"/>
                </a:lnTo>
                <a:lnTo>
                  <a:pt x="1029" y="0"/>
                </a:lnTo>
              </a:path>
            </a:pathLst>
          </a:custGeom>
          <a:noFill/>
          <a:ln w="0">
            <a:solidFill>
              <a:schemeClr val="tx2">
                <a:lumMod val="60000"/>
                <a:lumOff val="40000"/>
              </a:schemeClr>
            </a:solidFill>
            <a:prstDash val="sysDot"/>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61" name="Freeform 1103"/>
          <p:cNvSpPr>
            <a:spLocks/>
          </p:cNvSpPr>
          <p:nvPr/>
        </p:nvSpPr>
        <p:spPr bwMode="auto">
          <a:xfrm>
            <a:off x="1671960" y="2354486"/>
            <a:ext cx="1769666" cy="146050"/>
          </a:xfrm>
          <a:custGeom>
            <a:avLst/>
            <a:gdLst>
              <a:gd name="T0" fmla="*/ 0 w 1029"/>
              <a:gd name="T1" fmla="*/ 0 h 92"/>
              <a:gd name="T2" fmla="*/ 36 w 1029"/>
              <a:gd name="T3" fmla="*/ 0 h 92"/>
              <a:gd name="T4" fmla="*/ 68 w 1029"/>
              <a:gd name="T5" fmla="*/ 8 h 92"/>
              <a:gd name="T6" fmla="*/ 100 w 1029"/>
              <a:gd name="T7" fmla="*/ 24 h 92"/>
              <a:gd name="T8" fmla="*/ 137 w 1029"/>
              <a:gd name="T9" fmla="*/ 36 h 92"/>
              <a:gd name="T10" fmla="*/ 169 w 1029"/>
              <a:gd name="T11" fmla="*/ 44 h 92"/>
              <a:gd name="T12" fmla="*/ 201 w 1029"/>
              <a:gd name="T13" fmla="*/ 44 h 92"/>
              <a:gd name="T14" fmla="*/ 233 w 1029"/>
              <a:gd name="T15" fmla="*/ 40 h 92"/>
              <a:gd name="T16" fmla="*/ 269 w 1029"/>
              <a:gd name="T17" fmla="*/ 40 h 92"/>
              <a:gd name="T18" fmla="*/ 301 w 1029"/>
              <a:gd name="T19" fmla="*/ 36 h 92"/>
              <a:gd name="T20" fmla="*/ 333 w 1029"/>
              <a:gd name="T21" fmla="*/ 36 h 92"/>
              <a:gd name="T22" fmla="*/ 365 w 1029"/>
              <a:gd name="T23" fmla="*/ 40 h 92"/>
              <a:gd name="T24" fmla="*/ 401 w 1029"/>
              <a:gd name="T25" fmla="*/ 48 h 92"/>
              <a:gd name="T26" fmla="*/ 433 w 1029"/>
              <a:gd name="T27" fmla="*/ 56 h 92"/>
              <a:gd name="T28" fmla="*/ 465 w 1029"/>
              <a:gd name="T29" fmla="*/ 64 h 92"/>
              <a:gd name="T30" fmla="*/ 497 w 1029"/>
              <a:gd name="T31" fmla="*/ 72 h 92"/>
              <a:gd name="T32" fmla="*/ 533 w 1029"/>
              <a:gd name="T33" fmla="*/ 76 h 92"/>
              <a:gd name="T34" fmla="*/ 565 w 1029"/>
              <a:gd name="T35" fmla="*/ 76 h 92"/>
              <a:gd name="T36" fmla="*/ 597 w 1029"/>
              <a:gd name="T37" fmla="*/ 72 h 92"/>
              <a:gd name="T38" fmla="*/ 629 w 1029"/>
              <a:gd name="T39" fmla="*/ 68 h 92"/>
              <a:gd name="T40" fmla="*/ 665 w 1029"/>
              <a:gd name="T41" fmla="*/ 64 h 92"/>
              <a:gd name="T42" fmla="*/ 697 w 1029"/>
              <a:gd name="T43" fmla="*/ 60 h 92"/>
              <a:gd name="T44" fmla="*/ 729 w 1029"/>
              <a:gd name="T45" fmla="*/ 56 h 92"/>
              <a:gd name="T46" fmla="*/ 761 w 1029"/>
              <a:gd name="T47" fmla="*/ 56 h 92"/>
              <a:gd name="T48" fmla="*/ 797 w 1029"/>
              <a:gd name="T49" fmla="*/ 64 h 92"/>
              <a:gd name="T50" fmla="*/ 829 w 1029"/>
              <a:gd name="T51" fmla="*/ 72 h 92"/>
              <a:gd name="T52" fmla="*/ 861 w 1029"/>
              <a:gd name="T53" fmla="*/ 80 h 92"/>
              <a:gd name="T54" fmla="*/ 893 w 1029"/>
              <a:gd name="T55" fmla="*/ 88 h 92"/>
              <a:gd name="T56" fmla="*/ 929 w 1029"/>
              <a:gd name="T57" fmla="*/ 92 h 92"/>
              <a:gd name="T58" fmla="*/ 961 w 1029"/>
              <a:gd name="T59" fmla="*/ 92 h 92"/>
              <a:gd name="T60" fmla="*/ 993 w 1029"/>
              <a:gd name="T61" fmla="*/ 88 h 92"/>
              <a:gd name="T62" fmla="*/ 1029 w 1029"/>
              <a:gd name="T63" fmla="*/ 8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92">
                <a:moveTo>
                  <a:pt x="0" y="0"/>
                </a:moveTo>
                <a:lnTo>
                  <a:pt x="36" y="0"/>
                </a:lnTo>
                <a:lnTo>
                  <a:pt x="68" y="8"/>
                </a:lnTo>
                <a:lnTo>
                  <a:pt x="100" y="24"/>
                </a:lnTo>
                <a:lnTo>
                  <a:pt x="137" y="36"/>
                </a:lnTo>
                <a:lnTo>
                  <a:pt x="169" y="44"/>
                </a:lnTo>
                <a:lnTo>
                  <a:pt x="201" y="44"/>
                </a:lnTo>
                <a:lnTo>
                  <a:pt x="233" y="40"/>
                </a:lnTo>
                <a:lnTo>
                  <a:pt x="269" y="40"/>
                </a:lnTo>
                <a:lnTo>
                  <a:pt x="301" y="36"/>
                </a:lnTo>
                <a:lnTo>
                  <a:pt x="333" y="36"/>
                </a:lnTo>
                <a:lnTo>
                  <a:pt x="365" y="40"/>
                </a:lnTo>
                <a:lnTo>
                  <a:pt x="401" y="48"/>
                </a:lnTo>
                <a:lnTo>
                  <a:pt x="433" y="56"/>
                </a:lnTo>
                <a:lnTo>
                  <a:pt x="465" y="64"/>
                </a:lnTo>
                <a:lnTo>
                  <a:pt x="497" y="72"/>
                </a:lnTo>
                <a:lnTo>
                  <a:pt x="533" y="76"/>
                </a:lnTo>
                <a:lnTo>
                  <a:pt x="565" y="76"/>
                </a:lnTo>
                <a:lnTo>
                  <a:pt x="597" y="72"/>
                </a:lnTo>
                <a:lnTo>
                  <a:pt x="629" y="68"/>
                </a:lnTo>
                <a:lnTo>
                  <a:pt x="665" y="64"/>
                </a:lnTo>
                <a:lnTo>
                  <a:pt x="697" y="60"/>
                </a:lnTo>
                <a:lnTo>
                  <a:pt x="729" y="56"/>
                </a:lnTo>
                <a:lnTo>
                  <a:pt x="761" y="56"/>
                </a:lnTo>
                <a:lnTo>
                  <a:pt x="797" y="64"/>
                </a:lnTo>
                <a:lnTo>
                  <a:pt x="829" y="72"/>
                </a:lnTo>
                <a:lnTo>
                  <a:pt x="861" y="80"/>
                </a:lnTo>
                <a:lnTo>
                  <a:pt x="893" y="88"/>
                </a:lnTo>
                <a:lnTo>
                  <a:pt x="929" y="92"/>
                </a:lnTo>
                <a:lnTo>
                  <a:pt x="961" y="92"/>
                </a:lnTo>
                <a:lnTo>
                  <a:pt x="993" y="88"/>
                </a:lnTo>
                <a:lnTo>
                  <a:pt x="1029" y="80"/>
                </a:lnTo>
              </a:path>
            </a:pathLst>
          </a:custGeom>
          <a:noFill/>
          <a:ln w="0">
            <a:solidFill>
              <a:schemeClr val="tx2">
                <a:lumMod val="60000"/>
                <a:lumOff val="40000"/>
              </a:schemeClr>
            </a:solidFill>
            <a:prstDash val="sysDot"/>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62" name="Freeform 1104"/>
          <p:cNvSpPr>
            <a:spLocks/>
          </p:cNvSpPr>
          <p:nvPr/>
        </p:nvSpPr>
        <p:spPr bwMode="auto">
          <a:xfrm>
            <a:off x="1671960" y="2284636"/>
            <a:ext cx="1769666" cy="82550"/>
          </a:xfrm>
          <a:custGeom>
            <a:avLst/>
            <a:gdLst>
              <a:gd name="T0" fmla="*/ 0 w 1029"/>
              <a:gd name="T1" fmla="*/ 28 h 52"/>
              <a:gd name="T2" fmla="*/ 36 w 1029"/>
              <a:gd name="T3" fmla="*/ 24 h 52"/>
              <a:gd name="T4" fmla="*/ 68 w 1029"/>
              <a:gd name="T5" fmla="*/ 8 h 52"/>
              <a:gd name="T6" fmla="*/ 100 w 1029"/>
              <a:gd name="T7" fmla="*/ 0 h 52"/>
              <a:gd name="T8" fmla="*/ 137 w 1029"/>
              <a:gd name="T9" fmla="*/ 8 h 52"/>
              <a:gd name="T10" fmla="*/ 169 w 1029"/>
              <a:gd name="T11" fmla="*/ 16 h 52"/>
              <a:gd name="T12" fmla="*/ 201 w 1029"/>
              <a:gd name="T13" fmla="*/ 28 h 52"/>
              <a:gd name="T14" fmla="*/ 233 w 1029"/>
              <a:gd name="T15" fmla="*/ 36 h 52"/>
              <a:gd name="T16" fmla="*/ 269 w 1029"/>
              <a:gd name="T17" fmla="*/ 44 h 52"/>
              <a:gd name="T18" fmla="*/ 301 w 1029"/>
              <a:gd name="T19" fmla="*/ 48 h 52"/>
              <a:gd name="T20" fmla="*/ 333 w 1029"/>
              <a:gd name="T21" fmla="*/ 52 h 52"/>
              <a:gd name="T22" fmla="*/ 365 w 1029"/>
              <a:gd name="T23" fmla="*/ 52 h 52"/>
              <a:gd name="T24" fmla="*/ 401 w 1029"/>
              <a:gd name="T25" fmla="*/ 48 h 52"/>
              <a:gd name="T26" fmla="*/ 433 w 1029"/>
              <a:gd name="T27" fmla="*/ 48 h 52"/>
              <a:gd name="T28" fmla="*/ 465 w 1029"/>
              <a:gd name="T29" fmla="*/ 44 h 52"/>
              <a:gd name="T30" fmla="*/ 497 w 1029"/>
              <a:gd name="T31" fmla="*/ 40 h 52"/>
              <a:gd name="T32" fmla="*/ 533 w 1029"/>
              <a:gd name="T33" fmla="*/ 40 h 52"/>
              <a:gd name="T34" fmla="*/ 565 w 1029"/>
              <a:gd name="T35" fmla="*/ 40 h 52"/>
              <a:gd name="T36" fmla="*/ 597 w 1029"/>
              <a:gd name="T37" fmla="*/ 40 h 52"/>
              <a:gd name="T38" fmla="*/ 629 w 1029"/>
              <a:gd name="T39" fmla="*/ 40 h 52"/>
              <a:gd name="T40" fmla="*/ 665 w 1029"/>
              <a:gd name="T41" fmla="*/ 44 h 52"/>
              <a:gd name="T42" fmla="*/ 697 w 1029"/>
              <a:gd name="T43" fmla="*/ 44 h 52"/>
              <a:gd name="T44" fmla="*/ 729 w 1029"/>
              <a:gd name="T45" fmla="*/ 44 h 52"/>
              <a:gd name="T46" fmla="*/ 761 w 1029"/>
              <a:gd name="T47" fmla="*/ 44 h 52"/>
              <a:gd name="T48" fmla="*/ 797 w 1029"/>
              <a:gd name="T49" fmla="*/ 40 h 52"/>
              <a:gd name="T50" fmla="*/ 829 w 1029"/>
              <a:gd name="T51" fmla="*/ 40 h 52"/>
              <a:gd name="T52" fmla="*/ 861 w 1029"/>
              <a:gd name="T53" fmla="*/ 36 h 52"/>
              <a:gd name="T54" fmla="*/ 893 w 1029"/>
              <a:gd name="T55" fmla="*/ 32 h 52"/>
              <a:gd name="T56" fmla="*/ 929 w 1029"/>
              <a:gd name="T57" fmla="*/ 32 h 52"/>
              <a:gd name="T58" fmla="*/ 961 w 1029"/>
              <a:gd name="T59" fmla="*/ 32 h 52"/>
              <a:gd name="T60" fmla="*/ 993 w 1029"/>
              <a:gd name="T61" fmla="*/ 32 h 52"/>
              <a:gd name="T62" fmla="*/ 1029 w 1029"/>
              <a:gd name="T63" fmla="*/ 3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52">
                <a:moveTo>
                  <a:pt x="0" y="28"/>
                </a:moveTo>
                <a:lnTo>
                  <a:pt x="36" y="24"/>
                </a:lnTo>
                <a:lnTo>
                  <a:pt x="68" y="8"/>
                </a:lnTo>
                <a:lnTo>
                  <a:pt x="100" y="0"/>
                </a:lnTo>
                <a:lnTo>
                  <a:pt x="137" y="8"/>
                </a:lnTo>
                <a:lnTo>
                  <a:pt x="169" y="16"/>
                </a:lnTo>
                <a:lnTo>
                  <a:pt x="201" y="28"/>
                </a:lnTo>
                <a:lnTo>
                  <a:pt x="233" y="36"/>
                </a:lnTo>
                <a:lnTo>
                  <a:pt x="269" y="44"/>
                </a:lnTo>
                <a:lnTo>
                  <a:pt x="301" y="48"/>
                </a:lnTo>
                <a:lnTo>
                  <a:pt x="333" y="52"/>
                </a:lnTo>
                <a:lnTo>
                  <a:pt x="365" y="52"/>
                </a:lnTo>
                <a:lnTo>
                  <a:pt x="401" y="48"/>
                </a:lnTo>
                <a:lnTo>
                  <a:pt x="433" y="48"/>
                </a:lnTo>
                <a:lnTo>
                  <a:pt x="465" y="44"/>
                </a:lnTo>
                <a:lnTo>
                  <a:pt x="497" y="40"/>
                </a:lnTo>
                <a:lnTo>
                  <a:pt x="533" y="40"/>
                </a:lnTo>
                <a:lnTo>
                  <a:pt x="565" y="40"/>
                </a:lnTo>
                <a:lnTo>
                  <a:pt x="597" y="40"/>
                </a:lnTo>
                <a:lnTo>
                  <a:pt x="629" y="40"/>
                </a:lnTo>
                <a:lnTo>
                  <a:pt x="665" y="44"/>
                </a:lnTo>
                <a:lnTo>
                  <a:pt x="697" y="44"/>
                </a:lnTo>
                <a:lnTo>
                  <a:pt x="729" y="44"/>
                </a:lnTo>
                <a:lnTo>
                  <a:pt x="761" y="44"/>
                </a:lnTo>
                <a:lnTo>
                  <a:pt x="797" y="40"/>
                </a:lnTo>
                <a:lnTo>
                  <a:pt x="829" y="40"/>
                </a:lnTo>
                <a:lnTo>
                  <a:pt x="861" y="36"/>
                </a:lnTo>
                <a:lnTo>
                  <a:pt x="893" y="32"/>
                </a:lnTo>
                <a:lnTo>
                  <a:pt x="929" y="32"/>
                </a:lnTo>
                <a:lnTo>
                  <a:pt x="961" y="32"/>
                </a:lnTo>
                <a:lnTo>
                  <a:pt x="993" y="32"/>
                </a:lnTo>
                <a:lnTo>
                  <a:pt x="1029" y="36"/>
                </a:lnTo>
              </a:path>
            </a:pathLst>
          </a:custGeom>
          <a:noFill/>
          <a:ln w="0">
            <a:solidFill>
              <a:schemeClr val="tx2">
                <a:lumMod val="60000"/>
                <a:lumOff val="40000"/>
              </a:schemeClr>
            </a:solidFill>
            <a:prstDash val="sysDot"/>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63" name="Freeform 1307"/>
          <p:cNvSpPr>
            <a:spLocks/>
          </p:cNvSpPr>
          <p:nvPr/>
        </p:nvSpPr>
        <p:spPr bwMode="auto">
          <a:xfrm>
            <a:off x="1671960" y="2322736"/>
            <a:ext cx="1769666" cy="158750"/>
          </a:xfrm>
          <a:custGeom>
            <a:avLst/>
            <a:gdLst>
              <a:gd name="T0" fmla="*/ 0 w 1029"/>
              <a:gd name="T1" fmla="*/ 0 h 100"/>
              <a:gd name="T2" fmla="*/ 36 w 1029"/>
              <a:gd name="T3" fmla="*/ 12 h 100"/>
              <a:gd name="T4" fmla="*/ 68 w 1029"/>
              <a:gd name="T5" fmla="*/ 36 h 100"/>
              <a:gd name="T6" fmla="*/ 100 w 1029"/>
              <a:gd name="T7" fmla="*/ 64 h 100"/>
              <a:gd name="T8" fmla="*/ 137 w 1029"/>
              <a:gd name="T9" fmla="*/ 76 h 100"/>
              <a:gd name="T10" fmla="*/ 169 w 1029"/>
              <a:gd name="T11" fmla="*/ 80 h 100"/>
              <a:gd name="T12" fmla="*/ 201 w 1029"/>
              <a:gd name="T13" fmla="*/ 76 h 100"/>
              <a:gd name="T14" fmla="*/ 233 w 1029"/>
              <a:gd name="T15" fmla="*/ 76 h 100"/>
              <a:gd name="T16" fmla="*/ 269 w 1029"/>
              <a:gd name="T17" fmla="*/ 72 h 100"/>
              <a:gd name="T18" fmla="*/ 301 w 1029"/>
              <a:gd name="T19" fmla="*/ 68 h 100"/>
              <a:gd name="T20" fmla="*/ 333 w 1029"/>
              <a:gd name="T21" fmla="*/ 64 h 100"/>
              <a:gd name="T22" fmla="*/ 365 w 1029"/>
              <a:gd name="T23" fmla="*/ 64 h 100"/>
              <a:gd name="T24" fmla="*/ 401 w 1029"/>
              <a:gd name="T25" fmla="*/ 68 h 100"/>
              <a:gd name="T26" fmla="*/ 433 w 1029"/>
              <a:gd name="T27" fmla="*/ 72 h 100"/>
              <a:gd name="T28" fmla="*/ 465 w 1029"/>
              <a:gd name="T29" fmla="*/ 80 h 100"/>
              <a:gd name="T30" fmla="*/ 497 w 1029"/>
              <a:gd name="T31" fmla="*/ 88 h 100"/>
              <a:gd name="T32" fmla="*/ 533 w 1029"/>
              <a:gd name="T33" fmla="*/ 92 h 100"/>
              <a:gd name="T34" fmla="*/ 565 w 1029"/>
              <a:gd name="T35" fmla="*/ 96 h 100"/>
              <a:gd name="T36" fmla="*/ 597 w 1029"/>
              <a:gd name="T37" fmla="*/ 96 h 100"/>
              <a:gd name="T38" fmla="*/ 629 w 1029"/>
              <a:gd name="T39" fmla="*/ 96 h 100"/>
              <a:gd name="T40" fmla="*/ 665 w 1029"/>
              <a:gd name="T41" fmla="*/ 92 h 100"/>
              <a:gd name="T42" fmla="*/ 697 w 1029"/>
              <a:gd name="T43" fmla="*/ 88 h 100"/>
              <a:gd name="T44" fmla="*/ 729 w 1029"/>
              <a:gd name="T45" fmla="*/ 84 h 100"/>
              <a:gd name="T46" fmla="*/ 761 w 1029"/>
              <a:gd name="T47" fmla="*/ 84 h 100"/>
              <a:gd name="T48" fmla="*/ 797 w 1029"/>
              <a:gd name="T49" fmla="*/ 84 h 100"/>
              <a:gd name="T50" fmla="*/ 829 w 1029"/>
              <a:gd name="T51" fmla="*/ 88 h 100"/>
              <a:gd name="T52" fmla="*/ 861 w 1029"/>
              <a:gd name="T53" fmla="*/ 92 h 100"/>
              <a:gd name="T54" fmla="*/ 893 w 1029"/>
              <a:gd name="T55" fmla="*/ 96 h 100"/>
              <a:gd name="T56" fmla="*/ 929 w 1029"/>
              <a:gd name="T57" fmla="*/ 100 h 100"/>
              <a:gd name="T58" fmla="*/ 961 w 1029"/>
              <a:gd name="T59" fmla="*/ 100 h 100"/>
              <a:gd name="T60" fmla="*/ 993 w 1029"/>
              <a:gd name="T61" fmla="*/ 96 h 100"/>
              <a:gd name="T62" fmla="*/ 1029 w 1029"/>
              <a:gd name="T63" fmla="*/ 84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100">
                <a:moveTo>
                  <a:pt x="0" y="0"/>
                </a:moveTo>
                <a:lnTo>
                  <a:pt x="36" y="12"/>
                </a:lnTo>
                <a:lnTo>
                  <a:pt x="68" y="36"/>
                </a:lnTo>
                <a:lnTo>
                  <a:pt x="100" y="64"/>
                </a:lnTo>
                <a:lnTo>
                  <a:pt x="137" y="76"/>
                </a:lnTo>
                <a:lnTo>
                  <a:pt x="169" y="80"/>
                </a:lnTo>
                <a:lnTo>
                  <a:pt x="201" y="76"/>
                </a:lnTo>
                <a:lnTo>
                  <a:pt x="233" y="76"/>
                </a:lnTo>
                <a:lnTo>
                  <a:pt x="269" y="72"/>
                </a:lnTo>
                <a:lnTo>
                  <a:pt x="301" y="68"/>
                </a:lnTo>
                <a:lnTo>
                  <a:pt x="333" y="64"/>
                </a:lnTo>
                <a:lnTo>
                  <a:pt x="365" y="64"/>
                </a:lnTo>
                <a:lnTo>
                  <a:pt x="401" y="68"/>
                </a:lnTo>
                <a:lnTo>
                  <a:pt x="433" y="72"/>
                </a:lnTo>
                <a:lnTo>
                  <a:pt x="465" y="80"/>
                </a:lnTo>
                <a:lnTo>
                  <a:pt x="497" y="88"/>
                </a:lnTo>
                <a:lnTo>
                  <a:pt x="533" y="92"/>
                </a:lnTo>
                <a:lnTo>
                  <a:pt x="565" y="96"/>
                </a:lnTo>
                <a:lnTo>
                  <a:pt x="597" y="96"/>
                </a:lnTo>
                <a:lnTo>
                  <a:pt x="629" y="96"/>
                </a:lnTo>
                <a:lnTo>
                  <a:pt x="665" y="92"/>
                </a:lnTo>
                <a:lnTo>
                  <a:pt x="697" y="88"/>
                </a:lnTo>
                <a:lnTo>
                  <a:pt x="729" y="84"/>
                </a:lnTo>
                <a:lnTo>
                  <a:pt x="761" y="84"/>
                </a:lnTo>
                <a:lnTo>
                  <a:pt x="797" y="84"/>
                </a:lnTo>
                <a:lnTo>
                  <a:pt x="829" y="88"/>
                </a:lnTo>
                <a:lnTo>
                  <a:pt x="861" y="92"/>
                </a:lnTo>
                <a:lnTo>
                  <a:pt x="893" y="96"/>
                </a:lnTo>
                <a:lnTo>
                  <a:pt x="929" y="100"/>
                </a:lnTo>
                <a:lnTo>
                  <a:pt x="961" y="100"/>
                </a:lnTo>
                <a:lnTo>
                  <a:pt x="993" y="96"/>
                </a:lnTo>
                <a:lnTo>
                  <a:pt x="1029" y="84"/>
                </a:lnTo>
              </a:path>
            </a:pathLst>
          </a:custGeom>
          <a:noFill/>
          <a:ln w="0">
            <a:solidFill>
              <a:schemeClr val="tx2">
                <a:lumMod val="60000"/>
                <a:lumOff val="40000"/>
              </a:schemeClr>
            </a:solidFill>
            <a:prstDash val="sysDot"/>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64" name="Freeform 1308"/>
          <p:cNvSpPr>
            <a:spLocks/>
          </p:cNvSpPr>
          <p:nvPr/>
        </p:nvSpPr>
        <p:spPr bwMode="auto">
          <a:xfrm>
            <a:off x="1671960" y="1846486"/>
            <a:ext cx="1769666" cy="527050"/>
          </a:xfrm>
          <a:custGeom>
            <a:avLst/>
            <a:gdLst>
              <a:gd name="T0" fmla="*/ 0 w 1029"/>
              <a:gd name="T1" fmla="*/ 332 h 332"/>
              <a:gd name="T2" fmla="*/ 36 w 1029"/>
              <a:gd name="T3" fmla="*/ 316 h 332"/>
              <a:gd name="T4" fmla="*/ 68 w 1029"/>
              <a:gd name="T5" fmla="*/ 288 h 332"/>
              <a:gd name="T6" fmla="*/ 100 w 1029"/>
              <a:gd name="T7" fmla="*/ 264 h 332"/>
              <a:gd name="T8" fmla="*/ 137 w 1029"/>
              <a:gd name="T9" fmla="*/ 244 h 332"/>
              <a:gd name="T10" fmla="*/ 169 w 1029"/>
              <a:gd name="T11" fmla="*/ 224 h 332"/>
              <a:gd name="T12" fmla="*/ 201 w 1029"/>
              <a:gd name="T13" fmla="*/ 204 h 332"/>
              <a:gd name="T14" fmla="*/ 233 w 1029"/>
              <a:gd name="T15" fmla="*/ 184 h 332"/>
              <a:gd name="T16" fmla="*/ 269 w 1029"/>
              <a:gd name="T17" fmla="*/ 164 h 332"/>
              <a:gd name="T18" fmla="*/ 301 w 1029"/>
              <a:gd name="T19" fmla="*/ 148 h 332"/>
              <a:gd name="T20" fmla="*/ 333 w 1029"/>
              <a:gd name="T21" fmla="*/ 136 h 332"/>
              <a:gd name="T22" fmla="*/ 365 w 1029"/>
              <a:gd name="T23" fmla="*/ 124 h 332"/>
              <a:gd name="T24" fmla="*/ 401 w 1029"/>
              <a:gd name="T25" fmla="*/ 116 h 332"/>
              <a:gd name="T26" fmla="*/ 433 w 1029"/>
              <a:gd name="T27" fmla="*/ 104 h 332"/>
              <a:gd name="T28" fmla="*/ 465 w 1029"/>
              <a:gd name="T29" fmla="*/ 96 h 332"/>
              <a:gd name="T30" fmla="*/ 497 w 1029"/>
              <a:gd name="T31" fmla="*/ 84 h 332"/>
              <a:gd name="T32" fmla="*/ 533 w 1029"/>
              <a:gd name="T33" fmla="*/ 68 h 332"/>
              <a:gd name="T34" fmla="*/ 565 w 1029"/>
              <a:gd name="T35" fmla="*/ 52 h 332"/>
              <a:gd name="T36" fmla="*/ 597 w 1029"/>
              <a:gd name="T37" fmla="*/ 32 h 332"/>
              <a:gd name="T38" fmla="*/ 629 w 1029"/>
              <a:gd name="T39" fmla="*/ 20 h 332"/>
              <a:gd name="T40" fmla="*/ 665 w 1029"/>
              <a:gd name="T41" fmla="*/ 8 h 332"/>
              <a:gd name="T42" fmla="*/ 697 w 1029"/>
              <a:gd name="T43" fmla="*/ 0 h 332"/>
              <a:gd name="T44" fmla="*/ 729 w 1029"/>
              <a:gd name="T45" fmla="*/ 0 h 332"/>
              <a:gd name="T46" fmla="*/ 761 w 1029"/>
              <a:gd name="T47" fmla="*/ 8 h 332"/>
              <a:gd name="T48" fmla="*/ 797 w 1029"/>
              <a:gd name="T49" fmla="*/ 20 h 332"/>
              <a:gd name="T50" fmla="*/ 829 w 1029"/>
              <a:gd name="T51" fmla="*/ 40 h 332"/>
              <a:gd name="T52" fmla="*/ 861 w 1029"/>
              <a:gd name="T53" fmla="*/ 64 h 332"/>
              <a:gd name="T54" fmla="*/ 893 w 1029"/>
              <a:gd name="T55" fmla="*/ 88 h 332"/>
              <a:gd name="T56" fmla="*/ 929 w 1029"/>
              <a:gd name="T57" fmla="*/ 116 h 332"/>
              <a:gd name="T58" fmla="*/ 961 w 1029"/>
              <a:gd name="T59" fmla="*/ 148 h 332"/>
              <a:gd name="T60" fmla="*/ 993 w 1029"/>
              <a:gd name="T61" fmla="*/ 176 h 332"/>
              <a:gd name="T62" fmla="*/ 1029 w 1029"/>
              <a:gd name="T63" fmla="*/ 200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332">
                <a:moveTo>
                  <a:pt x="0" y="332"/>
                </a:moveTo>
                <a:lnTo>
                  <a:pt x="36" y="316"/>
                </a:lnTo>
                <a:lnTo>
                  <a:pt x="68" y="288"/>
                </a:lnTo>
                <a:lnTo>
                  <a:pt x="100" y="264"/>
                </a:lnTo>
                <a:lnTo>
                  <a:pt x="137" y="244"/>
                </a:lnTo>
                <a:lnTo>
                  <a:pt x="169" y="224"/>
                </a:lnTo>
                <a:lnTo>
                  <a:pt x="201" y="204"/>
                </a:lnTo>
                <a:lnTo>
                  <a:pt x="233" y="184"/>
                </a:lnTo>
                <a:lnTo>
                  <a:pt x="269" y="164"/>
                </a:lnTo>
                <a:lnTo>
                  <a:pt x="301" y="148"/>
                </a:lnTo>
                <a:lnTo>
                  <a:pt x="333" y="136"/>
                </a:lnTo>
                <a:lnTo>
                  <a:pt x="365" y="124"/>
                </a:lnTo>
                <a:lnTo>
                  <a:pt x="401" y="116"/>
                </a:lnTo>
                <a:lnTo>
                  <a:pt x="433" y="104"/>
                </a:lnTo>
                <a:lnTo>
                  <a:pt x="465" y="96"/>
                </a:lnTo>
                <a:lnTo>
                  <a:pt x="497" y="84"/>
                </a:lnTo>
                <a:lnTo>
                  <a:pt x="533" y="68"/>
                </a:lnTo>
                <a:lnTo>
                  <a:pt x="565" y="52"/>
                </a:lnTo>
                <a:lnTo>
                  <a:pt x="597" y="32"/>
                </a:lnTo>
                <a:lnTo>
                  <a:pt x="629" y="20"/>
                </a:lnTo>
                <a:lnTo>
                  <a:pt x="665" y="8"/>
                </a:lnTo>
                <a:lnTo>
                  <a:pt x="697" y="0"/>
                </a:lnTo>
                <a:lnTo>
                  <a:pt x="729" y="0"/>
                </a:lnTo>
                <a:lnTo>
                  <a:pt x="761" y="8"/>
                </a:lnTo>
                <a:lnTo>
                  <a:pt x="797" y="20"/>
                </a:lnTo>
                <a:lnTo>
                  <a:pt x="829" y="40"/>
                </a:lnTo>
                <a:lnTo>
                  <a:pt x="861" y="64"/>
                </a:lnTo>
                <a:lnTo>
                  <a:pt x="893" y="88"/>
                </a:lnTo>
                <a:lnTo>
                  <a:pt x="929" y="116"/>
                </a:lnTo>
                <a:lnTo>
                  <a:pt x="961" y="148"/>
                </a:lnTo>
                <a:lnTo>
                  <a:pt x="993" y="176"/>
                </a:lnTo>
                <a:lnTo>
                  <a:pt x="1029" y="200"/>
                </a:lnTo>
              </a:path>
            </a:pathLst>
          </a:custGeom>
          <a:noFill/>
          <a:ln w="0">
            <a:solidFill>
              <a:schemeClr val="tx2">
                <a:lumMod val="60000"/>
                <a:lumOff val="40000"/>
              </a:schemeClr>
            </a:solidFill>
            <a:prstDash val="sysDot"/>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65" name="Freeform 1309"/>
          <p:cNvSpPr>
            <a:spLocks/>
          </p:cNvSpPr>
          <p:nvPr/>
        </p:nvSpPr>
        <p:spPr bwMode="auto">
          <a:xfrm>
            <a:off x="1671960" y="1471836"/>
            <a:ext cx="1769666" cy="806450"/>
          </a:xfrm>
          <a:custGeom>
            <a:avLst/>
            <a:gdLst>
              <a:gd name="T0" fmla="*/ 0 w 1029"/>
              <a:gd name="T1" fmla="*/ 508 h 508"/>
              <a:gd name="T2" fmla="*/ 36 w 1029"/>
              <a:gd name="T3" fmla="*/ 488 h 508"/>
              <a:gd name="T4" fmla="*/ 68 w 1029"/>
              <a:gd name="T5" fmla="*/ 428 h 508"/>
              <a:gd name="T6" fmla="*/ 100 w 1029"/>
              <a:gd name="T7" fmla="*/ 376 h 508"/>
              <a:gd name="T8" fmla="*/ 137 w 1029"/>
              <a:gd name="T9" fmla="*/ 360 h 508"/>
              <a:gd name="T10" fmla="*/ 169 w 1029"/>
              <a:gd name="T11" fmla="*/ 356 h 508"/>
              <a:gd name="T12" fmla="*/ 201 w 1029"/>
              <a:gd name="T13" fmla="*/ 356 h 508"/>
              <a:gd name="T14" fmla="*/ 233 w 1029"/>
              <a:gd name="T15" fmla="*/ 360 h 508"/>
              <a:gd name="T16" fmla="*/ 269 w 1029"/>
              <a:gd name="T17" fmla="*/ 364 h 508"/>
              <a:gd name="T18" fmla="*/ 301 w 1029"/>
              <a:gd name="T19" fmla="*/ 368 h 508"/>
              <a:gd name="T20" fmla="*/ 333 w 1029"/>
              <a:gd name="T21" fmla="*/ 372 h 508"/>
              <a:gd name="T22" fmla="*/ 365 w 1029"/>
              <a:gd name="T23" fmla="*/ 372 h 508"/>
              <a:gd name="T24" fmla="*/ 401 w 1029"/>
              <a:gd name="T25" fmla="*/ 368 h 508"/>
              <a:gd name="T26" fmla="*/ 433 w 1029"/>
              <a:gd name="T27" fmla="*/ 364 h 508"/>
              <a:gd name="T28" fmla="*/ 465 w 1029"/>
              <a:gd name="T29" fmla="*/ 356 h 508"/>
              <a:gd name="T30" fmla="*/ 497 w 1029"/>
              <a:gd name="T31" fmla="*/ 344 h 508"/>
              <a:gd name="T32" fmla="*/ 533 w 1029"/>
              <a:gd name="T33" fmla="*/ 328 h 508"/>
              <a:gd name="T34" fmla="*/ 565 w 1029"/>
              <a:gd name="T35" fmla="*/ 312 h 508"/>
              <a:gd name="T36" fmla="*/ 597 w 1029"/>
              <a:gd name="T37" fmla="*/ 292 h 508"/>
              <a:gd name="T38" fmla="*/ 629 w 1029"/>
              <a:gd name="T39" fmla="*/ 276 h 508"/>
              <a:gd name="T40" fmla="*/ 665 w 1029"/>
              <a:gd name="T41" fmla="*/ 256 h 508"/>
              <a:gd name="T42" fmla="*/ 697 w 1029"/>
              <a:gd name="T43" fmla="*/ 236 h 508"/>
              <a:gd name="T44" fmla="*/ 729 w 1029"/>
              <a:gd name="T45" fmla="*/ 216 h 508"/>
              <a:gd name="T46" fmla="*/ 761 w 1029"/>
              <a:gd name="T47" fmla="*/ 192 h 508"/>
              <a:gd name="T48" fmla="*/ 797 w 1029"/>
              <a:gd name="T49" fmla="*/ 172 h 508"/>
              <a:gd name="T50" fmla="*/ 829 w 1029"/>
              <a:gd name="T51" fmla="*/ 152 h 508"/>
              <a:gd name="T52" fmla="*/ 861 w 1029"/>
              <a:gd name="T53" fmla="*/ 128 h 508"/>
              <a:gd name="T54" fmla="*/ 893 w 1029"/>
              <a:gd name="T55" fmla="*/ 104 h 508"/>
              <a:gd name="T56" fmla="*/ 929 w 1029"/>
              <a:gd name="T57" fmla="*/ 80 h 508"/>
              <a:gd name="T58" fmla="*/ 961 w 1029"/>
              <a:gd name="T59" fmla="*/ 52 h 508"/>
              <a:gd name="T60" fmla="*/ 993 w 1029"/>
              <a:gd name="T61" fmla="*/ 24 h 508"/>
              <a:gd name="T62" fmla="*/ 1029 w 1029"/>
              <a:gd name="T63" fmla="*/ 0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508">
                <a:moveTo>
                  <a:pt x="0" y="508"/>
                </a:moveTo>
                <a:lnTo>
                  <a:pt x="36" y="488"/>
                </a:lnTo>
                <a:lnTo>
                  <a:pt x="68" y="428"/>
                </a:lnTo>
                <a:lnTo>
                  <a:pt x="100" y="376"/>
                </a:lnTo>
                <a:lnTo>
                  <a:pt x="137" y="360"/>
                </a:lnTo>
                <a:lnTo>
                  <a:pt x="169" y="356"/>
                </a:lnTo>
                <a:lnTo>
                  <a:pt x="201" y="356"/>
                </a:lnTo>
                <a:lnTo>
                  <a:pt x="233" y="360"/>
                </a:lnTo>
                <a:lnTo>
                  <a:pt x="269" y="364"/>
                </a:lnTo>
                <a:lnTo>
                  <a:pt x="301" y="368"/>
                </a:lnTo>
                <a:lnTo>
                  <a:pt x="333" y="372"/>
                </a:lnTo>
                <a:lnTo>
                  <a:pt x="365" y="372"/>
                </a:lnTo>
                <a:lnTo>
                  <a:pt x="401" y="368"/>
                </a:lnTo>
                <a:lnTo>
                  <a:pt x="433" y="364"/>
                </a:lnTo>
                <a:lnTo>
                  <a:pt x="465" y="356"/>
                </a:lnTo>
                <a:lnTo>
                  <a:pt x="497" y="344"/>
                </a:lnTo>
                <a:lnTo>
                  <a:pt x="533" y="328"/>
                </a:lnTo>
                <a:lnTo>
                  <a:pt x="565" y="312"/>
                </a:lnTo>
                <a:lnTo>
                  <a:pt x="597" y="292"/>
                </a:lnTo>
                <a:lnTo>
                  <a:pt x="629" y="276"/>
                </a:lnTo>
                <a:lnTo>
                  <a:pt x="665" y="256"/>
                </a:lnTo>
                <a:lnTo>
                  <a:pt x="697" y="236"/>
                </a:lnTo>
                <a:lnTo>
                  <a:pt x="729" y="216"/>
                </a:lnTo>
                <a:lnTo>
                  <a:pt x="761" y="192"/>
                </a:lnTo>
                <a:lnTo>
                  <a:pt x="797" y="172"/>
                </a:lnTo>
                <a:lnTo>
                  <a:pt x="829" y="152"/>
                </a:lnTo>
                <a:lnTo>
                  <a:pt x="861" y="128"/>
                </a:lnTo>
                <a:lnTo>
                  <a:pt x="893" y="104"/>
                </a:lnTo>
                <a:lnTo>
                  <a:pt x="929" y="80"/>
                </a:lnTo>
                <a:lnTo>
                  <a:pt x="961" y="52"/>
                </a:lnTo>
                <a:lnTo>
                  <a:pt x="993" y="24"/>
                </a:lnTo>
                <a:lnTo>
                  <a:pt x="1029" y="0"/>
                </a:lnTo>
              </a:path>
            </a:pathLst>
          </a:custGeom>
          <a:noFill/>
          <a:ln w="0">
            <a:solidFill>
              <a:schemeClr val="tx2">
                <a:lumMod val="60000"/>
                <a:lumOff val="40000"/>
              </a:schemeClr>
            </a:solidFill>
            <a:prstDash val="sysDot"/>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66" name="Freeform 1310"/>
          <p:cNvSpPr>
            <a:spLocks/>
          </p:cNvSpPr>
          <p:nvPr/>
        </p:nvSpPr>
        <p:spPr bwMode="auto">
          <a:xfrm>
            <a:off x="1671960" y="1840136"/>
            <a:ext cx="1769666" cy="577850"/>
          </a:xfrm>
          <a:custGeom>
            <a:avLst/>
            <a:gdLst>
              <a:gd name="T0" fmla="*/ 0 w 1029"/>
              <a:gd name="T1" fmla="*/ 364 h 364"/>
              <a:gd name="T2" fmla="*/ 36 w 1029"/>
              <a:gd name="T3" fmla="*/ 328 h 364"/>
              <a:gd name="T4" fmla="*/ 68 w 1029"/>
              <a:gd name="T5" fmla="*/ 236 h 364"/>
              <a:gd name="T6" fmla="*/ 100 w 1029"/>
              <a:gd name="T7" fmla="*/ 144 h 364"/>
              <a:gd name="T8" fmla="*/ 137 w 1029"/>
              <a:gd name="T9" fmla="*/ 88 h 364"/>
              <a:gd name="T10" fmla="*/ 169 w 1029"/>
              <a:gd name="T11" fmla="*/ 44 h 364"/>
              <a:gd name="T12" fmla="*/ 201 w 1029"/>
              <a:gd name="T13" fmla="*/ 20 h 364"/>
              <a:gd name="T14" fmla="*/ 233 w 1029"/>
              <a:gd name="T15" fmla="*/ 4 h 364"/>
              <a:gd name="T16" fmla="*/ 269 w 1029"/>
              <a:gd name="T17" fmla="*/ 0 h 364"/>
              <a:gd name="T18" fmla="*/ 301 w 1029"/>
              <a:gd name="T19" fmla="*/ 0 h 364"/>
              <a:gd name="T20" fmla="*/ 333 w 1029"/>
              <a:gd name="T21" fmla="*/ 4 h 364"/>
              <a:gd name="T22" fmla="*/ 365 w 1029"/>
              <a:gd name="T23" fmla="*/ 8 h 364"/>
              <a:gd name="T24" fmla="*/ 401 w 1029"/>
              <a:gd name="T25" fmla="*/ 16 h 364"/>
              <a:gd name="T26" fmla="*/ 433 w 1029"/>
              <a:gd name="T27" fmla="*/ 24 h 364"/>
              <a:gd name="T28" fmla="*/ 465 w 1029"/>
              <a:gd name="T29" fmla="*/ 32 h 364"/>
              <a:gd name="T30" fmla="*/ 497 w 1029"/>
              <a:gd name="T31" fmla="*/ 36 h 364"/>
              <a:gd name="T32" fmla="*/ 533 w 1029"/>
              <a:gd name="T33" fmla="*/ 36 h 364"/>
              <a:gd name="T34" fmla="*/ 565 w 1029"/>
              <a:gd name="T35" fmla="*/ 32 h 364"/>
              <a:gd name="T36" fmla="*/ 597 w 1029"/>
              <a:gd name="T37" fmla="*/ 32 h 364"/>
              <a:gd name="T38" fmla="*/ 629 w 1029"/>
              <a:gd name="T39" fmla="*/ 28 h 364"/>
              <a:gd name="T40" fmla="*/ 665 w 1029"/>
              <a:gd name="T41" fmla="*/ 24 h 364"/>
              <a:gd name="T42" fmla="*/ 697 w 1029"/>
              <a:gd name="T43" fmla="*/ 24 h 364"/>
              <a:gd name="T44" fmla="*/ 729 w 1029"/>
              <a:gd name="T45" fmla="*/ 32 h 364"/>
              <a:gd name="T46" fmla="*/ 761 w 1029"/>
              <a:gd name="T47" fmla="*/ 40 h 364"/>
              <a:gd name="T48" fmla="*/ 797 w 1029"/>
              <a:gd name="T49" fmla="*/ 56 h 364"/>
              <a:gd name="T50" fmla="*/ 829 w 1029"/>
              <a:gd name="T51" fmla="*/ 76 h 364"/>
              <a:gd name="T52" fmla="*/ 861 w 1029"/>
              <a:gd name="T53" fmla="*/ 100 h 364"/>
              <a:gd name="T54" fmla="*/ 893 w 1029"/>
              <a:gd name="T55" fmla="*/ 128 h 364"/>
              <a:gd name="T56" fmla="*/ 929 w 1029"/>
              <a:gd name="T57" fmla="*/ 152 h 364"/>
              <a:gd name="T58" fmla="*/ 961 w 1029"/>
              <a:gd name="T59" fmla="*/ 180 h 364"/>
              <a:gd name="T60" fmla="*/ 993 w 1029"/>
              <a:gd name="T61" fmla="*/ 208 h 364"/>
              <a:gd name="T62" fmla="*/ 1029 w 1029"/>
              <a:gd name="T63" fmla="*/ 228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364">
                <a:moveTo>
                  <a:pt x="0" y="364"/>
                </a:moveTo>
                <a:lnTo>
                  <a:pt x="36" y="328"/>
                </a:lnTo>
                <a:lnTo>
                  <a:pt x="68" y="236"/>
                </a:lnTo>
                <a:lnTo>
                  <a:pt x="100" y="144"/>
                </a:lnTo>
                <a:lnTo>
                  <a:pt x="137" y="88"/>
                </a:lnTo>
                <a:lnTo>
                  <a:pt x="169" y="44"/>
                </a:lnTo>
                <a:lnTo>
                  <a:pt x="201" y="20"/>
                </a:lnTo>
                <a:lnTo>
                  <a:pt x="233" y="4"/>
                </a:lnTo>
                <a:lnTo>
                  <a:pt x="269" y="0"/>
                </a:lnTo>
                <a:lnTo>
                  <a:pt x="301" y="0"/>
                </a:lnTo>
                <a:lnTo>
                  <a:pt x="333" y="4"/>
                </a:lnTo>
                <a:lnTo>
                  <a:pt x="365" y="8"/>
                </a:lnTo>
                <a:lnTo>
                  <a:pt x="401" y="16"/>
                </a:lnTo>
                <a:lnTo>
                  <a:pt x="433" y="24"/>
                </a:lnTo>
                <a:lnTo>
                  <a:pt x="465" y="32"/>
                </a:lnTo>
                <a:lnTo>
                  <a:pt x="497" y="36"/>
                </a:lnTo>
                <a:lnTo>
                  <a:pt x="533" y="36"/>
                </a:lnTo>
                <a:lnTo>
                  <a:pt x="565" y="32"/>
                </a:lnTo>
                <a:lnTo>
                  <a:pt x="597" y="32"/>
                </a:lnTo>
                <a:lnTo>
                  <a:pt x="629" y="28"/>
                </a:lnTo>
                <a:lnTo>
                  <a:pt x="665" y="24"/>
                </a:lnTo>
                <a:lnTo>
                  <a:pt x="697" y="24"/>
                </a:lnTo>
                <a:lnTo>
                  <a:pt x="729" y="32"/>
                </a:lnTo>
                <a:lnTo>
                  <a:pt x="761" y="40"/>
                </a:lnTo>
                <a:lnTo>
                  <a:pt x="797" y="56"/>
                </a:lnTo>
                <a:lnTo>
                  <a:pt x="829" y="76"/>
                </a:lnTo>
                <a:lnTo>
                  <a:pt x="861" y="100"/>
                </a:lnTo>
                <a:lnTo>
                  <a:pt x="893" y="128"/>
                </a:lnTo>
                <a:lnTo>
                  <a:pt x="929" y="152"/>
                </a:lnTo>
                <a:lnTo>
                  <a:pt x="961" y="180"/>
                </a:lnTo>
                <a:lnTo>
                  <a:pt x="993" y="208"/>
                </a:lnTo>
                <a:lnTo>
                  <a:pt x="1029" y="228"/>
                </a:lnTo>
              </a:path>
            </a:pathLst>
          </a:custGeom>
          <a:noFill/>
          <a:ln w="0">
            <a:solidFill>
              <a:schemeClr val="tx2">
                <a:lumMod val="60000"/>
                <a:lumOff val="40000"/>
              </a:schemeClr>
            </a:solidFill>
            <a:prstDash val="sysDot"/>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67" name="Freeform 1311"/>
          <p:cNvSpPr>
            <a:spLocks/>
          </p:cNvSpPr>
          <p:nvPr/>
        </p:nvSpPr>
        <p:spPr bwMode="auto">
          <a:xfrm>
            <a:off x="1671960" y="2341786"/>
            <a:ext cx="1769666" cy="425450"/>
          </a:xfrm>
          <a:custGeom>
            <a:avLst/>
            <a:gdLst>
              <a:gd name="T0" fmla="*/ 0 w 1029"/>
              <a:gd name="T1" fmla="*/ 0 h 268"/>
              <a:gd name="T2" fmla="*/ 36 w 1029"/>
              <a:gd name="T3" fmla="*/ 16 h 268"/>
              <a:gd name="T4" fmla="*/ 68 w 1029"/>
              <a:gd name="T5" fmla="*/ 72 h 268"/>
              <a:gd name="T6" fmla="*/ 100 w 1029"/>
              <a:gd name="T7" fmla="*/ 124 h 268"/>
              <a:gd name="T8" fmla="*/ 137 w 1029"/>
              <a:gd name="T9" fmla="*/ 156 h 268"/>
              <a:gd name="T10" fmla="*/ 169 w 1029"/>
              <a:gd name="T11" fmla="*/ 180 h 268"/>
              <a:gd name="T12" fmla="*/ 201 w 1029"/>
              <a:gd name="T13" fmla="*/ 204 h 268"/>
              <a:gd name="T14" fmla="*/ 233 w 1029"/>
              <a:gd name="T15" fmla="*/ 224 h 268"/>
              <a:gd name="T16" fmla="*/ 269 w 1029"/>
              <a:gd name="T17" fmla="*/ 236 h 268"/>
              <a:gd name="T18" fmla="*/ 301 w 1029"/>
              <a:gd name="T19" fmla="*/ 240 h 268"/>
              <a:gd name="T20" fmla="*/ 333 w 1029"/>
              <a:gd name="T21" fmla="*/ 236 h 268"/>
              <a:gd name="T22" fmla="*/ 365 w 1029"/>
              <a:gd name="T23" fmla="*/ 228 h 268"/>
              <a:gd name="T24" fmla="*/ 401 w 1029"/>
              <a:gd name="T25" fmla="*/ 216 h 268"/>
              <a:gd name="T26" fmla="*/ 433 w 1029"/>
              <a:gd name="T27" fmla="*/ 212 h 268"/>
              <a:gd name="T28" fmla="*/ 465 w 1029"/>
              <a:gd name="T29" fmla="*/ 216 h 268"/>
              <a:gd name="T30" fmla="*/ 497 w 1029"/>
              <a:gd name="T31" fmla="*/ 224 h 268"/>
              <a:gd name="T32" fmla="*/ 533 w 1029"/>
              <a:gd name="T33" fmla="*/ 240 h 268"/>
              <a:gd name="T34" fmla="*/ 565 w 1029"/>
              <a:gd name="T35" fmla="*/ 252 h 268"/>
              <a:gd name="T36" fmla="*/ 597 w 1029"/>
              <a:gd name="T37" fmla="*/ 264 h 268"/>
              <a:gd name="T38" fmla="*/ 629 w 1029"/>
              <a:gd name="T39" fmla="*/ 268 h 268"/>
              <a:gd name="T40" fmla="*/ 665 w 1029"/>
              <a:gd name="T41" fmla="*/ 260 h 268"/>
              <a:gd name="T42" fmla="*/ 697 w 1029"/>
              <a:gd name="T43" fmla="*/ 240 h 268"/>
              <a:gd name="T44" fmla="*/ 729 w 1029"/>
              <a:gd name="T45" fmla="*/ 216 h 268"/>
              <a:gd name="T46" fmla="*/ 761 w 1029"/>
              <a:gd name="T47" fmla="*/ 192 h 268"/>
              <a:gd name="T48" fmla="*/ 797 w 1029"/>
              <a:gd name="T49" fmla="*/ 172 h 268"/>
              <a:gd name="T50" fmla="*/ 829 w 1029"/>
              <a:gd name="T51" fmla="*/ 164 h 268"/>
              <a:gd name="T52" fmla="*/ 861 w 1029"/>
              <a:gd name="T53" fmla="*/ 172 h 268"/>
              <a:gd name="T54" fmla="*/ 893 w 1029"/>
              <a:gd name="T55" fmla="*/ 192 h 268"/>
              <a:gd name="T56" fmla="*/ 929 w 1029"/>
              <a:gd name="T57" fmla="*/ 216 h 268"/>
              <a:gd name="T58" fmla="*/ 961 w 1029"/>
              <a:gd name="T59" fmla="*/ 244 h 268"/>
              <a:gd name="T60" fmla="*/ 993 w 1029"/>
              <a:gd name="T61" fmla="*/ 264 h 268"/>
              <a:gd name="T62" fmla="*/ 1029 w 1029"/>
              <a:gd name="T63" fmla="*/ 268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268">
                <a:moveTo>
                  <a:pt x="0" y="0"/>
                </a:moveTo>
                <a:lnTo>
                  <a:pt x="36" y="16"/>
                </a:lnTo>
                <a:lnTo>
                  <a:pt x="68" y="72"/>
                </a:lnTo>
                <a:lnTo>
                  <a:pt x="100" y="124"/>
                </a:lnTo>
                <a:lnTo>
                  <a:pt x="137" y="156"/>
                </a:lnTo>
                <a:lnTo>
                  <a:pt x="169" y="180"/>
                </a:lnTo>
                <a:lnTo>
                  <a:pt x="201" y="204"/>
                </a:lnTo>
                <a:lnTo>
                  <a:pt x="233" y="224"/>
                </a:lnTo>
                <a:lnTo>
                  <a:pt x="269" y="236"/>
                </a:lnTo>
                <a:lnTo>
                  <a:pt x="301" y="240"/>
                </a:lnTo>
                <a:lnTo>
                  <a:pt x="333" y="236"/>
                </a:lnTo>
                <a:lnTo>
                  <a:pt x="365" y="228"/>
                </a:lnTo>
                <a:lnTo>
                  <a:pt x="401" y="216"/>
                </a:lnTo>
                <a:lnTo>
                  <a:pt x="433" y="212"/>
                </a:lnTo>
                <a:lnTo>
                  <a:pt x="465" y="216"/>
                </a:lnTo>
                <a:lnTo>
                  <a:pt x="497" y="224"/>
                </a:lnTo>
                <a:lnTo>
                  <a:pt x="533" y="240"/>
                </a:lnTo>
                <a:lnTo>
                  <a:pt x="565" y="252"/>
                </a:lnTo>
                <a:lnTo>
                  <a:pt x="597" y="264"/>
                </a:lnTo>
                <a:lnTo>
                  <a:pt x="629" y="268"/>
                </a:lnTo>
                <a:lnTo>
                  <a:pt x="665" y="260"/>
                </a:lnTo>
                <a:lnTo>
                  <a:pt x="697" y="240"/>
                </a:lnTo>
                <a:lnTo>
                  <a:pt x="729" y="216"/>
                </a:lnTo>
                <a:lnTo>
                  <a:pt x="761" y="192"/>
                </a:lnTo>
                <a:lnTo>
                  <a:pt x="797" y="172"/>
                </a:lnTo>
                <a:lnTo>
                  <a:pt x="829" y="164"/>
                </a:lnTo>
                <a:lnTo>
                  <a:pt x="861" y="172"/>
                </a:lnTo>
                <a:lnTo>
                  <a:pt x="893" y="192"/>
                </a:lnTo>
                <a:lnTo>
                  <a:pt x="929" y="216"/>
                </a:lnTo>
                <a:lnTo>
                  <a:pt x="961" y="244"/>
                </a:lnTo>
                <a:lnTo>
                  <a:pt x="993" y="264"/>
                </a:lnTo>
                <a:lnTo>
                  <a:pt x="1029" y="268"/>
                </a:lnTo>
              </a:path>
            </a:pathLst>
          </a:custGeom>
          <a:noFill/>
          <a:ln w="0">
            <a:solidFill>
              <a:schemeClr val="tx2">
                <a:lumMod val="60000"/>
                <a:lumOff val="40000"/>
              </a:schemeClr>
            </a:solidFill>
            <a:prstDash val="sysDot"/>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68" name="Freeform 1312"/>
          <p:cNvSpPr>
            <a:spLocks/>
          </p:cNvSpPr>
          <p:nvPr/>
        </p:nvSpPr>
        <p:spPr bwMode="auto">
          <a:xfrm>
            <a:off x="1671960" y="2348136"/>
            <a:ext cx="1769666" cy="342900"/>
          </a:xfrm>
          <a:custGeom>
            <a:avLst/>
            <a:gdLst>
              <a:gd name="T0" fmla="*/ 0 w 1029"/>
              <a:gd name="T1" fmla="*/ 0 h 216"/>
              <a:gd name="T2" fmla="*/ 36 w 1029"/>
              <a:gd name="T3" fmla="*/ 24 h 216"/>
              <a:gd name="T4" fmla="*/ 68 w 1029"/>
              <a:gd name="T5" fmla="*/ 92 h 216"/>
              <a:gd name="T6" fmla="*/ 100 w 1029"/>
              <a:gd name="T7" fmla="*/ 136 h 216"/>
              <a:gd name="T8" fmla="*/ 137 w 1029"/>
              <a:gd name="T9" fmla="*/ 144 h 216"/>
              <a:gd name="T10" fmla="*/ 169 w 1029"/>
              <a:gd name="T11" fmla="*/ 144 h 216"/>
              <a:gd name="T12" fmla="*/ 201 w 1029"/>
              <a:gd name="T13" fmla="*/ 148 h 216"/>
              <a:gd name="T14" fmla="*/ 233 w 1029"/>
              <a:gd name="T15" fmla="*/ 160 h 216"/>
              <a:gd name="T16" fmla="*/ 269 w 1029"/>
              <a:gd name="T17" fmla="*/ 172 h 216"/>
              <a:gd name="T18" fmla="*/ 301 w 1029"/>
              <a:gd name="T19" fmla="*/ 184 h 216"/>
              <a:gd name="T20" fmla="*/ 333 w 1029"/>
              <a:gd name="T21" fmla="*/ 192 h 216"/>
              <a:gd name="T22" fmla="*/ 365 w 1029"/>
              <a:gd name="T23" fmla="*/ 204 h 216"/>
              <a:gd name="T24" fmla="*/ 401 w 1029"/>
              <a:gd name="T25" fmla="*/ 212 h 216"/>
              <a:gd name="T26" fmla="*/ 433 w 1029"/>
              <a:gd name="T27" fmla="*/ 216 h 216"/>
              <a:gd name="T28" fmla="*/ 465 w 1029"/>
              <a:gd name="T29" fmla="*/ 216 h 216"/>
              <a:gd name="T30" fmla="*/ 497 w 1029"/>
              <a:gd name="T31" fmla="*/ 212 h 216"/>
              <a:gd name="T32" fmla="*/ 533 w 1029"/>
              <a:gd name="T33" fmla="*/ 204 h 216"/>
              <a:gd name="T34" fmla="*/ 565 w 1029"/>
              <a:gd name="T35" fmla="*/ 188 h 216"/>
              <a:gd name="T36" fmla="*/ 597 w 1029"/>
              <a:gd name="T37" fmla="*/ 176 h 216"/>
              <a:gd name="T38" fmla="*/ 629 w 1029"/>
              <a:gd name="T39" fmla="*/ 164 h 216"/>
              <a:gd name="T40" fmla="*/ 665 w 1029"/>
              <a:gd name="T41" fmla="*/ 160 h 216"/>
              <a:gd name="T42" fmla="*/ 697 w 1029"/>
              <a:gd name="T43" fmla="*/ 160 h 216"/>
              <a:gd name="T44" fmla="*/ 729 w 1029"/>
              <a:gd name="T45" fmla="*/ 164 h 216"/>
              <a:gd name="T46" fmla="*/ 761 w 1029"/>
              <a:gd name="T47" fmla="*/ 172 h 216"/>
              <a:gd name="T48" fmla="*/ 797 w 1029"/>
              <a:gd name="T49" fmla="*/ 180 h 216"/>
              <a:gd name="T50" fmla="*/ 829 w 1029"/>
              <a:gd name="T51" fmla="*/ 180 h 216"/>
              <a:gd name="T52" fmla="*/ 861 w 1029"/>
              <a:gd name="T53" fmla="*/ 180 h 216"/>
              <a:gd name="T54" fmla="*/ 893 w 1029"/>
              <a:gd name="T55" fmla="*/ 168 h 216"/>
              <a:gd name="T56" fmla="*/ 929 w 1029"/>
              <a:gd name="T57" fmla="*/ 156 h 216"/>
              <a:gd name="T58" fmla="*/ 961 w 1029"/>
              <a:gd name="T59" fmla="*/ 140 h 216"/>
              <a:gd name="T60" fmla="*/ 993 w 1029"/>
              <a:gd name="T61" fmla="*/ 128 h 216"/>
              <a:gd name="T62" fmla="*/ 1029 w 1029"/>
              <a:gd name="T63" fmla="*/ 124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216">
                <a:moveTo>
                  <a:pt x="0" y="0"/>
                </a:moveTo>
                <a:lnTo>
                  <a:pt x="36" y="24"/>
                </a:lnTo>
                <a:lnTo>
                  <a:pt x="68" y="92"/>
                </a:lnTo>
                <a:lnTo>
                  <a:pt x="100" y="136"/>
                </a:lnTo>
                <a:lnTo>
                  <a:pt x="137" y="144"/>
                </a:lnTo>
                <a:lnTo>
                  <a:pt x="169" y="144"/>
                </a:lnTo>
                <a:lnTo>
                  <a:pt x="201" y="148"/>
                </a:lnTo>
                <a:lnTo>
                  <a:pt x="233" y="160"/>
                </a:lnTo>
                <a:lnTo>
                  <a:pt x="269" y="172"/>
                </a:lnTo>
                <a:lnTo>
                  <a:pt x="301" y="184"/>
                </a:lnTo>
                <a:lnTo>
                  <a:pt x="333" y="192"/>
                </a:lnTo>
                <a:lnTo>
                  <a:pt x="365" y="204"/>
                </a:lnTo>
                <a:lnTo>
                  <a:pt x="401" y="212"/>
                </a:lnTo>
                <a:lnTo>
                  <a:pt x="433" y="216"/>
                </a:lnTo>
                <a:lnTo>
                  <a:pt x="465" y="216"/>
                </a:lnTo>
                <a:lnTo>
                  <a:pt x="497" y="212"/>
                </a:lnTo>
                <a:lnTo>
                  <a:pt x="533" y="204"/>
                </a:lnTo>
                <a:lnTo>
                  <a:pt x="565" y="188"/>
                </a:lnTo>
                <a:lnTo>
                  <a:pt x="597" y="176"/>
                </a:lnTo>
                <a:lnTo>
                  <a:pt x="629" y="164"/>
                </a:lnTo>
                <a:lnTo>
                  <a:pt x="665" y="160"/>
                </a:lnTo>
                <a:lnTo>
                  <a:pt x="697" y="160"/>
                </a:lnTo>
                <a:lnTo>
                  <a:pt x="729" y="164"/>
                </a:lnTo>
                <a:lnTo>
                  <a:pt x="761" y="172"/>
                </a:lnTo>
                <a:lnTo>
                  <a:pt x="797" y="180"/>
                </a:lnTo>
                <a:lnTo>
                  <a:pt x="829" y="180"/>
                </a:lnTo>
                <a:lnTo>
                  <a:pt x="861" y="180"/>
                </a:lnTo>
                <a:lnTo>
                  <a:pt x="893" y="168"/>
                </a:lnTo>
                <a:lnTo>
                  <a:pt x="929" y="156"/>
                </a:lnTo>
                <a:lnTo>
                  <a:pt x="961" y="140"/>
                </a:lnTo>
                <a:lnTo>
                  <a:pt x="993" y="128"/>
                </a:lnTo>
                <a:lnTo>
                  <a:pt x="1029" y="124"/>
                </a:lnTo>
              </a:path>
            </a:pathLst>
          </a:custGeom>
          <a:noFill/>
          <a:ln w="0">
            <a:solidFill>
              <a:schemeClr val="tx2">
                <a:lumMod val="60000"/>
                <a:lumOff val="40000"/>
              </a:schemeClr>
            </a:solidFill>
            <a:prstDash val="sysDot"/>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69" name="Freeform 1313"/>
          <p:cNvSpPr>
            <a:spLocks/>
          </p:cNvSpPr>
          <p:nvPr/>
        </p:nvSpPr>
        <p:spPr bwMode="auto">
          <a:xfrm>
            <a:off x="1671960" y="2284636"/>
            <a:ext cx="1769666" cy="336550"/>
          </a:xfrm>
          <a:custGeom>
            <a:avLst/>
            <a:gdLst>
              <a:gd name="T0" fmla="*/ 0 w 1029"/>
              <a:gd name="T1" fmla="*/ 24 h 212"/>
              <a:gd name="T2" fmla="*/ 36 w 1029"/>
              <a:gd name="T3" fmla="*/ 16 h 212"/>
              <a:gd name="T4" fmla="*/ 68 w 1029"/>
              <a:gd name="T5" fmla="*/ 0 h 212"/>
              <a:gd name="T6" fmla="*/ 100 w 1029"/>
              <a:gd name="T7" fmla="*/ 4 h 212"/>
              <a:gd name="T8" fmla="*/ 137 w 1029"/>
              <a:gd name="T9" fmla="*/ 24 h 212"/>
              <a:gd name="T10" fmla="*/ 169 w 1029"/>
              <a:gd name="T11" fmla="*/ 52 h 212"/>
              <a:gd name="T12" fmla="*/ 201 w 1029"/>
              <a:gd name="T13" fmla="*/ 72 h 212"/>
              <a:gd name="T14" fmla="*/ 233 w 1029"/>
              <a:gd name="T15" fmla="*/ 92 h 212"/>
              <a:gd name="T16" fmla="*/ 269 w 1029"/>
              <a:gd name="T17" fmla="*/ 112 h 212"/>
              <a:gd name="T18" fmla="*/ 301 w 1029"/>
              <a:gd name="T19" fmla="*/ 132 h 212"/>
              <a:gd name="T20" fmla="*/ 333 w 1029"/>
              <a:gd name="T21" fmla="*/ 148 h 212"/>
              <a:gd name="T22" fmla="*/ 365 w 1029"/>
              <a:gd name="T23" fmla="*/ 164 h 212"/>
              <a:gd name="T24" fmla="*/ 401 w 1029"/>
              <a:gd name="T25" fmla="*/ 176 h 212"/>
              <a:gd name="T26" fmla="*/ 433 w 1029"/>
              <a:gd name="T27" fmla="*/ 184 h 212"/>
              <a:gd name="T28" fmla="*/ 465 w 1029"/>
              <a:gd name="T29" fmla="*/ 188 h 212"/>
              <a:gd name="T30" fmla="*/ 497 w 1029"/>
              <a:gd name="T31" fmla="*/ 188 h 212"/>
              <a:gd name="T32" fmla="*/ 533 w 1029"/>
              <a:gd name="T33" fmla="*/ 184 h 212"/>
              <a:gd name="T34" fmla="*/ 565 w 1029"/>
              <a:gd name="T35" fmla="*/ 176 h 212"/>
              <a:gd name="T36" fmla="*/ 597 w 1029"/>
              <a:gd name="T37" fmla="*/ 168 h 212"/>
              <a:gd name="T38" fmla="*/ 629 w 1029"/>
              <a:gd name="T39" fmla="*/ 168 h 212"/>
              <a:gd name="T40" fmla="*/ 665 w 1029"/>
              <a:gd name="T41" fmla="*/ 168 h 212"/>
              <a:gd name="T42" fmla="*/ 697 w 1029"/>
              <a:gd name="T43" fmla="*/ 172 h 212"/>
              <a:gd name="T44" fmla="*/ 729 w 1029"/>
              <a:gd name="T45" fmla="*/ 180 h 212"/>
              <a:gd name="T46" fmla="*/ 761 w 1029"/>
              <a:gd name="T47" fmla="*/ 192 h 212"/>
              <a:gd name="T48" fmla="*/ 797 w 1029"/>
              <a:gd name="T49" fmla="*/ 204 h 212"/>
              <a:gd name="T50" fmla="*/ 829 w 1029"/>
              <a:gd name="T51" fmla="*/ 212 h 212"/>
              <a:gd name="T52" fmla="*/ 861 w 1029"/>
              <a:gd name="T53" fmla="*/ 212 h 212"/>
              <a:gd name="T54" fmla="*/ 893 w 1029"/>
              <a:gd name="T55" fmla="*/ 208 h 212"/>
              <a:gd name="T56" fmla="*/ 929 w 1029"/>
              <a:gd name="T57" fmla="*/ 196 h 212"/>
              <a:gd name="T58" fmla="*/ 961 w 1029"/>
              <a:gd name="T59" fmla="*/ 184 h 212"/>
              <a:gd name="T60" fmla="*/ 993 w 1029"/>
              <a:gd name="T61" fmla="*/ 172 h 212"/>
              <a:gd name="T62" fmla="*/ 1029 w 1029"/>
              <a:gd name="T63" fmla="*/ 168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212">
                <a:moveTo>
                  <a:pt x="0" y="24"/>
                </a:moveTo>
                <a:lnTo>
                  <a:pt x="36" y="16"/>
                </a:lnTo>
                <a:lnTo>
                  <a:pt x="68" y="0"/>
                </a:lnTo>
                <a:lnTo>
                  <a:pt x="100" y="4"/>
                </a:lnTo>
                <a:lnTo>
                  <a:pt x="137" y="24"/>
                </a:lnTo>
                <a:lnTo>
                  <a:pt x="169" y="52"/>
                </a:lnTo>
                <a:lnTo>
                  <a:pt x="201" y="72"/>
                </a:lnTo>
                <a:lnTo>
                  <a:pt x="233" y="92"/>
                </a:lnTo>
                <a:lnTo>
                  <a:pt x="269" y="112"/>
                </a:lnTo>
                <a:lnTo>
                  <a:pt x="301" y="132"/>
                </a:lnTo>
                <a:lnTo>
                  <a:pt x="333" y="148"/>
                </a:lnTo>
                <a:lnTo>
                  <a:pt x="365" y="164"/>
                </a:lnTo>
                <a:lnTo>
                  <a:pt x="401" y="176"/>
                </a:lnTo>
                <a:lnTo>
                  <a:pt x="433" y="184"/>
                </a:lnTo>
                <a:lnTo>
                  <a:pt x="465" y="188"/>
                </a:lnTo>
                <a:lnTo>
                  <a:pt x="497" y="188"/>
                </a:lnTo>
                <a:lnTo>
                  <a:pt x="533" y="184"/>
                </a:lnTo>
                <a:lnTo>
                  <a:pt x="565" y="176"/>
                </a:lnTo>
                <a:lnTo>
                  <a:pt x="597" y="168"/>
                </a:lnTo>
                <a:lnTo>
                  <a:pt x="629" y="168"/>
                </a:lnTo>
                <a:lnTo>
                  <a:pt x="665" y="168"/>
                </a:lnTo>
                <a:lnTo>
                  <a:pt x="697" y="172"/>
                </a:lnTo>
                <a:lnTo>
                  <a:pt x="729" y="180"/>
                </a:lnTo>
                <a:lnTo>
                  <a:pt x="761" y="192"/>
                </a:lnTo>
                <a:lnTo>
                  <a:pt x="797" y="204"/>
                </a:lnTo>
                <a:lnTo>
                  <a:pt x="829" y="212"/>
                </a:lnTo>
                <a:lnTo>
                  <a:pt x="861" y="212"/>
                </a:lnTo>
                <a:lnTo>
                  <a:pt x="893" y="208"/>
                </a:lnTo>
                <a:lnTo>
                  <a:pt x="929" y="196"/>
                </a:lnTo>
                <a:lnTo>
                  <a:pt x="961" y="184"/>
                </a:lnTo>
                <a:lnTo>
                  <a:pt x="993" y="172"/>
                </a:lnTo>
                <a:lnTo>
                  <a:pt x="1029" y="168"/>
                </a:lnTo>
              </a:path>
            </a:pathLst>
          </a:custGeom>
          <a:noFill/>
          <a:ln w="0">
            <a:solidFill>
              <a:schemeClr val="tx2">
                <a:lumMod val="60000"/>
                <a:lumOff val="40000"/>
              </a:schemeClr>
            </a:solidFill>
            <a:prstDash val="sysDot"/>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70" name="Freeform 1314"/>
          <p:cNvSpPr>
            <a:spLocks/>
          </p:cNvSpPr>
          <p:nvPr/>
        </p:nvSpPr>
        <p:spPr bwMode="auto">
          <a:xfrm>
            <a:off x="1671960" y="2322736"/>
            <a:ext cx="1769666" cy="120650"/>
          </a:xfrm>
          <a:custGeom>
            <a:avLst/>
            <a:gdLst>
              <a:gd name="T0" fmla="*/ 0 w 1029"/>
              <a:gd name="T1" fmla="*/ 0 h 76"/>
              <a:gd name="T2" fmla="*/ 36 w 1029"/>
              <a:gd name="T3" fmla="*/ 16 h 76"/>
              <a:gd name="T4" fmla="*/ 68 w 1029"/>
              <a:gd name="T5" fmla="*/ 44 h 76"/>
              <a:gd name="T6" fmla="*/ 100 w 1029"/>
              <a:gd name="T7" fmla="*/ 68 h 76"/>
              <a:gd name="T8" fmla="*/ 137 w 1029"/>
              <a:gd name="T9" fmla="*/ 72 h 76"/>
              <a:gd name="T10" fmla="*/ 169 w 1029"/>
              <a:gd name="T11" fmla="*/ 64 h 76"/>
              <a:gd name="T12" fmla="*/ 201 w 1029"/>
              <a:gd name="T13" fmla="*/ 60 h 76"/>
              <a:gd name="T14" fmla="*/ 233 w 1029"/>
              <a:gd name="T15" fmla="*/ 64 h 76"/>
              <a:gd name="T16" fmla="*/ 269 w 1029"/>
              <a:gd name="T17" fmla="*/ 64 h 76"/>
              <a:gd name="T18" fmla="*/ 301 w 1029"/>
              <a:gd name="T19" fmla="*/ 64 h 76"/>
              <a:gd name="T20" fmla="*/ 333 w 1029"/>
              <a:gd name="T21" fmla="*/ 68 h 76"/>
              <a:gd name="T22" fmla="*/ 365 w 1029"/>
              <a:gd name="T23" fmla="*/ 68 h 76"/>
              <a:gd name="T24" fmla="*/ 401 w 1029"/>
              <a:gd name="T25" fmla="*/ 68 h 76"/>
              <a:gd name="T26" fmla="*/ 433 w 1029"/>
              <a:gd name="T27" fmla="*/ 68 h 76"/>
              <a:gd name="T28" fmla="*/ 465 w 1029"/>
              <a:gd name="T29" fmla="*/ 68 h 76"/>
              <a:gd name="T30" fmla="*/ 497 w 1029"/>
              <a:gd name="T31" fmla="*/ 68 h 76"/>
              <a:gd name="T32" fmla="*/ 533 w 1029"/>
              <a:gd name="T33" fmla="*/ 64 h 76"/>
              <a:gd name="T34" fmla="*/ 565 w 1029"/>
              <a:gd name="T35" fmla="*/ 64 h 76"/>
              <a:gd name="T36" fmla="*/ 597 w 1029"/>
              <a:gd name="T37" fmla="*/ 60 h 76"/>
              <a:gd name="T38" fmla="*/ 629 w 1029"/>
              <a:gd name="T39" fmla="*/ 56 h 76"/>
              <a:gd name="T40" fmla="*/ 665 w 1029"/>
              <a:gd name="T41" fmla="*/ 56 h 76"/>
              <a:gd name="T42" fmla="*/ 697 w 1029"/>
              <a:gd name="T43" fmla="*/ 52 h 76"/>
              <a:gd name="T44" fmla="*/ 729 w 1029"/>
              <a:gd name="T45" fmla="*/ 56 h 76"/>
              <a:gd name="T46" fmla="*/ 761 w 1029"/>
              <a:gd name="T47" fmla="*/ 56 h 76"/>
              <a:gd name="T48" fmla="*/ 797 w 1029"/>
              <a:gd name="T49" fmla="*/ 60 h 76"/>
              <a:gd name="T50" fmla="*/ 829 w 1029"/>
              <a:gd name="T51" fmla="*/ 60 h 76"/>
              <a:gd name="T52" fmla="*/ 861 w 1029"/>
              <a:gd name="T53" fmla="*/ 60 h 76"/>
              <a:gd name="T54" fmla="*/ 893 w 1029"/>
              <a:gd name="T55" fmla="*/ 60 h 76"/>
              <a:gd name="T56" fmla="*/ 929 w 1029"/>
              <a:gd name="T57" fmla="*/ 64 h 76"/>
              <a:gd name="T58" fmla="*/ 961 w 1029"/>
              <a:gd name="T59" fmla="*/ 68 h 76"/>
              <a:gd name="T60" fmla="*/ 993 w 1029"/>
              <a:gd name="T61" fmla="*/ 72 h 76"/>
              <a:gd name="T62" fmla="*/ 1029 w 1029"/>
              <a:gd name="T63"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76">
                <a:moveTo>
                  <a:pt x="0" y="0"/>
                </a:moveTo>
                <a:lnTo>
                  <a:pt x="36" y="16"/>
                </a:lnTo>
                <a:lnTo>
                  <a:pt x="68" y="44"/>
                </a:lnTo>
                <a:lnTo>
                  <a:pt x="100" y="68"/>
                </a:lnTo>
                <a:lnTo>
                  <a:pt x="137" y="72"/>
                </a:lnTo>
                <a:lnTo>
                  <a:pt x="169" y="64"/>
                </a:lnTo>
                <a:lnTo>
                  <a:pt x="201" y="60"/>
                </a:lnTo>
                <a:lnTo>
                  <a:pt x="233" y="64"/>
                </a:lnTo>
                <a:lnTo>
                  <a:pt x="269" y="64"/>
                </a:lnTo>
                <a:lnTo>
                  <a:pt x="301" y="64"/>
                </a:lnTo>
                <a:lnTo>
                  <a:pt x="333" y="68"/>
                </a:lnTo>
                <a:lnTo>
                  <a:pt x="365" y="68"/>
                </a:lnTo>
                <a:lnTo>
                  <a:pt x="401" y="68"/>
                </a:lnTo>
                <a:lnTo>
                  <a:pt x="433" y="68"/>
                </a:lnTo>
                <a:lnTo>
                  <a:pt x="465" y="68"/>
                </a:lnTo>
                <a:lnTo>
                  <a:pt x="497" y="68"/>
                </a:lnTo>
                <a:lnTo>
                  <a:pt x="533" y="64"/>
                </a:lnTo>
                <a:lnTo>
                  <a:pt x="565" y="64"/>
                </a:lnTo>
                <a:lnTo>
                  <a:pt x="597" y="60"/>
                </a:lnTo>
                <a:lnTo>
                  <a:pt x="629" y="56"/>
                </a:lnTo>
                <a:lnTo>
                  <a:pt x="665" y="56"/>
                </a:lnTo>
                <a:lnTo>
                  <a:pt x="697" y="52"/>
                </a:lnTo>
                <a:lnTo>
                  <a:pt x="729" y="56"/>
                </a:lnTo>
                <a:lnTo>
                  <a:pt x="761" y="56"/>
                </a:lnTo>
                <a:lnTo>
                  <a:pt x="797" y="60"/>
                </a:lnTo>
                <a:lnTo>
                  <a:pt x="829" y="60"/>
                </a:lnTo>
                <a:lnTo>
                  <a:pt x="861" y="60"/>
                </a:lnTo>
                <a:lnTo>
                  <a:pt x="893" y="60"/>
                </a:lnTo>
                <a:lnTo>
                  <a:pt x="929" y="64"/>
                </a:lnTo>
                <a:lnTo>
                  <a:pt x="961" y="68"/>
                </a:lnTo>
                <a:lnTo>
                  <a:pt x="993" y="72"/>
                </a:lnTo>
                <a:lnTo>
                  <a:pt x="1029" y="76"/>
                </a:lnTo>
              </a:path>
            </a:pathLst>
          </a:custGeom>
          <a:noFill/>
          <a:ln w="0">
            <a:solidFill>
              <a:schemeClr val="tx2">
                <a:lumMod val="60000"/>
                <a:lumOff val="40000"/>
              </a:schemeClr>
            </a:solidFill>
            <a:prstDash val="sysDot"/>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71" name="Freeform 1315"/>
          <p:cNvSpPr>
            <a:spLocks/>
          </p:cNvSpPr>
          <p:nvPr/>
        </p:nvSpPr>
        <p:spPr bwMode="auto">
          <a:xfrm>
            <a:off x="1671960" y="2081436"/>
            <a:ext cx="1769666" cy="355600"/>
          </a:xfrm>
          <a:custGeom>
            <a:avLst/>
            <a:gdLst>
              <a:gd name="T0" fmla="*/ 0 w 1029"/>
              <a:gd name="T1" fmla="*/ 188 h 224"/>
              <a:gd name="T2" fmla="*/ 36 w 1029"/>
              <a:gd name="T3" fmla="*/ 176 h 224"/>
              <a:gd name="T4" fmla="*/ 68 w 1029"/>
              <a:gd name="T5" fmla="*/ 152 h 224"/>
              <a:gd name="T6" fmla="*/ 100 w 1029"/>
              <a:gd name="T7" fmla="*/ 132 h 224"/>
              <a:gd name="T8" fmla="*/ 137 w 1029"/>
              <a:gd name="T9" fmla="*/ 112 h 224"/>
              <a:gd name="T10" fmla="*/ 169 w 1029"/>
              <a:gd name="T11" fmla="*/ 88 h 224"/>
              <a:gd name="T12" fmla="*/ 201 w 1029"/>
              <a:gd name="T13" fmla="*/ 60 h 224"/>
              <a:gd name="T14" fmla="*/ 233 w 1029"/>
              <a:gd name="T15" fmla="*/ 36 h 224"/>
              <a:gd name="T16" fmla="*/ 269 w 1029"/>
              <a:gd name="T17" fmla="*/ 16 h 224"/>
              <a:gd name="T18" fmla="*/ 301 w 1029"/>
              <a:gd name="T19" fmla="*/ 4 h 224"/>
              <a:gd name="T20" fmla="*/ 333 w 1029"/>
              <a:gd name="T21" fmla="*/ 0 h 224"/>
              <a:gd name="T22" fmla="*/ 365 w 1029"/>
              <a:gd name="T23" fmla="*/ 4 h 224"/>
              <a:gd name="T24" fmla="*/ 401 w 1029"/>
              <a:gd name="T25" fmla="*/ 8 h 224"/>
              <a:gd name="T26" fmla="*/ 433 w 1029"/>
              <a:gd name="T27" fmla="*/ 20 h 224"/>
              <a:gd name="T28" fmla="*/ 465 w 1029"/>
              <a:gd name="T29" fmla="*/ 32 h 224"/>
              <a:gd name="T30" fmla="*/ 497 w 1029"/>
              <a:gd name="T31" fmla="*/ 44 h 224"/>
              <a:gd name="T32" fmla="*/ 533 w 1029"/>
              <a:gd name="T33" fmla="*/ 60 h 224"/>
              <a:gd name="T34" fmla="*/ 565 w 1029"/>
              <a:gd name="T35" fmla="*/ 80 h 224"/>
              <a:gd name="T36" fmla="*/ 597 w 1029"/>
              <a:gd name="T37" fmla="*/ 96 h 224"/>
              <a:gd name="T38" fmla="*/ 629 w 1029"/>
              <a:gd name="T39" fmla="*/ 120 h 224"/>
              <a:gd name="T40" fmla="*/ 665 w 1029"/>
              <a:gd name="T41" fmla="*/ 140 h 224"/>
              <a:gd name="T42" fmla="*/ 697 w 1029"/>
              <a:gd name="T43" fmla="*/ 164 h 224"/>
              <a:gd name="T44" fmla="*/ 729 w 1029"/>
              <a:gd name="T45" fmla="*/ 184 h 224"/>
              <a:gd name="T46" fmla="*/ 761 w 1029"/>
              <a:gd name="T47" fmla="*/ 200 h 224"/>
              <a:gd name="T48" fmla="*/ 797 w 1029"/>
              <a:gd name="T49" fmla="*/ 212 h 224"/>
              <a:gd name="T50" fmla="*/ 829 w 1029"/>
              <a:gd name="T51" fmla="*/ 220 h 224"/>
              <a:gd name="T52" fmla="*/ 861 w 1029"/>
              <a:gd name="T53" fmla="*/ 224 h 224"/>
              <a:gd name="T54" fmla="*/ 893 w 1029"/>
              <a:gd name="T55" fmla="*/ 220 h 224"/>
              <a:gd name="T56" fmla="*/ 929 w 1029"/>
              <a:gd name="T57" fmla="*/ 216 h 224"/>
              <a:gd name="T58" fmla="*/ 961 w 1029"/>
              <a:gd name="T59" fmla="*/ 212 h 224"/>
              <a:gd name="T60" fmla="*/ 993 w 1029"/>
              <a:gd name="T61" fmla="*/ 208 h 224"/>
              <a:gd name="T62" fmla="*/ 1029 w 1029"/>
              <a:gd name="T63" fmla="*/ 208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224">
                <a:moveTo>
                  <a:pt x="0" y="188"/>
                </a:moveTo>
                <a:lnTo>
                  <a:pt x="36" y="176"/>
                </a:lnTo>
                <a:lnTo>
                  <a:pt x="68" y="152"/>
                </a:lnTo>
                <a:lnTo>
                  <a:pt x="100" y="132"/>
                </a:lnTo>
                <a:lnTo>
                  <a:pt x="137" y="112"/>
                </a:lnTo>
                <a:lnTo>
                  <a:pt x="169" y="88"/>
                </a:lnTo>
                <a:lnTo>
                  <a:pt x="201" y="60"/>
                </a:lnTo>
                <a:lnTo>
                  <a:pt x="233" y="36"/>
                </a:lnTo>
                <a:lnTo>
                  <a:pt x="269" y="16"/>
                </a:lnTo>
                <a:lnTo>
                  <a:pt x="301" y="4"/>
                </a:lnTo>
                <a:lnTo>
                  <a:pt x="333" y="0"/>
                </a:lnTo>
                <a:lnTo>
                  <a:pt x="365" y="4"/>
                </a:lnTo>
                <a:lnTo>
                  <a:pt x="401" y="8"/>
                </a:lnTo>
                <a:lnTo>
                  <a:pt x="433" y="20"/>
                </a:lnTo>
                <a:lnTo>
                  <a:pt x="465" y="32"/>
                </a:lnTo>
                <a:lnTo>
                  <a:pt x="497" y="44"/>
                </a:lnTo>
                <a:lnTo>
                  <a:pt x="533" y="60"/>
                </a:lnTo>
                <a:lnTo>
                  <a:pt x="565" y="80"/>
                </a:lnTo>
                <a:lnTo>
                  <a:pt x="597" y="96"/>
                </a:lnTo>
                <a:lnTo>
                  <a:pt x="629" y="120"/>
                </a:lnTo>
                <a:lnTo>
                  <a:pt x="665" y="140"/>
                </a:lnTo>
                <a:lnTo>
                  <a:pt x="697" y="164"/>
                </a:lnTo>
                <a:lnTo>
                  <a:pt x="729" y="184"/>
                </a:lnTo>
                <a:lnTo>
                  <a:pt x="761" y="200"/>
                </a:lnTo>
                <a:lnTo>
                  <a:pt x="797" y="212"/>
                </a:lnTo>
                <a:lnTo>
                  <a:pt x="829" y="220"/>
                </a:lnTo>
                <a:lnTo>
                  <a:pt x="861" y="224"/>
                </a:lnTo>
                <a:lnTo>
                  <a:pt x="893" y="220"/>
                </a:lnTo>
                <a:lnTo>
                  <a:pt x="929" y="216"/>
                </a:lnTo>
                <a:lnTo>
                  <a:pt x="961" y="212"/>
                </a:lnTo>
                <a:lnTo>
                  <a:pt x="993" y="208"/>
                </a:lnTo>
                <a:lnTo>
                  <a:pt x="1029" y="208"/>
                </a:lnTo>
              </a:path>
            </a:pathLst>
          </a:custGeom>
          <a:noFill/>
          <a:ln w="0">
            <a:solidFill>
              <a:schemeClr val="tx2">
                <a:lumMod val="60000"/>
                <a:lumOff val="40000"/>
              </a:schemeClr>
            </a:solidFill>
            <a:prstDash val="sysDot"/>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72" name="Freeform 1316"/>
          <p:cNvSpPr>
            <a:spLocks/>
          </p:cNvSpPr>
          <p:nvPr/>
        </p:nvSpPr>
        <p:spPr bwMode="auto">
          <a:xfrm>
            <a:off x="1671960" y="1274986"/>
            <a:ext cx="1769666" cy="1066800"/>
          </a:xfrm>
          <a:custGeom>
            <a:avLst/>
            <a:gdLst>
              <a:gd name="T0" fmla="*/ 0 w 1029"/>
              <a:gd name="T1" fmla="*/ 672 h 672"/>
              <a:gd name="T2" fmla="*/ 36 w 1029"/>
              <a:gd name="T3" fmla="*/ 664 h 672"/>
              <a:gd name="T4" fmla="*/ 68 w 1029"/>
              <a:gd name="T5" fmla="*/ 640 h 672"/>
              <a:gd name="T6" fmla="*/ 100 w 1029"/>
              <a:gd name="T7" fmla="*/ 620 h 672"/>
              <a:gd name="T8" fmla="*/ 137 w 1029"/>
              <a:gd name="T9" fmla="*/ 600 h 672"/>
              <a:gd name="T10" fmla="*/ 169 w 1029"/>
              <a:gd name="T11" fmla="*/ 580 h 672"/>
              <a:gd name="T12" fmla="*/ 201 w 1029"/>
              <a:gd name="T13" fmla="*/ 552 h 672"/>
              <a:gd name="T14" fmla="*/ 233 w 1029"/>
              <a:gd name="T15" fmla="*/ 520 h 672"/>
              <a:gd name="T16" fmla="*/ 269 w 1029"/>
              <a:gd name="T17" fmla="*/ 484 h 672"/>
              <a:gd name="T18" fmla="*/ 301 w 1029"/>
              <a:gd name="T19" fmla="*/ 452 h 672"/>
              <a:gd name="T20" fmla="*/ 333 w 1029"/>
              <a:gd name="T21" fmla="*/ 416 h 672"/>
              <a:gd name="T22" fmla="*/ 365 w 1029"/>
              <a:gd name="T23" fmla="*/ 384 h 672"/>
              <a:gd name="T24" fmla="*/ 401 w 1029"/>
              <a:gd name="T25" fmla="*/ 348 h 672"/>
              <a:gd name="T26" fmla="*/ 433 w 1029"/>
              <a:gd name="T27" fmla="*/ 308 h 672"/>
              <a:gd name="T28" fmla="*/ 465 w 1029"/>
              <a:gd name="T29" fmla="*/ 268 h 672"/>
              <a:gd name="T30" fmla="*/ 497 w 1029"/>
              <a:gd name="T31" fmla="*/ 228 h 672"/>
              <a:gd name="T32" fmla="*/ 533 w 1029"/>
              <a:gd name="T33" fmla="*/ 184 h 672"/>
              <a:gd name="T34" fmla="*/ 565 w 1029"/>
              <a:gd name="T35" fmla="*/ 148 h 672"/>
              <a:gd name="T36" fmla="*/ 597 w 1029"/>
              <a:gd name="T37" fmla="*/ 116 h 672"/>
              <a:gd name="T38" fmla="*/ 629 w 1029"/>
              <a:gd name="T39" fmla="*/ 92 h 672"/>
              <a:gd name="T40" fmla="*/ 665 w 1029"/>
              <a:gd name="T41" fmla="*/ 72 h 672"/>
              <a:gd name="T42" fmla="*/ 697 w 1029"/>
              <a:gd name="T43" fmla="*/ 56 h 672"/>
              <a:gd name="T44" fmla="*/ 729 w 1029"/>
              <a:gd name="T45" fmla="*/ 44 h 672"/>
              <a:gd name="T46" fmla="*/ 761 w 1029"/>
              <a:gd name="T47" fmla="*/ 36 h 672"/>
              <a:gd name="T48" fmla="*/ 797 w 1029"/>
              <a:gd name="T49" fmla="*/ 28 h 672"/>
              <a:gd name="T50" fmla="*/ 829 w 1029"/>
              <a:gd name="T51" fmla="*/ 24 h 672"/>
              <a:gd name="T52" fmla="*/ 861 w 1029"/>
              <a:gd name="T53" fmla="*/ 20 h 672"/>
              <a:gd name="T54" fmla="*/ 893 w 1029"/>
              <a:gd name="T55" fmla="*/ 16 h 672"/>
              <a:gd name="T56" fmla="*/ 929 w 1029"/>
              <a:gd name="T57" fmla="*/ 12 h 672"/>
              <a:gd name="T58" fmla="*/ 961 w 1029"/>
              <a:gd name="T59" fmla="*/ 8 h 672"/>
              <a:gd name="T60" fmla="*/ 993 w 1029"/>
              <a:gd name="T61" fmla="*/ 4 h 672"/>
              <a:gd name="T62" fmla="*/ 1029 w 1029"/>
              <a:gd name="T63"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672">
                <a:moveTo>
                  <a:pt x="0" y="672"/>
                </a:moveTo>
                <a:lnTo>
                  <a:pt x="36" y="664"/>
                </a:lnTo>
                <a:lnTo>
                  <a:pt x="68" y="640"/>
                </a:lnTo>
                <a:lnTo>
                  <a:pt x="100" y="620"/>
                </a:lnTo>
                <a:lnTo>
                  <a:pt x="137" y="600"/>
                </a:lnTo>
                <a:lnTo>
                  <a:pt x="169" y="580"/>
                </a:lnTo>
                <a:lnTo>
                  <a:pt x="201" y="552"/>
                </a:lnTo>
                <a:lnTo>
                  <a:pt x="233" y="520"/>
                </a:lnTo>
                <a:lnTo>
                  <a:pt x="269" y="484"/>
                </a:lnTo>
                <a:lnTo>
                  <a:pt x="301" y="452"/>
                </a:lnTo>
                <a:lnTo>
                  <a:pt x="333" y="416"/>
                </a:lnTo>
                <a:lnTo>
                  <a:pt x="365" y="384"/>
                </a:lnTo>
                <a:lnTo>
                  <a:pt x="401" y="348"/>
                </a:lnTo>
                <a:lnTo>
                  <a:pt x="433" y="308"/>
                </a:lnTo>
                <a:lnTo>
                  <a:pt x="465" y="268"/>
                </a:lnTo>
                <a:lnTo>
                  <a:pt x="497" y="228"/>
                </a:lnTo>
                <a:lnTo>
                  <a:pt x="533" y="184"/>
                </a:lnTo>
                <a:lnTo>
                  <a:pt x="565" y="148"/>
                </a:lnTo>
                <a:lnTo>
                  <a:pt x="597" y="116"/>
                </a:lnTo>
                <a:lnTo>
                  <a:pt x="629" y="92"/>
                </a:lnTo>
                <a:lnTo>
                  <a:pt x="665" y="72"/>
                </a:lnTo>
                <a:lnTo>
                  <a:pt x="697" y="56"/>
                </a:lnTo>
                <a:lnTo>
                  <a:pt x="729" y="44"/>
                </a:lnTo>
                <a:lnTo>
                  <a:pt x="761" y="36"/>
                </a:lnTo>
                <a:lnTo>
                  <a:pt x="797" y="28"/>
                </a:lnTo>
                <a:lnTo>
                  <a:pt x="829" y="24"/>
                </a:lnTo>
                <a:lnTo>
                  <a:pt x="861" y="20"/>
                </a:lnTo>
                <a:lnTo>
                  <a:pt x="893" y="16"/>
                </a:lnTo>
                <a:lnTo>
                  <a:pt x="929" y="12"/>
                </a:lnTo>
                <a:lnTo>
                  <a:pt x="961" y="8"/>
                </a:lnTo>
                <a:lnTo>
                  <a:pt x="993" y="4"/>
                </a:lnTo>
                <a:lnTo>
                  <a:pt x="1029" y="0"/>
                </a:lnTo>
              </a:path>
            </a:pathLst>
          </a:custGeom>
          <a:noFill/>
          <a:ln w="0">
            <a:solidFill>
              <a:schemeClr val="tx2">
                <a:lumMod val="60000"/>
                <a:lumOff val="40000"/>
              </a:schemeClr>
            </a:solidFill>
            <a:prstDash val="sysDot"/>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73" name="Freeform 1317"/>
          <p:cNvSpPr>
            <a:spLocks/>
          </p:cNvSpPr>
          <p:nvPr/>
        </p:nvSpPr>
        <p:spPr bwMode="auto">
          <a:xfrm>
            <a:off x="1671960" y="2151286"/>
            <a:ext cx="1769666" cy="247650"/>
          </a:xfrm>
          <a:custGeom>
            <a:avLst/>
            <a:gdLst>
              <a:gd name="T0" fmla="*/ 0 w 1029"/>
              <a:gd name="T1" fmla="*/ 124 h 156"/>
              <a:gd name="T2" fmla="*/ 36 w 1029"/>
              <a:gd name="T3" fmla="*/ 112 h 156"/>
              <a:gd name="T4" fmla="*/ 68 w 1029"/>
              <a:gd name="T5" fmla="*/ 76 h 156"/>
              <a:gd name="T6" fmla="*/ 100 w 1029"/>
              <a:gd name="T7" fmla="*/ 40 h 156"/>
              <a:gd name="T8" fmla="*/ 137 w 1029"/>
              <a:gd name="T9" fmla="*/ 24 h 156"/>
              <a:gd name="T10" fmla="*/ 169 w 1029"/>
              <a:gd name="T11" fmla="*/ 16 h 156"/>
              <a:gd name="T12" fmla="*/ 201 w 1029"/>
              <a:gd name="T13" fmla="*/ 12 h 156"/>
              <a:gd name="T14" fmla="*/ 233 w 1029"/>
              <a:gd name="T15" fmla="*/ 4 h 156"/>
              <a:gd name="T16" fmla="*/ 269 w 1029"/>
              <a:gd name="T17" fmla="*/ 0 h 156"/>
              <a:gd name="T18" fmla="*/ 301 w 1029"/>
              <a:gd name="T19" fmla="*/ 0 h 156"/>
              <a:gd name="T20" fmla="*/ 333 w 1029"/>
              <a:gd name="T21" fmla="*/ 4 h 156"/>
              <a:gd name="T22" fmla="*/ 365 w 1029"/>
              <a:gd name="T23" fmla="*/ 12 h 156"/>
              <a:gd name="T24" fmla="*/ 401 w 1029"/>
              <a:gd name="T25" fmla="*/ 24 h 156"/>
              <a:gd name="T26" fmla="*/ 433 w 1029"/>
              <a:gd name="T27" fmla="*/ 40 h 156"/>
              <a:gd name="T28" fmla="*/ 465 w 1029"/>
              <a:gd name="T29" fmla="*/ 56 h 156"/>
              <a:gd name="T30" fmla="*/ 497 w 1029"/>
              <a:gd name="T31" fmla="*/ 80 h 156"/>
              <a:gd name="T32" fmla="*/ 533 w 1029"/>
              <a:gd name="T33" fmla="*/ 100 h 156"/>
              <a:gd name="T34" fmla="*/ 565 w 1029"/>
              <a:gd name="T35" fmla="*/ 120 h 156"/>
              <a:gd name="T36" fmla="*/ 597 w 1029"/>
              <a:gd name="T37" fmla="*/ 140 h 156"/>
              <a:gd name="T38" fmla="*/ 629 w 1029"/>
              <a:gd name="T39" fmla="*/ 148 h 156"/>
              <a:gd name="T40" fmla="*/ 665 w 1029"/>
              <a:gd name="T41" fmla="*/ 156 h 156"/>
              <a:gd name="T42" fmla="*/ 697 w 1029"/>
              <a:gd name="T43" fmla="*/ 152 h 156"/>
              <a:gd name="T44" fmla="*/ 729 w 1029"/>
              <a:gd name="T45" fmla="*/ 140 h 156"/>
              <a:gd name="T46" fmla="*/ 761 w 1029"/>
              <a:gd name="T47" fmla="*/ 124 h 156"/>
              <a:gd name="T48" fmla="*/ 797 w 1029"/>
              <a:gd name="T49" fmla="*/ 108 h 156"/>
              <a:gd name="T50" fmla="*/ 829 w 1029"/>
              <a:gd name="T51" fmla="*/ 88 h 156"/>
              <a:gd name="T52" fmla="*/ 861 w 1029"/>
              <a:gd name="T53" fmla="*/ 80 h 156"/>
              <a:gd name="T54" fmla="*/ 893 w 1029"/>
              <a:gd name="T55" fmla="*/ 76 h 156"/>
              <a:gd name="T56" fmla="*/ 929 w 1029"/>
              <a:gd name="T57" fmla="*/ 80 h 156"/>
              <a:gd name="T58" fmla="*/ 961 w 1029"/>
              <a:gd name="T59" fmla="*/ 92 h 156"/>
              <a:gd name="T60" fmla="*/ 993 w 1029"/>
              <a:gd name="T61" fmla="*/ 104 h 156"/>
              <a:gd name="T62" fmla="*/ 1029 w 1029"/>
              <a:gd name="T63" fmla="*/ 12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156">
                <a:moveTo>
                  <a:pt x="0" y="124"/>
                </a:moveTo>
                <a:lnTo>
                  <a:pt x="36" y="112"/>
                </a:lnTo>
                <a:lnTo>
                  <a:pt x="68" y="76"/>
                </a:lnTo>
                <a:lnTo>
                  <a:pt x="100" y="40"/>
                </a:lnTo>
                <a:lnTo>
                  <a:pt x="137" y="24"/>
                </a:lnTo>
                <a:lnTo>
                  <a:pt x="169" y="16"/>
                </a:lnTo>
                <a:lnTo>
                  <a:pt x="201" y="12"/>
                </a:lnTo>
                <a:lnTo>
                  <a:pt x="233" y="4"/>
                </a:lnTo>
                <a:lnTo>
                  <a:pt x="269" y="0"/>
                </a:lnTo>
                <a:lnTo>
                  <a:pt x="301" y="0"/>
                </a:lnTo>
                <a:lnTo>
                  <a:pt x="333" y="4"/>
                </a:lnTo>
                <a:lnTo>
                  <a:pt x="365" y="12"/>
                </a:lnTo>
                <a:lnTo>
                  <a:pt x="401" y="24"/>
                </a:lnTo>
                <a:lnTo>
                  <a:pt x="433" y="40"/>
                </a:lnTo>
                <a:lnTo>
                  <a:pt x="465" y="56"/>
                </a:lnTo>
                <a:lnTo>
                  <a:pt x="497" y="80"/>
                </a:lnTo>
                <a:lnTo>
                  <a:pt x="533" y="100"/>
                </a:lnTo>
                <a:lnTo>
                  <a:pt x="565" y="120"/>
                </a:lnTo>
                <a:lnTo>
                  <a:pt x="597" y="140"/>
                </a:lnTo>
                <a:lnTo>
                  <a:pt x="629" y="148"/>
                </a:lnTo>
                <a:lnTo>
                  <a:pt x="665" y="156"/>
                </a:lnTo>
                <a:lnTo>
                  <a:pt x="697" y="152"/>
                </a:lnTo>
                <a:lnTo>
                  <a:pt x="729" y="140"/>
                </a:lnTo>
                <a:lnTo>
                  <a:pt x="761" y="124"/>
                </a:lnTo>
                <a:lnTo>
                  <a:pt x="797" y="108"/>
                </a:lnTo>
                <a:lnTo>
                  <a:pt x="829" y="88"/>
                </a:lnTo>
                <a:lnTo>
                  <a:pt x="861" y="80"/>
                </a:lnTo>
                <a:lnTo>
                  <a:pt x="893" y="76"/>
                </a:lnTo>
                <a:lnTo>
                  <a:pt x="929" y="80"/>
                </a:lnTo>
                <a:lnTo>
                  <a:pt x="961" y="92"/>
                </a:lnTo>
                <a:lnTo>
                  <a:pt x="993" y="104"/>
                </a:lnTo>
                <a:lnTo>
                  <a:pt x="1029" y="120"/>
                </a:lnTo>
              </a:path>
            </a:pathLst>
          </a:custGeom>
          <a:noFill/>
          <a:ln w="0">
            <a:solidFill>
              <a:schemeClr val="tx2">
                <a:lumMod val="60000"/>
                <a:lumOff val="40000"/>
              </a:schemeClr>
            </a:solidFill>
            <a:prstDash val="sysDot"/>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74" name="Freeform 1318"/>
          <p:cNvSpPr>
            <a:spLocks/>
          </p:cNvSpPr>
          <p:nvPr/>
        </p:nvSpPr>
        <p:spPr bwMode="auto">
          <a:xfrm>
            <a:off x="1671960" y="2113186"/>
            <a:ext cx="1769666" cy="311150"/>
          </a:xfrm>
          <a:custGeom>
            <a:avLst/>
            <a:gdLst>
              <a:gd name="T0" fmla="*/ 0 w 1029"/>
              <a:gd name="T1" fmla="*/ 124 h 196"/>
              <a:gd name="T2" fmla="*/ 36 w 1029"/>
              <a:gd name="T3" fmla="*/ 112 h 196"/>
              <a:gd name="T4" fmla="*/ 68 w 1029"/>
              <a:gd name="T5" fmla="*/ 64 h 196"/>
              <a:gd name="T6" fmla="*/ 100 w 1029"/>
              <a:gd name="T7" fmla="*/ 12 h 196"/>
              <a:gd name="T8" fmla="*/ 137 w 1029"/>
              <a:gd name="T9" fmla="*/ 0 h 196"/>
              <a:gd name="T10" fmla="*/ 169 w 1029"/>
              <a:gd name="T11" fmla="*/ 4 h 196"/>
              <a:gd name="T12" fmla="*/ 201 w 1029"/>
              <a:gd name="T13" fmla="*/ 20 h 196"/>
              <a:gd name="T14" fmla="*/ 233 w 1029"/>
              <a:gd name="T15" fmla="*/ 32 h 196"/>
              <a:gd name="T16" fmla="*/ 269 w 1029"/>
              <a:gd name="T17" fmla="*/ 44 h 196"/>
              <a:gd name="T18" fmla="*/ 301 w 1029"/>
              <a:gd name="T19" fmla="*/ 56 h 196"/>
              <a:gd name="T20" fmla="*/ 333 w 1029"/>
              <a:gd name="T21" fmla="*/ 64 h 196"/>
              <a:gd name="T22" fmla="*/ 365 w 1029"/>
              <a:gd name="T23" fmla="*/ 72 h 196"/>
              <a:gd name="T24" fmla="*/ 401 w 1029"/>
              <a:gd name="T25" fmla="*/ 80 h 196"/>
              <a:gd name="T26" fmla="*/ 433 w 1029"/>
              <a:gd name="T27" fmla="*/ 84 h 196"/>
              <a:gd name="T28" fmla="*/ 465 w 1029"/>
              <a:gd name="T29" fmla="*/ 88 h 196"/>
              <a:gd name="T30" fmla="*/ 497 w 1029"/>
              <a:gd name="T31" fmla="*/ 96 h 196"/>
              <a:gd name="T32" fmla="*/ 533 w 1029"/>
              <a:gd name="T33" fmla="*/ 100 h 196"/>
              <a:gd name="T34" fmla="*/ 565 w 1029"/>
              <a:gd name="T35" fmla="*/ 108 h 196"/>
              <a:gd name="T36" fmla="*/ 597 w 1029"/>
              <a:gd name="T37" fmla="*/ 112 h 196"/>
              <a:gd name="T38" fmla="*/ 629 w 1029"/>
              <a:gd name="T39" fmla="*/ 120 h 196"/>
              <a:gd name="T40" fmla="*/ 665 w 1029"/>
              <a:gd name="T41" fmla="*/ 128 h 196"/>
              <a:gd name="T42" fmla="*/ 697 w 1029"/>
              <a:gd name="T43" fmla="*/ 136 h 196"/>
              <a:gd name="T44" fmla="*/ 729 w 1029"/>
              <a:gd name="T45" fmla="*/ 148 h 196"/>
              <a:gd name="T46" fmla="*/ 761 w 1029"/>
              <a:gd name="T47" fmla="*/ 160 h 196"/>
              <a:gd name="T48" fmla="*/ 797 w 1029"/>
              <a:gd name="T49" fmla="*/ 168 h 196"/>
              <a:gd name="T50" fmla="*/ 829 w 1029"/>
              <a:gd name="T51" fmla="*/ 180 h 196"/>
              <a:gd name="T52" fmla="*/ 861 w 1029"/>
              <a:gd name="T53" fmla="*/ 188 h 196"/>
              <a:gd name="T54" fmla="*/ 893 w 1029"/>
              <a:gd name="T55" fmla="*/ 196 h 196"/>
              <a:gd name="T56" fmla="*/ 929 w 1029"/>
              <a:gd name="T57" fmla="*/ 196 h 196"/>
              <a:gd name="T58" fmla="*/ 961 w 1029"/>
              <a:gd name="T59" fmla="*/ 192 h 196"/>
              <a:gd name="T60" fmla="*/ 993 w 1029"/>
              <a:gd name="T61" fmla="*/ 184 h 196"/>
              <a:gd name="T62" fmla="*/ 1029 w 1029"/>
              <a:gd name="T63" fmla="*/ 17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196">
                <a:moveTo>
                  <a:pt x="0" y="124"/>
                </a:moveTo>
                <a:lnTo>
                  <a:pt x="36" y="112"/>
                </a:lnTo>
                <a:lnTo>
                  <a:pt x="68" y="64"/>
                </a:lnTo>
                <a:lnTo>
                  <a:pt x="100" y="12"/>
                </a:lnTo>
                <a:lnTo>
                  <a:pt x="137" y="0"/>
                </a:lnTo>
                <a:lnTo>
                  <a:pt x="169" y="4"/>
                </a:lnTo>
                <a:lnTo>
                  <a:pt x="201" y="20"/>
                </a:lnTo>
                <a:lnTo>
                  <a:pt x="233" y="32"/>
                </a:lnTo>
                <a:lnTo>
                  <a:pt x="269" y="44"/>
                </a:lnTo>
                <a:lnTo>
                  <a:pt x="301" y="56"/>
                </a:lnTo>
                <a:lnTo>
                  <a:pt x="333" y="64"/>
                </a:lnTo>
                <a:lnTo>
                  <a:pt x="365" y="72"/>
                </a:lnTo>
                <a:lnTo>
                  <a:pt x="401" y="80"/>
                </a:lnTo>
                <a:lnTo>
                  <a:pt x="433" y="84"/>
                </a:lnTo>
                <a:lnTo>
                  <a:pt x="465" y="88"/>
                </a:lnTo>
                <a:lnTo>
                  <a:pt x="497" y="96"/>
                </a:lnTo>
                <a:lnTo>
                  <a:pt x="533" y="100"/>
                </a:lnTo>
                <a:lnTo>
                  <a:pt x="565" y="108"/>
                </a:lnTo>
                <a:lnTo>
                  <a:pt x="597" y="112"/>
                </a:lnTo>
                <a:lnTo>
                  <a:pt x="629" y="120"/>
                </a:lnTo>
                <a:lnTo>
                  <a:pt x="665" y="128"/>
                </a:lnTo>
                <a:lnTo>
                  <a:pt x="697" y="136"/>
                </a:lnTo>
                <a:lnTo>
                  <a:pt x="729" y="148"/>
                </a:lnTo>
                <a:lnTo>
                  <a:pt x="761" y="160"/>
                </a:lnTo>
                <a:lnTo>
                  <a:pt x="797" y="168"/>
                </a:lnTo>
                <a:lnTo>
                  <a:pt x="829" y="180"/>
                </a:lnTo>
                <a:lnTo>
                  <a:pt x="861" y="188"/>
                </a:lnTo>
                <a:lnTo>
                  <a:pt x="893" y="196"/>
                </a:lnTo>
                <a:lnTo>
                  <a:pt x="929" y="196"/>
                </a:lnTo>
                <a:lnTo>
                  <a:pt x="961" y="192"/>
                </a:lnTo>
                <a:lnTo>
                  <a:pt x="993" y="184"/>
                </a:lnTo>
                <a:lnTo>
                  <a:pt x="1029" y="172"/>
                </a:lnTo>
              </a:path>
            </a:pathLst>
          </a:custGeom>
          <a:noFill/>
          <a:ln w="0">
            <a:solidFill>
              <a:schemeClr val="tx2">
                <a:lumMod val="60000"/>
                <a:lumOff val="40000"/>
              </a:schemeClr>
            </a:solidFill>
            <a:prstDash val="sysDot"/>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75" name="Freeform 1319"/>
          <p:cNvSpPr>
            <a:spLocks/>
          </p:cNvSpPr>
          <p:nvPr/>
        </p:nvSpPr>
        <p:spPr bwMode="auto">
          <a:xfrm>
            <a:off x="1671960" y="2290986"/>
            <a:ext cx="1769666" cy="482600"/>
          </a:xfrm>
          <a:custGeom>
            <a:avLst/>
            <a:gdLst>
              <a:gd name="T0" fmla="*/ 0 w 1029"/>
              <a:gd name="T1" fmla="*/ 0 h 304"/>
              <a:gd name="T2" fmla="*/ 36 w 1029"/>
              <a:gd name="T3" fmla="*/ 12 h 304"/>
              <a:gd name="T4" fmla="*/ 68 w 1029"/>
              <a:gd name="T5" fmla="*/ 40 h 304"/>
              <a:gd name="T6" fmla="*/ 100 w 1029"/>
              <a:gd name="T7" fmla="*/ 92 h 304"/>
              <a:gd name="T8" fmla="*/ 137 w 1029"/>
              <a:gd name="T9" fmla="*/ 148 h 304"/>
              <a:gd name="T10" fmla="*/ 169 w 1029"/>
              <a:gd name="T11" fmla="*/ 200 h 304"/>
              <a:gd name="T12" fmla="*/ 201 w 1029"/>
              <a:gd name="T13" fmla="*/ 240 h 304"/>
              <a:gd name="T14" fmla="*/ 233 w 1029"/>
              <a:gd name="T15" fmla="*/ 272 h 304"/>
              <a:gd name="T16" fmla="*/ 269 w 1029"/>
              <a:gd name="T17" fmla="*/ 280 h 304"/>
              <a:gd name="T18" fmla="*/ 301 w 1029"/>
              <a:gd name="T19" fmla="*/ 268 h 304"/>
              <a:gd name="T20" fmla="*/ 333 w 1029"/>
              <a:gd name="T21" fmla="*/ 236 h 304"/>
              <a:gd name="T22" fmla="*/ 365 w 1029"/>
              <a:gd name="T23" fmla="*/ 188 h 304"/>
              <a:gd name="T24" fmla="*/ 401 w 1029"/>
              <a:gd name="T25" fmla="*/ 144 h 304"/>
              <a:gd name="T26" fmla="*/ 433 w 1029"/>
              <a:gd name="T27" fmla="*/ 120 h 304"/>
              <a:gd name="T28" fmla="*/ 465 w 1029"/>
              <a:gd name="T29" fmla="*/ 112 h 304"/>
              <a:gd name="T30" fmla="*/ 497 w 1029"/>
              <a:gd name="T31" fmla="*/ 128 h 304"/>
              <a:gd name="T32" fmla="*/ 533 w 1029"/>
              <a:gd name="T33" fmla="*/ 156 h 304"/>
              <a:gd name="T34" fmla="*/ 565 w 1029"/>
              <a:gd name="T35" fmla="*/ 200 h 304"/>
              <a:gd name="T36" fmla="*/ 597 w 1029"/>
              <a:gd name="T37" fmla="*/ 244 h 304"/>
              <a:gd name="T38" fmla="*/ 629 w 1029"/>
              <a:gd name="T39" fmla="*/ 284 h 304"/>
              <a:gd name="T40" fmla="*/ 665 w 1029"/>
              <a:gd name="T41" fmla="*/ 304 h 304"/>
              <a:gd name="T42" fmla="*/ 697 w 1029"/>
              <a:gd name="T43" fmla="*/ 300 h 304"/>
              <a:gd name="T44" fmla="*/ 729 w 1029"/>
              <a:gd name="T45" fmla="*/ 272 h 304"/>
              <a:gd name="T46" fmla="*/ 761 w 1029"/>
              <a:gd name="T47" fmla="*/ 216 h 304"/>
              <a:gd name="T48" fmla="*/ 797 w 1029"/>
              <a:gd name="T49" fmla="*/ 156 h 304"/>
              <a:gd name="T50" fmla="*/ 829 w 1029"/>
              <a:gd name="T51" fmla="*/ 104 h 304"/>
              <a:gd name="T52" fmla="*/ 861 w 1029"/>
              <a:gd name="T53" fmla="*/ 80 h 304"/>
              <a:gd name="T54" fmla="*/ 893 w 1029"/>
              <a:gd name="T55" fmla="*/ 84 h 304"/>
              <a:gd name="T56" fmla="*/ 929 w 1029"/>
              <a:gd name="T57" fmla="*/ 108 h 304"/>
              <a:gd name="T58" fmla="*/ 961 w 1029"/>
              <a:gd name="T59" fmla="*/ 152 h 304"/>
              <a:gd name="T60" fmla="*/ 993 w 1029"/>
              <a:gd name="T61" fmla="*/ 204 h 304"/>
              <a:gd name="T62" fmla="*/ 1029 w 1029"/>
              <a:gd name="T63" fmla="*/ 26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304">
                <a:moveTo>
                  <a:pt x="0" y="0"/>
                </a:moveTo>
                <a:lnTo>
                  <a:pt x="36" y="12"/>
                </a:lnTo>
                <a:lnTo>
                  <a:pt x="68" y="40"/>
                </a:lnTo>
                <a:lnTo>
                  <a:pt x="100" y="92"/>
                </a:lnTo>
                <a:lnTo>
                  <a:pt x="137" y="148"/>
                </a:lnTo>
                <a:lnTo>
                  <a:pt x="169" y="200"/>
                </a:lnTo>
                <a:lnTo>
                  <a:pt x="201" y="240"/>
                </a:lnTo>
                <a:lnTo>
                  <a:pt x="233" y="272"/>
                </a:lnTo>
                <a:lnTo>
                  <a:pt x="269" y="280"/>
                </a:lnTo>
                <a:lnTo>
                  <a:pt x="301" y="268"/>
                </a:lnTo>
                <a:lnTo>
                  <a:pt x="333" y="236"/>
                </a:lnTo>
                <a:lnTo>
                  <a:pt x="365" y="188"/>
                </a:lnTo>
                <a:lnTo>
                  <a:pt x="401" y="144"/>
                </a:lnTo>
                <a:lnTo>
                  <a:pt x="433" y="120"/>
                </a:lnTo>
                <a:lnTo>
                  <a:pt x="465" y="112"/>
                </a:lnTo>
                <a:lnTo>
                  <a:pt x="497" y="128"/>
                </a:lnTo>
                <a:lnTo>
                  <a:pt x="533" y="156"/>
                </a:lnTo>
                <a:lnTo>
                  <a:pt x="565" y="200"/>
                </a:lnTo>
                <a:lnTo>
                  <a:pt x="597" y="244"/>
                </a:lnTo>
                <a:lnTo>
                  <a:pt x="629" y="284"/>
                </a:lnTo>
                <a:lnTo>
                  <a:pt x="665" y="304"/>
                </a:lnTo>
                <a:lnTo>
                  <a:pt x="697" y="300"/>
                </a:lnTo>
                <a:lnTo>
                  <a:pt x="729" y="272"/>
                </a:lnTo>
                <a:lnTo>
                  <a:pt x="761" y="216"/>
                </a:lnTo>
                <a:lnTo>
                  <a:pt x="797" y="156"/>
                </a:lnTo>
                <a:lnTo>
                  <a:pt x="829" y="104"/>
                </a:lnTo>
                <a:lnTo>
                  <a:pt x="861" y="80"/>
                </a:lnTo>
                <a:lnTo>
                  <a:pt x="893" y="84"/>
                </a:lnTo>
                <a:lnTo>
                  <a:pt x="929" y="108"/>
                </a:lnTo>
                <a:lnTo>
                  <a:pt x="961" y="152"/>
                </a:lnTo>
                <a:lnTo>
                  <a:pt x="993" y="204"/>
                </a:lnTo>
                <a:lnTo>
                  <a:pt x="1029" y="260"/>
                </a:lnTo>
              </a:path>
            </a:pathLst>
          </a:custGeom>
          <a:noFill/>
          <a:ln w="0">
            <a:solidFill>
              <a:schemeClr val="tx2">
                <a:lumMod val="60000"/>
                <a:lumOff val="40000"/>
              </a:schemeClr>
            </a:solidFill>
            <a:prstDash val="sysDot"/>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76" name="Freeform 1320"/>
          <p:cNvSpPr>
            <a:spLocks/>
          </p:cNvSpPr>
          <p:nvPr/>
        </p:nvSpPr>
        <p:spPr bwMode="auto">
          <a:xfrm>
            <a:off x="1671960" y="2176686"/>
            <a:ext cx="1769666" cy="285750"/>
          </a:xfrm>
          <a:custGeom>
            <a:avLst/>
            <a:gdLst>
              <a:gd name="T0" fmla="*/ 0 w 1029"/>
              <a:gd name="T1" fmla="*/ 72 h 180"/>
              <a:gd name="T2" fmla="*/ 36 w 1029"/>
              <a:gd name="T3" fmla="*/ 68 h 180"/>
              <a:gd name="T4" fmla="*/ 68 w 1029"/>
              <a:gd name="T5" fmla="*/ 44 h 180"/>
              <a:gd name="T6" fmla="*/ 100 w 1029"/>
              <a:gd name="T7" fmla="*/ 12 h 180"/>
              <a:gd name="T8" fmla="*/ 137 w 1029"/>
              <a:gd name="T9" fmla="*/ 0 h 180"/>
              <a:gd name="T10" fmla="*/ 169 w 1029"/>
              <a:gd name="T11" fmla="*/ 0 h 180"/>
              <a:gd name="T12" fmla="*/ 201 w 1029"/>
              <a:gd name="T13" fmla="*/ 0 h 180"/>
              <a:gd name="T14" fmla="*/ 233 w 1029"/>
              <a:gd name="T15" fmla="*/ 4 h 180"/>
              <a:gd name="T16" fmla="*/ 269 w 1029"/>
              <a:gd name="T17" fmla="*/ 8 h 180"/>
              <a:gd name="T18" fmla="*/ 301 w 1029"/>
              <a:gd name="T19" fmla="*/ 16 h 180"/>
              <a:gd name="T20" fmla="*/ 333 w 1029"/>
              <a:gd name="T21" fmla="*/ 28 h 180"/>
              <a:gd name="T22" fmla="*/ 365 w 1029"/>
              <a:gd name="T23" fmla="*/ 48 h 180"/>
              <a:gd name="T24" fmla="*/ 401 w 1029"/>
              <a:gd name="T25" fmla="*/ 68 h 180"/>
              <a:gd name="T26" fmla="*/ 433 w 1029"/>
              <a:gd name="T27" fmla="*/ 92 h 180"/>
              <a:gd name="T28" fmla="*/ 465 w 1029"/>
              <a:gd name="T29" fmla="*/ 108 h 180"/>
              <a:gd name="T30" fmla="*/ 497 w 1029"/>
              <a:gd name="T31" fmla="*/ 112 h 180"/>
              <a:gd name="T32" fmla="*/ 533 w 1029"/>
              <a:gd name="T33" fmla="*/ 104 h 180"/>
              <a:gd name="T34" fmla="*/ 565 w 1029"/>
              <a:gd name="T35" fmla="*/ 92 h 180"/>
              <a:gd name="T36" fmla="*/ 597 w 1029"/>
              <a:gd name="T37" fmla="*/ 72 h 180"/>
              <a:gd name="T38" fmla="*/ 629 w 1029"/>
              <a:gd name="T39" fmla="*/ 60 h 180"/>
              <a:gd name="T40" fmla="*/ 665 w 1029"/>
              <a:gd name="T41" fmla="*/ 52 h 180"/>
              <a:gd name="T42" fmla="*/ 697 w 1029"/>
              <a:gd name="T43" fmla="*/ 52 h 180"/>
              <a:gd name="T44" fmla="*/ 729 w 1029"/>
              <a:gd name="T45" fmla="*/ 60 h 180"/>
              <a:gd name="T46" fmla="*/ 761 w 1029"/>
              <a:gd name="T47" fmla="*/ 76 h 180"/>
              <a:gd name="T48" fmla="*/ 797 w 1029"/>
              <a:gd name="T49" fmla="*/ 100 h 180"/>
              <a:gd name="T50" fmla="*/ 829 w 1029"/>
              <a:gd name="T51" fmla="*/ 132 h 180"/>
              <a:gd name="T52" fmla="*/ 861 w 1029"/>
              <a:gd name="T53" fmla="*/ 160 h 180"/>
              <a:gd name="T54" fmla="*/ 893 w 1029"/>
              <a:gd name="T55" fmla="*/ 180 h 180"/>
              <a:gd name="T56" fmla="*/ 929 w 1029"/>
              <a:gd name="T57" fmla="*/ 180 h 180"/>
              <a:gd name="T58" fmla="*/ 961 w 1029"/>
              <a:gd name="T59" fmla="*/ 160 h 180"/>
              <a:gd name="T60" fmla="*/ 993 w 1029"/>
              <a:gd name="T61" fmla="*/ 132 h 180"/>
              <a:gd name="T62" fmla="*/ 1029 w 1029"/>
              <a:gd name="T63" fmla="*/ 96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180">
                <a:moveTo>
                  <a:pt x="0" y="72"/>
                </a:moveTo>
                <a:lnTo>
                  <a:pt x="36" y="68"/>
                </a:lnTo>
                <a:lnTo>
                  <a:pt x="68" y="44"/>
                </a:lnTo>
                <a:lnTo>
                  <a:pt x="100" y="12"/>
                </a:lnTo>
                <a:lnTo>
                  <a:pt x="137" y="0"/>
                </a:lnTo>
                <a:lnTo>
                  <a:pt x="169" y="0"/>
                </a:lnTo>
                <a:lnTo>
                  <a:pt x="201" y="0"/>
                </a:lnTo>
                <a:lnTo>
                  <a:pt x="233" y="4"/>
                </a:lnTo>
                <a:lnTo>
                  <a:pt x="269" y="8"/>
                </a:lnTo>
                <a:lnTo>
                  <a:pt x="301" y="16"/>
                </a:lnTo>
                <a:lnTo>
                  <a:pt x="333" y="28"/>
                </a:lnTo>
                <a:lnTo>
                  <a:pt x="365" y="48"/>
                </a:lnTo>
                <a:lnTo>
                  <a:pt x="401" y="68"/>
                </a:lnTo>
                <a:lnTo>
                  <a:pt x="433" y="92"/>
                </a:lnTo>
                <a:lnTo>
                  <a:pt x="465" y="108"/>
                </a:lnTo>
                <a:lnTo>
                  <a:pt x="497" y="112"/>
                </a:lnTo>
                <a:lnTo>
                  <a:pt x="533" y="104"/>
                </a:lnTo>
                <a:lnTo>
                  <a:pt x="565" y="92"/>
                </a:lnTo>
                <a:lnTo>
                  <a:pt x="597" y="72"/>
                </a:lnTo>
                <a:lnTo>
                  <a:pt x="629" y="60"/>
                </a:lnTo>
                <a:lnTo>
                  <a:pt x="665" y="52"/>
                </a:lnTo>
                <a:lnTo>
                  <a:pt x="697" y="52"/>
                </a:lnTo>
                <a:lnTo>
                  <a:pt x="729" y="60"/>
                </a:lnTo>
                <a:lnTo>
                  <a:pt x="761" y="76"/>
                </a:lnTo>
                <a:lnTo>
                  <a:pt x="797" y="100"/>
                </a:lnTo>
                <a:lnTo>
                  <a:pt x="829" y="132"/>
                </a:lnTo>
                <a:lnTo>
                  <a:pt x="861" y="160"/>
                </a:lnTo>
                <a:lnTo>
                  <a:pt x="893" y="180"/>
                </a:lnTo>
                <a:lnTo>
                  <a:pt x="929" y="180"/>
                </a:lnTo>
                <a:lnTo>
                  <a:pt x="961" y="160"/>
                </a:lnTo>
                <a:lnTo>
                  <a:pt x="993" y="132"/>
                </a:lnTo>
                <a:lnTo>
                  <a:pt x="1029" y="96"/>
                </a:lnTo>
              </a:path>
            </a:pathLst>
          </a:custGeom>
          <a:noFill/>
          <a:ln w="0">
            <a:solidFill>
              <a:schemeClr val="tx2">
                <a:lumMod val="60000"/>
                <a:lumOff val="40000"/>
              </a:schemeClr>
            </a:solidFill>
            <a:prstDash val="sysDot"/>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77" name="Freeform 1321"/>
          <p:cNvSpPr>
            <a:spLocks/>
          </p:cNvSpPr>
          <p:nvPr/>
        </p:nvSpPr>
        <p:spPr bwMode="auto">
          <a:xfrm>
            <a:off x="1671960" y="2379886"/>
            <a:ext cx="1769666" cy="304800"/>
          </a:xfrm>
          <a:custGeom>
            <a:avLst/>
            <a:gdLst>
              <a:gd name="T0" fmla="*/ 0 w 1029"/>
              <a:gd name="T1" fmla="*/ 0 h 192"/>
              <a:gd name="T2" fmla="*/ 36 w 1029"/>
              <a:gd name="T3" fmla="*/ 4 h 192"/>
              <a:gd name="T4" fmla="*/ 68 w 1029"/>
              <a:gd name="T5" fmla="*/ 40 h 192"/>
              <a:gd name="T6" fmla="*/ 100 w 1029"/>
              <a:gd name="T7" fmla="*/ 80 h 192"/>
              <a:gd name="T8" fmla="*/ 137 w 1029"/>
              <a:gd name="T9" fmla="*/ 104 h 192"/>
              <a:gd name="T10" fmla="*/ 169 w 1029"/>
              <a:gd name="T11" fmla="*/ 116 h 192"/>
              <a:gd name="T12" fmla="*/ 201 w 1029"/>
              <a:gd name="T13" fmla="*/ 120 h 192"/>
              <a:gd name="T14" fmla="*/ 233 w 1029"/>
              <a:gd name="T15" fmla="*/ 128 h 192"/>
              <a:gd name="T16" fmla="*/ 269 w 1029"/>
              <a:gd name="T17" fmla="*/ 132 h 192"/>
              <a:gd name="T18" fmla="*/ 301 w 1029"/>
              <a:gd name="T19" fmla="*/ 140 h 192"/>
              <a:gd name="T20" fmla="*/ 333 w 1029"/>
              <a:gd name="T21" fmla="*/ 144 h 192"/>
              <a:gd name="T22" fmla="*/ 365 w 1029"/>
              <a:gd name="T23" fmla="*/ 156 h 192"/>
              <a:gd name="T24" fmla="*/ 401 w 1029"/>
              <a:gd name="T25" fmla="*/ 168 h 192"/>
              <a:gd name="T26" fmla="*/ 433 w 1029"/>
              <a:gd name="T27" fmla="*/ 180 h 192"/>
              <a:gd name="T28" fmla="*/ 465 w 1029"/>
              <a:gd name="T29" fmla="*/ 188 h 192"/>
              <a:gd name="T30" fmla="*/ 497 w 1029"/>
              <a:gd name="T31" fmla="*/ 188 h 192"/>
              <a:gd name="T32" fmla="*/ 533 w 1029"/>
              <a:gd name="T33" fmla="*/ 176 h 192"/>
              <a:gd name="T34" fmla="*/ 565 w 1029"/>
              <a:gd name="T35" fmla="*/ 160 h 192"/>
              <a:gd name="T36" fmla="*/ 597 w 1029"/>
              <a:gd name="T37" fmla="*/ 148 h 192"/>
              <a:gd name="T38" fmla="*/ 629 w 1029"/>
              <a:gd name="T39" fmla="*/ 136 h 192"/>
              <a:gd name="T40" fmla="*/ 665 w 1029"/>
              <a:gd name="T41" fmla="*/ 140 h 192"/>
              <a:gd name="T42" fmla="*/ 697 w 1029"/>
              <a:gd name="T43" fmla="*/ 148 h 192"/>
              <a:gd name="T44" fmla="*/ 729 w 1029"/>
              <a:gd name="T45" fmla="*/ 160 h 192"/>
              <a:gd name="T46" fmla="*/ 761 w 1029"/>
              <a:gd name="T47" fmla="*/ 172 h 192"/>
              <a:gd name="T48" fmla="*/ 797 w 1029"/>
              <a:gd name="T49" fmla="*/ 184 h 192"/>
              <a:gd name="T50" fmla="*/ 829 w 1029"/>
              <a:gd name="T51" fmla="*/ 192 h 192"/>
              <a:gd name="T52" fmla="*/ 861 w 1029"/>
              <a:gd name="T53" fmla="*/ 192 h 192"/>
              <a:gd name="T54" fmla="*/ 893 w 1029"/>
              <a:gd name="T55" fmla="*/ 180 h 192"/>
              <a:gd name="T56" fmla="*/ 929 w 1029"/>
              <a:gd name="T57" fmla="*/ 160 h 192"/>
              <a:gd name="T58" fmla="*/ 961 w 1029"/>
              <a:gd name="T59" fmla="*/ 132 h 192"/>
              <a:gd name="T60" fmla="*/ 993 w 1029"/>
              <a:gd name="T61" fmla="*/ 108 h 192"/>
              <a:gd name="T62" fmla="*/ 1029 w 1029"/>
              <a:gd name="T63" fmla="*/ 96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192">
                <a:moveTo>
                  <a:pt x="0" y="0"/>
                </a:moveTo>
                <a:lnTo>
                  <a:pt x="36" y="4"/>
                </a:lnTo>
                <a:lnTo>
                  <a:pt x="68" y="40"/>
                </a:lnTo>
                <a:lnTo>
                  <a:pt x="100" y="80"/>
                </a:lnTo>
                <a:lnTo>
                  <a:pt x="137" y="104"/>
                </a:lnTo>
                <a:lnTo>
                  <a:pt x="169" y="116"/>
                </a:lnTo>
                <a:lnTo>
                  <a:pt x="201" y="120"/>
                </a:lnTo>
                <a:lnTo>
                  <a:pt x="233" y="128"/>
                </a:lnTo>
                <a:lnTo>
                  <a:pt x="269" y="132"/>
                </a:lnTo>
                <a:lnTo>
                  <a:pt x="301" y="140"/>
                </a:lnTo>
                <a:lnTo>
                  <a:pt x="333" y="144"/>
                </a:lnTo>
                <a:lnTo>
                  <a:pt x="365" y="156"/>
                </a:lnTo>
                <a:lnTo>
                  <a:pt x="401" y="168"/>
                </a:lnTo>
                <a:lnTo>
                  <a:pt x="433" y="180"/>
                </a:lnTo>
                <a:lnTo>
                  <a:pt x="465" y="188"/>
                </a:lnTo>
                <a:lnTo>
                  <a:pt x="497" y="188"/>
                </a:lnTo>
                <a:lnTo>
                  <a:pt x="533" y="176"/>
                </a:lnTo>
                <a:lnTo>
                  <a:pt x="565" y="160"/>
                </a:lnTo>
                <a:lnTo>
                  <a:pt x="597" y="148"/>
                </a:lnTo>
                <a:lnTo>
                  <a:pt x="629" y="136"/>
                </a:lnTo>
                <a:lnTo>
                  <a:pt x="665" y="140"/>
                </a:lnTo>
                <a:lnTo>
                  <a:pt x="697" y="148"/>
                </a:lnTo>
                <a:lnTo>
                  <a:pt x="729" y="160"/>
                </a:lnTo>
                <a:lnTo>
                  <a:pt x="761" y="172"/>
                </a:lnTo>
                <a:lnTo>
                  <a:pt x="797" y="184"/>
                </a:lnTo>
                <a:lnTo>
                  <a:pt x="829" y="192"/>
                </a:lnTo>
                <a:lnTo>
                  <a:pt x="861" y="192"/>
                </a:lnTo>
                <a:lnTo>
                  <a:pt x="893" y="180"/>
                </a:lnTo>
                <a:lnTo>
                  <a:pt x="929" y="160"/>
                </a:lnTo>
                <a:lnTo>
                  <a:pt x="961" y="132"/>
                </a:lnTo>
                <a:lnTo>
                  <a:pt x="993" y="108"/>
                </a:lnTo>
                <a:lnTo>
                  <a:pt x="1029" y="96"/>
                </a:lnTo>
              </a:path>
            </a:pathLst>
          </a:custGeom>
          <a:noFill/>
          <a:ln w="0">
            <a:solidFill>
              <a:schemeClr val="tx2">
                <a:lumMod val="60000"/>
                <a:lumOff val="40000"/>
              </a:schemeClr>
            </a:solidFill>
            <a:prstDash val="sysDot"/>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78" name="Freeform 1322"/>
          <p:cNvSpPr>
            <a:spLocks/>
          </p:cNvSpPr>
          <p:nvPr/>
        </p:nvSpPr>
        <p:spPr bwMode="auto">
          <a:xfrm>
            <a:off x="1671960" y="1376586"/>
            <a:ext cx="1769666" cy="958850"/>
          </a:xfrm>
          <a:custGeom>
            <a:avLst/>
            <a:gdLst>
              <a:gd name="T0" fmla="*/ 0 w 1029"/>
              <a:gd name="T1" fmla="*/ 604 h 604"/>
              <a:gd name="T2" fmla="*/ 36 w 1029"/>
              <a:gd name="T3" fmla="*/ 600 h 604"/>
              <a:gd name="T4" fmla="*/ 68 w 1029"/>
              <a:gd name="T5" fmla="*/ 580 h 604"/>
              <a:gd name="T6" fmla="*/ 100 w 1029"/>
              <a:gd name="T7" fmla="*/ 548 h 604"/>
              <a:gd name="T8" fmla="*/ 137 w 1029"/>
              <a:gd name="T9" fmla="*/ 512 h 604"/>
              <a:gd name="T10" fmla="*/ 169 w 1029"/>
              <a:gd name="T11" fmla="*/ 476 h 604"/>
              <a:gd name="T12" fmla="*/ 201 w 1029"/>
              <a:gd name="T13" fmla="*/ 436 h 604"/>
              <a:gd name="T14" fmla="*/ 233 w 1029"/>
              <a:gd name="T15" fmla="*/ 396 h 604"/>
              <a:gd name="T16" fmla="*/ 269 w 1029"/>
              <a:gd name="T17" fmla="*/ 360 h 604"/>
              <a:gd name="T18" fmla="*/ 301 w 1029"/>
              <a:gd name="T19" fmla="*/ 324 h 604"/>
              <a:gd name="T20" fmla="*/ 333 w 1029"/>
              <a:gd name="T21" fmla="*/ 296 h 604"/>
              <a:gd name="T22" fmla="*/ 365 w 1029"/>
              <a:gd name="T23" fmla="*/ 272 h 604"/>
              <a:gd name="T24" fmla="*/ 401 w 1029"/>
              <a:gd name="T25" fmla="*/ 244 h 604"/>
              <a:gd name="T26" fmla="*/ 433 w 1029"/>
              <a:gd name="T27" fmla="*/ 216 h 604"/>
              <a:gd name="T28" fmla="*/ 465 w 1029"/>
              <a:gd name="T29" fmla="*/ 184 h 604"/>
              <a:gd name="T30" fmla="*/ 497 w 1029"/>
              <a:gd name="T31" fmla="*/ 156 h 604"/>
              <a:gd name="T32" fmla="*/ 533 w 1029"/>
              <a:gd name="T33" fmla="*/ 136 h 604"/>
              <a:gd name="T34" fmla="*/ 565 w 1029"/>
              <a:gd name="T35" fmla="*/ 124 h 604"/>
              <a:gd name="T36" fmla="*/ 597 w 1029"/>
              <a:gd name="T37" fmla="*/ 112 h 604"/>
              <a:gd name="T38" fmla="*/ 629 w 1029"/>
              <a:gd name="T39" fmla="*/ 100 h 604"/>
              <a:gd name="T40" fmla="*/ 665 w 1029"/>
              <a:gd name="T41" fmla="*/ 88 h 604"/>
              <a:gd name="T42" fmla="*/ 697 w 1029"/>
              <a:gd name="T43" fmla="*/ 80 h 604"/>
              <a:gd name="T44" fmla="*/ 729 w 1029"/>
              <a:gd name="T45" fmla="*/ 68 h 604"/>
              <a:gd name="T46" fmla="*/ 761 w 1029"/>
              <a:gd name="T47" fmla="*/ 60 h 604"/>
              <a:gd name="T48" fmla="*/ 797 w 1029"/>
              <a:gd name="T49" fmla="*/ 52 h 604"/>
              <a:gd name="T50" fmla="*/ 829 w 1029"/>
              <a:gd name="T51" fmla="*/ 36 h 604"/>
              <a:gd name="T52" fmla="*/ 861 w 1029"/>
              <a:gd name="T53" fmla="*/ 20 h 604"/>
              <a:gd name="T54" fmla="*/ 893 w 1029"/>
              <a:gd name="T55" fmla="*/ 8 h 604"/>
              <a:gd name="T56" fmla="*/ 929 w 1029"/>
              <a:gd name="T57" fmla="*/ 0 h 604"/>
              <a:gd name="T58" fmla="*/ 961 w 1029"/>
              <a:gd name="T59" fmla="*/ 4 h 604"/>
              <a:gd name="T60" fmla="*/ 993 w 1029"/>
              <a:gd name="T61" fmla="*/ 12 h 604"/>
              <a:gd name="T62" fmla="*/ 1029 w 1029"/>
              <a:gd name="T63" fmla="*/ 16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604">
                <a:moveTo>
                  <a:pt x="0" y="604"/>
                </a:moveTo>
                <a:lnTo>
                  <a:pt x="36" y="600"/>
                </a:lnTo>
                <a:lnTo>
                  <a:pt x="68" y="580"/>
                </a:lnTo>
                <a:lnTo>
                  <a:pt x="100" y="548"/>
                </a:lnTo>
                <a:lnTo>
                  <a:pt x="137" y="512"/>
                </a:lnTo>
                <a:lnTo>
                  <a:pt x="169" y="476"/>
                </a:lnTo>
                <a:lnTo>
                  <a:pt x="201" y="436"/>
                </a:lnTo>
                <a:lnTo>
                  <a:pt x="233" y="396"/>
                </a:lnTo>
                <a:lnTo>
                  <a:pt x="269" y="360"/>
                </a:lnTo>
                <a:lnTo>
                  <a:pt x="301" y="324"/>
                </a:lnTo>
                <a:lnTo>
                  <a:pt x="333" y="296"/>
                </a:lnTo>
                <a:lnTo>
                  <a:pt x="365" y="272"/>
                </a:lnTo>
                <a:lnTo>
                  <a:pt x="401" y="244"/>
                </a:lnTo>
                <a:lnTo>
                  <a:pt x="433" y="216"/>
                </a:lnTo>
                <a:lnTo>
                  <a:pt x="465" y="184"/>
                </a:lnTo>
                <a:lnTo>
                  <a:pt x="497" y="156"/>
                </a:lnTo>
                <a:lnTo>
                  <a:pt x="533" y="136"/>
                </a:lnTo>
                <a:lnTo>
                  <a:pt x="565" y="124"/>
                </a:lnTo>
                <a:lnTo>
                  <a:pt x="597" y="112"/>
                </a:lnTo>
                <a:lnTo>
                  <a:pt x="629" y="100"/>
                </a:lnTo>
                <a:lnTo>
                  <a:pt x="665" y="88"/>
                </a:lnTo>
                <a:lnTo>
                  <a:pt x="697" y="80"/>
                </a:lnTo>
                <a:lnTo>
                  <a:pt x="729" y="68"/>
                </a:lnTo>
                <a:lnTo>
                  <a:pt x="761" y="60"/>
                </a:lnTo>
                <a:lnTo>
                  <a:pt x="797" y="52"/>
                </a:lnTo>
                <a:lnTo>
                  <a:pt x="829" y="36"/>
                </a:lnTo>
                <a:lnTo>
                  <a:pt x="861" y="20"/>
                </a:lnTo>
                <a:lnTo>
                  <a:pt x="893" y="8"/>
                </a:lnTo>
                <a:lnTo>
                  <a:pt x="929" y="0"/>
                </a:lnTo>
                <a:lnTo>
                  <a:pt x="961" y="4"/>
                </a:lnTo>
                <a:lnTo>
                  <a:pt x="993" y="12"/>
                </a:lnTo>
                <a:lnTo>
                  <a:pt x="1029" y="16"/>
                </a:lnTo>
              </a:path>
            </a:pathLst>
          </a:custGeom>
          <a:noFill/>
          <a:ln w="0">
            <a:solidFill>
              <a:schemeClr val="tx2">
                <a:lumMod val="60000"/>
                <a:lumOff val="40000"/>
              </a:schemeClr>
            </a:solidFill>
            <a:prstDash val="sysDot"/>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79" name="Freeform 1323"/>
          <p:cNvSpPr>
            <a:spLocks/>
          </p:cNvSpPr>
          <p:nvPr/>
        </p:nvSpPr>
        <p:spPr bwMode="auto">
          <a:xfrm>
            <a:off x="1671960" y="2373536"/>
            <a:ext cx="1769666" cy="234950"/>
          </a:xfrm>
          <a:custGeom>
            <a:avLst/>
            <a:gdLst>
              <a:gd name="T0" fmla="*/ 0 w 1029"/>
              <a:gd name="T1" fmla="*/ 12 h 148"/>
              <a:gd name="T2" fmla="*/ 36 w 1029"/>
              <a:gd name="T3" fmla="*/ 12 h 148"/>
              <a:gd name="T4" fmla="*/ 68 w 1029"/>
              <a:gd name="T5" fmla="*/ 16 h 148"/>
              <a:gd name="T6" fmla="*/ 100 w 1029"/>
              <a:gd name="T7" fmla="*/ 24 h 148"/>
              <a:gd name="T8" fmla="*/ 137 w 1029"/>
              <a:gd name="T9" fmla="*/ 16 h 148"/>
              <a:gd name="T10" fmla="*/ 169 w 1029"/>
              <a:gd name="T11" fmla="*/ 8 h 148"/>
              <a:gd name="T12" fmla="*/ 201 w 1029"/>
              <a:gd name="T13" fmla="*/ 0 h 148"/>
              <a:gd name="T14" fmla="*/ 233 w 1029"/>
              <a:gd name="T15" fmla="*/ 0 h 148"/>
              <a:gd name="T16" fmla="*/ 269 w 1029"/>
              <a:gd name="T17" fmla="*/ 12 h 148"/>
              <a:gd name="T18" fmla="*/ 301 w 1029"/>
              <a:gd name="T19" fmla="*/ 32 h 148"/>
              <a:gd name="T20" fmla="*/ 333 w 1029"/>
              <a:gd name="T21" fmla="*/ 56 h 148"/>
              <a:gd name="T22" fmla="*/ 365 w 1029"/>
              <a:gd name="T23" fmla="*/ 84 h 148"/>
              <a:gd name="T24" fmla="*/ 401 w 1029"/>
              <a:gd name="T25" fmla="*/ 108 h 148"/>
              <a:gd name="T26" fmla="*/ 433 w 1029"/>
              <a:gd name="T27" fmla="*/ 128 h 148"/>
              <a:gd name="T28" fmla="*/ 465 w 1029"/>
              <a:gd name="T29" fmla="*/ 136 h 148"/>
              <a:gd name="T30" fmla="*/ 497 w 1029"/>
              <a:gd name="T31" fmla="*/ 132 h 148"/>
              <a:gd name="T32" fmla="*/ 533 w 1029"/>
              <a:gd name="T33" fmla="*/ 116 h 148"/>
              <a:gd name="T34" fmla="*/ 565 w 1029"/>
              <a:gd name="T35" fmla="*/ 88 h 148"/>
              <a:gd name="T36" fmla="*/ 597 w 1029"/>
              <a:gd name="T37" fmla="*/ 60 h 148"/>
              <a:gd name="T38" fmla="*/ 629 w 1029"/>
              <a:gd name="T39" fmla="*/ 36 h 148"/>
              <a:gd name="T40" fmla="*/ 665 w 1029"/>
              <a:gd name="T41" fmla="*/ 24 h 148"/>
              <a:gd name="T42" fmla="*/ 697 w 1029"/>
              <a:gd name="T43" fmla="*/ 28 h 148"/>
              <a:gd name="T44" fmla="*/ 729 w 1029"/>
              <a:gd name="T45" fmla="*/ 44 h 148"/>
              <a:gd name="T46" fmla="*/ 761 w 1029"/>
              <a:gd name="T47" fmla="*/ 68 h 148"/>
              <a:gd name="T48" fmla="*/ 797 w 1029"/>
              <a:gd name="T49" fmla="*/ 96 h 148"/>
              <a:gd name="T50" fmla="*/ 829 w 1029"/>
              <a:gd name="T51" fmla="*/ 124 h 148"/>
              <a:gd name="T52" fmla="*/ 861 w 1029"/>
              <a:gd name="T53" fmla="*/ 140 h 148"/>
              <a:gd name="T54" fmla="*/ 893 w 1029"/>
              <a:gd name="T55" fmla="*/ 148 h 148"/>
              <a:gd name="T56" fmla="*/ 929 w 1029"/>
              <a:gd name="T57" fmla="*/ 136 h 148"/>
              <a:gd name="T58" fmla="*/ 961 w 1029"/>
              <a:gd name="T59" fmla="*/ 112 h 148"/>
              <a:gd name="T60" fmla="*/ 993 w 1029"/>
              <a:gd name="T61" fmla="*/ 76 h 148"/>
              <a:gd name="T62" fmla="*/ 1029 w 1029"/>
              <a:gd name="T63" fmla="*/ 4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148">
                <a:moveTo>
                  <a:pt x="0" y="12"/>
                </a:moveTo>
                <a:lnTo>
                  <a:pt x="36" y="12"/>
                </a:lnTo>
                <a:lnTo>
                  <a:pt x="68" y="16"/>
                </a:lnTo>
                <a:lnTo>
                  <a:pt x="100" y="24"/>
                </a:lnTo>
                <a:lnTo>
                  <a:pt x="137" y="16"/>
                </a:lnTo>
                <a:lnTo>
                  <a:pt x="169" y="8"/>
                </a:lnTo>
                <a:lnTo>
                  <a:pt x="201" y="0"/>
                </a:lnTo>
                <a:lnTo>
                  <a:pt x="233" y="0"/>
                </a:lnTo>
                <a:lnTo>
                  <a:pt x="269" y="12"/>
                </a:lnTo>
                <a:lnTo>
                  <a:pt x="301" y="32"/>
                </a:lnTo>
                <a:lnTo>
                  <a:pt x="333" y="56"/>
                </a:lnTo>
                <a:lnTo>
                  <a:pt x="365" y="84"/>
                </a:lnTo>
                <a:lnTo>
                  <a:pt x="401" y="108"/>
                </a:lnTo>
                <a:lnTo>
                  <a:pt x="433" y="128"/>
                </a:lnTo>
                <a:lnTo>
                  <a:pt x="465" y="136"/>
                </a:lnTo>
                <a:lnTo>
                  <a:pt x="497" y="132"/>
                </a:lnTo>
                <a:lnTo>
                  <a:pt x="533" y="116"/>
                </a:lnTo>
                <a:lnTo>
                  <a:pt x="565" y="88"/>
                </a:lnTo>
                <a:lnTo>
                  <a:pt x="597" y="60"/>
                </a:lnTo>
                <a:lnTo>
                  <a:pt x="629" y="36"/>
                </a:lnTo>
                <a:lnTo>
                  <a:pt x="665" y="24"/>
                </a:lnTo>
                <a:lnTo>
                  <a:pt x="697" y="28"/>
                </a:lnTo>
                <a:lnTo>
                  <a:pt x="729" y="44"/>
                </a:lnTo>
                <a:lnTo>
                  <a:pt x="761" y="68"/>
                </a:lnTo>
                <a:lnTo>
                  <a:pt x="797" y="96"/>
                </a:lnTo>
                <a:lnTo>
                  <a:pt x="829" y="124"/>
                </a:lnTo>
                <a:lnTo>
                  <a:pt x="861" y="140"/>
                </a:lnTo>
                <a:lnTo>
                  <a:pt x="893" y="148"/>
                </a:lnTo>
                <a:lnTo>
                  <a:pt x="929" y="136"/>
                </a:lnTo>
                <a:lnTo>
                  <a:pt x="961" y="112"/>
                </a:lnTo>
                <a:lnTo>
                  <a:pt x="993" y="76"/>
                </a:lnTo>
                <a:lnTo>
                  <a:pt x="1029" y="40"/>
                </a:lnTo>
              </a:path>
            </a:pathLst>
          </a:custGeom>
          <a:noFill/>
          <a:ln w="0">
            <a:solidFill>
              <a:schemeClr val="tx2">
                <a:lumMod val="60000"/>
                <a:lumOff val="40000"/>
              </a:schemeClr>
            </a:solidFill>
            <a:prstDash val="sysDot"/>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80" name="Freeform 1324"/>
          <p:cNvSpPr>
            <a:spLocks/>
          </p:cNvSpPr>
          <p:nvPr/>
        </p:nvSpPr>
        <p:spPr bwMode="auto">
          <a:xfrm>
            <a:off x="1671960" y="1986186"/>
            <a:ext cx="1769666" cy="406400"/>
          </a:xfrm>
          <a:custGeom>
            <a:avLst/>
            <a:gdLst>
              <a:gd name="T0" fmla="*/ 0 w 1029"/>
              <a:gd name="T1" fmla="*/ 256 h 256"/>
              <a:gd name="T2" fmla="*/ 36 w 1029"/>
              <a:gd name="T3" fmla="*/ 244 h 256"/>
              <a:gd name="T4" fmla="*/ 68 w 1029"/>
              <a:gd name="T5" fmla="*/ 224 h 256"/>
              <a:gd name="T6" fmla="*/ 100 w 1029"/>
              <a:gd name="T7" fmla="*/ 196 h 256"/>
              <a:gd name="T8" fmla="*/ 137 w 1029"/>
              <a:gd name="T9" fmla="*/ 164 h 256"/>
              <a:gd name="T10" fmla="*/ 169 w 1029"/>
              <a:gd name="T11" fmla="*/ 128 h 256"/>
              <a:gd name="T12" fmla="*/ 201 w 1029"/>
              <a:gd name="T13" fmla="*/ 88 h 256"/>
              <a:gd name="T14" fmla="*/ 233 w 1029"/>
              <a:gd name="T15" fmla="*/ 52 h 256"/>
              <a:gd name="T16" fmla="*/ 269 w 1029"/>
              <a:gd name="T17" fmla="*/ 24 h 256"/>
              <a:gd name="T18" fmla="*/ 301 w 1029"/>
              <a:gd name="T19" fmla="*/ 8 h 256"/>
              <a:gd name="T20" fmla="*/ 333 w 1029"/>
              <a:gd name="T21" fmla="*/ 0 h 256"/>
              <a:gd name="T22" fmla="*/ 365 w 1029"/>
              <a:gd name="T23" fmla="*/ 0 h 256"/>
              <a:gd name="T24" fmla="*/ 401 w 1029"/>
              <a:gd name="T25" fmla="*/ 0 h 256"/>
              <a:gd name="T26" fmla="*/ 433 w 1029"/>
              <a:gd name="T27" fmla="*/ 4 h 256"/>
              <a:gd name="T28" fmla="*/ 465 w 1029"/>
              <a:gd name="T29" fmla="*/ 8 h 256"/>
              <a:gd name="T30" fmla="*/ 497 w 1029"/>
              <a:gd name="T31" fmla="*/ 16 h 256"/>
              <a:gd name="T32" fmla="*/ 533 w 1029"/>
              <a:gd name="T33" fmla="*/ 32 h 256"/>
              <a:gd name="T34" fmla="*/ 565 w 1029"/>
              <a:gd name="T35" fmla="*/ 48 h 256"/>
              <a:gd name="T36" fmla="*/ 597 w 1029"/>
              <a:gd name="T37" fmla="*/ 68 h 256"/>
              <a:gd name="T38" fmla="*/ 629 w 1029"/>
              <a:gd name="T39" fmla="*/ 88 h 256"/>
              <a:gd name="T40" fmla="*/ 665 w 1029"/>
              <a:gd name="T41" fmla="*/ 108 h 256"/>
              <a:gd name="T42" fmla="*/ 697 w 1029"/>
              <a:gd name="T43" fmla="*/ 124 h 256"/>
              <a:gd name="T44" fmla="*/ 729 w 1029"/>
              <a:gd name="T45" fmla="*/ 144 h 256"/>
              <a:gd name="T46" fmla="*/ 761 w 1029"/>
              <a:gd name="T47" fmla="*/ 156 h 256"/>
              <a:gd name="T48" fmla="*/ 797 w 1029"/>
              <a:gd name="T49" fmla="*/ 168 h 256"/>
              <a:gd name="T50" fmla="*/ 829 w 1029"/>
              <a:gd name="T51" fmla="*/ 176 h 256"/>
              <a:gd name="T52" fmla="*/ 861 w 1029"/>
              <a:gd name="T53" fmla="*/ 176 h 256"/>
              <a:gd name="T54" fmla="*/ 893 w 1029"/>
              <a:gd name="T55" fmla="*/ 172 h 256"/>
              <a:gd name="T56" fmla="*/ 929 w 1029"/>
              <a:gd name="T57" fmla="*/ 172 h 256"/>
              <a:gd name="T58" fmla="*/ 961 w 1029"/>
              <a:gd name="T59" fmla="*/ 180 h 256"/>
              <a:gd name="T60" fmla="*/ 993 w 1029"/>
              <a:gd name="T61" fmla="*/ 188 h 256"/>
              <a:gd name="T62" fmla="*/ 1029 w 1029"/>
              <a:gd name="T63" fmla="*/ 19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256">
                <a:moveTo>
                  <a:pt x="0" y="256"/>
                </a:moveTo>
                <a:lnTo>
                  <a:pt x="36" y="244"/>
                </a:lnTo>
                <a:lnTo>
                  <a:pt x="68" y="224"/>
                </a:lnTo>
                <a:lnTo>
                  <a:pt x="100" y="196"/>
                </a:lnTo>
                <a:lnTo>
                  <a:pt x="137" y="164"/>
                </a:lnTo>
                <a:lnTo>
                  <a:pt x="169" y="128"/>
                </a:lnTo>
                <a:lnTo>
                  <a:pt x="201" y="88"/>
                </a:lnTo>
                <a:lnTo>
                  <a:pt x="233" y="52"/>
                </a:lnTo>
                <a:lnTo>
                  <a:pt x="269" y="24"/>
                </a:lnTo>
                <a:lnTo>
                  <a:pt x="301" y="8"/>
                </a:lnTo>
                <a:lnTo>
                  <a:pt x="333" y="0"/>
                </a:lnTo>
                <a:lnTo>
                  <a:pt x="365" y="0"/>
                </a:lnTo>
                <a:lnTo>
                  <a:pt x="401" y="0"/>
                </a:lnTo>
                <a:lnTo>
                  <a:pt x="433" y="4"/>
                </a:lnTo>
                <a:lnTo>
                  <a:pt x="465" y="8"/>
                </a:lnTo>
                <a:lnTo>
                  <a:pt x="497" y="16"/>
                </a:lnTo>
                <a:lnTo>
                  <a:pt x="533" y="32"/>
                </a:lnTo>
                <a:lnTo>
                  <a:pt x="565" y="48"/>
                </a:lnTo>
                <a:lnTo>
                  <a:pt x="597" y="68"/>
                </a:lnTo>
                <a:lnTo>
                  <a:pt x="629" y="88"/>
                </a:lnTo>
                <a:lnTo>
                  <a:pt x="665" y="108"/>
                </a:lnTo>
                <a:lnTo>
                  <a:pt x="697" y="124"/>
                </a:lnTo>
                <a:lnTo>
                  <a:pt x="729" y="144"/>
                </a:lnTo>
                <a:lnTo>
                  <a:pt x="761" y="156"/>
                </a:lnTo>
                <a:lnTo>
                  <a:pt x="797" y="168"/>
                </a:lnTo>
                <a:lnTo>
                  <a:pt x="829" y="176"/>
                </a:lnTo>
                <a:lnTo>
                  <a:pt x="861" y="176"/>
                </a:lnTo>
                <a:lnTo>
                  <a:pt x="893" y="172"/>
                </a:lnTo>
                <a:lnTo>
                  <a:pt x="929" y="172"/>
                </a:lnTo>
                <a:lnTo>
                  <a:pt x="961" y="180"/>
                </a:lnTo>
                <a:lnTo>
                  <a:pt x="993" y="188"/>
                </a:lnTo>
                <a:lnTo>
                  <a:pt x="1029" y="196"/>
                </a:lnTo>
              </a:path>
            </a:pathLst>
          </a:custGeom>
          <a:noFill/>
          <a:ln w="0">
            <a:solidFill>
              <a:schemeClr val="tx2">
                <a:lumMod val="60000"/>
                <a:lumOff val="40000"/>
              </a:schemeClr>
            </a:solidFill>
            <a:prstDash val="sysDot"/>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81" name="Freeform 1325"/>
          <p:cNvSpPr>
            <a:spLocks/>
          </p:cNvSpPr>
          <p:nvPr/>
        </p:nvSpPr>
        <p:spPr bwMode="auto">
          <a:xfrm>
            <a:off x="1671960" y="2297336"/>
            <a:ext cx="1769666" cy="133350"/>
          </a:xfrm>
          <a:custGeom>
            <a:avLst/>
            <a:gdLst>
              <a:gd name="T0" fmla="*/ 0 w 1029"/>
              <a:gd name="T1" fmla="*/ 28 h 84"/>
              <a:gd name="T2" fmla="*/ 36 w 1029"/>
              <a:gd name="T3" fmla="*/ 24 h 84"/>
              <a:gd name="T4" fmla="*/ 68 w 1029"/>
              <a:gd name="T5" fmla="*/ 16 h 84"/>
              <a:gd name="T6" fmla="*/ 100 w 1029"/>
              <a:gd name="T7" fmla="*/ 4 h 84"/>
              <a:gd name="T8" fmla="*/ 137 w 1029"/>
              <a:gd name="T9" fmla="*/ 0 h 84"/>
              <a:gd name="T10" fmla="*/ 169 w 1029"/>
              <a:gd name="T11" fmla="*/ 4 h 84"/>
              <a:gd name="T12" fmla="*/ 201 w 1029"/>
              <a:gd name="T13" fmla="*/ 8 h 84"/>
              <a:gd name="T14" fmla="*/ 233 w 1029"/>
              <a:gd name="T15" fmla="*/ 20 h 84"/>
              <a:gd name="T16" fmla="*/ 269 w 1029"/>
              <a:gd name="T17" fmla="*/ 32 h 84"/>
              <a:gd name="T18" fmla="*/ 301 w 1029"/>
              <a:gd name="T19" fmla="*/ 44 h 84"/>
              <a:gd name="T20" fmla="*/ 333 w 1029"/>
              <a:gd name="T21" fmla="*/ 56 h 84"/>
              <a:gd name="T22" fmla="*/ 365 w 1029"/>
              <a:gd name="T23" fmla="*/ 68 h 84"/>
              <a:gd name="T24" fmla="*/ 401 w 1029"/>
              <a:gd name="T25" fmla="*/ 76 h 84"/>
              <a:gd name="T26" fmla="*/ 433 w 1029"/>
              <a:gd name="T27" fmla="*/ 76 h 84"/>
              <a:gd name="T28" fmla="*/ 465 w 1029"/>
              <a:gd name="T29" fmla="*/ 76 h 84"/>
              <a:gd name="T30" fmla="*/ 497 w 1029"/>
              <a:gd name="T31" fmla="*/ 76 h 84"/>
              <a:gd name="T32" fmla="*/ 533 w 1029"/>
              <a:gd name="T33" fmla="*/ 76 h 84"/>
              <a:gd name="T34" fmla="*/ 565 w 1029"/>
              <a:gd name="T35" fmla="*/ 76 h 84"/>
              <a:gd name="T36" fmla="*/ 597 w 1029"/>
              <a:gd name="T37" fmla="*/ 76 h 84"/>
              <a:gd name="T38" fmla="*/ 629 w 1029"/>
              <a:gd name="T39" fmla="*/ 76 h 84"/>
              <a:gd name="T40" fmla="*/ 665 w 1029"/>
              <a:gd name="T41" fmla="*/ 76 h 84"/>
              <a:gd name="T42" fmla="*/ 697 w 1029"/>
              <a:gd name="T43" fmla="*/ 76 h 84"/>
              <a:gd name="T44" fmla="*/ 729 w 1029"/>
              <a:gd name="T45" fmla="*/ 76 h 84"/>
              <a:gd name="T46" fmla="*/ 761 w 1029"/>
              <a:gd name="T47" fmla="*/ 80 h 84"/>
              <a:gd name="T48" fmla="*/ 797 w 1029"/>
              <a:gd name="T49" fmla="*/ 80 h 84"/>
              <a:gd name="T50" fmla="*/ 829 w 1029"/>
              <a:gd name="T51" fmla="*/ 80 h 84"/>
              <a:gd name="T52" fmla="*/ 861 w 1029"/>
              <a:gd name="T53" fmla="*/ 76 h 84"/>
              <a:gd name="T54" fmla="*/ 893 w 1029"/>
              <a:gd name="T55" fmla="*/ 72 h 84"/>
              <a:gd name="T56" fmla="*/ 929 w 1029"/>
              <a:gd name="T57" fmla="*/ 68 h 84"/>
              <a:gd name="T58" fmla="*/ 961 w 1029"/>
              <a:gd name="T59" fmla="*/ 72 h 84"/>
              <a:gd name="T60" fmla="*/ 993 w 1029"/>
              <a:gd name="T61" fmla="*/ 80 h 84"/>
              <a:gd name="T62" fmla="*/ 1029 w 1029"/>
              <a:gd name="T63"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84">
                <a:moveTo>
                  <a:pt x="0" y="28"/>
                </a:moveTo>
                <a:lnTo>
                  <a:pt x="36" y="24"/>
                </a:lnTo>
                <a:lnTo>
                  <a:pt x="68" y="16"/>
                </a:lnTo>
                <a:lnTo>
                  <a:pt x="100" y="4"/>
                </a:lnTo>
                <a:lnTo>
                  <a:pt x="137" y="0"/>
                </a:lnTo>
                <a:lnTo>
                  <a:pt x="169" y="4"/>
                </a:lnTo>
                <a:lnTo>
                  <a:pt x="201" y="8"/>
                </a:lnTo>
                <a:lnTo>
                  <a:pt x="233" y="20"/>
                </a:lnTo>
                <a:lnTo>
                  <a:pt x="269" y="32"/>
                </a:lnTo>
                <a:lnTo>
                  <a:pt x="301" y="44"/>
                </a:lnTo>
                <a:lnTo>
                  <a:pt x="333" y="56"/>
                </a:lnTo>
                <a:lnTo>
                  <a:pt x="365" y="68"/>
                </a:lnTo>
                <a:lnTo>
                  <a:pt x="401" y="76"/>
                </a:lnTo>
                <a:lnTo>
                  <a:pt x="433" y="76"/>
                </a:lnTo>
                <a:lnTo>
                  <a:pt x="465" y="76"/>
                </a:lnTo>
                <a:lnTo>
                  <a:pt x="497" y="76"/>
                </a:lnTo>
                <a:lnTo>
                  <a:pt x="533" y="76"/>
                </a:lnTo>
                <a:lnTo>
                  <a:pt x="565" y="76"/>
                </a:lnTo>
                <a:lnTo>
                  <a:pt x="597" y="76"/>
                </a:lnTo>
                <a:lnTo>
                  <a:pt x="629" y="76"/>
                </a:lnTo>
                <a:lnTo>
                  <a:pt x="665" y="76"/>
                </a:lnTo>
                <a:lnTo>
                  <a:pt x="697" y="76"/>
                </a:lnTo>
                <a:lnTo>
                  <a:pt x="729" y="76"/>
                </a:lnTo>
                <a:lnTo>
                  <a:pt x="761" y="80"/>
                </a:lnTo>
                <a:lnTo>
                  <a:pt x="797" y="80"/>
                </a:lnTo>
                <a:lnTo>
                  <a:pt x="829" y="80"/>
                </a:lnTo>
                <a:lnTo>
                  <a:pt x="861" y="76"/>
                </a:lnTo>
                <a:lnTo>
                  <a:pt x="893" y="72"/>
                </a:lnTo>
                <a:lnTo>
                  <a:pt x="929" y="68"/>
                </a:lnTo>
                <a:lnTo>
                  <a:pt x="961" y="72"/>
                </a:lnTo>
                <a:lnTo>
                  <a:pt x="993" y="80"/>
                </a:lnTo>
                <a:lnTo>
                  <a:pt x="1029" y="84"/>
                </a:lnTo>
              </a:path>
            </a:pathLst>
          </a:custGeom>
          <a:noFill/>
          <a:ln w="0">
            <a:solidFill>
              <a:schemeClr val="tx2">
                <a:lumMod val="60000"/>
                <a:lumOff val="40000"/>
              </a:schemeClr>
            </a:solidFill>
            <a:prstDash val="sysDot"/>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82" name="Freeform 1326"/>
          <p:cNvSpPr>
            <a:spLocks/>
          </p:cNvSpPr>
          <p:nvPr/>
        </p:nvSpPr>
        <p:spPr bwMode="auto">
          <a:xfrm>
            <a:off x="1671960" y="2271936"/>
            <a:ext cx="1769666" cy="330200"/>
          </a:xfrm>
          <a:custGeom>
            <a:avLst/>
            <a:gdLst>
              <a:gd name="T0" fmla="*/ 0 w 1029"/>
              <a:gd name="T1" fmla="*/ 0 h 208"/>
              <a:gd name="T2" fmla="*/ 36 w 1029"/>
              <a:gd name="T3" fmla="*/ 8 h 208"/>
              <a:gd name="T4" fmla="*/ 68 w 1029"/>
              <a:gd name="T5" fmla="*/ 12 h 208"/>
              <a:gd name="T6" fmla="*/ 100 w 1029"/>
              <a:gd name="T7" fmla="*/ 20 h 208"/>
              <a:gd name="T8" fmla="*/ 137 w 1029"/>
              <a:gd name="T9" fmla="*/ 36 h 208"/>
              <a:gd name="T10" fmla="*/ 169 w 1029"/>
              <a:gd name="T11" fmla="*/ 68 h 208"/>
              <a:gd name="T12" fmla="*/ 201 w 1029"/>
              <a:gd name="T13" fmla="*/ 100 h 208"/>
              <a:gd name="T14" fmla="*/ 233 w 1029"/>
              <a:gd name="T15" fmla="*/ 128 h 208"/>
              <a:gd name="T16" fmla="*/ 269 w 1029"/>
              <a:gd name="T17" fmla="*/ 152 h 208"/>
              <a:gd name="T18" fmla="*/ 301 w 1029"/>
              <a:gd name="T19" fmla="*/ 164 h 208"/>
              <a:gd name="T20" fmla="*/ 333 w 1029"/>
              <a:gd name="T21" fmla="*/ 172 h 208"/>
              <a:gd name="T22" fmla="*/ 365 w 1029"/>
              <a:gd name="T23" fmla="*/ 172 h 208"/>
              <a:gd name="T24" fmla="*/ 401 w 1029"/>
              <a:gd name="T25" fmla="*/ 168 h 208"/>
              <a:gd name="T26" fmla="*/ 433 w 1029"/>
              <a:gd name="T27" fmla="*/ 160 h 208"/>
              <a:gd name="T28" fmla="*/ 465 w 1029"/>
              <a:gd name="T29" fmla="*/ 160 h 208"/>
              <a:gd name="T30" fmla="*/ 497 w 1029"/>
              <a:gd name="T31" fmla="*/ 164 h 208"/>
              <a:gd name="T32" fmla="*/ 533 w 1029"/>
              <a:gd name="T33" fmla="*/ 172 h 208"/>
              <a:gd name="T34" fmla="*/ 565 w 1029"/>
              <a:gd name="T35" fmla="*/ 188 h 208"/>
              <a:gd name="T36" fmla="*/ 597 w 1029"/>
              <a:gd name="T37" fmla="*/ 200 h 208"/>
              <a:gd name="T38" fmla="*/ 629 w 1029"/>
              <a:gd name="T39" fmla="*/ 208 h 208"/>
              <a:gd name="T40" fmla="*/ 665 w 1029"/>
              <a:gd name="T41" fmla="*/ 204 h 208"/>
              <a:gd name="T42" fmla="*/ 697 w 1029"/>
              <a:gd name="T43" fmla="*/ 196 h 208"/>
              <a:gd name="T44" fmla="*/ 729 w 1029"/>
              <a:gd name="T45" fmla="*/ 184 h 208"/>
              <a:gd name="T46" fmla="*/ 761 w 1029"/>
              <a:gd name="T47" fmla="*/ 172 h 208"/>
              <a:gd name="T48" fmla="*/ 797 w 1029"/>
              <a:gd name="T49" fmla="*/ 160 h 208"/>
              <a:gd name="T50" fmla="*/ 829 w 1029"/>
              <a:gd name="T51" fmla="*/ 148 h 208"/>
              <a:gd name="T52" fmla="*/ 861 w 1029"/>
              <a:gd name="T53" fmla="*/ 140 h 208"/>
              <a:gd name="T54" fmla="*/ 893 w 1029"/>
              <a:gd name="T55" fmla="*/ 136 h 208"/>
              <a:gd name="T56" fmla="*/ 929 w 1029"/>
              <a:gd name="T57" fmla="*/ 140 h 208"/>
              <a:gd name="T58" fmla="*/ 961 w 1029"/>
              <a:gd name="T59" fmla="*/ 156 h 208"/>
              <a:gd name="T60" fmla="*/ 993 w 1029"/>
              <a:gd name="T61" fmla="*/ 172 h 208"/>
              <a:gd name="T62" fmla="*/ 1029 w 1029"/>
              <a:gd name="T63" fmla="*/ 184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208">
                <a:moveTo>
                  <a:pt x="0" y="0"/>
                </a:moveTo>
                <a:lnTo>
                  <a:pt x="36" y="8"/>
                </a:lnTo>
                <a:lnTo>
                  <a:pt x="68" y="12"/>
                </a:lnTo>
                <a:lnTo>
                  <a:pt x="100" y="20"/>
                </a:lnTo>
                <a:lnTo>
                  <a:pt x="137" y="36"/>
                </a:lnTo>
                <a:lnTo>
                  <a:pt x="169" y="68"/>
                </a:lnTo>
                <a:lnTo>
                  <a:pt x="201" y="100"/>
                </a:lnTo>
                <a:lnTo>
                  <a:pt x="233" y="128"/>
                </a:lnTo>
                <a:lnTo>
                  <a:pt x="269" y="152"/>
                </a:lnTo>
                <a:lnTo>
                  <a:pt x="301" y="164"/>
                </a:lnTo>
                <a:lnTo>
                  <a:pt x="333" y="172"/>
                </a:lnTo>
                <a:lnTo>
                  <a:pt x="365" y="172"/>
                </a:lnTo>
                <a:lnTo>
                  <a:pt x="401" y="168"/>
                </a:lnTo>
                <a:lnTo>
                  <a:pt x="433" y="160"/>
                </a:lnTo>
                <a:lnTo>
                  <a:pt x="465" y="160"/>
                </a:lnTo>
                <a:lnTo>
                  <a:pt x="497" y="164"/>
                </a:lnTo>
                <a:lnTo>
                  <a:pt x="533" y="172"/>
                </a:lnTo>
                <a:lnTo>
                  <a:pt x="565" y="188"/>
                </a:lnTo>
                <a:lnTo>
                  <a:pt x="597" y="200"/>
                </a:lnTo>
                <a:lnTo>
                  <a:pt x="629" y="208"/>
                </a:lnTo>
                <a:lnTo>
                  <a:pt x="665" y="204"/>
                </a:lnTo>
                <a:lnTo>
                  <a:pt x="697" y="196"/>
                </a:lnTo>
                <a:lnTo>
                  <a:pt x="729" y="184"/>
                </a:lnTo>
                <a:lnTo>
                  <a:pt x="761" y="172"/>
                </a:lnTo>
                <a:lnTo>
                  <a:pt x="797" y="160"/>
                </a:lnTo>
                <a:lnTo>
                  <a:pt x="829" y="148"/>
                </a:lnTo>
                <a:lnTo>
                  <a:pt x="861" y="140"/>
                </a:lnTo>
                <a:lnTo>
                  <a:pt x="893" y="136"/>
                </a:lnTo>
                <a:lnTo>
                  <a:pt x="929" y="140"/>
                </a:lnTo>
                <a:lnTo>
                  <a:pt x="961" y="156"/>
                </a:lnTo>
                <a:lnTo>
                  <a:pt x="993" y="172"/>
                </a:lnTo>
                <a:lnTo>
                  <a:pt x="1029" y="184"/>
                </a:lnTo>
              </a:path>
            </a:pathLst>
          </a:custGeom>
          <a:noFill/>
          <a:ln w="0">
            <a:solidFill>
              <a:schemeClr val="tx2">
                <a:lumMod val="60000"/>
                <a:lumOff val="40000"/>
              </a:schemeClr>
            </a:solidFill>
            <a:prstDash val="sysDot"/>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83" name="Freeform 1327"/>
          <p:cNvSpPr>
            <a:spLocks/>
          </p:cNvSpPr>
          <p:nvPr/>
        </p:nvSpPr>
        <p:spPr bwMode="auto">
          <a:xfrm>
            <a:off x="1671960" y="2373536"/>
            <a:ext cx="1769666" cy="279400"/>
          </a:xfrm>
          <a:custGeom>
            <a:avLst/>
            <a:gdLst>
              <a:gd name="T0" fmla="*/ 0 w 1029"/>
              <a:gd name="T1" fmla="*/ 0 h 176"/>
              <a:gd name="T2" fmla="*/ 36 w 1029"/>
              <a:gd name="T3" fmla="*/ 32 h 176"/>
              <a:gd name="T4" fmla="*/ 68 w 1029"/>
              <a:gd name="T5" fmla="*/ 104 h 176"/>
              <a:gd name="T6" fmla="*/ 100 w 1029"/>
              <a:gd name="T7" fmla="*/ 148 h 176"/>
              <a:gd name="T8" fmla="*/ 137 w 1029"/>
              <a:gd name="T9" fmla="*/ 156 h 176"/>
              <a:gd name="T10" fmla="*/ 169 w 1029"/>
              <a:gd name="T11" fmla="*/ 156 h 176"/>
              <a:gd name="T12" fmla="*/ 201 w 1029"/>
              <a:gd name="T13" fmla="*/ 156 h 176"/>
              <a:gd name="T14" fmla="*/ 233 w 1029"/>
              <a:gd name="T15" fmla="*/ 152 h 176"/>
              <a:gd name="T16" fmla="*/ 269 w 1029"/>
              <a:gd name="T17" fmla="*/ 156 h 176"/>
              <a:gd name="T18" fmla="*/ 301 w 1029"/>
              <a:gd name="T19" fmla="*/ 156 h 176"/>
              <a:gd name="T20" fmla="*/ 333 w 1029"/>
              <a:gd name="T21" fmla="*/ 160 h 176"/>
              <a:gd name="T22" fmla="*/ 365 w 1029"/>
              <a:gd name="T23" fmla="*/ 164 h 176"/>
              <a:gd name="T24" fmla="*/ 401 w 1029"/>
              <a:gd name="T25" fmla="*/ 168 h 176"/>
              <a:gd name="T26" fmla="*/ 433 w 1029"/>
              <a:gd name="T27" fmla="*/ 172 h 176"/>
              <a:gd name="T28" fmla="*/ 465 w 1029"/>
              <a:gd name="T29" fmla="*/ 172 h 176"/>
              <a:gd name="T30" fmla="*/ 497 w 1029"/>
              <a:gd name="T31" fmla="*/ 172 h 176"/>
              <a:gd name="T32" fmla="*/ 533 w 1029"/>
              <a:gd name="T33" fmla="*/ 168 h 176"/>
              <a:gd name="T34" fmla="*/ 565 w 1029"/>
              <a:gd name="T35" fmla="*/ 164 h 176"/>
              <a:gd name="T36" fmla="*/ 597 w 1029"/>
              <a:gd name="T37" fmla="*/ 160 h 176"/>
              <a:gd name="T38" fmla="*/ 629 w 1029"/>
              <a:gd name="T39" fmla="*/ 160 h 176"/>
              <a:gd name="T40" fmla="*/ 665 w 1029"/>
              <a:gd name="T41" fmla="*/ 160 h 176"/>
              <a:gd name="T42" fmla="*/ 697 w 1029"/>
              <a:gd name="T43" fmla="*/ 164 h 176"/>
              <a:gd name="T44" fmla="*/ 729 w 1029"/>
              <a:gd name="T45" fmla="*/ 168 h 176"/>
              <a:gd name="T46" fmla="*/ 761 w 1029"/>
              <a:gd name="T47" fmla="*/ 172 h 176"/>
              <a:gd name="T48" fmla="*/ 797 w 1029"/>
              <a:gd name="T49" fmla="*/ 176 h 176"/>
              <a:gd name="T50" fmla="*/ 829 w 1029"/>
              <a:gd name="T51" fmla="*/ 176 h 176"/>
              <a:gd name="T52" fmla="*/ 861 w 1029"/>
              <a:gd name="T53" fmla="*/ 176 h 176"/>
              <a:gd name="T54" fmla="*/ 893 w 1029"/>
              <a:gd name="T55" fmla="*/ 172 h 176"/>
              <a:gd name="T56" fmla="*/ 929 w 1029"/>
              <a:gd name="T57" fmla="*/ 164 h 176"/>
              <a:gd name="T58" fmla="*/ 961 w 1029"/>
              <a:gd name="T59" fmla="*/ 156 h 176"/>
              <a:gd name="T60" fmla="*/ 993 w 1029"/>
              <a:gd name="T61" fmla="*/ 148 h 176"/>
              <a:gd name="T62" fmla="*/ 1029 w 1029"/>
              <a:gd name="T63" fmla="*/ 14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176">
                <a:moveTo>
                  <a:pt x="0" y="0"/>
                </a:moveTo>
                <a:lnTo>
                  <a:pt x="36" y="32"/>
                </a:lnTo>
                <a:lnTo>
                  <a:pt x="68" y="104"/>
                </a:lnTo>
                <a:lnTo>
                  <a:pt x="100" y="148"/>
                </a:lnTo>
                <a:lnTo>
                  <a:pt x="137" y="156"/>
                </a:lnTo>
                <a:lnTo>
                  <a:pt x="169" y="156"/>
                </a:lnTo>
                <a:lnTo>
                  <a:pt x="201" y="156"/>
                </a:lnTo>
                <a:lnTo>
                  <a:pt x="233" y="152"/>
                </a:lnTo>
                <a:lnTo>
                  <a:pt x="269" y="156"/>
                </a:lnTo>
                <a:lnTo>
                  <a:pt x="301" y="156"/>
                </a:lnTo>
                <a:lnTo>
                  <a:pt x="333" y="160"/>
                </a:lnTo>
                <a:lnTo>
                  <a:pt x="365" y="164"/>
                </a:lnTo>
                <a:lnTo>
                  <a:pt x="401" y="168"/>
                </a:lnTo>
                <a:lnTo>
                  <a:pt x="433" y="172"/>
                </a:lnTo>
                <a:lnTo>
                  <a:pt x="465" y="172"/>
                </a:lnTo>
                <a:lnTo>
                  <a:pt x="497" y="172"/>
                </a:lnTo>
                <a:lnTo>
                  <a:pt x="533" y="168"/>
                </a:lnTo>
                <a:lnTo>
                  <a:pt x="565" y="164"/>
                </a:lnTo>
                <a:lnTo>
                  <a:pt x="597" y="160"/>
                </a:lnTo>
                <a:lnTo>
                  <a:pt x="629" y="160"/>
                </a:lnTo>
                <a:lnTo>
                  <a:pt x="665" y="160"/>
                </a:lnTo>
                <a:lnTo>
                  <a:pt x="697" y="164"/>
                </a:lnTo>
                <a:lnTo>
                  <a:pt x="729" y="168"/>
                </a:lnTo>
                <a:lnTo>
                  <a:pt x="761" y="172"/>
                </a:lnTo>
                <a:lnTo>
                  <a:pt x="797" y="176"/>
                </a:lnTo>
                <a:lnTo>
                  <a:pt x="829" y="176"/>
                </a:lnTo>
                <a:lnTo>
                  <a:pt x="861" y="176"/>
                </a:lnTo>
                <a:lnTo>
                  <a:pt x="893" y="172"/>
                </a:lnTo>
                <a:lnTo>
                  <a:pt x="929" y="164"/>
                </a:lnTo>
                <a:lnTo>
                  <a:pt x="961" y="156"/>
                </a:lnTo>
                <a:lnTo>
                  <a:pt x="993" y="148"/>
                </a:lnTo>
                <a:lnTo>
                  <a:pt x="1029" y="144"/>
                </a:lnTo>
              </a:path>
            </a:pathLst>
          </a:custGeom>
          <a:noFill/>
          <a:ln w="0">
            <a:solidFill>
              <a:schemeClr val="tx2">
                <a:lumMod val="60000"/>
                <a:lumOff val="40000"/>
              </a:schemeClr>
            </a:solidFill>
            <a:prstDash val="sysDot"/>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84" name="Freeform 1328"/>
          <p:cNvSpPr>
            <a:spLocks/>
          </p:cNvSpPr>
          <p:nvPr/>
        </p:nvSpPr>
        <p:spPr bwMode="auto">
          <a:xfrm>
            <a:off x="1671960" y="2322736"/>
            <a:ext cx="1769666" cy="260350"/>
          </a:xfrm>
          <a:custGeom>
            <a:avLst/>
            <a:gdLst>
              <a:gd name="T0" fmla="*/ 0 w 1029"/>
              <a:gd name="T1" fmla="*/ 0 h 164"/>
              <a:gd name="T2" fmla="*/ 36 w 1029"/>
              <a:gd name="T3" fmla="*/ 24 h 164"/>
              <a:gd name="T4" fmla="*/ 68 w 1029"/>
              <a:gd name="T5" fmla="*/ 80 h 164"/>
              <a:gd name="T6" fmla="*/ 100 w 1029"/>
              <a:gd name="T7" fmla="*/ 116 h 164"/>
              <a:gd name="T8" fmla="*/ 137 w 1029"/>
              <a:gd name="T9" fmla="*/ 132 h 164"/>
              <a:gd name="T10" fmla="*/ 169 w 1029"/>
              <a:gd name="T11" fmla="*/ 136 h 164"/>
              <a:gd name="T12" fmla="*/ 201 w 1029"/>
              <a:gd name="T13" fmla="*/ 140 h 164"/>
              <a:gd name="T14" fmla="*/ 233 w 1029"/>
              <a:gd name="T15" fmla="*/ 144 h 164"/>
              <a:gd name="T16" fmla="*/ 269 w 1029"/>
              <a:gd name="T17" fmla="*/ 148 h 164"/>
              <a:gd name="T18" fmla="*/ 301 w 1029"/>
              <a:gd name="T19" fmla="*/ 152 h 164"/>
              <a:gd name="T20" fmla="*/ 333 w 1029"/>
              <a:gd name="T21" fmla="*/ 156 h 164"/>
              <a:gd name="T22" fmla="*/ 365 w 1029"/>
              <a:gd name="T23" fmla="*/ 160 h 164"/>
              <a:gd name="T24" fmla="*/ 401 w 1029"/>
              <a:gd name="T25" fmla="*/ 160 h 164"/>
              <a:gd name="T26" fmla="*/ 433 w 1029"/>
              <a:gd name="T27" fmla="*/ 156 h 164"/>
              <a:gd name="T28" fmla="*/ 465 w 1029"/>
              <a:gd name="T29" fmla="*/ 152 h 164"/>
              <a:gd name="T30" fmla="*/ 497 w 1029"/>
              <a:gd name="T31" fmla="*/ 152 h 164"/>
              <a:gd name="T32" fmla="*/ 533 w 1029"/>
              <a:gd name="T33" fmla="*/ 148 h 164"/>
              <a:gd name="T34" fmla="*/ 565 w 1029"/>
              <a:gd name="T35" fmla="*/ 148 h 164"/>
              <a:gd name="T36" fmla="*/ 597 w 1029"/>
              <a:gd name="T37" fmla="*/ 148 h 164"/>
              <a:gd name="T38" fmla="*/ 629 w 1029"/>
              <a:gd name="T39" fmla="*/ 148 h 164"/>
              <a:gd name="T40" fmla="*/ 665 w 1029"/>
              <a:gd name="T41" fmla="*/ 156 h 164"/>
              <a:gd name="T42" fmla="*/ 697 w 1029"/>
              <a:gd name="T43" fmla="*/ 160 h 164"/>
              <a:gd name="T44" fmla="*/ 729 w 1029"/>
              <a:gd name="T45" fmla="*/ 164 h 164"/>
              <a:gd name="T46" fmla="*/ 761 w 1029"/>
              <a:gd name="T47" fmla="*/ 164 h 164"/>
              <a:gd name="T48" fmla="*/ 797 w 1029"/>
              <a:gd name="T49" fmla="*/ 164 h 164"/>
              <a:gd name="T50" fmla="*/ 829 w 1029"/>
              <a:gd name="T51" fmla="*/ 164 h 164"/>
              <a:gd name="T52" fmla="*/ 861 w 1029"/>
              <a:gd name="T53" fmla="*/ 160 h 164"/>
              <a:gd name="T54" fmla="*/ 893 w 1029"/>
              <a:gd name="T55" fmla="*/ 156 h 164"/>
              <a:gd name="T56" fmla="*/ 929 w 1029"/>
              <a:gd name="T57" fmla="*/ 152 h 164"/>
              <a:gd name="T58" fmla="*/ 961 w 1029"/>
              <a:gd name="T59" fmla="*/ 148 h 164"/>
              <a:gd name="T60" fmla="*/ 993 w 1029"/>
              <a:gd name="T61" fmla="*/ 144 h 164"/>
              <a:gd name="T62" fmla="*/ 1029 w 1029"/>
              <a:gd name="T63" fmla="*/ 14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164">
                <a:moveTo>
                  <a:pt x="0" y="0"/>
                </a:moveTo>
                <a:lnTo>
                  <a:pt x="36" y="24"/>
                </a:lnTo>
                <a:lnTo>
                  <a:pt x="68" y="80"/>
                </a:lnTo>
                <a:lnTo>
                  <a:pt x="100" y="116"/>
                </a:lnTo>
                <a:lnTo>
                  <a:pt x="137" y="132"/>
                </a:lnTo>
                <a:lnTo>
                  <a:pt x="169" y="136"/>
                </a:lnTo>
                <a:lnTo>
                  <a:pt x="201" y="140"/>
                </a:lnTo>
                <a:lnTo>
                  <a:pt x="233" y="144"/>
                </a:lnTo>
                <a:lnTo>
                  <a:pt x="269" y="148"/>
                </a:lnTo>
                <a:lnTo>
                  <a:pt x="301" y="152"/>
                </a:lnTo>
                <a:lnTo>
                  <a:pt x="333" y="156"/>
                </a:lnTo>
                <a:lnTo>
                  <a:pt x="365" y="160"/>
                </a:lnTo>
                <a:lnTo>
                  <a:pt x="401" y="160"/>
                </a:lnTo>
                <a:lnTo>
                  <a:pt x="433" y="156"/>
                </a:lnTo>
                <a:lnTo>
                  <a:pt x="465" y="152"/>
                </a:lnTo>
                <a:lnTo>
                  <a:pt x="497" y="152"/>
                </a:lnTo>
                <a:lnTo>
                  <a:pt x="533" y="148"/>
                </a:lnTo>
                <a:lnTo>
                  <a:pt x="565" y="148"/>
                </a:lnTo>
                <a:lnTo>
                  <a:pt x="597" y="148"/>
                </a:lnTo>
                <a:lnTo>
                  <a:pt x="629" y="148"/>
                </a:lnTo>
                <a:lnTo>
                  <a:pt x="665" y="156"/>
                </a:lnTo>
                <a:lnTo>
                  <a:pt x="697" y="160"/>
                </a:lnTo>
                <a:lnTo>
                  <a:pt x="729" y="164"/>
                </a:lnTo>
                <a:lnTo>
                  <a:pt x="761" y="164"/>
                </a:lnTo>
                <a:lnTo>
                  <a:pt x="797" y="164"/>
                </a:lnTo>
                <a:lnTo>
                  <a:pt x="829" y="164"/>
                </a:lnTo>
                <a:lnTo>
                  <a:pt x="861" y="160"/>
                </a:lnTo>
                <a:lnTo>
                  <a:pt x="893" y="156"/>
                </a:lnTo>
                <a:lnTo>
                  <a:pt x="929" y="152"/>
                </a:lnTo>
                <a:lnTo>
                  <a:pt x="961" y="148"/>
                </a:lnTo>
                <a:lnTo>
                  <a:pt x="993" y="144"/>
                </a:lnTo>
                <a:lnTo>
                  <a:pt x="1029" y="144"/>
                </a:lnTo>
              </a:path>
            </a:pathLst>
          </a:custGeom>
          <a:noFill/>
          <a:ln w="0">
            <a:solidFill>
              <a:schemeClr val="tx2">
                <a:lumMod val="60000"/>
                <a:lumOff val="40000"/>
              </a:schemeClr>
            </a:solidFill>
            <a:prstDash val="sysDot"/>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85" name="Freeform 1329"/>
          <p:cNvSpPr>
            <a:spLocks/>
          </p:cNvSpPr>
          <p:nvPr/>
        </p:nvSpPr>
        <p:spPr bwMode="auto">
          <a:xfrm>
            <a:off x="1671960" y="2348136"/>
            <a:ext cx="1769666" cy="241300"/>
          </a:xfrm>
          <a:custGeom>
            <a:avLst/>
            <a:gdLst>
              <a:gd name="T0" fmla="*/ 0 w 1029"/>
              <a:gd name="T1" fmla="*/ 0 h 152"/>
              <a:gd name="T2" fmla="*/ 36 w 1029"/>
              <a:gd name="T3" fmla="*/ 20 h 152"/>
              <a:gd name="T4" fmla="*/ 68 w 1029"/>
              <a:gd name="T5" fmla="*/ 64 h 152"/>
              <a:gd name="T6" fmla="*/ 100 w 1029"/>
              <a:gd name="T7" fmla="*/ 104 h 152"/>
              <a:gd name="T8" fmla="*/ 137 w 1029"/>
              <a:gd name="T9" fmla="*/ 124 h 152"/>
              <a:gd name="T10" fmla="*/ 169 w 1029"/>
              <a:gd name="T11" fmla="*/ 132 h 152"/>
              <a:gd name="T12" fmla="*/ 201 w 1029"/>
              <a:gd name="T13" fmla="*/ 136 h 152"/>
              <a:gd name="T14" fmla="*/ 233 w 1029"/>
              <a:gd name="T15" fmla="*/ 140 h 152"/>
              <a:gd name="T16" fmla="*/ 269 w 1029"/>
              <a:gd name="T17" fmla="*/ 140 h 152"/>
              <a:gd name="T18" fmla="*/ 301 w 1029"/>
              <a:gd name="T19" fmla="*/ 136 h 152"/>
              <a:gd name="T20" fmla="*/ 333 w 1029"/>
              <a:gd name="T21" fmla="*/ 132 h 152"/>
              <a:gd name="T22" fmla="*/ 365 w 1029"/>
              <a:gd name="T23" fmla="*/ 128 h 152"/>
              <a:gd name="T24" fmla="*/ 401 w 1029"/>
              <a:gd name="T25" fmla="*/ 128 h 152"/>
              <a:gd name="T26" fmla="*/ 433 w 1029"/>
              <a:gd name="T27" fmla="*/ 128 h 152"/>
              <a:gd name="T28" fmla="*/ 465 w 1029"/>
              <a:gd name="T29" fmla="*/ 128 h 152"/>
              <a:gd name="T30" fmla="*/ 497 w 1029"/>
              <a:gd name="T31" fmla="*/ 132 h 152"/>
              <a:gd name="T32" fmla="*/ 533 w 1029"/>
              <a:gd name="T33" fmla="*/ 136 h 152"/>
              <a:gd name="T34" fmla="*/ 565 w 1029"/>
              <a:gd name="T35" fmla="*/ 140 h 152"/>
              <a:gd name="T36" fmla="*/ 597 w 1029"/>
              <a:gd name="T37" fmla="*/ 148 h 152"/>
              <a:gd name="T38" fmla="*/ 629 w 1029"/>
              <a:gd name="T39" fmla="*/ 148 h 152"/>
              <a:gd name="T40" fmla="*/ 665 w 1029"/>
              <a:gd name="T41" fmla="*/ 152 h 152"/>
              <a:gd name="T42" fmla="*/ 697 w 1029"/>
              <a:gd name="T43" fmla="*/ 148 h 152"/>
              <a:gd name="T44" fmla="*/ 729 w 1029"/>
              <a:gd name="T45" fmla="*/ 144 h 152"/>
              <a:gd name="T46" fmla="*/ 761 w 1029"/>
              <a:gd name="T47" fmla="*/ 140 h 152"/>
              <a:gd name="T48" fmla="*/ 797 w 1029"/>
              <a:gd name="T49" fmla="*/ 132 h 152"/>
              <a:gd name="T50" fmla="*/ 829 w 1029"/>
              <a:gd name="T51" fmla="*/ 128 h 152"/>
              <a:gd name="T52" fmla="*/ 861 w 1029"/>
              <a:gd name="T53" fmla="*/ 128 h 152"/>
              <a:gd name="T54" fmla="*/ 893 w 1029"/>
              <a:gd name="T55" fmla="*/ 132 h 152"/>
              <a:gd name="T56" fmla="*/ 929 w 1029"/>
              <a:gd name="T57" fmla="*/ 136 h 152"/>
              <a:gd name="T58" fmla="*/ 961 w 1029"/>
              <a:gd name="T59" fmla="*/ 140 h 152"/>
              <a:gd name="T60" fmla="*/ 993 w 1029"/>
              <a:gd name="T61" fmla="*/ 144 h 152"/>
              <a:gd name="T62" fmla="*/ 1029 w 1029"/>
              <a:gd name="T63" fmla="*/ 152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152">
                <a:moveTo>
                  <a:pt x="0" y="0"/>
                </a:moveTo>
                <a:lnTo>
                  <a:pt x="36" y="20"/>
                </a:lnTo>
                <a:lnTo>
                  <a:pt x="68" y="64"/>
                </a:lnTo>
                <a:lnTo>
                  <a:pt x="100" y="104"/>
                </a:lnTo>
                <a:lnTo>
                  <a:pt x="137" y="124"/>
                </a:lnTo>
                <a:lnTo>
                  <a:pt x="169" y="132"/>
                </a:lnTo>
                <a:lnTo>
                  <a:pt x="201" y="136"/>
                </a:lnTo>
                <a:lnTo>
                  <a:pt x="233" y="140"/>
                </a:lnTo>
                <a:lnTo>
                  <a:pt x="269" y="140"/>
                </a:lnTo>
                <a:lnTo>
                  <a:pt x="301" y="136"/>
                </a:lnTo>
                <a:lnTo>
                  <a:pt x="333" y="132"/>
                </a:lnTo>
                <a:lnTo>
                  <a:pt x="365" y="128"/>
                </a:lnTo>
                <a:lnTo>
                  <a:pt x="401" y="128"/>
                </a:lnTo>
                <a:lnTo>
                  <a:pt x="433" y="128"/>
                </a:lnTo>
                <a:lnTo>
                  <a:pt x="465" y="128"/>
                </a:lnTo>
                <a:lnTo>
                  <a:pt x="497" y="132"/>
                </a:lnTo>
                <a:lnTo>
                  <a:pt x="533" y="136"/>
                </a:lnTo>
                <a:lnTo>
                  <a:pt x="565" y="140"/>
                </a:lnTo>
                <a:lnTo>
                  <a:pt x="597" y="148"/>
                </a:lnTo>
                <a:lnTo>
                  <a:pt x="629" y="148"/>
                </a:lnTo>
                <a:lnTo>
                  <a:pt x="665" y="152"/>
                </a:lnTo>
                <a:lnTo>
                  <a:pt x="697" y="148"/>
                </a:lnTo>
                <a:lnTo>
                  <a:pt x="729" y="144"/>
                </a:lnTo>
                <a:lnTo>
                  <a:pt x="761" y="140"/>
                </a:lnTo>
                <a:lnTo>
                  <a:pt x="797" y="132"/>
                </a:lnTo>
                <a:lnTo>
                  <a:pt x="829" y="128"/>
                </a:lnTo>
                <a:lnTo>
                  <a:pt x="861" y="128"/>
                </a:lnTo>
                <a:lnTo>
                  <a:pt x="893" y="132"/>
                </a:lnTo>
                <a:lnTo>
                  <a:pt x="929" y="136"/>
                </a:lnTo>
                <a:lnTo>
                  <a:pt x="961" y="140"/>
                </a:lnTo>
                <a:lnTo>
                  <a:pt x="993" y="144"/>
                </a:lnTo>
                <a:lnTo>
                  <a:pt x="1029" y="152"/>
                </a:lnTo>
              </a:path>
            </a:pathLst>
          </a:custGeom>
          <a:noFill/>
          <a:ln w="0">
            <a:solidFill>
              <a:schemeClr val="tx2">
                <a:lumMod val="60000"/>
                <a:lumOff val="40000"/>
              </a:schemeClr>
            </a:solidFill>
            <a:prstDash val="sysDot"/>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86" name="Freeform 1330"/>
          <p:cNvSpPr>
            <a:spLocks/>
          </p:cNvSpPr>
          <p:nvPr/>
        </p:nvSpPr>
        <p:spPr bwMode="auto">
          <a:xfrm>
            <a:off x="1671960" y="2290986"/>
            <a:ext cx="1769666" cy="209550"/>
          </a:xfrm>
          <a:custGeom>
            <a:avLst/>
            <a:gdLst>
              <a:gd name="T0" fmla="*/ 0 w 1029"/>
              <a:gd name="T1" fmla="*/ 0 h 132"/>
              <a:gd name="T2" fmla="*/ 36 w 1029"/>
              <a:gd name="T3" fmla="*/ 12 h 132"/>
              <a:gd name="T4" fmla="*/ 68 w 1029"/>
              <a:gd name="T5" fmla="*/ 40 h 132"/>
              <a:gd name="T6" fmla="*/ 100 w 1029"/>
              <a:gd name="T7" fmla="*/ 72 h 132"/>
              <a:gd name="T8" fmla="*/ 137 w 1029"/>
              <a:gd name="T9" fmla="*/ 92 h 132"/>
              <a:gd name="T10" fmla="*/ 169 w 1029"/>
              <a:gd name="T11" fmla="*/ 108 h 132"/>
              <a:gd name="T12" fmla="*/ 201 w 1029"/>
              <a:gd name="T13" fmla="*/ 116 h 132"/>
              <a:gd name="T14" fmla="*/ 233 w 1029"/>
              <a:gd name="T15" fmla="*/ 124 h 132"/>
              <a:gd name="T16" fmla="*/ 269 w 1029"/>
              <a:gd name="T17" fmla="*/ 124 h 132"/>
              <a:gd name="T18" fmla="*/ 301 w 1029"/>
              <a:gd name="T19" fmla="*/ 120 h 132"/>
              <a:gd name="T20" fmla="*/ 333 w 1029"/>
              <a:gd name="T21" fmla="*/ 116 h 132"/>
              <a:gd name="T22" fmla="*/ 365 w 1029"/>
              <a:gd name="T23" fmla="*/ 108 h 132"/>
              <a:gd name="T24" fmla="*/ 401 w 1029"/>
              <a:gd name="T25" fmla="*/ 100 h 132"/>
              <a:gd name="T26" fmla="*/ 433 w 1029"/>
              <a:gd name="T27" fmla="*/ 96 h 132"/>
              <a:gd name="T28" fmla="*/ 465 w 1029"/>
              <a:gd name="T29" fmla="*/ 96 h 132"/>
              <a:gd name="T30" fmla="*/ 497 w 1029"/>
              <a:gd name="T31" fmla="*/ 100 h 132"/>
              <a:gd name="T32" fmla="*/ 533 w 1029"/>
              <a:gd name="T33" fmla="*/ 108 h 132"/>
              <a:gd name="T34" fmla="*/ 565 w 1029"/>
              <a:gd name="T35" fmla="*/ 116 h 132"/>
              <a:gd name="T36" fmla="*/ 597 w 1029"/>
              <a:gd name="T37" fmla="*/ 120 h 132"/>
              <a:gd name="T38" fmla="*/ 629 w 1029"/>
              <a:gd name="T39" fmla="*/ 128 h 132"/>
              <a:gd name="T40" fmla="*/ 665 w 1029"/>
              <a:gd name="T41" fmla="*/ 128 h 132"/>
              <a:gd name="T42" fmla="*/ 697 w 1029"/>
              <a:gd name="T43" fmla="*/ 124 h 132"/>
              <a:gd name="T44" fmla="*/ 729 w 1029"/>
              <a:gd name="T45" fmla="*/ 120 h 132"/>
              <a:gd name="T46" fmla="*/ 761 w 1029"/>
              <a:gd name="T47" fmla="*/ 112 h 132"/>
              <a:gd name="T48" fmla="*/ 797 w 1029"/>
              <a:gd name="T49" fmla="*/ 108 h 132"/>
              <a:gd name="T50" fmla="*/ 829 w 1029"/>
              <a:gd name="T51" fmla="*/ 104 h 132"/>
              <a:gd name="T52" fmla="*/ 861 w 1029"/>
              <a:gd name="T53" fmla="*/ 100 h 132"/>
              <a:gd name="T54" fmla="*/ 893 w 1029"/>
              <a:gd name="T55" fmla="*/ 104 h 132"/>
              <a:gd name="T56" fmla="*/ 929 w 1029"/>
              <a:gd name="T57" fmla="*/ 108 h 132"/>
              <a:gd name="T58" fmla="*/ 961 w 1029"/>
              <a:gd name="T59" fmla="*/ 116 h 132"/>
              <a:gd name="T60" fmla="*/ 993 w 1029"/>
              <a:gd name="T61" fmla="*/ 124 h 132"/>
              <a:gd name="T62" fmla="*/ 1029 w 1029"/>
              <a:gd name="T63" fmla="*/ 13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132">
                <a:moveTo>
                  <a:pt x="0" y="0"/>
                </a:moveTo>
                <a:lnTo>
                  <a:pt x="36" y="12"/>
                </a:lnTo>
                <a:lnTo>
                  <a:pt x="68" y="40"/>
                </a:lnTo>
                <a:lnTo>
                  <a:pt x="100" y="72"/>
                </a:lnTo>
                <a:lnTo>
                  <a:pt x="137" y="92"/>
                </a:lnTo>
                <a:lnTo>
                  <a:pt x="169" y="108"/>
                </a:lnTo>
                <a:lnTo>
                  <a:pt x="201" y="116"/>
                </a:lnTo>
                <a:lnTo>
                  <a:pt x="233" y="124"/>
                </a:lnTo>
                <a:lnTo>
                  <a:pt x="269" y="124"/>
                </a:lnTo>
                <a:lnTo>
                  <a:pt x="301" y="120"/>
                </a:lnTo>
                <a:lnTo>
                  <a:pt x="333" y="116"/>
                </a:lnTo>
                <a:lnTo>
                  <a:pt x="365" y="108"/>
                </a:lnTo>
                <a:lnTo>
                  <a:pt x="401" y="100"/>
                </a:lnTo>
                <a:lnTo>
                  <a:pt x="433" y="96"/>
                </a:lnTo>
                <a:lnTo>
                  <a:pt x="465" y="96"/>
                </a:lnTo>
                <a:lnTo>
                  <a:pt x="497" y="100"/>
                </a:lnTo>
                <a:lnTo>
                  <a:pt x="533" y="108"/>
                </a:lnTo>
                <a:lnTo>
                  <a:pt x="565" y="116"/>
                </a:lnTo>
                <a:lnTo>
                  <a:pt x="597" y="120"/>
                </a:lnTo>
                <a:lnTo>
                  <a:pt x="629" y="128"/>
                </a:lnTo>
                <a:lnTo>
                  <a:pt x="665" y="128"/>
                </a:lnTo>
                <a:lnTo>
                  <a:pt x="697" y="124"/>
                </a:lnTo>
                <a:lnTo>
                  <a:pt x="729" y="120"/>
                </a:lnTo>
                <a:lnTo>
                  <a:pt x="761" y="112"/>
                </a:lnTo>
                <a:lnTo>
                  <a:pt x="797" y="108"/>
                </a:lnTo>
                <a:lnTo>
                  <a:pt x="829" y="104"/>
                </a:lnTo>
                <a:lnTo>
                  <a:pt x="861" y="100"/>
                </a:lnTo>
                <a:lnTo>
                  <a:pt x="893" y="104"/>
                </a:lnTo>
                <a:lnTo>
                  <a:pt x="929" y="108"/>
                </a:lnTo>
                <a:lnTo>
                  <a:pt x="961" y="116"/>
                </a:lnTo>
                <a:lnTo>
                  <a:pt x="993" y="124"/>
                </a:lnTo>
                <a:lnTo>
                  <a:pt x="1029" y="132"/>
                </a:lnTo>
              </a:path>
            </a:pathLst>
          </a:custGeom>
          <a:noFill/>
          <a:ln w="0">
            <a:solidFill>
              <a:schemeClr val="tx2">
                <a:lumMod val="60000"/>
                <a:lumOff val="40000"/>
              </a:schemeClr>
            </a:solidFill>
            <a:prstDash val="sysDot"/>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87" name="Freeform 1331"/>
          <p:cNvSpPr>
            <a:spLocks/>
          </p:cNvSpPr>
          <p:nvPr/>
        </p:nvSpPr>
        <p:spPr bwMode="auto">
          <a:xfrm>
            <a:off x="1671960" y="2386236"/>
            <a:ext cx="1769666" cy="107950"/>
          </a:xfrm>
          <a:custGeom>
            <a:avLst/>
            <a:gdLst>
              <a:gd name="T0" fmla="*/ 0 w 1029"/>
              <a:gd name="T1" fmla="*/ 0 h 68"/>
              <a:gd name="T2" fmla="*/ 36 w 1029"/>
              <a:gd name="T3" fmla="*/ 0 h 68"/>
              <a:gd name="T4" fmla="*/ 68 w 1029"/>
              <a:gd name="T5" fmla="*/ 8 h 68"/>
              <a:gd name="T6" fmla="*/ 100 w 1029"/>
              <a:gd name="T7" fmla="*/ 24 h 68"/>
              <a:gd name="T8" fmla="*/ 137 w 1029"/>
              <a:gd name="T9" fmla="*/ 32 h 68"/>
              <a:gd name="T10" fmla="*/ 169 w 1029"/>
              <a:gd name="T11" fmla="*/ 40 h 68"/>
              <a:gd name="T12" fmla="*/ 201 w 1029"/>
              <a:gd name="T13" fmla="*/ 44 h 68"/>
              <a:gd name="T14" fmla="*/ 233 w 1029"/>
              <a:gd name="T15" fmla="*/ 48 h 68"/>
              <a:gd name="T16" fmla="*/ 269 w 1029"/>
              <a:gd name="T17" fmla="*/ 52 h 68"/>
              <a:gd name="T18" fmla="*/ 301 w 1029"/>
              <a:gd name="T19" fmla="*/ 52 h 68"/>
              <a:gd name="T20" fmla="*/ 333 w 1029"/>
              <a:gd name="T21" fmla="*/ 56 h 68"/>
              <a:gd name="T22" fmla="*/ 365 w 1029"/>
              <a:gd name="T23" fmla="*/ 56 h 68"/>
              <a:gd name="T24" fmla="*/ 401 w 1029"/>
              <a:gd name="T25" fmla="*/ 56 h 68"/>
              <a:gd name="T26" fmla="*/ 433 w 1029"/>
              <a:gd name="T27" fmla="*/ 56 h 68"/>
              <a:gd name="T28" fmla="*/ 465 w 1029"/>
              <a:gd name="T29" fmla="*/ 52 h 68"/>
              <a:gd name="T30" fmla="*/ 497 w 1029"/>
              <a:gd name="T31" fmla="*/ 52 h 68"/>
              <a:gd name="T32" fmla="*/ 533 w 1029"/>
              <a:gd name="T33" fmla="*/ 48 h 68"/>
              <a:gd name="T34" fmla="*/ 565 w 1029"/>
              <a:gd name="T35" fmla="*/ 44 h 68"/>
              <a:gd name="T36" fmla="*/ 597 w 1029"/>
              <a:gd name="T37" fmla="*/ 44 h 68"/>
              <a:gd name="T38" fmla="*/ 629 w 1029"/>
              <a:gd name="T39" fmla="*/ 44 h 68"/>
              <a:gd name="T40" fmla="*/ 665 w 1029"/>
              <a:gd name="T41" fmla="*/ 48 h 68"/>
              <a:gd name="T42" fmla="*/ 697 w 1029"/>
              <a:gd name="T43" fmla="*/ 48 h 68"/>
              <a:gd name="T44" fmla="*/ 729 w 1029"/>
              <a:gd name="T45" fmla="*/ 56 h 68"/>
              <a:gd name="T46" fmla="*/ 761 w 1029"/>
              <a:gd name="T47" fmla="*/ 60 h 68"/>
              <a:gd name="T48" fmla="*/ 797 w 1029"/>
              <a:gd name="T49" fmla="*/ 64 h 68"/>
              <a:gd name="T50" fmla="*/ 829 w 1029"/>
              <a:gd name="T51" fmla="*/ 68 h 68"/>
              <a:gd name="T52" fmla="*/ 861 w 1029"/>
              <a:gd name="T53" fmla="*/ 68 h 68"/>
              <a:gd name="T54" fmla="*/ 893 w 1029"/>
              <a:gd name="T55" fmla="*/ 64 h 68"/>
              <a:gd name="T56" fmla="*/ 929 w 1029"/>
              <a:gd name="T57" fmla="*/ 60 h 68"/>
              <a:gd name="T58" fmla="*/ 961 w 1029"/>
              <a:gd name="T59" fmla="*/ 56 h 68"/>
              <a:gd name="T60" fmla="*/ 993 w 1029"/>
              <a:gd name="T61" fmla="*/ 48 h 68"/>
              <a:gd name="T62" fmla="*/ 1029 w 1029"/>
              <a:gd name="T63" fmla="*/ 44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68">
                <a:moveTo>
                  <a:pt x="0" y="0"/>
                </a:moveTo>
                <a:lnTo>
                  <a:pt x="36" y="0"/>
                </a:lnTo>
                <a:lnTo>
                  <a:pt x="68" y="8"/>
                </a:lnTo>
                <a:lnTo>
                  <a:pt x="100" y="24"/>
                </a:lnTo>
                <a:lnTo>
                  <a:pt x="137" y="32"/>
                </a:lnTo>
                <a:lnTo>
                  <a:pt x="169" y="40"/>
                </a:lnTo>
                <a:lnTo>
                  <a:pt x="201" y="44"/>
                </a:lnTo>
                <a:lnTo>
                  <a:pt x="233" y="48"/>
                </a:lnTo>
                <a:lnTo>
                  <a:pt x="269" y="52"/>
                </a:lnTo>
                <a:lnTo>
                  <a:pt x="301" y="52"/>
                </a:lnTo>
                <a:lnTo>
                  <a:pt x="333" y="56"/>
                </a:lnTo>
                <a:lnTo>
                  <a:pt x="365" y="56"/>
                </a:lnTo>
                <a:lnTo>
                  <a:pt x="401" y="56"/>
                </a:lnTo>
                <a:lnTo>
                  <a:pt x="433" y="56"/>
                </a:lnTo>
                <a:lnTo>
                  <a:pt x="465" y="52"/>
                </a:lnTo>
                <a:lnTo>
                  <a:pt x="497" y="52"/>
                </a:lnTo>
                <a:lnTo>
                  <a:pt x="533" y="48"/>
                </a:lnTo>
                <a:lnTo>
                  <a:pt x="565" y="44"/>
                </a:lnTo>
                <a:lnTo>
                  <a:pt x="597" y="44"/>
                </a:lnTo>
                <a:lnTo>
                  <a:pt x="629" y="44"/>
                </a:lnTo>
                <a:lnTo>
                  <a:pt x="665" y="48"/>
                </a:lnTo>
                <a:lnTo>
                  <a:pt x="697" y="48"/>
                </a:lnTo>
                <a:lnTo>
                  <a:pt x="729" y="56"/>
                </a:lnTo>
                <a:lnTo>
                  <a:pt x="761" y="60"/>
                </a:lnTo>
                <a:lnTo>
                  <a:pt x="797" y="64"/>
                </a:lnTo>
                <a:lnTo>
                  <a:pt x="829" y="68"/>
                </a:lnTo>
                <a:lnTo>
                  <a:pt x="861" y="68"/>
                </a:lnTo>
                <a:lnTo>
                  <a:pt x="893" y="64"/>
                </a:lnTo>
                <a:lnTo>
                  <a:pt x="929" y="60"/>
                </a:lnTo>
                <a:lnTo>
                  <a:pt x="961" y="56"/>
                </a:lnTo>
                <a:lnTo>
                  <a:pt x="993" y="48"/>
                </a:lnTo>
                <a:lnTo>
                  <a:pt x="1029" y="44"/>
                </a:lnTo>
              </a:path>
            </a:pathLst>
          </a:custGeom>
          <a:noFill/>
          <a:ln w="0">
            <a:solidFill>
              <a:schemeClr val="tx2">
                <a:lumMod val="60000"/>
                <a:lumOff val="40000"/>
              </a:schemeClr>
            </a:solidFill>
            <a:prstDash val="sysDot"/>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88" name="Freeform 1332"/>
          <p:cNvSpPr>
            <a:spLocks/>
          </p:cNvSpPr>
          <p:nvPr/>
        </p:nvSpPr>
        <p:spPr bwMode="auto">
          <a:xfrm>
            <a:off x="1671960" y="2271936"/>
            <a:ext cx="1769666" cy="82550"/>
          </a:xfrm>
          <a:custGeom>
            <a:avLst/>
            <a:gdLst>
              <a:gd name="T0" fmla="*/ 0 w 1029"/>
              <a:gd name="T1" fmla="*/ 40 h 52"/>
              <a:gd name="T2" fmla="*/ 36 w 1029"/>
              <a:gd name="T3" fmla="*/ 28 h 52"/>
              <a:gd name="T4" fmla="*/ 68 w 1029"/>
              <a:gd name="T5" fmla="*/ 4 h 52"/>
              <a:gd name="T6" fmla="*/ 100 w 1029"/>
              <a:gd name="T7" fmla="*/ 0 h 52"/>
              <a:gd name="T8" fmla="*/ 137 w 1029"/>
              <a:gd name="T9" fmla="*/ 12 h 52"/>
              <a:gd name="T10" fmla="*/ 169 w 1029"/>
              <a:gd name="T11" fmla="*/ 20 h 52"/>
              <a:gd name="T12" fmla="*/ 201 w 1029"/>
              <a:gd name="T13" fmla="*/ 24 h 52"/>
              <a:gd name="T14" fmla="*/ 233 w 1029"/>
              <a:gd name="T15" fmla="*/ 24 h 52"/>
              <a:gd name="T16" fmla="*/ 269 w 1029"/>
              <a:gd name="T17" fmla="*/ 24 h 52"/>
              <a:gd name="T18" fmla="*/ 301 w 1029"/>
              <a:gd name="T19" fmla="*/ 16 h 52"/>
              <a:gd name="T20" fmla="*/ 333 w 1029"/>
              <a:gd name="T21" fmla="*/ 12 h 52"/>
              <a:gd name="T22" fmla="*/ 365 w 1029"/>
              <a:gd name="T23" fmla="*/ 4 h 52"/>
              <a:gd name="T24" fmla="*/ 401 w 1029"/>
              <a:gd name="T25" fmla="*/ 0 h 52"/>
              <a:gd name="T26" fmla="*/ 433 w 1029"/>
              <a:gd name="T27" fmla="*/ 0 h 52"/>
              <a:gd name="T28" fmla="*/ 465 w 1029"/>
              <a:gd name="T29" fmla="*/ 4 h 52"/>
              <a:gd name="T30" fmla="*/ 497 w 1029"/>
              <a:gd name="T31" fmla="*/ 8 h 52"/>
              <a:gd name="T32" fmla="*/ 533 w 1029"/>
              <a:gd name="T33" fmla="*/ 12 h 52"/>
              <a:gd name="T34" fmla="*/ 565 w 1029"/>
              <a:gd name="T35" fmla="*/ 20 h 52"/>
              <a:gd name="T36" fmla="*/ 597 w 1029"/>
              <a:gd name="T37" fmla="*/ 28 h 52"/>
              <a:gd name="T38" fmla="*/ 629 w 1029"/>
              <a:gd name="T39" fmla="*/ 36 h 52"/>
              <a:gd name="T40" fmla="*/ 665 w 1029"/>
              <a:gd name="T41" fmla="*/ 40 h 52"/>
              <a:gd name="T42" fmla="*/ 697 w 1029"/>
              <a:gd name="T43" fmla="*/ 40 h 52"/>
              <a:gd name="T44" fmla="*/ 729 w 1029"/>
              <a:gd name="T45" fmla="*/ 40 h 52"/>
              <a:gd name="T46" fmla="*/ 761 w 1029"/>
              <a:gd name="T47" fmla="*/ 40 h 52"/>
              <a:gd name="T48" fmla="*/ 797 w 1029"/>
              <a:gd name="T49" fmla="*/ 36 h 52"/>
              <a:gd name="T50" fmla="*/ 829 w 1029"/>
              <a:gd name="T51" fmla="*/ 32 h 52"/>
              <a:gd name="T52" fmla="*/ 861 w 1029"/>
              <a:gd name="T53" fmla="*/ 28 h 52"/>
              <a:gd name="T54" fmla="*/ 893 w 1029"/>
              <a:gd name="T55" fmla="*/ 28 h 52"/>
              <a:gd name="T56" fmla="*/ 929 w 1029"/>
              <a:gd name="T57" fmla="*/ 32 h 52"/>
              <a:gd name="T58" fmla="*/ 961 w 1029"/>
              <a:gd name="T59" fmla="*/ 36 h 52"/>
              <a:gd name="T60" fmla="*/ 993 w 1029"/>
              <a:gd name="T61" fmla="*/ 44 h 52"/>
              <a:gd name="T62" fmla="*/ 1029 w 1029"/>
              <a:gd name="T63"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52">
                <a:moveTo>
                  <a:pt x="0" y="40"/>
                </a:moveTo>
                <a:lnTo>
                  <a:pt x="36" y="28"/>
                </a:lnTo>
                <a:lnTo>
                  <a:pt x="68" y="4"/>
                </a:lnTo>
                <a:lnTo>
                  <a:pt x="100" y="0"/>
                </a:lnTo>
                <a:lnTo>
                  <a:pt x="137" y="12"/>
                </a:lnTo>
                <a:lnTo>
                  <a:pt x="169" y="20"/>
                </a:lnTo>
                <a:lnTo>
                  <a:pt x="201" y="24"/>
                </a:lnTo>
                <a:lnTo>
                  <a:pt x="233" y="24"/>
                </a:lnTo>
                <a:lnTo>
                  <a:pt x="269" y="24"/>
                </a:lnTo>
                <a:lnTo>
                  <a:pt x="301" y="16"/>
                </a:lnTo>
                <a:lnTo>
                  <a:pt x="333" y="12"/>
                </a:lnTo>
                <a:lnTo>
                  <a:pt x="365" y="4"/>
                </a:lnTo>
                <a:lnTo>
                  <a:pt x="401" y="0"/>
                </a:lnTo>
                <a:lnTo>
                  <a:pt x="433" y="0"/>
                </a:lnTo>
                <a:lnTo>
                  <a:pt x="465" y="4"/>
                </a:lnTo>
                <a:lnTo>
                  <a:pt x="497" y="8"/>
                </a:lnTo>
                <a:lnTo>
                  <a:pt x="533" y="12"/>
                </a:lnTo>
                <a:lnTo>
                  <a:pt x="565" y="20"/>
                </a:lnTo>
                <a:lnTo>
                  <a:pt x="597" y="28"/>
                </a:lnTo>
                <a:lnTo>
                  <a:pt x="629" y="36"/>
                </a:lnTo>
                <a:lnTo>
                  <a:pt x="665" y="40"/>
                </a:lnTo>
                <a:lnTo>
                  <a:pt x="697" y="40"/>
                </a:lnTo>
                <a:lnTo>
                  <a:pt x="729" y="40"/>
                </a:lnTo>
                <a:lnTo>
                  <a:pt x="761" y="40"/>
                </a:lnTo>
                <a:lnTo>
                  <a:pt x="797" y="36"/>
                </a:lnTo>
                <a:lnTo>
                  <a:pt x="829" y="32"/>
                </a:lnTo>
                <a:lnTo>
                  <a:pt x="861" y="28"/>
                </a:lnTo>
                <a:lnTo>
                  <a:pt x="893" y="28"/>
                </a:lnTo>
                <a:lnTo>
                  <a:pt x="929" y="32"/>
                </a:lnTo>
                <a:lnTo>
                  <a:pt x="961" y="36"/>
                </a:lnTo>
                <a:lnTo>
                  <a:pt x="993" y="44"/>
                </a:lnTo>
                <a:lnTo>
                  <a:pt x="1029" y="52"/>
                </a:lnTo>
              </a:path>
            </a:pathLst>
          </a:custGeom>
          <a:noFill/>
          <a:ln w="0">
            <a:solidFill>
              <a:schemeClr val="tx2">
                <a:lumMod val="60000"/>
                <a:lumOff val="40000"/>
              </a:schemeClr>
            </a:solidFill>
            <a:prstDash val="sysDot"/>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89" name="Freeform 1333"/>
          <p:cNvSpPr>
            <a:spLocks/>
          </p:cNvSpPr>
          <p:nvPr/>
        </p:nvSpPr>
        <p:spPr bwMode="auto">
          <a:xfrm>
            <a:off x="1671960" y="2100486"/>
            <a:ext cx="1769666" cy="215900"/>
          </a:xfrm>
          <a:custGeom>
            <a:avLst/>
            <a:gdLst>
              <a:gd name="T0" fmla="*/ 0 w 1029"/>
              <a:gd name="T1" fmla="*/ 136 h 136"/>
              <a:gd name="T2" fmla="*/ 36 w 1029"/>
              <a:gd name="T3" fmla="*/ 108 h 136"/>
              <a:gd name="T4" fmla="*/ 68 w 1029"/>
              <a:gd name="T5" fmla="*/ 44 h 136"/>
              <a:gd name="T6" fmla="*/ 100 w 1029"/>
              <a:gd name="T7" fmla="*/ 4 h 136"/>
              <a:gd name="T8" fmla="*/ 137 w 1029"/>
              <a:gd name="T9" fmla="*/ 0 h 136"/>
              <a:gd name="T10" fmla="*/ 169 w 1029"/>
              <a:gd name="T11" fmla="*/ 12 h 136"/>
              <a:gd name="T12" fmla="*/ 201 w 1029"/>
              <a:gd name="T13" fmla="*/ 24 h 136"/>
              <a:gd name="T14" fmla="*/ 233 w 1029"/>
              <a:gd name="T15" fmla="*/ 40 h 136"/>
              <a:gd name="T16" fmla="*/ 269 w 1029"/>
              <a:gd name="T17" fmla="*/ 52 h 136"/>
              <a:gd name="T18" fmla="*/ 301 w 1029"/>
              <a:gd name="T19" fmla="*/ 60 h 136"/>
              <a:gd name="T20" fmla="*/ 333 w 1029"/>
              <a:gd name="T21" fmla="*/ 68 h 136"/>
              <a:gd name="T22" fmla="*/ 365 w 1029"/>
              <a:gd name="T23" fmla="*/ 76 h 136"/>
              <a:gd name="T24" fmla="*/ 401 w 1029"/>
              <a:gd name="T25" fmla="*/ 80 h 136"/>
              <a:gd name="T26" fmla="*/ 433 w 1029"/>
              <a:gd name="T27" fmla="*/ 84 h 136"/>
              <a:gd name="T28" fmla="*/ 465 w 1029"/>
              <a:gd name="T29" fmla="*/ 84 h 136"/>
              <a:gd name="T30" fmla="*/ 497 w 1029"/>
              <a:gd name="T31" fmla="*/ 84 h 136"/>
              <a:gd name="T32" fmla="*/ 533 w 1029"/>
              <a:gd name="T33" fmla="*/ 80 h 136"/>
              <a:gd name="T34" fmla="*/ 565 w 1029"/>
              <a:gd name="T35" fmla="*/ 80 h 136"/>
              <a:gd name="T36" fmla="*/ 597 w 1029"/>
              <a:gd name="T37" fmla="*/ 76 h 136"/>
              <a:gd name="T38" fmla="*/ 629 w 1029"/>
              <a:gd name="T39" fmla="*/ 76 h 136"/>
              <a:gd name="T40" fmla="*/ 665 w 1029"/>
              <a:gd name="T41" fmla="*/ 80 h 136"/>
              <a:gd name="T42" fmla="*/ 697 w 1029"/>
              <a:gd name="T43" fmla="*/ 80 h 136"/>
              <a:gd name="T44" fmla="*/ 729 w 1029"/>
              <a:gd name="T45" fmla="*/ 84 h 136"/>
              <a:gd name="T46" fmla="*/ 761 w 1029"/>
              <a:gd name="T47" fmla="*/ 88 h 136"/>
              <a:gd name="T48" fmla="*/ 797 w 1029"/>
              <a:gd name="T49" fmla="*/ 92 h 136"/>
              <a:gd name="T50" fmla="*/ 829 w 1029"/>
              <a:gd name="T51" fmla="*/ 96 h 136"/>
              <a:gd name="T52" fmla="*/ 861 w 1029"/>
              <a:gd name="T53" fmla="*/ 100 h 136"/>
              <a:gd name="T54" fmla="*/ 893 w 1029"/>
              <a:gd name="T55" fmla="*/ 104 h 136"/>
              <a:gd name="T56" fmla="*/ 929 w 1029"/>
              <a:gd name="T57" fmla="*/ 108 h 136"/>
              <a:gd name="T58" fmla="*/ 961 w 1029"/>
              <a:gd name="T59" fmla="*/ 112 h 136"/>
              <a:gd name="T60" fmla="*/ 993 w 1029"/>
              <a:gd name="T61" fmla="*/ 112 h 136"/>
              <a:gd name="T62" fmla="*/ 1029 w 1029"/>
              <a:gd name="T63" fmla="*/ 116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136">
                <a:moveTo>
                  <a:pt x="0" y="136"/>
                </a:moveTo>
                <a:lnTo>
                  <a:pt x="36" y="108"/>
                </a:lnTo>
                <a:lnTo>
                  <a:pt x="68" y="44"/>
                </a:lnTo>
                <a:lnTo>
                  <a:pt x="100" y="4"/>
                </a:lnTo>
                <a:lnTo>
                  <a:pt x="137" y="0"/>
                </a:lnTo>
                <a:lnTo>
                  <a:pt x="169" y="12"/>
                </a:lnTo>
                <a:lnTo>
                  <a:pt x="201" y="24"/>
                </a:lnTo>
                <a:lnTo>
                  <a:pt x="233" y="40"/>
                </a:lnTo>
                <a:lnTo>
                  <a:pt x="269" y="52"/>
                </a:lnTo>
                <a:lnTo>
                  <a:pt x="301" y="60"/>
                </a:lnTo>
                <a:lnTo>
                  <a:pt x="333" y="68"/>
                </a:lnTo>
                <a:lnTo>
                  <a:pt x="365" y="76"/>
                </a:lnTo>
                <a:lnTo>
                  <a:pt x="401" y="80"/>
                </a:lnTo>
                <a:lnTo>
                  <a:pt x="433" y="84"/>
                </a:lnTo>
                <a:lnTo>
                  <a:pt x="465" y="84"/>
                </a:lnTo>
                <a:lnTo>
                  <a:pt x="497" y="84"/>
                </a:lnTo>
                <a:lnTo>
                  <a:pt x="533" y="80"/>
                </a:lnTo>
                <a:lnTo>
                  <a:pt x="565" y="80"/>
                </a:lnTo>
                <a:lnTo>
                  <a:pt x="597" y="76"/>
                </a:lnTo>
                <a:lnTo>
                  <a:pt x="629" y="76"/>
                </a:lnTo>
                <a:lnTo>
                  <a:pt x="665" y="80"/>
                </a:lnTo>
                <a:lnTo>
                  <a:pt x="697" y="80"/>
                </a:lnTo>
                <a:lnTo>
                  <a:pt x="729" y="84"/>
                </a:lnTo>
                <a:lnTo>
                  <a:pt x="761" y="88"/>
                </a:lnTo>
                <a:lnTo>
                  <a:pt x="797" y="92"/>
                </a:lnTo>
                <a:lnTo>
                  <a:pt x="829" y="96"/>
                </a:lnTo>
                <a:lnTo>
                  <a:pt x="861" y="100"/>
                </a:lnTo>
                <a:lnTo>
                  <a:pt x="893" y="104"/>
                </a:lnTo>
                <a:lnTo>
                  <a:pt x="929" y="108"/>
                </a:lnTo>
                <a:lnTo>
                  <a:pt x="961" y="112"/>
                </a:lnTo>
                <a:lnTo>
                  <a:pt x="993" y="112"/>
                </a:lnTo>
                <a:lnTo>
                  <a:pt x="1029" y="116"/>
                </a:lnTo>
              </a:path>
            </a:pathLst>
          </a:custGeom>
          <a:noFill/>
          <a:ln w="0">
            <a:solidFill>
              <a:schemeClr val="tx2">
                <a:lumMod val="60000"/>
                <a:lumOff val="40000"/>
              </a:schemeClr>
            </a:solidFill>
            <a:prstDash val="sysDot"/>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90" name="Freeform 1334"/>
          <p:cNvSpPr>
            <a:spLocks/>
          </p:cNvSpPr>
          <p:nvPr/>
        </p:nvSpPr>
        <p:spPr bwMode="auto">
          <a:xfrm>
            <a:off x="1671960" y="1344836"/>
            <a:ext cx="1769666" cy="946150"/>
          </a:xfrm>
          <a:custGeom>
            <a:avLst/>
            <a:gdLst>
              <a:gd name="T0" fmla="*/ 0 w 1029"/>
              <a:gd name="T1" fmla="*/ 596 h 596"/>
              <a:gd name="T2" fmla="*/ 36 w 1029"/>
              <a:gd name="T3" fmla="*/ 556 h 596"/>
              <a:gd name="T4" fmla="*/ 68 w 1029"/>
              <a:gd name="T5" fmla="*/ 440 h 596"/>
              <a:gd name="T6" fmla="*/ 100 w 1029"/>
              <a:gd name="T7" fmla="*/ 328 h 596"/>
              <a:gd name="T8" fmla="*/ 137 w 1029"/>
              <a:gd name="T9" fmla="*/ 260 h 596"/>
              <a:gd name="T10" fmla="*/ 169 w 1029"/>
              <a:gd name="T11" fmla="*/ 216 h 596"/>
              <a:gd name="T12" fmla="*/ 201 w 1029"/>
              <a:gd name="T13" fmla="*/ 184 h 596"/>
              <a:gd name="T14" fmla="*/ 233 w 1029"/>
              <a:gd name="T15" fmla="*/ 160 h 596"/>
              <a:gd name="T16" fmla="*/ 269 w 1029"/>
              <a:gd name="T17" fmla="*/ 140 h 596"/>
              <a:gd name="T18" fmla="*/ 301 w 1029"/>
              <a:gd name="T19" fmla="*/ 128 h 596"/>
              <a:gd name="T20" fmla="*/ 333 w 1029"/>
              <a:gd name="T21" fmla="*/ 120 h 596"/>
              <a:gd name="T22" fmla="*/ 365 w 1029"/>
              <a:gd name="T23" fmla="*/ 108 h 596"/>
              <a:gd name="T24" fmla="*/ 401 w 1029"/>
              <a:gd name="T25" fmla="*/ 104 h 596"/>
              <a:gd name="T26" fmla="*/ 433 w 1029"/>
              <a:gd name="T27" fmla="*/ 96 h 596"/>
              <a:gd name="T28" fmla="*/ 465 w 1029"/>
              <a:gd name="T29" fmla="*/ 92 h 596"/>
              <a:gd name="T30" fmla="*/ 497 w 1029"/>
              <a:gd name="T31" fmla="*/ 84 h 596"/>
              <a:gd name="T32" fmla="*/ 533 w 1029"/>
              <a:gd name="T33" fmla="*/ 80 h 596"/>
              <a:gd name="T34" fmla="*/ 565 w 1029"/>
              <a:gd name="T35" fmla="*/ 76 h 596"/>
              <a:gd name="T36" fmla="*/ 597 w 1029"/>
              <a:gd name="T37" fmla="*/ 72 h 596"/>
              <a:gd name="T38" fmla="*/ 629 w 1029"/>
              <a:gd name="T39" fmla="*/ 72 h 596"/>
              <a:gd name="T40" fmla="*/ 665 w 1029"/>
              <a:gd name="T41" fmla="*/ 68 h 596"/>
              <a:gd name="T42" fmla="*/ 697 w 1029"/>
              <a:gd name="T43" fmla="*/ 64 h 596"/>
              <a:gd name="T44" fmla="*/ 729 w 1029"/>
              <a:gd name="T45" fmla="*/ 60 h 596"/>
              <a:gd name="T46" fmla="*/ 761 w 1029"/>
              <a:gd name="T47" fmla="*/ 56 h 596"/>
              <a:gd name="T48" fmla="*/ 797 w 1029"/>
              <a:gd name="T49" fmla="*/ 52 h 596"/>
              <a:gd name="T50" fmla="*/ 829 w 1029"/>
              <a:gd name="T51" fmla="*/ 44 h 596"/>
              <a:gd name="T52" fmla="*/ 861 w 1029"/>
              <a:gd name="T53" fmla="*/ 36 h 596"/>
              <a:gd name="T54" fmla="*/ 893 w 1029"/>
              <a:gd name="T55" fmla="*/ 32 h 596"/>
              <a:gd name="T56" fmla="*/ 929 w 1029"/>
              <a:gd name="T57" fmla="*/ 20 h 596"/>
              <a:gd name="T58" fmla="*/ 961 w 1029"/>
              <a:gd name="T59" fmla="*/ 12 h 596"/>
              <a:gd name="T60" fmla="*/ 993 w 1029"/>
              <a:gd name="T61" fmla="*/ 8 h 596"/>
              <a:gd name="T62" fmla="*/ 1029 w 1029"/>
              <a:gd name="T63" fmla="*/ 0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596">
                <a:moveTo>
                  <a:pt x="0" y="596"/>
                </a:moveTo>
                <a:lnTo>
                  <a:pt x="36" y="556"/>
                </a:lnTo>
                <a:lnTo>
                  <a:pt x="68" y="440"/>
                </a:lnTo>
                <a:lnTo>
                  <a:pt x="100" y="328"/>
                </a:lnTo>
                <a:lnTo>
                  <a:pt x="137" y="260"/>
                </a:lnTo>
                <a:lnTo>
                  <a:pt x="169" y="216"/>
                </a:lnTo>
                <a:lnTo>
                  <a:pt x="201" y="184"/>
                </a:lnTo>
                <a:lnTo>
                  <a:pt x="233" y="160"/>
                </a:lnTo>
                <a:lnTo>
                  <a:pt x="269" y="140"/>
                </a:lnTo>
                <a:lnTo>
                  <a:pt x="301" y="128"/>
                </a:lnTo>
                <a:lnTo>
                  <a:pt x="333" y="120"/>
                </a:lnTo>
                <a:lnTo>
                  <a:pt x="365" y="108"/>
                </a:lnTo>
                <a:lnTo>
                  <a:pt x="401" y="104"/>
                </a:lnTo>
                <a:lnTo>
                  <a:pt x="433" y="96"/>
                </a:lnTo>
                <a:lnTo>
                  <a:pt x="465" y="92"/>
                </a:lnTo>
                <a:lnTo>
                  <a:pt x="497" y="84"/>
                </a:lnTo>
                <a:lnTo>
                  <a:pt x="533" y="80"/>
                </a:lnTo>
                <a:lnTo>
                  <a:pt x="565" y="76"/>
                </a:lnTo>
                <a:lnTo>
                  <a:pt x="597" y="72"/>
                </a:lnTo>
                <a:lnTo>
                  <a:pt x="629" y="72"/>
                </a:lnTo>
                <a:lnTo>
                  <a:pt x="665" y="68"/>
                </a:lnTo>
                <a:lnTo>
                  <a:pt x="697" y="64"/>
                </a:lnTo>
                <a:lnTo>
                  <a:pt x="729" y="60"/>
                </a:lnTo>
                <a:lnTo>
                  <a:pt x="761" y="56"/>
                </a:lnTo>
                <a:lnTo>
                  <a:pt x="797" y="52"/>
                </a:lnTo>
                <a:lnTo>
                  <a:pt x="829" y="44"/>
                </a:lnTo>
                <a:lnTo>
                  <a:pt x="861" y="36"/>
                </a:lnTo>
                <a:lnTo>
                  <a:pt x="893" y="32"/>
                </a:lnTo>
                <a:lnTo>
                  <a:pt x="929" y="20"/>
                </a:lnTo>
                <a:lnTo>
                  <a:pt x="961" y="12"/>
                </a:lnTo>
                <a:lnTo>
                  <a:pt x="993" y="8"/>
                </a:lnTo>
                <a:lnTo>
                  <a:pt x="1029" y="0"/>
                </a:lnTo>
              </a:path>
            </a:pathLst>
          </a:custGeom>
          <a:noFill/>
          <a:ln w="0">
            <a:solidFill>
              <a:schemeClr val="tx2">
                <a:lumMod val="60000"/>
                <a:lumOff val="40000"/>
              </a:schemeClr>
            </a:solidFill>
            <a:prstDash val="sysDot"/>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91" name="Freeform 1335"/>
          <p:cNvSpPr>
            <a:spLocks/>
          </p:cNvSpPr>
          <p:nvPr/>
        </p:nvSpPr>
        <p:spPr bwMode="auto">
          <a:xfrm>
            <a:off x="1671960" y="2208436"/>
            <a:ext cx="1769666" cy="355600"/>
          </a:xfrm>
          <a:custGeom>
            <a:avLst/>
            <a:gdLst>
              <a:gd name="T0" fmla="*/ 0 w 1029"/>
              <a:gd name="T1" fmla="*/ 68 h 224"/>
              <a:gd name="T2" fmla="*/ 36 w 1029"/>
              <a:gd name="T3" fmla="*/ 56 h 224"/>
              <a:gd name="T4" fmla="*/ 68 w 1029"/>
              <a:gd name="T5" fmla="*/ 20 h 224"/>
              <a:gd name="T6" fmla="*/ 100 w 1029"/>
              <a:gd name="T7" fmla="*/ 0 h 224"/>
              <a:gd name="T8" fmla="*/ 137 w 1029"/>
              <a:gd name="T9" fmla="*/ 20 h 224"/>
              <a:gd name="T10" fmla="*/ 169 w 1029"/>
              <a:gd name="T11" fmla="*/ 64 h 224"/>
              <a:gd name="T12" fmla="*/ 201 w 1029"/>
              <a:gd name="T13" fmla="*/ 112 h 224"/>
              <a:gd name="T14" fmla="*/ 233 w 1029"/>
              <a:gd name="T15" fmla="*/ 156 h 224"/>
              <a:gd name="T16" fmla="*/ 269 w 1029"/>
              <a:gd name="T17" fmla="*/ 188 h 224"/>
              <a:gd name="T18" fmla="*/ 301 w 1029"/>
              <a:gd name="T19" fmla="*/ 208 h 224"/>
              <a:gd name="T20" fmla="*/ 333 w 1029"/>
              <a:gd name="T21" fmla="*/ 208 h 224"/>
              <a:gd name="T22" fmla="*/ 365 w 1029"/>
              <a:gd name="T23" fmla="*/ 192 h 224"/>
              <a:gd name="T24" fmla="*/ 401 w 1029"/>
              <a:gd name="T25" fmla="*/ 160 h 224"/>
              <a:gd name="T26" fmla="*/ 433 w 1029"/>
              <a:gd name="T27" fmla="*/ 124 h 224"/>
              <a:gd name="T28" fmla="*/ 465 w 1029"/>
              <a:gd name="T29" fmla="*/ 88 h 224"/>
              <a:gd name="T30" fmla="*/ 497 w 1029"/>
              <a:gd name="T31" fmla="*/ 64 h 224"/>
              <a:gd name="T32" fmla="*/ 533 w 1029"/>
              <a:gd name="T33" fmla="*/ 64 h 224"/>
              <a:gd name="T34" fmla="*/ 565 w 1029"/>
              <a:gd name="T35" fmla="*/ 80 h 224"/>
              <a:gd name="T36" fmla="*/ 597 w 1029"/>
              <a:gd name="T37" fmla="*/ 108 h 224"/>
              <a:gd name="T38" fmla="*/ 629 w 1029"/>
              <a:gd name="T39" fmla="*/ 144 h 224"/>
              <a:gd name="T40" fmla="*/ 665 w 1029"/>
              <a:gd name="T41" fmla="*/ 180 h 224"/>
              <a:gd name="T42" fmla="*/ 697 w 1029"/>
              <a:gd name="T43" fmla="*/ 208 h 224"/>
              <a:gd name="T44" fmla="*/ 729 w 1029"/>
              <a:gd name="T45" fmla="*/ 224 h 224"/>
              <a:gd name="T46" fmla="*/ 761 w 1029"/>
              <a:gd name="T47" fmla="*/ 220 h 224"/>
              <a:gd name="T48" fmla="*/ 797 w 1029"/>
              <a:gd name="T49" fmla="*/ 200 h 224"/>
              <a:gd name="T50" fmla="*/ 829 w 1029"/>
              <a:gd name="T51" fmla="*/ 164 h 224"/>
              <a:gd name="T52" fmla="*/ 861 w 1029"/>
              <a:gd name="T53" fmla="*/ 120 h 224"/>
              <a:gd name="T54" fmla="*/ 893 w 1029"/>
              <a:gd name="T55" fmla="*/ 76 h 224"/>
              <a:gd name="T56" fmla="*/ 929 w 1029"/>
              <a:gd name="T57" fmla="*/ 52 h 224"/>
              <a:gd name="T58" fmla="*/ 961 w 1029"/>
              <a:gd name="T59" fmla="*/ 48 h 224"/>
              <a:gd name="T60" fmla="*/ 993 w 1029"/>
              <a:gd name="T61" fmla="*/ 64 h 224"/>
              <a:gd name="T62" fmla="*/ 1029 w 1029"/>
              <a:gd name="T63" fmla="*/ 96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224">
                <a:moveTo>
                  <a:pt x="0" y="68"/>
                </a:moveTo>
                <a:lnTo>
                  <a:pt x="36" y="56"/>
                </a:lnTo>
                <a:lnTo>
                  <a:pt x="68" y="20"/>
                </a:lnTo>
                <a:lnTo>
                  <a:pt x="100" y="0"/>
                </a:lnTo>
                <a:lnTo>
                  <a:pt x="137" y="20"/>
                </a:lnTo>
                <a:lnTo>
                  <a:pt x="169" y="64"/>
                </a:lnTo>
                <a:lnTo>
                  <a:pt x="201" y="112"/>
                </a:lnTo>
                <a:lnTo>
                  <a:pt x="233" y="156"/>
                </a:lnTo>
                <a:lnTo>
                  <a:pt x="269" y="188"/>
                </a:lnTo>
                <a:lnTo>
                  <a:pt x="301" y="208"/>
                </a:lnTo>
                <a:lnTo>
                  <a:pt x="333" y="208"/>
                </a:lnTo>
                <a:lnTo>
                  <a:pt x="365" y="192"/>
                </a:lnTo>
                <a:lnTo>
                  <a:pt x="401" y="160"/>
                </a:lnTo>
                <a:lnTo>
                  <a:pt x="433" y="124"/>
                </a:lnTo>
                <a:lnTo>
                  <a:pt x="465" y="88"/>
                </a:lnTo>
                <a:lnTo>
                  <a:pt x="497" y="64"/>
                </a:lnTo>
                <a:lnTo>
                  <a:pt x="533" y="64"/>
                </a:lnTo>
                <a:lnTo>
                  <a:pt x="565" y="80"/>
                </a:lnTo>
                <a:lnTo>
                  <a:pt x="597" y="108"/>
                </a:lnTo>
                <a:lnTo>
                  <a:pt x="629" y="144"/>
                </a:lnTo>
                <a:lnTo>
                  <a:pt x="665" y="180"/>
                </a:lnTo>
                <a:lnTo>
                  <a:pt x="697" y="208"/>
                </a:lnTo>
                <a:lnTo>
                  <a:pt x="729" y="224"/>
                </a:lnTo>
                <a:lnTo>
                  <a:pt x="761" y="220"/>
                </a:lnTo>
                <a:lnTo>
                  <a:pt x="797" y="200"/>
                </a:lnTo>
                <a:lnTo>
                  <a:pt x="829" y="164"/>
                </a:lnTo>
                <a:lnTo>
                  <a:pt x="861" y="120"/>
                </a:lnTo>
                <a:lnTo>
                  <a:pt x="893" y="76"/>
                </a:lnTo>
                <a:lnTo>
                  <a:pt x="929" y="52"/>
                </a:lnTo>
                <a:lnTo>
                  <a:pt x="961" y="48"/>
                </a:lnTo>
                <a:lnTo>
                  <a:pt x="993" y="64"/>
                </a:lnTo>
                <a:lnTo>
                  <a:pt x="1029" y="96"/>
                </a:lnTo>
              </a:path>
            </a:pathLst>
          </a:custGeom>
          <a:noFill/>
          <a:ln w="0">
            <a:solidFill>
              <a:schemeClr val="tx2">
                <a:lumMod val="60000"/>
                <a:lumOff val="40000"/>
              </a:schemeClr>
            </a:solidFill>
            <a:prstDash val="sysDot"/>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92" name="Freeform 1336"/>
          <p:cNvSpPr>
            <a:spLocks/>
          </p:cNvSpPr>
          <p:nvPr/>
        </p:nvSpPr>
        <p:spPr bwMode="auto">
          <a:xfrm>
            <a:off x="1671960" y="1325786"/>
            <a:ext cx="1769666" cy="933450"/>
          </a:xfrm>
          <a:custGeom>
            <a:avLst/>
            <a:gdLst>
              <a:gd name="T0" fmla="*/ 0 w 1029"/>
              <a:gd name="T1" fmla="*/ 588 h 588"/>
              <a:gd name="T2" fmla="*/ 36 w 1029"/>
              <a:gd name="T3" fmla="*/ 568 h 588"/>
              <a:gd name="T4" fmla="*/ 68 w 1029"/>
              <a:gd name="T5" fmla="*/ 500 h 588"/>
              <a:gd name="T6" fmla="*/ 100 w 1029"/>
              <a:gd name="T7" fmla="*/ 420 h 588"/>
              <a:gd name="T8" fmla="*/ 137 w 1029"/>
              <a:gd name="T9" fmla="*/ 344 h 588"/>
              <a:gd name="T10" fmla="*/ 169 w 1029"/>
              <a:gd name="T11" fmla="*/ 272 h 588"/>
              <a:gd name="T12" fmla="*/ 201 w 1029"/>
              <a:gd name="T13" fmla="*/ 216 h 588"/>
              <a:gd name="T14" fmla="*/ 233 w 1029"/>
              <a:gd name="T15" fmla="*/ 172 h 588"/>
              <a:gd name="T16" fmla="*/ 269 w 1029"/>
              <a:gd name="T17" fmla="*/ 144 h 588"/>
              <a:gd name="T18" fmla="*/ 301 w 1029"/>
              <a:gd name="T19" fmla="*/ 124 h 588"/>
              <a:gd name="T20" fmla="*/ 333 w 1029"/>
              <a:gd name="T21" fmla="*/ 112 h 588"/>
              <a:gd name="T22" fmla="*/ 365 w 1029"/>
              <a:gd name="T23" fmla="*/ 108 h 588"/>
              <a:gd name="T24" fmla="*/ 401 w 1029"/>
              <a:gd name="T25" fmla="*/ 100 h 588"/>
              <a:gd name="T26" fmla="*/ 433 w 1029"/>
              <a:gd name="T27" fmla="*/ 92 h 588"/>
              <a:gd name="T28" fmla="*/ 465 w 1029"/>
              <a:gd name="T29" fmla="*/ 88 h 588"/>
              <a:gd name="T30" fmla="*/ 497 w 1029"/>
              <a:gd name="T31" fmla="*/ 80 h 588"/>
              <a:gd name="T32" fmla="*/ 533 w 1029"/>
              <a:gd name="T33" fmla="*/ 72 h 588"/>
              <a:gd name="T34" fmla="*/ 565 w 1029"/>
              <a:gd name="T35" fmla="*/ 68 h 588"/>
              <a:gd name="T36" fmla="*/ 597 w 1029"/>
              <a:gd name="T37" fmla="*/ 60 h 588"/>
              <a:gd name="T38" fmla="*/ 629 w 1029"/>
              <a:gd name="T39" fmla="*/ 48 h 588"/>
              <a:gd name="T40" fmla="*/ 665 w 1029"/>
              <a:gd name="T41" fmla="*/ 40 h 588"/>
              <a:gd name="T42" fmla="*/ 697 w 1029"/>
              <a:gd name="T43" fmla="*/ 28 h 588"/>
              <a:gd name="T44" fmla="*/ 729 w 1029"/>
              <a:gd name="T45" fmla="*/ 16 h 588"/>
              <a:gd name="T46" fmla="*/ 761 w 1029"/>
              <a:gd name="T47" fmla="*/ 12 h 588"/>
              <a:gd name="T48" fmla="*/ 797 w 1029"/>
              <a:gd name="T49" fmla="*/ 8 h 588"/>
              <a:gd name="T50" fmla="*/ 829 w 1029"/>
              <a:gd name="T51" fmla="*/ 4 h 588"/>
              <a:gd name="T52" fmla="*/ 861 w 1029"/>
              <a:gd name="T53" fmla="*/ 0 h 588"/>
              <a:gd name="T54" fmla="*/ 893 w 1029"/>
              <a:gd name="T55" fmla="*/ 0 h 588"/>
              <a:gd name="T56" fmla="*/ 929 w 1029"/>
              <a:gd name="T57" fmla="*/ 0 h 588"/>
              <a:gd name="T58" fmla="*/ 961 w 1029"/>
              <a:gd name="T59" fmla="*/ 4 h 588"/>
              <a:gd name="T60" fmla="*/ 993 w 1029"/>
              <a:gd name="T61" fmla="*/ 4 h 588"/>
              <a:gd name="T62" fmla="*/ 1029 w 1029"/>
              <a:gd name="T63" fmla="*/ 4 h 5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588">
                <a:moveTo>
                  <a:pt x="0" y="588"/>
                </a:moveTo>
                <a:lnTo>
                  <a:pt x="36" y="568"/>
                </a:lnTo>
                <a:lnTo>
                  <a:pt x="68" y="500"/>
                </a:lnTo>
                <a:lnTo>
                  <a:pt x="100" y="420"/>
                </a:lnTo>
                <a:lnTo>
                  <a:pt x="137" y="344"/>
                </a:lnTo>
                <a:lnTo>
                  <a:pt x="169" y="272"/>
                </a:lnTo>
                <a:lnTo>
                  <a:pt x="201" y="216"/>
                </a:lnTo>
                <a:lnTo>
                  <a:pt x="233" y="172"/>
                </a:lnTo>
                <a:lnTo>
                  <a:pt x="269" y="144"/>
                </a:lnTo>
                <a:lnTo>
                  <a:pt x="301" y="124"/>
                </a:lnTo>
                <a:lnTo>
                  <a:pt x="333" y="112"/>
                </a:lnTo>
                <a:lnTo>
                  <a:pt x="365" y="108"/>
                </a:lnTo>
                <a:lnTo>
                  <a:pt x="401" y="100"/>
                </a:lnTo>
                <a:lnTo>
                  <a:pt x="433" y="92"/>
                </a:lnTo>
                <a:lnTo>
                  <a:pt x="465" y="88"/>
                </a:lnTo>
                <a:lnTo>
                  <a:pt x="497" y="80"/>
                </a:lnTo>
                <a:lnTo>
                  <a:pt x="533" y="72"/>
                </a:lnTo>
                <a:lnTo>
                  <a:pt x="565" y="68"/>
                </a:lnTo>
                <a:lnTo>
                  <a:pt x="597" y="60"/>
                </a:lnTo>
                <a:lnTo>
                  <a:pt x="629" y="48"/>
                </a:lnTo>
                <a:lnTo>
                  <a:pt x="665" y="40"/>
                </a:lnTo>
                <a:lnTo>
                  <a:pt x="697" y="28"/>
                </a:lnTo>
                <a:lnTo>
                  <a:pt x="729" y="16"/>
                </a:lnTo>
                <a:lnTo>
                  <a:pt x="761" y="12"/>
                </a:lnTo>
                <a:lnTo>
                  <a:pt x="797" y="8"/>
                </a:lnTo>
                <a:lnTo>
                  <a:pt x="829" y="4"/>
                </a:lnTo>
                <a:lnTo>
                  <a:pt x="861" y="0"/>
                </a:lnTo>
                <a:lnTo>
                  <a:pt x="893" y="0"/>
                </a:lnTo>
                <a:lnTo>
                  <a:pt x="929" y="0"/>
                </a:lnTo>
                <a:lnTo>
                  <a:pt x="961" y="4"/>
                </a:lnTo>
                <a:lnTo>
                  <a:pt x="993" y="4"/>
                </a:lnTo>
                <a:lnTo>
                  <a:pt x="1029" y="4"/>
                </a:lnTo>
              </a:path>
            </a:pathLst>
          </a:custGeom>
          <a:noFill/>
          <a:ln w="0">
            <a:solidFill>
              <a:schemeClr val="tx2">
                <a:lumMod val="60000"/>
                <a:lumOff val="40000"/>
              </a:schemeClr>
            </a:solidFill>
            <a:prstDash val="sysDot"/>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93" name="Freeform 1337"/>
          <p:cNvSpPr>
            <a:spLocks/>
          </p:cNvSpPr>
          <p:nvPr/>
        </p:nvSpPr>
        <p:spPr bwMode="auto">
          <a:xfrm>
            <a:off x="1671960" y="2430686"/>
            <a:ext cx="1769666" cy="184150"/>
          </a:xfrm>
          <a:custGeom>
            <a:avLst/>
            <a:gdLst>
              <a:gd name="T0" fmla="*/ 0 w 1029"/>
              <a:gd name="T1" fmla="*/ 8 h 116"/>
              <a:gd name="T2" fmla="*/ 36 w 1029"/>
              <a:gd name="T3" fmla="*/ 0 h 116"/>
              <a:gd name="T4" fmla="*/ 68 w 1029"/>
              <a:gd name="T5" fmla="*/ 4 h 116"/>
              <a:gd name="T6" fmla="*/ 100 w 1029"/>
              <a:gd name="T7" fmla="*/ 12 h 116"/>
              <a:gd name="T8" fmla="*/ 137 w 1029"/>
              <a:gd name="T9" fmla="*/ 24 h 116"/>
              <a:gd name="T10" fmla="*/ 169 w 1029"/>
              <a:gd name="T11" fmla="*/ 28 h 116"/>
              <a:gd name="T12" fmla="*/ 201 w 1029"/>
              <a:gd name="T13" fmla="*/ 24 h 116"/>
              <a:gd name="T14" fmla="*/ 233 w 1029"/>
              <a:gd name="T15" fmla="*/ 16 h 116"/>
              <a:gd name="T16" fmla="*/ 269 w 1029"/>
              <a:gd name="T17" fmla="*/ 12 h 116"/>
              <a:gd name="T18" fmla="*/ 301 w 1029"/>
              <a:gd name="T19" fmla="*/ 16 h 116"/>
              <a:gd name="T20" fmla="*/ 333 w 1029"/>
              <a:gd name="T21" fmla="*/ 24 h 116"/>
              <a:gd name="T22" fmla="*/ 365 w 1029"/>
              <a:gd name="T23" fmla="*/ 40 h 116"/>
              <a:gd name="T24" fmla="*/ 401 w 1029"/>
              <a:gd name="T25" fmla="*/ 60 h 116"/>
              <a:gd name="T26" fmla="*/ 433 w 1029"/>
              <a:gd name="T27" fmla="*/ 76 h 116"/>
              <a:gd name="T28" fmla="*/ 465 w 1029"/>
              <a:gd name="T29" fmla="*/ 92 h 116"/>
              <a:gd name="T30" fmla="*/ 497 w 1029"/>
              <a:gd name="T31" fmla="*/ 104 h 116"/>
              <a:gd name="T32" fmla="*/ 533 w 1029"/>
              <a:gd name="T33" fmla="*/ 104 h 116"/>
              <a:gd name="T34" fmla="*/ 565 w 1029"/>
              <a:gd name="T35" fmla="*/ 96 h 116"/>
              <a:gd name="T36" fmla="*/ 597 w 1029"/>
              <a:gd name="T37" fmla="*/ 80 h 116"/>
              <a:gd name="T38" fmla="*/ 629 w 1029"/>
              <a:gd name="T39" fmla="*/ 52 h 116"/>
              <a:gd name="T40" fmla="*/ 665 w 1029"/>
              <a:gd name="T41" fmla="*/ 28 h 116"/>
              <a:gd name="T42" fmla="*/ 697 w 1029"/>
              <a:gd name="T43" fmla="*/ 12 h 116"/>
              <a:gd name="T44" fmla="*/ 729 w 1029"/>
              <a:gd name="T45" fmla="*/ 8 h 116"/>
              <a:gd name="T46" fmla="*/ 761 w 1029"/>
              <a:gd name="T47" fmla="*/ 16 h 116"/>
              <a:gd name="T48" fmla="*/ 797 w 1029"/>
              <a:gd name="T49" fmla="*/ 32 h 116"/>
              <a:gd name="T50" fmla="*/ 829 w 1029"/>
              <a:gd name="T51" fmla="*/ 56 h 116"/>
              <a:gd name="T52" fmla="*/ 861 w 1029"/>
              <a:gd name="T53" fmla="*/ 80 h 116"/>
              <a:gd name="T54" fmla="*/ 893 w 1029"/>
              <a:gd name="T55" fmla="*/ 100 h 116"/>
              <a:gd name="T56" fmla="*/ 929 w 1029"/>
              <a:gd name="T57" fmla="*/ 116 h 116"/>
              <a:gd name="T58" fmla="*/ 961 w 1029"/>
              <a:gd name="T59" fmla="*/ 116 h 116"/>
              <a:gd name="T60" fmla="*/ 993 w 1029"/>
              <a:gd name="T61" fmla="*/ 104 h 116"/>
              <a:gd name="T62" fmla="*/ 1029 w 1029"/>
              <a:gd name="T63" fmla="*/ 8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116">
                <a:moveTo>
                  <a:pt x="0" y="8"/>
                </a:moveTo>
                <a:lnTo>
                  <a:pt x="36" y="0"/>
                </a:lnTo>
                <a:lnTo>
                  <a:pt x="68" y="4"/>
                </a:lnTo>
                <a:lnTo>
                  <a:pt x="100" y="12"/>
                </a:lnTo>
                <a:lnTo>
                  <a:pt x="137" y="24"/>
                </a:lnTo>
                <a:lnTo>
                  <a:pt x="169" y="28"/>
                </a:lnTo>
                <a:lnTo>
                  <a:pt x="201" y="24"/>
                </a:lnTo>
                <a:lnTo>
                  <a:pt x="233" y="16"/>
                </a:lnTo>
                <a:lnTo>
                  <a:pt x="269" y="12"/>
                </a:lnTo>
                <a:lnTo>
                  <a:pt x="301" y="16"/>
                </a:lnTo>
                <a:lnTo>
                  <a:pt x="333" y="24"/>
                </a:lnTo>
                <a:lnTo>
                  <a:pt x="365" y="40"/>
                </a:lnTo>
                <a:lnTo>
                  <a:pt x="401" y="60"/>
                </a:lnTo>
                <a:lnTo>
                  <a:pt x="433" y="76"/>
                </a:lnTo>
                <a:lnTo>
                  <a:pt x="465" y="92"/>
                </a:lnTo>
                <a:lnTo>
                  <a:pt x="497" y="104"/>
                </a:lnTo>
                <a:lnTo>
                  <a:pt x="533" y="104"/>
                </a:lnTo>
                <a:lnTo>
                  <a:pt x="565" y="96"/>
                </a:lnTo>
                <a:lnTo>
                  <a:pt x="597" y="80"/>
                </a:lnTo>
                <a:lnTo>
                  <a:pt x="629" y="52"/>
                </a:lnTo>
                <a:lnTo>
                  <a:pt x="665" y="28"/>
                </a:lnTo>
                <a:lnTo>
                  <a:pt x="697" y="12"/>
                </a:lnTo>
                <a:lnTo>
                  <a:pt x="729" y="8"/>
                </a:lnTo>
                <a:lnTo>
                  <a:pt x="761" y="16"/>
                </a:lnTo>
                <a:lnTo>
                  <a:pt x="797" y="32"/>
                </a:lnTo>
                <a:lnTo>
                  <a:pt x="829" y="56"/>
                </a:lnTo>
                <a:lnTo>
                  <a:pt x="861" y="80"/>
                </a:lnTo>
                <a:lnTo>
                  <a:pt x="893" y="100"/>
                </a:lnTo>
                <a:lnTo>
                  <a:pt x="929" y="116"/>
                </a:lnTo>
                <a:lnTo>
                  <a:pt x="961" y="116"/>
                </a:lnTo>
                <a:lnTo>
                  <a:pt x="993" y="104"/>
                </a:lnTo>
                <a:lnTo>
                  <a:pt x="1029" y="80"/>
                </a:lnTo>
              </a:path>
            </a:pathLst>
          </a:custGeom>
          <a:noFill/>
          <a:ln w="0">
            <a:solidFill>
              <a:schemeClr val="tx2">
                <a:lumMod val="60000"/>
                <a:lumOff val="40000"/>
              </a:schemeClr>
            </a:solidFill>
            <a:prstDash val="sysDot"/>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94" name="Freeform 1338"/>
          <p:cNvSpPr>
            <a:spLocks/>
          </p:cNvSpPr>
          <p:nvPr/>
        </p:nvSpPr>
        <p:spPr bwMode="auto">
          <a:xfrm>
            <a:off x="1671960" y="2195736"/>
            <a:ext cx="1769666" cy="184150"/>
          </a:xfrm>
          <a:custGeom>
            <a:avLst/>
            <a:gdLst>
              <a:gd name="T0" fmla="*/ 0 w 1029"/>
              <a:gd name="T1" fmla="*/ 68 h 116"/>
              <a:gd name="T2" fmla="*/ 36 w 1029"/>
              <a:gd name="T3" fmla="*/ 64 h 116"/>
              <a:gd name="T4" fmla="*/ 68 w 1029"/>
              <a:gd name="T5" fmla="*/ 40 h 116"/>
              <a:gd name="T6" fmla="*/ 100 w 1029"/>
              <a:gd name="T7" fmla="*/ 16 h 116"/>
              <a:gd name="T8" fmla="*/ 137 w 1029"/>
              <a:gd name="T9" fmla="*/ 4 h 116"/>
              <a:gd name="T10" fmla="*/ 169 w 1029"/>
              <a:gd name="T11" fmla="*/ 0 h 116"/>
              <a:gd name="T12" fmla="*/ 201 w 1029"/>
              <a:gd name="T13" fmla="*/ 0 h 116"/>
              <a:gd name="T14" fmla="*/ 233 w 1029"/>
              <a:gd name="T15" fmla="*/ 12 h 116"/>
              <a:gd name="T16" fmla="*/ 269 w 1029"/>
              <a:gd name="T17" fmla="*/ 20 h 116"/>
              <a:gd name="T18" fmla="*/ 301 w 1029"/>
              <a:gd name="T19" fmla="*/ 32 h 116"/>
              <a:gd name="T20" fmla="*/ 333 w 1029"/>
              <a:gd name="T21" fmla="*/ 44 h 116"/>
              <a:gd name="T22" fmla="*/ 365 w 1029"/>
              <a:gd name="T23" fmla="*/ 56 h 116"/>
              <a:gd name="T24" fmla="*/ 401 w 1029"/>
              <a:gd name="T25" fmla="*/ 68 h 116"/>
              <a:gd name="T26" fmla="*/ 433 w 1029"/>
              <a:gd name="T27" fmla="*/ 76 h 116"/>
              <a:gd name="T28" fmla="*/ 465 w 1029"/>
              <a:gd name="T29" fmla="*/ 76 h 116"/>
              <a:gd name="T30" fmla="*/ 497 w 1029"/>
              <a:gd name="T31" fmla="*/ 72 h 116"/>
              <a:gd name="T32" fmla="*/ 533 w 1029"/>
              <a:gd name="T33" fmla="*/ 64 h 116"/>
              <a:gd name="T34" fmla="*/ 565 w 1029"/>
              <a:gd name="T35" fmla="*/ 56 h 116"/>
              <a:gd name="T36" fmla="*/ 597 w 1029"/>
              <a:gd name="T37" fmla="*/ 52 h 116"/>
              <a:gd name="T38" fmla="*/ 629 w 1029"/>
              <a:gd name="T39" fmla="*/ 52 h 116"/>
              <a:gd name="T40" fmla="*/ 665 w 1029"/>
              <a:gd name="T41" fmla="*/ 60 h 116"/>
              <a:gd name="T42" fmla="*/ 697 w 1029"/>
              <a:gd name="T43" fmla="*/ 68 h 116"/>
              <a:gd name="T44" fmla="*/ 729 w 1029"/>
              <a:gd name="T45" fmla="*/ 80 h 116"/>
              <a:gd name="T46" fmla="*/ 761 w 1029"/>
              <a:gd name="T47" fmla="*/ 96 h 116"/>
              <a:gd name="T48" fmla="*/ 797 w 1029"/>
              <a:gd name="T49" fmla="*/ 104 h 116"/>
              <a:gd name="T50" fmla="*/ 829 w 1029"/>
              <a:gd name="T51" fmla="*/ 112 h 116"/>
              <a:gd name="T52" fmla="*/ 861 w 1029"/>
              <a:gd name="T53" fmla="*/ 116 h 116"/>
              <a:gd name="T54" fmla="*/ 893 w 1029"/>
              <a:gd name="T55" fmla="*/ 112 h 116"/>
              <a:gd name="T56" fmla="*/ 929 w 1029"/>
              <a:gd name="T57" fmla="*/ 100 h 116"/>
              <a:gd name="T58" fmla="*/ 961 w 1029"/>
              <a:gd name="T59" fmla="*/ 84 h 116"/>
              <a:gd name="T60" fmla="*/ 993 w 1029"/>
              <a:gd name="T61" fmla="*/ 72 h 116"/>
              <a:gd name="T62" fmla="*/ 1029 w 1029"/>
              <a:gd name="T63" fmla="*/ 64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116">
                <a:moveTo>
                  <a:pt x="0" y="68"/>
                </a:moveTo>
                <a:lnTo>
                  <a:pt x="36" y="64"/>
                </a:lnTo>
                <a:lnTo>
                  <a:pt x="68" y="40"/>
                </a:lnTo>
                <a:lnTo>
                  <a:pt x="100" y="16"/>
                </a:lnTo>
                <a:lnTo>
                  <a:pt x="137" y="4"/>
                </a:lnTo>
                <a:lnTo>
                  <a:pt x="169" y="0"/>
                </a:lnTo>
                <a:lnTo>
                  <a:pt x="201" y="0"/>
                </a:lnTo>
                <a:lnTo>
                  <a:pt x="233" y="12"/>
                </a:lnTo>
                <a:lnTo>
                  <a:pt x="269" y="20"/>
                </a:lnTo>
                <a:lnTo>
                  <a:pt x="301" y="32"/>
                </a:lnTo>
                <a:lnTo>
                  <a:pt x="333" y="44"/>
                </a:lnTo>
                <a:lnTo>
                  <a:pt x="365" y="56"/>
                </a:lnTo>
                <a:lnTo>
                  <a:pt x="401" y="68"/>
                </a:lnTo>
                <a:lnTo>
                  <a:pt x="433" y="76"/>
                </a:lnTo>
                <a:lnTo>
                  <a:pt x="465" y="76"/>
                </a:lnTo>
                <a:lnTo>
                  <a:pt x="497" y="72"/>
                </a:lnTo>
                <a:lnTo>
                  <a:pt x="533" y="64"/>
                </a:lnTo>
                <a:lnTo>
                  <a:pt x="565" y="56"/>
                </a:lnTo>
                <a:lnTo>
                  <a:pt x="597" y="52"/>
                </a:lnTo>
                <a:lnTo>
                  <a:pt x="629" y="52"/>
                </a:lnTo>
                <a:lnTo>
                  <a:pt x="665" y="60"/>
                </a:lnTo>
                <a:lnTo>
                  <a:pt x="697" y="68"/>
                </a:lnTo>
                <a:lnTo>
                  <a:pt x="729" y="80"/>
                </a:lnTo>
                <a:lnTo>
                  <a:pt x="761" y="96"/>
                </a:lnTo>
                <a:lnTo>
                  <a:pt x="797" y="104"/>
                </a:lnTo>
                <a:lnTo>
                  <a:pt x="829" y="112"/>
                </a:lnTo>
                <a:lnTo>
                  <a:pt x="861" y="116"/>
                </a:lnTo>
                <a:lnTo>
                  <a:pt x="893" y="112"/>
                </a:lnTo>
                <a:lnTo>
                  <a:pt x="929" y="100"/>
                </a:lnTo>
                <a:lnTo>
                  <a:pt x="961" y="84"/>
                </a:lnTo>
                <a:lnTo>
                  <a:pt x="993" y="72"/>
                </a:lnTo>
                <a:lnTo>
                  <a:pt x="1029" y="64"/>
                </a:lnTo>
              </a:path>
            </a:pathLst>
          </a:custGeom>
          <a:noFill/>
          <a:ln w="0">
            <a:solidFill>
              <a:schemeClr val="tx2">
                <a:lumMod val="60000"/>
                <a:lumOff val="40000"/>
              </a:schemeClr>
            </a:solidFill>
            <a:prstDash val="sysDot"/>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95" name="Freeform 1339"/>
          <p:cNvSpPr>
            <a:spLocks/>
          </p:cNvSpPr>
          <p:nvPr/>
        </p:nvSpPr>
        <p:spPr bwMode="auto">
          <a:xfrm>
            <a:off x="1671960" y="2322736"/>
            <a:ext cx="1769666" cy="209550"/>
          </a:xfrm>
          <a:custGeom>
            <a:avLst/>
            <a:gdLst>
              <a:gd name="T0" fmla="*/ 0 w 1029"/>
              <a:gd name="T1" fmla="*/ 0 h 132"/>
              <a:gd name="T2" fmla="*/ 36 w 1029"/>
              <a:gd name="T3" fmla="*/ 12 h 132"/>
              <a:gd name="T4" fmla="*/ 68 w 1029"/>
              <a:gd name="T5" fmla="*/ 28 h 132"/>
              <a:gd name="T6" fmla="*/ 100 w 1029"/>
              <a:gd name="T7" fmla="*/ 48 h 132"/>
              <a:gd name="T8" fmla="*/ 137 w 1029"/>
              <a:gd name="T9" fmla="*/ 60 h 132"/>
              <a:gd name="T10" fmla="*/ 169 w 1029"/>
              <a:gd name="T11" fmla="*/ 60 h 132"/>
              <a:gd name="T12" fmla="*/ 201 w 1029"/>
              <a:gd name="T13" fmla="*/ 56 h 132"/>
              <a:gd name="T14" fmla="*/ 233 w 1029"/>
              <a:gd name="T15" fmla="*/ 44 h 132"/>
              <a:gd name="T16" fmla="*/ 269 w 1029"/>
              <a:gd name="T17" fmla="*/ 36 h 132"/>
              <a:gd name="T18" fmla="*/ 301 w 1029"/>
              <a:gd name="T19" fmla="*/ 32 h 132"/>
              <a:gd name="T20" fmla="*/ 333 w 1029"/>
              <a:gd name="T21" fmla="*/ 32 h 132"/>
              <a:gd name="T22" fmla="*/ 365 w 1029"/>
              <a:gd name="T23" fmla="*/ 44 h 132"/>
              <a:gd name="T24" fmla="*/ 401 w 1029"/>
              <a:gd name="T25" fmla="*/ 60 h 132"/>
              <a:gd name="T26" fmla="*/ 433 w 1029"/>
              <a:gd name="T27" fmla="*/ 80 h 132"/>
              <a:gd name="T28" fmla="*/ 465 w 1029"/>
              <a:gd name="T29" fmla="*/ 100 h 132"/>
              <a:gd name="T30" fmla="*/ 497 w 1029"/>
              <a:gd name="T31" fmla="*/ 116 h 132"/>
              <a:gd name="T32" fmla="*/ 533 w 1029"/>
              <a:gd name="T33" fmla="*/ 124 h 132"/>
              <a:gd name="T34" fmla="*/ 565 w 1029"/>
              <a:gd name="T35" fmla="*/ 124 h 132"/>
              <a:gd name="T36" fmla="*/ 597 w 1029"/>
              <a:gd name="T37" fmla="*/ 116 h 132"/>
              <a:gd name="T38" fmla="*/ 629 w 1029"/>
              <a:gd name="T39" fmla="*/ 100 h 132"/>
              <a:gd name="T40" fmla="*/ 665 w 1029"/>
              <a:gd name="T41" fmla="*/ 84 h 132"/>
              <a:gd name="T42" fmla="*/ 697 w 1029"/>
              <a:gd name="T43" fmla="*/ 64 h 132"/>
              <a:gd name="T44" fmla="*/ 729 w 1029"/>
              <a:gd name="T45" fmla="*/ 52 h 132"/>
              <a:gd name="T46" fmla="*/ 761 w 1029"/>
              <a:gd name="T47" fmla="*/ 48 h 132"/>
              <a:gd name="T48" fmla="*/ 797 w 1029"/>
              <a:gd name="T49" fmla="*/ 52 h 132"/>
              <a:gd name="T50" fmla="*/ 829 w 1029"/>
              <a:gd name="T51" fmla="*/ 64 h 132"/>
              <a:gd name="T52" fmla="*/ 861 w 1029"/>
              <a:gd name="T53" fmla="*/ 80 h 132"/>
              <a:gd name="T54" fmla="*/ 893 w 1029"/>
              <a:gd name="T55" fmla="*/ 100 h 132"/>
              <a:gd name="T56" fmla="*/ 929 w 1029"/>
              <a:gd name="T57" fmla="*/ 116 h 132"/>
              <a:gd name="T58" fmla="*/ 961 w 1029"/>
              <a:gd name="T59" fmla="*/ 128 h 132"/>
              <a:gd name="T60" fmla="*/ 993 w 1029"/>
              <a:gd name="T61" fmla="*/ 132 h 132"/>
              <a:gd name="T62" fmla="*/ 1029 w 1029"/>
              <a:gd name="T63" fmla="*/ 128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132">
                <a:moveTo>
                  <a:pt x="0" y="0"/>
                </a:moveTo>
                <a:lnTo>
                  <a:pt x="36" y="12"/>
                </a:lnTo>
                <a:lnTo>
                  <a:pt x="68" y="28"/>
                </a:lnTo>
                <a:lnTo>
                  <a:pt x="100" y="48"/>
                </a:lnTo>
                <a:lnTo>
                  <a:pt x="137" y="60"/>
                </a:lnTo>
                <a:lnTo>
                  <a:pt x="169" y="60"/>
                </a:lnTo>
                <a:lnTo>
                  <a:pt x="201" y="56"/>
                </a:lnTo>
                <a:lnTo>
                  <a:pt x="233" y="44"/>
                </a:lnTo>
                <a:lnTo>
                  <a:pt x="269" y="36"/>
                </a:lnTo>
                <a:lnTo>
                  <a:pt x="301" y="32"/>
                </a:lnTo>
                <a:lnTo>
                  <a:pt x="333" y="32"/>
                </a:lnTo>
                <a:lnTo>
                  <a:pt x="365" y="44"/>
                </a:lnTo>
                <a:lnTo>
                  <a:pt x="401" y="60"/>
                </a:lnTo>
                <a:lnTo>
                  <a:pt x="433" y="80"/>
                </a:lnTo>
                <a:lnTo>
                  <a:pt x="465" y="100"/>
                </a:lnTo>
                <a:lnTo>
                  <a:pt x="497" y="116"/>
                </a:lnTo>
                <a:lnTo>
                  <a:pt x="533" y="124"/>
                </a:lnTo>
                <a:lnTo>
                  <a:pt x="565" y="124"/>
                </a:lnTo>
                <a:lnTo>
                  <a:pt x="597" y="116"/>
                </a:lnTo>
                <a:lnTo>
                  <a:pt x="629" y="100"/>
                </a:lnTo>
                <a:lnTo>
                  <a:pt x="665" y="84"/>
                </a:lnTo>
                <a:lnTo>
                  <a:pt x="697" y="64"/>
                </a:lnTo>
                <a:lnTo>
                  <a:pt x="729" y="52"/>
                </a:lnTo>
                <a:lnTo>
                  <a:pt x="761" y="48"/>
                </a:lnTo>
                <a:lnTo>
                  <a:pt x="797" y="52"/>
                </a:lnTo>
                <a:lnTo>
                  <a:pt x="829" y="64"/>
                </a:lnTo>
                <a:lnTo>
                  <a:pt x="861" y="80"/>
                </a:lnTo>
                <a:lnTo>
                  <a:pt x="893" y="100"/>
                </a:lnTo>
                <a:lnTo>
                  <a:pt x="929" y="116"/>
                </a:lnTo>
                <a:lnTo>
                  <a:pt x="961" y="128"/>
                </a:lnTo>
                <a:lnTo>
                  <a:pt x="993" y="132"/>
                </a:lnTo>
                <a:lnTo>
                  <a:pt x="1029" y="128"/>
                </a:lnTo>
              </a:path>
            </a:pathLst>
          </a:custGeom>
          <a:noFill/>
          <a:ln w="0">
            <a:solidFill>
              <a:schemeClr val="tx2">
                <a:lumMod val="60000"/>
                <a:lumOff val="40000"/>
              </a:schemeClr>
            </a:solidFill>
            <a:prstDash val="sysDot"/>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96" name="Freeform 1340"/>
          <p:cNvSpPr>
            <a:spLocks/>
          </p:cNvSpPr>
          <p:nvPr/>
        </p:nvSpPr>
        <p:spPr bwMode="auto">
          <a:xfrm>
            <a:off x="1671960" y="2354486"/>
            <a:ext cx="1769666" cy="190500"/>
          </a:xfrm>
          <a:custGeom>
            <a:avLst/>
            <a:gdLst>
              <a:gd name="T0" fmla="*/ 0 w 1029"/>
              <a:gd name="T1" fmla="*/ 28 h 120"/>
              <a:gd name="T2" fmla="*/ 36 w 1029"/>
              <a:gd name="T3" fmla="*/ 20 h 120"/>
              <a:gd name="T4" fmla="*/ 68 w 1029"/>
              <a:gd name="T5" fmla="*/ 20 h 120"/>
              <a:gd name="T6" fmla="*/ 100 w 1029"/>
              <a:gd name="T7" fmla="*/ 24 h 120"/>
              <a:gd name="T8" fmla="*/ 137 w 1029"/>
              <a:gd name="T9" fmla="*/ 24 h 120"/>
              <a:gd name="T10" fmla="*/ 169 w 1029"/>
              <a:gd name="T11" fmla="*/ 16 h 120"/>
              <a:gd name="T12" fmla="*/ 201 w 1029"/>
              <a:gd name="T13" fmla="*/ 8 h 120"/>
              <a:gd name="T14" fmla="*/ 233 w 1029"/>
              <a:gd name="T15" fmla="*/ 0 h 120"/>
              <a:gd name="T16" fmla="*/ 269 w 1029"/>
              <a:gd name="T17" fmla="*/ 0 h 120"/>
              <a:gd name="T18" fmla="*/ 301 w 1029"/>
              <a:gd name="T19" fmla="*/ 8 h 120"/>
              <a:gd name="T20" fmla="*/ 333 w 1029"/>
              <a:gd name="T21" fmla="*/ 20 h 120"/>
              <a:gd name="T22" fmla="*/ 365 w 1029"/>
              <a:gd name="T23" fmla="*/ 40 h 120"/>
              <a:gd name="T24" fmla="*/ 401 w 1029"/>
              <a:gd name="T25" fmla="*/ 64 h 120"/>
              <a:gd name="T26" fmla="*/ 433 w 1029"/>
              <a:gd name="T27" fmla="*/ 84 h 120"/>
              <a:gd name="T28" fmla="*/ 465 w 1029"/>
              <a:gd name="T29" fmla="*/ 96 h 120"/>
              <a:gd name="T30" fmla="*/ 497 w 1029"/>
              <a:gd name="T31" fmla="*/ 100 h 120"/>
              <a:gd name="T32" fmla="*/ 533 w 1029"/>
              <a:gd name="T33" fmla="*/ 92 h 120"/>
              <a:gd name="T34" fmla="*/ 565 w 1029"/>
              <a:gd name="T35" fmla="*/ 72 h 120"/>
              <a:gd name="T36" fmla="*/ 597 w 1029"/>
              <a:gd name="T37" fmla="*/ 52 h 120"/>
              <a:gd name="T38" fmla="*/ 629 w 1029"/>
              <a:gd name="T39" fmla="*/ 28 h 120"/>
              <a:gd name="T40" fmla="*/ 665 w 1029"/>
              <a:gd name="T41" fmla="*/ 16 h 120"/>
              <a:gd name="T42" fmla="*/ 697 w 1029"/>
              <a:gd name="T43" fmla="*/ 8 h 120"/>
              <a:gd name="T44" fmla="*/ 729 w 1029"/>
              <a:gd name="T45" fmla="*/ 16 h 120"/>
              <a:gd name="T46" fmla="*/ 761 w 1029"/>
              <a:gd name="T47" fmla="*/ 32 h 120"/>
              <a:gd name="T48" fmla="*/ 797 w 1029"/>
              <a:gd name="T49" fmla="*/ 52 h 120"/>
              <a:gd name="T50" fmla="*/ 829 w 1029"/>
              <a:gd name="T51" fmla="*/ 80 h 120"/>
              <a:gd name="T52" fmla="*/ 861 w 1029"/>
              <a:gd name="T53" fmla="*/ 104 h 120"/>
              <a:gd name="T54" fmla="*/ 893 w 1029"/>
              <a:gd name="T55" fmla="*/ 120 h 120"/>
              <a:gd name="T56" fmla="*/ 929 w 1029"/>
              <a:gd name="T57" fmla="*/ 120 h 120"/>
              <a:gd name="T58" fmla="*/ 961 w 1029"/>
              <a:gd name="T59" fmla="*/ 112 h 120"/>
              <a:gd name="T60" fmla="*/ 993 w 1029"/>
              <a:gd name="T61" fmla="*/ 92 h 120"/>
              <a:gd name="T62" fmla="*/ 1029 w 1029"/>
              <a:gd name="T63" fmla="*/ 64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120">
                <a:moveTo>
                  <a:pt x="0" y="28"/>
                </a:moveTo>
                <a:lnTo>
                  <a:pt x="36" y="20"/>
                </a:lnTo>
                <a:lnTo>
                  <a:pt x="68" y="20"/>
                </a:lnTo>
                <a:lnTo>
                  <a:pt x="100" y="24"/>
                </a:lnTo>
                <a:lnTo>
                  <a:pt x="137" y="24"/>
                </a:lnTo>
                <a:lnTo>
                  <a:pt x="169" y="16"/>
                </a:lnTo>
                <a:lnTo>
                  <a:pt x="201" y="8"/>
                </a:lnTo>
                <a:lnTo>
                  <a:pt x="233" y="0"/>
                </a:lnTo>
                <a:lnTo>
                  <a:pt x="269" y="0"/>
                </a:lnTo>
                <a:lnTo>
                  <a:pt x="301" y="8"/>
                </a:lnTo>
                <a:lnTo>
                  <a:pt x="333" y="20"/>
                </a:lnTo>
                <a:lnTo>
                  <a:pt x="365" y="40"/>
                </a:lnTo>
                <a:lnTo>
                  <a:pt x="401" y="64"/>
                </a:lnTo>
                <a:lnTo>
                  <a:pt x="433" y="84"/>
                </a:lnTo>
                <a:lnTo>
                  <a:pt x="465" y="96"/>
                </a:lnTo>
                <a:lnTo>
                  <a:pt x="497" y="100"/>
                </a:lnTo>
                <a:lnTo>
                  <a:pt x="533" y="92"/>
                </a:lnTo>
                <a:lnTo>
                  <a:pt x="565" y="72"/>
                </a:lnTo>
                <a:lnTo>
                  <a:pt x="597" y="52"/>
                </a:lnTo>
                <a:lnTo>
                  <a:pt x="629" y="28"/>
                </a:lnTo>
                <a:lnTo>
                  <a:pt x="665" y="16"/>
                </a:lnTo>
                <a:lnTo>
                  <a:pt x="697" y="8"/>
                </a:lnTo>
                <a:lnTo>
                  <a:pt x="729" y="16"/>
                </a:lnTo>
                <a:lnTo>
                  <a:pt x="761" y="32"/>
                </a:lnTo>
                <a:lnTo>
                  <a:pt x="797" y="52"/>
                </a:lnTo>
                <a:lnTo>
                  <a:pt x="829" y="80"/>
                </a:lnTo>
                <a:lnTo>
                  <a:pt x="861" y="104"/>
                </a:lnTo>
                <a:lnTo>
                  <a:pt x="893" y="120"/>
                </a:lnTo>
                <a:lnTo>
                  <a:pt x="929" y="120"/>
                </a:lnTo>
                <a:lnTo>
                  <a:pt x="961" y="112"/>
                </a:lnTo>
                <a:lnTo>
                  <a:pt x="993" y="92"/>
                </a:lnTo>
                <a:lnTo>
                  <a:pt x="1029" y="64"/>
                </a:lnTo>
              </a:path>
            </a:pathLst>
          </a:custGeom>
          <a:noFill/>
          <a:ln w="0">
            <a:solidFill>
              <a:schemeClr val="tx2">
                <a:lumMod val="60000"/>
                <a:lumOff val="40000"/>
              </a:schemeClr>
            </a:solidFill>
            <a:prstDash val="sysDot"/>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97" name="Freeform 1341"/>
          <p:cNvSpPr>
            <a:spLocks/>
          </p:cNvSpPr>
          <p:nvPr/>
        </p:nvSpPr>
        <p:spPr bwMode="auto">
          <a:xfrm>
            <a:off x="1671960" y="2360836"/>
            <a:ext cx="1769666" cy="222250"/>
          </a:xfrm>
          <a:custGeom>
            <a:avLst/>
            <a:gdLst>
              <a:gd name="T0" fmla="*/ 0 w 1029"/>
              <a:gd name="T1" fmla="*/ 0 h 140"/>
              <a:gd name="T2" fmla="*/ 36 w 1029"/>
              <a:gd name="T3" fmla="*/ 8 h 140"/>
              <a:gd name="T4" fmla="*/ 68 w 1029"/>
              <a:gd name="T5" fmla="*/ 44 h 140"/>
              <a:gd name="T6" fmla="*/ 100 w 1029"/>
              <a:gd name="T7" fmla="*/ 84 h 140"/>
              <a:gd name="T8" fmla="*/ 137 w 1029"/>
              <a:gd name="T9" fmla="*/ 104 h 140"/>
              <a:gd name="T10" fmla="*/ 169 w 1029"/>
              <a:gd name="T11" fmla="*/ 116 h 140"/>
              <a:gd name="T12" fmla="*/ 201 w 1029"/>
              <a:gd name="T13" fmla="*/ 124 h 140"/>
              <a:gd name="T14" fmla="*/ 233 w 1029"/>
              <a:gd name="T15" fmla="*/ 132 h 140"/>
              <a:gd name="T16" fmla="*/ 269 w 1029"/>
              <a:gd name="T17" fmla="*/ 132 h 140"/>
              <a:gd name="T18" fmla="*/ 301 w 1029"/>
              <a:gd name="T19" fmla="*/ 124 h 140"/>
              <a:gd name="T20" fmla="*/ 333 w 1029"/>
              <a:gd name="T21" fmla="*/ 116 h 140"/>
              <a:gd name="T22" fmla="*/ 365 w 1029"/>
              <a:gd name="T23" fmla="*/ 104 h 140"/>
              <a:gd name="T24" fmla="*/ 401 w 1029"/>
              <a:gd name="T25" fmla="*/ 96 h 140"/>
              <a:gd name="T26" fmla="*/ 433 w 1029"/>
              <a:gd name="T27" fmla="*/ 88 h 140"/>
              <a:gd name="T28" fmla="*/ 465 w 1029"/>
              <a:gd name="T29" fmla="*/ 84 h 140"/>
              <a:gd name="T30" fmla="*/ 497 w 1029"/>
              <a:gd name="T31" fmla="*/ 84 h 140"/>
              <a:gd name="T32" fmla="*/ 533 w 1029"/>
              <a:gd name="T33" fmla="*/ 88 h 140"/>
              <a:gd name="T34" fmla="*/ 565 w 1029"/>
              <a:gd name="T35" fmla="*/ 96 h 140"/>
              <a:gd name="T36" fmla="*/ 597 w 1029"/>
              <a:gd name="T37" fmla="*/ 108 h 140"/>
              <a:gd name="T38" fmla="*/ 629 w 1029"/>
              <a:gd name="T39" fmla="*/ 120 h 140"/>
              <a:gd name="T40" fmla="*/ 665 w 1029"/>
              <a:gd name="T41" fmla="*/ 132 h 140"/>
              <a:gd name="T42" fmla="*/ 697 w 1029"/>
              <a:gd name="T43" fmla="*/ 140 h 140"/>
              <a:gd name="T44" fmla="*/ 729 w 1029"/>
              <a:gd name="T45" fmla="*/ 140 h 140"/>
              <a:gd name="T46" fmla="*/ 761 w 1029"/>
              <a:gd name="T47" fmla="*/ 132 h 140"/>
              <a:gd name="T48" fmla="*/ 797 w 1029"/>
              <a:gd name="T49" fmla="*/ 124 h 140"/>
              <a:gd name="T50" fmla="*/ 829 w 1029"/>
              <a:gd name="T51" fmla="*/ 112 h 140"/>
              <a:gd name="T52" fmla="*/ 861 w 1029"/>
              <a:gd name="T53" fmla="*/ 100 h 140"/>
              <a:gd name="T54" fmla="*/ 893 w 1029"/>
              <a:gd name="T55" fmla="*/ 96 h 140"/>
              <a:gd name="T56" fmla="*/ 929 w 1029"/>
              <a:gd name="T57" fmla="*/ 96 h 140"/>
              <a:gd name="T58" fmla="*/ 961 w 1029"/>
              <a:gd name="T59" fmla="*/ 96 h 140"/>
              <a:gd name="T60" fmla="*/ 993 w 1029"/>
              <a:gd name="T61" fmla="*/ 104 h 140"/>
              <a:gd name="T62" fmla="*/ 1029 w 1029"/>
              <a:gd name="T63" fmla="*/ 12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140">
                <a:moveTo>
                  <a:pt x="0" y="0"/>
                </a:moveTo>
                <a:lnTo>
                  <a:pt x="36" y="8"/>
                </a:lnTo>
                <a:lnTo>
                  <a:pt x="68" y="44"/>
                </a:lnTo>
                <a:lnTo>
                  <a:pt x="100" y="84"/>
                </a:lnTo>
                <a:lnTo>
                  <a:pt x="137" y="104"/>
                </a:lnTo>
                <a:lnTo>
                  <a:pt x="169" y="116"/>
                </a:lnTo>
                <a:lnTo>
                  <a:pt x="201" y="124"/>
                </a:lnTo>
                <a:lnTo>
                  <a:pt x="233" y="132"/>
                </a:lnTo>
                <a:lnTo>
                  <a:pt x="269" y="132"/>
                </a:lnTo>
                <a:lnTo>
                  <a:pt x="301" y="124"/>
                </a:lnTo>
                <a:lnTo>
                  <a:pt x="333" y="116"/>
                </a:lnTo>
                <a:lnTo>
                  <a:pt x="365" y="104"/>
                </a:lnTo>
                <a:lnTo>
                  <a:pt x="401" y="96"/>
                </a:lnTo>
                <a:lnTo>
                  <a:pt x="433" y="88"/>
                </a:lnTo>
                <a:lnTo>
                  <a:pt x="465" y="84"/>
                </a:lnTo>
                <a:lnTo>
                  <a:pt x="497" y="84"/>
                </a:lnTo>
                <a:lnTo>
                  <a:pt x="533" y="88"/>
                </a:lnTo>
                <a:lnTo>
                  <a:pt x="565" y="96"/>
                </a:lnTo>
                <a:lnTo>
                  <a:pt x="597" y="108"/>
                </a:lnTo>
                <a:lnTo>
                  <a:pt x="629" y="120"/>
                </a:lnTo>
                <a:lnTo>
                  <a:pt x="665" y="132"/>
                </a:lnTo>
                <a:lnTo>
                  <a:pt x="697" y="140"/>
                </a:lnTo>
                <a:lnTo>
                  <a:pt x="729" y="140"/>
                </a:lnTo>
                <a:lnTo>
                  <a:pt x="761" y="132"/>
                </a:lnTo>
                <a:lnTo>
                  <a:pt x="797" y="124"/>
                </a:lnTo>
                <a:lnTo>
                  <a:pt x="829" y="112"/>
                </a:lnTo>
                <a:lnTo>
                  <a:pt x="861" y="100"/>
                </a:lnTo>
                <a:lnTo>
                  <a:pt x="893" y="96"/>
                </a:lnTo>
                <a:lnTo>
                  <a:pt x="929" y="96"/>
                </a:lnTo>
                <a:lnTo>
                  <a:pt x="961" y="96"/>
                </a:lnTo>
                <a:lnTo>
                  <a:pt x="993" y="104"/>
                </a:lnTo>
                <a:lnTo>
                  <a:pt x="1029" y="120"/>
                </a:lnTo>
              </a:path>
            </a:pathLst>
          </a:custGeom>
          <a:noFill/>
          <a:ln w="0">
            <a:solidFill>
              <a:schemeClr val="tx2">
                <a:lumMod val="60000"/>
                <a:lumOff val="40000"/>
              </a:schemeClr>
            </a:solidFill>
            <a:prstDash val="sysDot"/>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98" name="Freeform 1342"/>
          <p:cNvSpPr>
            <a:spLocks/>
          </p:cNvSpPr>
          <p:nvPr/>
        </p:nvSpPr>
        <p:spPr bwMode="auto">
          <a:xfrm>
            <a:off x="1671960" y="2322736"/>
            <a:ext cx="1769666" cy="349250"/>
          </a:xfrm>
          <a:custGeom>
            <a:avLst/>
            <a:gdLst>
              <a:gd name="T0" fmla="*/ 0 w 1029"/>
              <a:gd name="T1" fmla="*/ 0 h 220"/>
              <a:gd name="T2" fmla="*/ 36 w 1029"/>
              <a:gd name="T3" fmla="*/ 24 h 220"/>
              <a:gd name="T4" fmla="*/ 68 w 1029"/>
              <a:gd name="T5" fmla="*/ 96 h 220"/>
              <a:gd name="T6" fmla="*/ 100 w 1029"/>
              <a:gd name="T7" fmla="*/ 152 h 220"/>
              <a:gd name="T8" fmla="*/ 137 w 1029"/>
              <a:gd name="T9" fmla="*/ 176 h 220"/>
              <a:gd name="T10" fmla="*/ 169 w 1029"/>
              <a:gd name="T11" fmla="*/ 196 h 220"/>
              <a:gd name="T12" fmla="*/ 201 w 1029"/>
              <a:gd name="T13" fmla="*/ 212 h 220"/>
              <a:gd name="T14" fmla="*/ 233 w 1029"/>
              <a:gd name="T15" fmla="*/ 220 h 220"/>
              <a:gd name="T16" fmla="*/ 269 w 1029"/>
              <a:gd name="T17" fmla="*/ 220 h 220"/>
              <a:gd name="T18" fmla="*/ 301 w 1029"/>
              <a:gd name="T19" fmla="*/ 212 h 220"/>
              <a:gd name="T20" fmla="*/ 333 w 1029"/>
              <a:gd name="T21" fmla="*/ 192 h 220"/>
              <a:gd name="T22" fmla="*/ 365 w 1029"/>
              <a:gd name="T23" fmla="*/ 168 h 220"/>
              <a:gd name="T24" fmla="*/ 401 w 1029"/>
              <a:gd name="T25" fmla="*/ 148 h 220"/>
              <a:gd name="T26" fmla="*/ 433 w 1029"/>
              <a:gd name="T27" fmla="*/ 136 h 220"/>
              <a:gd name="T28" fmla="*/ 465 w 1029"/>
              <a:gd name="T29" fmla="*/ 132 h 220"/>
              <a:gd name="T30" fmla="*/ 497 w 1029"/>
              <a:gd name="T31" fmla="*/ 132 h 220"/>
              <a:gd name="T32" fmla="*/ 533 w 1029"/>
              <a:gd name="T33" fmla="*/ 144 h 220"/>
              <a:gd name="T34" fmla="*/ 565 w 1029"/>
              <a:gd name="T35" fmla="*/ 160 h 220"/>
              <a:gd name="T36" fmla="*/ 597 w 1029"/>
              <a:gd name="T37" fmla="*/ 180 h 220"/>
              <a:gd name="T38" fmla="*/ 629 w 1029"/>
              <a:gd name="T39" fmla="*/ 200 h 220"/>
              <a:gd name="T40" fmla="*/ 665 w 1029"/>
              <a:gd name="T41" fmla="*/ 216 h 220"/>
              <a:gd name="T42" fmla="*/ 697 w 1029"/>
              <a:gd name="T43" fmla="*/ 220 h 220"/>
              <a:gd name="T44" fmla="*/ 729 w 1029"/>
              <a:gd name="T45" fmla="*/ 212 h 220"/>
              <a:gd name="T46" fmla="*/ 761 w 1029"/>
              <a:gd name="T47" fmla="*/ 196 h 220"/>
              <a:gd name="T48" fmla="*/ 797 w 1029"/>
              <a:gd name="T49" fmla="*/ 176 h 220"/>
              <a:gd name="T50" fmla="*/ 829 w 1029"/>
              <a:gd name="T51" fmla="*/ 160 h 220"/>
              <a:gd name="T52" fmla="*/ 861 w 1029"/>
              <a:gd name="T53" fmla="*/ 152 h 220"/>
              <a:gd name="T54" fmla="*/ 893 w 1029"/>
              <a:gd name="T55" fmla="*/ 152 h 220"/>
              <a:gd name="T56" fmla="*/ 929 w 1029"/>
              <a:gd name="T57" fmla="*/ 160 h 220"/>
              <a:gd name="T58" fmla="*/ 961 w 1029"/>
              <a:gd name="T59" fmla="*/ 172 h 220"/>
              <a:gd name="T60" fmla="*/ 993 w 1029"/>
              <a:gd name="T61" fmla="*/ 184 h 220"/>
              <a:gd name="T62" fmla="*/ 1029 w 1029"/>
              <a:gd name="T63" fmla="*/ 20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220">
                <a:moveTo>
                  <a:pt x="0" y="0"/>
                </a:moveTo>
                <a:lnTo>
                  <a:pt x="36" y="24"/>
                </a:lnTo>
                <a:lnTo>
                  <a:pt x="68" y="96"/>
                </a:lnTo>
                <a:lnTo>
                  <a:pt x="100" y="152"/>
                </a:lnTo>
                <a:lnTo>
                  <a:pt x="137" y="176"/>
                </a:lnTo>
                <a:lnTo>
                  <a:pt x="169" y="196"/>
                </a:lnTo>
                <a:lnTo>
                  <a:pt x="201" y="212"/>
                </a:lnTo>
                <a:lnTo>
                  <a:pt x="233" y="220"/>
                </a:lnTo>
                <a:lnTo>
                  <a:pt x="269" y="220"/>
                </a:lnTo>
                <a:lnTo>
                  <a:pt x="301" y="212"/>
                </a:lnTo>
                <a:lnTo>
                  <a:pt x="333" y="192"/>
                </a:lnTo>
                <a:lnTo>
                  <a:pt x="365" y="168"/>
                </a:lnTo>
                <a:lnTo>
                  <a:pt x="401" y="148"/>
                </a:lnTo>
                <a:lnTo>
                  <a:pt x="433" y="136"/>
                </a:lnTo>
                <a:lnTo>
                  <a:pt x="465" y="132"/>
                </a:lnTo>
                <a:lnTo>
                  <a:pt x="497" y="132"/>
                </a:lnTo>
                <a:lnTo>
                  <a:pt x="533" y="144"/>
                </a:lnTo>
                <a:lnTo>
                  <a:pt x="565" y="160"/>
                </a:lnTo>
                <a:lnTo>
                  <a:pt x="597" y="180"/>
                </a:lnTo>
                <a:lnTo>
                  <a:pt x="629" y="200"/>
                </a:lnTo>
                <a:lnTo>
                  <a:pt x="665" y="216"/>
                </a:lnTo>
                <a:lnTo>
                  <a:pt x="697" y="220"/>
                </a:lnTo>
                <a:lnTo>
                  <a:pt x="729" y="212"/>
                </a:lnTo>
                <a:lnTo>
                  <a:pt x="761" y="196"/>
                </a:lnTo>
                <a:lnTo>
                  <a:pt x="797" y="176"/>
                </a:lnTo>
                <a:lnTo>
                  <a:pt x="829" y="160"/>
                </a:lnTo>
                <a:lnTo>
                  <a:pt x="861" y="152"/>
                </a:lnTo>
                <a:lnTo>
                  <a:pt x="893" y="152"/>
                </a:lnTo>
                <a:lnTo>
                  <a:pt x="929" y="160"/>
                </a:lnTo>
                <a:lnTo>
                  <a:pt x="961" y="172"/>
                </a:lnTo>
                <a:lnTo>
                  <a:pt x="993" y="184"/>
                </a:lnTo>
                <a:lnTo>
                  <a:pt x="1029" y="200"/>
                </a:lnTo>
              </a:path>
            </a:pathLst>
          </a:custGeom>
          <a:noFill/>
          <a:ln w="0">
            <a:solidFill>
              <a:schemeClr val="tx2">
                <a:lumMod val="60000"/>
                <a:lumOff val="40000"/>
              </a:schemeClr>
            </a:solidFill>
            <a:prstDash val="sysDot"/>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99" name="Freeform 1343"/>
          <p:cNvSpPr>
            <a:spLocks/>
          </p:cNvSpPr>
          <p:nvPr/>
        </p:nvSpPr>
        <p:spPr bwMode="auto">
          <a:xfrm>
            <a:off x="1671960" y="1313086"/>
            <a:ext cx="1769666" cy="863600"/>
          </a:xfrm>
          <a:custGeom>
            <a:avLst/>
            <a:gdLst>
              <a:gd name="T0" fmla="*/ 0 w 1029"/>
              <a:gd name="T1" fmla="*/ 544 h 544"/>
              <a:gd name="T2" fmla="*/ 36 w 1029"/>
              <a:gd name="T3" fmla="*/ 528 h 544"/>
              <a:gd name="T4" fmla="*/ 68 w 1029"/>
              <a:gd name="T5" fmla="*/ 452 h 544"/>
              <a:gd name="T6" fmla="*/ 100 w 1029"/>
              <a:gd name="T7" fmla="*/ 360 h 544"/>
              <a:gd name="T8" fmla="*/ 137 w 1029"/>
              <a:gd name="T9" fmla="*/ 300 h 544"/>
              <a:gd name="T10" fmla="*/ 169 w 1029"/>
              <a:gd name="T11" fmla="*/ 248 h 544"/>
              <a:gd name="T12" fmla="*/ 201 w 1029"/>
              <a:gd name="T13" fmla="*/ 208 h 544"/>
              <a:gd name="T14" fmla="*/ 233 w 1029"/>
              <a:gd name="T15" fmla="*/ 176 h 544"/>
              <a:gd name="T16" fmla="*/ 269 w 1029"/>
              <a:gd name="T17" fmla="*/ 148 h 544"/>
              <a:gd name="T18" fmla="*/ 301 w 1029"/>
              <a:gd name="T19" fmla="*/ 124 h 544"/>
              <a:gd name="T20" fmla="*/ 333 w 1029"/>
              <a:gd name="T21" fmla="*/ 104 h 544"/>
              <a:gd name="T22" fmla="*/ 365 w 1029"/>
              <a:gd name="T23" fmla="*/ 88 h 544"/>
              <a:gd name="T24" fmla="*/ 401 w 1029"/>
              <a:gd name="T25" fmla="*/ 72 h 544"/>
              <a:gd name="T26" fmla="*/ 433 w 1029"/>
              <a:gd name="T27" fmla="*/ 64 h 544"/>
              <a:gd name="T28" fmla="*/ 465 w 1029"/>
              <a:gd name="T29" fmla="*/ 60 h 544"/>
              <a:gd name="T30" fmla="*/ 497 w 1029"/>
              <a:gd name="T31" fmla="*/ 56 h 544"/>
              <a:gd name="T32" fmla="*/ 533 w 1029"/>
              <a:gd name="T33" fmla="*/ 60 h 544"/>
              <a:gd name="T34" fmla="*/ 565 w 1029"/>
              <a:gd name="T35" fmla="*/ 64 h 544"/>
              <a:gd name="T36" fmla="*/ 597 w 1029"/>
              <a:gd name="T37" fmla="*/ 68 h 544"/>
              <a:gd name="T38" fmla="*/ 629 w 1029"/>
              <a:gd name="T39" fmla="*/ 76 h 544"/>
              <a:gd name="T40" fmla="*/ 665 w 1029"/>
              <a:gd name="T41" fmla="*/ 76 h 544"/>
              <a:gd name="T42" fmla="*/ 697 w 1029"/>
              <a:gd name="T43" fmla="*/ 76 h 544"/>
              <a:gd name="T44" fmla="*/ 729 w 1029"/>
              <a:gd name="T45" fmla="*/ 68 h 544"/>
              <a:gd name="T46" fmla="*/ 761 w 1029"/>
              <a:gd name="T47" fmla="*/ 60 h 544"/>
              <a:gd name="T48" fmla="*/ 797 w 1029"/>
              <a:gd name="T49" fmla="*/ 48 h 544"/>
              <a:gd name="T50" fmla="*/ 829 w 1029"/>
              <a:gd name="T51" fmla="*/ 36 h 544"/>
              <a:gd name="T52" fmla="*/ 861 w 1029"/>
              <a:gd name="T53" fmla="*/ 24 h 544"/>
              <a:gd name="T54" fmla="*/ 893 w 1029"/>
              <a:gd name="T55" fmla="*/ 12 h 544"/>
              <a:gd name="T56" fmla="*/ 929 w 1029"/>
              <a:gd name="T57" fmla="*/ 4 h 544"/>
              <a:gd name="T58" fmla="*/ 961 w 1029"/>
              <a:gd name="T59" fmla="*/ 0 h 544"/>
              <a:gd name="T60" fmla="*/ 993 w 1029"/>
              <a:gd name="T61" fmla="*/ 0 h 544"/>
              <a:gd name="T62" fmla="*/ 1029 w 1029"/>
              <a:gd name="T63" fmla="*/ 4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544">
                <a:moveTo>
                  <a:pt x="0" y="544"/>
                </a:moveTo>
                <a:lnTo>
                  <a:pt x="36" y="528"/>
                </a:lnTo>
                <a:lnTo>
                  <a:pt x="68" y="452"/>
                </a:lnTo>
                <a:lnTo>
                  <a:pt x="100" y="360"/>
                </a:lnTo>
                <a:lnTo>
                  <a:pt x="137" y="300"/>
                </a:lnTo>
                <a:lnTo>
                  <a:pt x="169" y="248"/>
                </a:lnTo>
                <a:lnTo>
                  <a:pt x="201" y="208"/>
                </a:lnTo>
                <a:lnTo>
                  <a:pt x="233" y="176"/>
                </a:lnTo>
                <a:lnTo>
                  <a:pt x="269" y="148"/>
                </a:lnTo>
                <a:lnTo>
                  <a:pt x="301" y="124"/>
                </a:lnTo>
                <a:lnTo>
                  <a:pt x="333" y="104"/>
                </a:lnTo>
                <a:lnTo>
                  <a:pt x="365" y="88"/>
                </a:lnTo>
                <a:lnTo>
                  <a:pt x="401" y="72"/>
                </a:lnTo>
                <a:lnTo>
                  <a:pt x="433" y="64"/>
                </a:lnTo>
                <a:lnTo>
                  <a:pt x="465" y="60"/>
                </a:lnTo>
                <a:lnTo>
                  <a:pt x="497" y="56"/>
                </a:lnTo>
                <a:lnTo>
                  <a:pt x="533" y="60"/>
                </a:lnTo>
                <a:lnTo>
                  <a:pt x="565" y="64"/>
                </a:lnTo>
                <a:lnTo>
                  <a:pt x="597" y="68"/>
                </a:lnTo>
                <a:lnTo>
                  <a:pt x="629" y="76"/>
                </a:lnTo>
                <a:lnTo>
                  <a:pt x="665" y="76"/>
                </a:lnTo>
                <a:lnTo>
                  <a:pt x="697" y="76"/>
                </a:lnTo>
                <a:lnTo>
                  <a:pt x="729" y="68"/>
                </a:lnTo>
                <a:lnTo>
                  <a:pt x="761" y="60"/>
                </a:lnTo>
                <a:lnTo>
                  <a:pt x="797" y="48"/>
                </a:lnTo>
                <a:lnTo>
                  <a:pt x="829" y="36"/>
                </a:lnTo>
                <a:lnTo>
                  <a:pt x="861" y="24"/>
                </a:lnTo>
                <a:lnTo>
                  <a:pt x="893" y="12"/>
                </a:lnTo>
                <a:lnTo>
                  <a:pt x="929" y="4"/>
                </a:lnTo>
                <a:lnTo>
                  <a:pt x="961" y="0"/>
                </a:lnTo>
                <a:lnTo>
                  <a:pt x="993" y="0"/>
                </a:lnTo>
                <a:lnTo>
                  <a:pt x="1029" y="4"/>
                </a:lnTo>
              </a:path>
            </a:pathLst>
          </a:custGeom>
          <a:noFill/>
          <a:ln w="0">
            <a:solidFill>
              <a:schemeClr val="tx2">
                <a:lumMod val="60000"/>
                <a:lumOff val="40000"/>
              </a:schemeClr>
            </a:solidFill>
            <a:prstDash val="sysDot"/>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00" name="Freeform 1344"/>
          <p:cNvSpPr>
            <a:spLocks/>
          </p:cNvSpPr>
          <p:nvPr/>
        </p:nvSpPr>
        <p:spPr bwMode="auto">
          <a:xfrm>
            <a:off x="1671960" y="2068736"/>
            <a:ext cx="1769666" cy="374650"/>
          </a:xfrm>
          <a:custGeom>
            <a:avLst/>
            <a:gdLst>
              <a:gd name="T0" fmla="*/ 0 w 1029"/>
              <a:gd name="T1" fmla="*/ 92 h 236"/>
              <a:gd name="T2" fmla="*/ 36 w 1029"/>
              <a:gd name="T3" fmla="*/ 80 h 236"/>
              <a:gd name="T4" fmla="*/ 68 w 1029"/>
              <a:gd name="T5" fmla="*/ 36 h 236"/>
              <a:gd name="T6" fmla="*/ 100 w 1029"/>
              <a:gd name="T7" fmla="*/ 0 h 236"/>
              <a:gd name="T8" fmla="*/ 137 w 1029"/>
              <a:gd name="T9" fmla="*/ 0 h 236"/>
              <a:gd name="T10" fmla="*/ 169 w 1029"/>
              <a:gd name="T11" fmla="*/ 20 h 236"/>
              <a:gd name="T12" fmla="*/ 201 w 1029"/>
              <a:gd name="T13" fmla="*/ 56 h 236"/>
              <a:gd name="T14" fmla="*/ 233 w 1029"/>
              <a:gd name="T15" fmla="*/ 88 h 236"/>
              <a:gd name="T16" fmla="*/ 269 w 1029"/>
              <a:gd name="T17" fmla="*/ 116 h 236"/>
              <a:gd name="T18" fmla="*/ 301 w 1029"/>
              <a:gd name="T19" fmla="*/ 136 h 236"/>
              <a:gd name="T20" fmla="*/ 333 w 1029"/>
              <a:gd name="T21" fmla="*/ 148 h 236"/>
              <a:gd name="T22" fmla="*/ 365 w 1029"/>
              <a:gd name="T23" fmla="*/ 152 h 236"/>
              <a:gd name="T24" fmla="*/ 401 w 1029"/>
              <a:gd name="T25" fmla="*/ 148 h 236"/>
              <a:gd name="T26" fmla="*/ 433 w 1029"/>
              <a:gd name="T27" fmla="*/ 144 h 236"/>
              <a:gd name="T28" fmla="*/ 465 w 1029"/>
              <a:gd name="T29" fmla="*/ 136 h 236"/>
              <a:gd name="T30" fmla="*/ 497 w 1029"/>
              <a:gd name="T31" fmla="*/ 128 h 236"/>
              <a:gd name="T32" fmla="*/ 533 w 1029"/>
              <a:gd name="T33" fmla="*/ 128 h 236"/>
              <a:gd name="T34" fmla="*/ 565 w 1029"/>
              <a:gd name="T35" fmla="*/ 132 h 236"/>
              <a:gd name="T36" fmla="*/ 597 w 1029"/>
              <a:gd name="T37" fmla="*/ 144 h 236"/>
              <a:gd name="T38" fmla="*/ 629 w 1029"/>
              <a:gd name="T39" fmla="*/ 160 h 236"/>
              <a:gd name="T40" fmla="*/ 665 w 1029"/>
              <a:gd name="T41" fmla="*/ 184 h 236"/>
              <a:gd name="T42" fmla="*/ 697 w 1029"/>
              <a:gd name="T43" fmla="*/ 208 h 236"/>
              <a:gd name="T44" fmla="*/ 729 w 1029"/>
              <a:gd name="T45" fmla="*/ 228 h 236"/>
              <a:gd name="T46" fmla="*/ 761 w 1029"/>
              <a:gd name="T47" fmla="*/ 236 h 236"/>
              <a:gd name="T48" fmla="*/ 797 w 1029"/>
              <a:gd name="T49" fmla="*/ 236 h 236"/>
              <a:gd name="T50" fmla="*/ 829 w 1029"/>
              <a:gd name="T51" fmla="*/ 224 h 236"/>
              <a:gd name="T52" fmla="*/ 861 w 1029"/>
              <a:gd name="T53" fmla="*/ 204 h 236"/>
              <a:gd name="T54" fmla="*/ 893 w 1029"/>
              <a:gd name="T55" fmla="*/ 184 h 236"/>
              <a:gd name="T56" fmla="*/ 929 w 1029"/>
              <a:gd name="T57" fmla="*/ 160 h 236"/>
              <a:gd name="T58" fmla="*/ 961 w 1029"/>
              <a:gd name="T59" fmla="*/ 140 h 236"/>
              <a:gd name="T60" fmla="*/ 993 w 1029"/>
              <a:gd name="T61" fmla="*/ 132 h 236"/>
              <a:gd name="T62" fmla="*/ 1029 w 1029"/>
              <a:gd name="T63" fmla="*/ 132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236">
                <a:moveTo>
                  <a:pt x="0" y="92"/>
                </a:moveTo>
                <a:lnTo>
                  <a:pt x="36" y="80"/>
                </a:lnTo>
                <a:lnTo>
                  <a:pt x="68" y="36"/>
                </a:lnTo>
                <a:lnTo>
                  <a:pt x="100" y="0"/>
                </a:lnTo>
                <a:lnTo>
                  <a:pt x="137" y="0"/>
                </a:lnTo>
                <a:lnTo>
                  <a:pt x="169" y="20"/>
                </a:lnTo>
                <a:lnTo>
                  <a:pt x="201" y="56"/>
                </a:lnTo>
                <a:lnTo>
                  <a:pt x="233" y="88"/>
                </a:lnTo>
                <a:lnTo>
                  <a:pt x="269" y="116"/>
                </a:lnTo>
                <a:lnTo>
                  <a:pt x="301" y="136"/>
                </a:lnTo>
                <a:lnTo>
                  <a:pt x="333" y="148"/>
                </a:lnTo>
                <a:lnTo>
                  <a:pt x="365" y="152"/>
                </a:lnTo>
                <a:lnTo>
                  <a:pt x="401" y="148"/>
                </a:lnTo>
                <a:lnTo>
                  <a:pt x="433" y="144"/>
                </a:lnTo>
                <a:lnTo>
                  <a:pt x="465" y="136"/>
                </a:lnTo>
                <a:lnTo>
                  <a:pt x="497" y="128"/>
                </a:lnTo>
                <a:lnTo>
                  <a:pt x="533" y="128"/>
                </a:lnTo>
                <a:lnTo>
                  <a:pt x="565" y="132"/>
                </a:lnTo>
                <a:lnTo>
                  <a:pt x="597" y="144"/>
                </a:lnTo>
                <a:lnTo>
                  <a:pt x="629" y="160"/>
                </a:lnTo>
                <a:lnTo>
                  <a:pt x="665" y="184"/>
                </a:lnTo>
                <a:lnTo>
                  <a:pt x="697" y="208"/>
                </a:lnTo>
                <a:lnTo>
                  <a:pt x="729" y="228"/>
                </a:lnTo>
                <a:lnTo>
                  <a:pt x="761" y="236"/>
                </a:lnTo>
                <a:lnTo>
                  <a:pt x="797" y="236"/>
                </a:lnTo>
                <a:lnTo>
                  <a:pt x="829" y="224"/>
                </a:lnTo>
                <a:lnTo>
                  <a:pt x="861" y="204"/>
                </a:lnTo>
                <a:lnTo>
                  <a:pt x="893" y="184"/>
                </a:lnTo>
                <a:lnTo>
                  <a:pt x="929" y="160"/>
                </a:lnTo>
                <a:lnTo>
                  <a:pt x="961" y="140"/>
                </a:lnTo>
                <a:lnTo>
                  <a:pt x="993" y="132"/>
                </a:lnTo>
                <a:lnTo>
                  <a:pt x="1029" y="132"/>
                </a:lnTo>
              </a:path>
            </a:pathLst>
          </a:custGeom>
          <a:noFill/>
          <a:ln w="0">
            <a:solidFill>
              <a:schemeClr val="tx2">
                <a:lumMod val="60000"/>
                <a:lumOff val="40000"/>
              </a:schemeClr>
            </a:solidFill>
            <a:prstDash val="sysDot"/>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01" name="Freeform 1345"/>
          <p:cNvSpPr>
            <a:spLocks/>
          </p:cNvSpPr>
          <p:nvPr/>
        </p:nvSpPr>
        <p:spPr bwMode="auto">
          <a:xfrm>
            <a:off x="1671960" y="2252886"/>
            <a:ext cx="1769666" cy="285750"/>
          </a:xfrm>
          <a:custGeom>
            <a:avLst/>
            <a:gdLst>
              <a:gd name="T0" fmla="*/ 0 w 1029"/>
              <a:gd name="T1" fmla="*/ 92 h 180"/>
              <a:gd name="T2" fmla="*/ 36 w 1029"/>
              <a:gd name="T3" fmla="*/ 80 h 180"/>
              <a:gd name="T4" fmla="*/ 68 w 1029"/>
              <a:gd name="T5" fmla="*/ 60 h 180"/>
              <a:gd name="T6" fmla="*/ 100 w 1029"/>
              <a:gd name="T7" fmla="*/ 52 h 180"/>
              <a:gd name="T8" fmla="*/ 137 w 1029"/>
              <a:gd name="T9" fmla="*/ 64 h 180"/>
              <a:gd name="T10" fmla="*/ 169 w 1029"/>
              <a:gd name="T11" fmla="*/ 88 h 180"/>
              <a:gd name="T12" fmla="*/ 201 w 1029"/>
              <a:gd name="T13" fmla="*/ 116 h 180"/>
              <a:gd name="T14" fmla="*/ 233 w 1029"/>
              <a:gd name="T15" fmla="*/ 144 h 180"/>
              <a:gd name="T16" fmla="*/ 269 w 1029"/>
              <a:gd name="T17" fmla="*/ 168 h 180"/>
              <a:gd name="T18" fmla="*/ 301 w 1029"/>
              <a:gd name="T19" fmla="*/ 180 h 180"/>
              <a:gd name="T20" fmla="*/ 333 w 1029"/>
              <a:gd name="T21" fmla="*/ 176 h 180"/>
              <a:gd name="T22" fmla="*/ 365 w 1029"/>
              <a:gd name="T23" fmla="*/ 156 h 180"/>
              <a:gd name="T24" fmla="*/ 401 w 1029"/>
              <a:gd name="T25" fmla="*/ 124 h 180"/>
              <a:gd name="T26" fmla="*/ 433 w 1029"/>
              <a:gd name="T27" fmla="*/ 88 h 180"/>
              <a:gd name="T28" fmla="*/ 465 w 1029"/>
              <a:gd name="T29" fmla="*/ 52 h 180"/>
              <a:gd name="T30" fmla="*/ 497 w 1029"/>
              <a:gd name="T31" fmla="*/ 24 h 180"/>
              <a:gd name="T32" fmla="*/ 533 w 1029"/>
              <a:gd name="T33" fmla="*/ 12 h 180"/>
              <a:gd name="T34" fmla="*/ 565 w 1029"/>
              <a:gd name="T35" fmla="*/ 16 h 180"/>
              <a:gd name="T36" fmla="*/ 597 w 1029"/>
              <a:gd name="T37" fmla="*/ 32 h 180"/>
              <a:gd name="T38" fmla="*/ 629 w 1029"/>
              <a:gd name="T39" fmla="*/ 60 h 180"/>
              <a:gd name="T40" fmla="*/ 665 w 1029"/>
              <a:gd name="T41" fmla="*/ 92 h 180"/>
              <a:gd name="T42" fmla="*/ 697 w 1029"/>
              <a:gd name="T43" fmla="*/ 120 h 180"/>
              <a:gd name="T44" fmla="*/ 729 w 1029"/>
              <a:gd name="T45" fmla="*/ 140 h 180"/>
              <a:gd name="T46" fmla="*/ 761 w 1029"/>
              <a:gd name="T47" fmla="*/ 148 h 180"/>
              <a:gd name="T48" fmla="*/ 797 w 1029"/>
              <a:gd name="T49" fmla="*/ 140 h 180"/>
              <a:gd name="T50" fmla="*/ 829 w 1029"/>
              <a:gd name="T51" fmla="*/ 124 h 180"/>
              <a:gd name="T52" fmla="*/ 861 w 1029"/>
              <a:gd name="T53" fmla="*/ 96 h 180"/>
              <a:gd name="T54" fmla="*/ 893 w 1029"/>
              <a:gd name="T55" fmla="*/ 60 h 180"/>
              <a:gd name="T56" fmla="*/ 929 w 1029"/>
              <a:gd name="T57" fmla="*/ 32 h 180"/>
              <a:gd name="T58" fmla="*/ 961 w 1029"/>
              <a:gd name="T59" fmla="*/ 8 h 180"/>
              <a:gd name="T60" fmla="*/ 993 w 1029"/>
              <a:gd name="T61" fmla="*/ 0 h 180"/>
              <a:gd name="T62" fmla="*/ 1029 w 1029"/>
              <a:gd name="T63" fmla="*/ 4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180">
                <a:moveTo>
                  <a:pt x="0" y="92"/>
                </a:moveTo>
                <a:lnTo>
                  <a:pt x="36" y="80"/>
                </a:lnTo>
                <a:lnTo>
                  <a:pt x="68" y="60"/>
                </a:lnTo>
                <a:lnTo>
                  <a:pt x="100" y="52"/>
                </a:lnTo>
                <a:lnTo>
                  <a:pt x="137" y="64"/>
                </a:lnTo>
                <a:lnTo>
                  <a:pt x="169" y="88"/>
                </a:lnTo>
                <a:lnTo>
                  <a:pt x="201" y="116"/>
                </a:lnTo>
                <a:lnTo>
                  <a:pt x="233" y="144"/>
                </a:lnTo>
                <a:lnTo>
                  <a:pt x="269" y="168"/>
                </a:lnTo>
                <a:lnTo>
                  <a:pt x="301" y="180"/>
                </a:lnTo>
                <a:lnTo>
                  <a:pt x="333" y="176"/>
                </a:lnTo>
                <a:lnTo>
                  <a:pt x="365" y="156"/>
                </a:lnTo>
                <a:lnTo>
                  <a:pt x="401" y="124"/>
                </a:lnTo>
                <a:lnTo>
                  <a:pt x="433" y="88"/>
                </a:lnTo>
                <a:lnTo>
                  <a:pt x="465" y="52"/>
                </a:lnTo>
                <a:lnTo>
                  <a:pt x="497" y="24"/>
                </a:lnTo>
                <a:lnTo>
                  <a:pt x="533" y="12"/>
                </a:lnTo>
                <a:lnTo>
                  <a:pt x="565" y="16"/>
                </a:lnTo>
                <a:lnTo>
                  <a:pt x="597" y="32"/>
                </a:lnTo>
                <a:lnTo>
                  <a:pt x="629" y="60"/>
                </a:lnTo>
                <a:lnTo>
                  <a:pt x="665" y="92"/>
                </a:lnTo>
                <a:lnTo>
                  <a:pt x="697" y="120"/>
                </a:lnTo>
                <a:lnTo>
                  <a:pt x="729" y="140"/>
                </a:lnTo>
                <a:lnTo>
                  <a:pt x="761" y="148"/>
                </a:lnTo>
                <a:lnTo>
                  <a:pt x="797" y="140"/>
                </a:lnTo>
                <a:lnTo>
                  <a:pt x="829" y="124"/>
                </a:lnTo>
                <a:lnTo>
                  <a:pt x="861" y="96"/>
                </a:lnTo>
                <a:lnTo>
                  <a:pt x="893" y="60"/>
                </a:lnTo>
                <a:lnTo>
                  <a:pt x="929" y="32"/>
                </a:lnTo>
                <a:lnTo>
                  <a:pt x="961" y="8"/>
                </a:lnTo>
                <a:lnTo>
                  <a:pt x="993" y="0"/>
                </a:lnTo>
                <a:lnTo>
                  <a:pt x="1029" y="4"/>
                </a:lnTo>
              </a:path>
            </a:pathLst>
          </a:custGeom>
          <a:noFill/>
          <a:ln w="0">
            <a:solidFill>
              <a:schemeClr val="tx2">
                <a:lumMod val="60000"/>
                <a:lumOff val="40000"/>
              </a:schemeClr>
            </a:solidFill>
            <a:prstDash val="sysDot"/>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02" name="Freeform 1346"/>
          <p:cNvSpPr>
            <a:spLocks/>
          </p:cNvSpPr>
          <p:nvPr/>
        </p:nvSpPr>
        <p:spPr bwMode="auto">
          <a:xfrm>
            <a:off x="1671960" y="2202086"/>
            <a:ext cx="1769666" cy="273050"/>
          </a:xfrm>
          <a:custGeom>
            <a:avLst/>
            <a:gdLst>
              <a:gd name="T0" fmla="*/ 0 w 1029"/>
              <a:gd name="T1" fmla="*/ 0 h 172"/>
              <a:gd name="T2" fmla="*/ 36 w 1029"/>
              <a:gd name="T3" fmla="*/ 12 h 172"/>
              <a:gd name="T4" fmla="*/ 68 w 1029"/>
              <a:gd name="T5" fmla="*/ 24 h 172"/>
              <a:gd name="T6" fmla="*/ 100 w 1029"/>
              <a:gd name="T7" fmla="*/ 48 h 172"/>
              <a:gd name="T8" fmla="*/ 137 w 1029"/>
              <a:gd name="T9" fmla="*/ 80 h 172"/>
              <a:gd name="T10" fmla="*/ 169 w 1029"/>
              <a:gd name="T11" fmla="*/ 108 h 172"/>
              <a:gd name="T12" fmla="*/ 201 w 1029"/>
              <a:gd name="T13" fmla="*/ 124 h 172"/>
              <a:gd name="T14" fmla="*/ 233 w 1029"/>
              <a:gd name="T15" fmla="*/ 132 h 172"/>
              <a:gd name="T16" fmla="*/ 269 w 1029"/>
              <a:gd name="T17" fmla="*/ 132 h 172"/>
              <a:gd name="T18" fmla="*/ 301 w 1029"/>
              <a:gd name="T19" fmla="*/ 124 h 172"/>
              <a:gd name="T20" fmla="*/ 333 w 1029"/>
              <a:gd name="T21" fmla="*/ 112 h 172"/>
              <a:gd name="T22" fmla="*/ 365 w 1029"/>
              <a:gd name="T23" fmla="*/ 100 h 172"/>
              <a:gd name="T24" fmla="*/ 401 w 1029"/>
              <a:gd name="T25" fmla="*/ 88 h 172"/>
              <a:gd name="T26" fmla="*/ 433 w 1029"/>
              <a:gd name="T27" fmla="*/ 84 h 172"/>
              <a:gd name="T28" fmla="*/ 465 w 1029"/>
              <a:gd name="T29" fmla="*/ 84 h 172"/>
              <a:gd name="T30" fmla="*/ 497 w 1029"/>
              <a:gd name="T31" fmla="*/ 92 h 172"/>
              <a:gd name="T32" fmla="*/ 533 w 1029"/>
              <a:gd name="T33" fmla="*/ 104 h 172"/>
              <a:gd name="T34" fmla="*/ 565 w 1029"/>
              <a:gd name="T35" fmla="*/ 120 h 172"/>
              <a:gd name="T36" fmla="*/ 597 w 1029"/>
              <a:gd name="T37" fmla="*/ 136 h 172"/>
              <a:gd name="T38" fmla="*/ 629 w 1029"/>
              <a:gd name="T39" fmla="*/ 152 h 172"/>
              <a:gd name="T40" fmla="*/ 665 w 1029"/>
              <a:gd name="T41" fmla="*/ 168 h 172"/>
              <a:gd name="T42" fmla="*/ 697 w 1029"/>
              <a:gd name="T43" fmla="*/ 172 h 172"/>
              <a:gd name="T44" fmla="*/ 729 w 1029"/>
              <a:gd name="T45" fmla="*/ 172 h 172"/>
              <a:gd name="T46" fmla="*/ 761 w 1029"/>
              <a:gd name="T47" fmla="*/ 160 h 172"/>
              <a:gd name="T48" fmla="*/ 797 w 1029"/>
              <a:gd name="T49" fmla="*/ 148 h 172"/>
              <a:gd name="T50" fmla="*/ 829 w 1029"/>
              <a:gd name="T51" fmla="*/ 128 h 172"/>
              <a:gd name="T52" fmla="*/ 861 w 1029"/>
              <a:gd name="T53" fmla="*/ 112 h 172"/>
              <a:gd name="T54" fmla="*/ 893 w 1029"/>
              <a:gd name="T55" fmla="*/ 100 h 172"/>
              <a:gd name="T56" fmla="*/ 929 w 1029"/>
              <a:gd name="T57" fmla="*/ 96 h 172"/>
              <a:gd name="T58" fmla="*/ 961 w 1029"/>
              <a:gd name="T59" fmla="*/ 100 h 172"/>
              <a:gd name="T60" fmla="*/ 993 w 1029"/>
              <a:gd name="T61" fmla="*/ 112 h 172"/>
              <a:gd name="T62" fmla="*/ 1029 w 1029"/>
              <a:gd name="T63" fmla="*/ 128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172">
                <a:moveTo>
                  <a:pt x="0" y="0"/>
                </a:moveTo>
                <a:lnTo>
                  <a:pt x="36" y="12"/>
                </a:lnTo>
                <a:lnTo>
                  <a:pt x="68" y="24"/>
                </a:lnTo>
                <a:lnTo>
                  <a:pt x="100" y="48"/>
                </a:lnTo>
                <a:lnTo>
                  <a:pt x="137" y="80"/>
                </a:lnTo>
                <a:lnTo>
                  <a:pt x="169" y="108"/>
                </a:lnTo>
                <a:lnTo>
                  <a:pt x="201" y="124"/>
                </a:lnTo>
                <a:lnTo>
                  <a:pt x="233" y="132"/>
                </a:lnTo>
                <a:lnTo>
                  <a:pt x="269" y="132"/>
                </a:lnTo>
                <a:lnTo>
                  <a:pt x="301" y="124"/>
                </a:lnTo>
                <a:lnTo>
                  <a:pt x="333" y="112"/>
                </a:lnTo>
                <a:lnTo>
                  <a:pt x="365" y="100"/>
                </a:lnTo>
                <a:lnTo>
                  <a:pt x="401" y="88"/>
                </a:lnTo>
                <a:lnTo>
                  <a:pt x="433" y="84"/>
                </a:lnTo>
                <a:lnTo>
                  <a:pt x="465" y="84"/>
                </a:lnTo>
                <a:lnTo>
                  <a:pt x="497" y="92"/>
                </a:lnTo>
                <a:lnTo>
                  <a:pt x="533" y="104"/>
                </a:lnTo>
                <a:lnTo>
                  <a:pt x="565" y="120"/>
                </a:lnTo>
                <a:lnTo>
                  <a:pt x="597" y="136"/>
                </a:lnTo>
                <a:lnTo>
                  <a:pt x="629" y="152"/>
                </a:lnTo>
                <a:lnTo>
                  <a:pt x="665" y="168"/>
                </a:lnTo>
                <a:lnTo>
                  <a:pt x="697" y="172"/>
                </a:lnTo>
                <a:lnTo>
                  <a:pt x="729" y="172"/>
                </a:lnTo>
                <a:lnTo>
                  <a:pt x="761" y="160"/>
                </a:lnTo>
                <a:lnTo>
                  <a:pt x="797" y="148"/>
                </a:lnTo>
                <a:lnTo>
                  <a:pt x="829" y="128"/>
                </a:lnTo>
                <a:lnTo>
                  <a:pt x="861" y="112"/>
                </a:lnTo>
                <a:lnTo>
                  <a:pt x="893" y="100"/>
                </a:lnTo>
                <a:lnTo>
                  <a:pt x="929" y="96"/>
                </a:lnTo>
                <a:lnTo>
                  <a:pt x="961" y="100"/>
                </a:lnTo>
                <a:lnTo>
                  <a:pt x="993" y="112"/>
                </a:lnTo>
                <a:lnTo>
                  <a:pt x="1029" y="128"/>
                </a:lnTo>
              </a:path>
            </a:pathLst>
          </a:custGeom>
          <a:noFill/>
          <a:ln w="0">
            <a:solidFill>
              <a:schemeClr val="tx2">
                <a:lumMod val="60000"/>
                <a:lumOff val="40000"/>
              </a:schemeClr>
            </a:solidFill>
            <a:prstDash val="sysDot"/>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03" name="Freeform 1347"/>
          <p:cNvSpPr>
            <a:spLocks/>
          </p:cNvSpPr>
          <p:nvPr/>
        </p:nvSpPr>
        <p:spPr bwMode="auto">
          <a:xfrm>
            <a:off x="1671960" y="2310036"/>
            <a:ext cx="1769666" cy="165100"/>
          </a:xfrm>
          <a:custGeom>
            <a:avLst/>
            <a:gdLst>
              <a:gd name="T0" fmla="*/ 0 w 1029"/>
              <a:gd name="T1" fmla="*/ 0 h 104"/>
              <a:gd name="T2" fmla="*/ 36 w 1029"/>
              <a:gd name="T3" fmla="*/ 8 h 104"/>
              <a:gd name="T4" fmla="*/ 68 w 1029"/>
              <a:gd name="T5" fmla="*/ 20 h 104"/>
              <a:gd name="T6" fmla="*/ 100 w 1029"/>
              <a:gd name="T7" fmla="*/ 44 h 104"/>
              <a:gd name="T8" fmla="*/ 137 w 1029"/>
              <a:gd name="T9" fmla="*/ 68 h 104"/>
              <a:gd name="T10" fmla="*/ 169 w 1029"/>
              <a:gd name="T11" fmla="*/ 88 h 104"/>
              <a:gd name="T12" fmla="*/ 201 w 1029"/>
              <a:gd name="T13" fmla="*/ 100 h 104"/>
              <a:gd name="T14" fmla="*/ 233 w 1029"/>
              <a:gd name="T15" fmla="*/ 104 h 104"/>
              <a:gd name="T16" fmla="*/ 269 w 1029"/>
              <a:gd name="T17" fmla="*/ 100 h 104"/>
              <a:gd name="T18" fmla="*/ 301 w 1029"/>
              <a:gd name="T19" fmla="*/ 92 h 104"/>
              <a:gd name="T20" fmla="*/ 333 w 1029"/>
              <a:gd name="T21" fmla="*/ 84 h 104"/>
              <a:gd name="T22" fmla="*/ 365 w 1029"/>
              <a:gd name="T23" fmla="*/ 72 h 104"/>
              <a:gd name="T24" fmla="*/ 401 w 1029"/>
              <a:gd name="T25" fmla="*/ 60 h 104"/>
              <a:gd name="T26" fmla="*/ 433 w 1029"/>
              <a:gd name="T27" fmla="*/ 52 h 104"/>
              <a:gd name="T28" fmla="*/ 465 w 1029"/>
              <a:gd name="T29" fmla="*/ 48 h 104"/>
              <a:gd name="T30" fmla="*/ 497 w 1029"/>
              <a:gd name="T31" fmla="*/ 52 h 104"/>
              <a:gd name="T32" fmla="*/ 533 w 1029"/>
              <a:gd name="T33" fmla="*/ 60 h 104"/>
              <a:gd name="T34" fmla="*/ 565 w 1029"/>
              <a:gd name="T35" fmla="*/ 68 h 104"/>
              <a:gd name="T36" fmla="*/ 597 w 1029"/>
              <a:gd name="T37" fmla="*/ 80 h 104"/>
              <a:gd name="T38" fmla="*/ 629 w 1029"/>
              <a:gd name="T39" fmla="*/ 88 h 104"/>
              <a:gd name="T40" fmla="*/ 665 w 1029"/>
              <a:gd name="T41" fmla="*/ 88 h 104"/>
              <a:gd name="T42" fmla="*/ 697 w 1029"/>
              <a:gd name="T43" fmla="*/ 88 h 104"/>
              <a:gd name="T44" fmla="*/ 729 w 1029"/>
              <a:gd name="T45" fmla="*/ 84 h 104"/>
              <a:gd name="T46" fmla="*/ 761 w 1029"/>
              <a:gd name="T47" fmla="*/ 76 h 104"/>
              <a:gd name="T48" fmla="*/ 797 w 1029"/>
              <a:gd name="T49" fmla="*/ 68 h 104"/>
              <a:gd name="T50" fmla="*/ 829 w 1029"/>
              <a:gd name="T51" fmla="*/ 60 h 104"/>
              <a:gd name="T52" fmla="*/ 861 w 1029"/>
              <a:gd name="T53" fmla="*/ 52 h 104"/>
              <a:gd name="T54" fmla="*/ 893 w 1029"/>
              <a:gd name="T55" fmla="*/ 52 h 104"/>
              <a:gd name="T56" fmla="*/ 929 w 1029"/>
              <a:gd name="T57" fmla="*/ 56 h 104"/>
              <a:gd name="T58" fmla="*/ 961 w 1029"/>
              <a:gd name="T59" fmla="*/ 60 h 104"/>
              <a:gd name="T60" fmla="*/ 993 w 1029"/>
              <a:gd name="T61" fmla="*/ 68 h 104"/>
              <a:gd name="T62" fmla="*/ 1029 w 1029"/>
              <a:gd name="T63" fmla="*/ 76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104">
                <a:moveTo>
                  <a:pt x="0" y="0"/>
                </a:moveTo>
                <a:lnTo>
                  <a:pt x="36" y="8"/>
                </a:lnTo>
                <a:lnTo>
                  <a:pt x="68" y="20"/>
                </a:lnTo>
                <a:lnTo>
                  <a:pt x="100" y="44"/>
                </a:lnTo>
                <a:lnTo>
                  <a:pt x="137" y="68"/>
                </a:lnTo>
                <a:lnTo>
                  <a:pt x="169" y="88"/>
                </a:lnTo>
                <a:lnTo>
                  <a:pt x="201" y="100"/>
                </a:lnTo>
                <a:lnTo>
                  <a:pt x="233" y="104"/>
                </a:lnTo>
                <a:lnTo>
                  <a:pt x="269" y="100"/>
                </a:lnTo>
                <a:lnTo>
                  <a:pt x="301" y="92"/>
                </a:lnTo>
                <a:lnTo>
                  <a:pt x="333" y="84"/>
                </a:lnTo>
                <a:lnTo>
                  <a:pt x="365" y="72"/>
                </a:lnTo>
                <a:lnTo>
                  <a:pt x="401" y="60"/>
                </a:lnTo>
                <a:lnTo>
                  <a:pt x="433" y="52"/>
                </a:lnTo>
                <a:lnTo>
                  <a:pt x="465" y="48"/>
                </a:lnTo>
                <a:lnTo>
                  <a:pt x="497" y="52"/>
                </a:lnTo>
                <a:lnTo>
                  <a:pt x="533" y="60"/>
                </a:lnTo>
                <a:lnTo>
                  <a:pt x="565" y="68"/>
                </a:lnTo>
                <a:lnTo>
                  <a:pt x="597" y="80"/>
                </a:lnTo>
                <a:lnTo>
                  <a:pt x="629" y="88"/>
                </a:lnTo>
                <a:lnTo>
                  <a:pt x="665" y="88"/>
                </a:lnTo>
                <a:lnTo>
                  <a:pt x="697" y="88"/>
                </a:lnTo>
                <a:lnTo>
                  <a:pt x="729" y="84"/>
                </a:lnTo>
                <a:lnTo>
                  <a:pt x="761" y="76"/>
                </a:lnTo>
                <a:lnTo>
                  <a:pt x="797" y="68"/>
                </a:lnTo>
                <a:lnTo>
                  <a:pt x="829" y="60"/>
                </a:lnTo>
                <a:lnTo>
                  <a:pt x="861" y="52"/>
                </a:lnTo>
                <a:lnTo>
                  <a:pt x="893" y="52"/>
                </a:lnTo>
                <a:lnTo>
                  <a:pt x="929" y="56"/>
                </a:lnTo>
                <a:lnTo>
                  <a:pt x="961" y="60"/>
                </a:lnTo>
                <a:lnTo>
                  <a:pt x="993" y="68"/>
                </a:lnTo>
                <a:lnTo>
                  <a:pt x="1029" y="76"/>
                </a:lnTo>
              </a:path>
            </a:pathLst>
          </a:custGeom>
          <a:noFill/>
          <a:ln w="0">
            <a:solidFill>
              <a:schemeClr val="tx2">
                <a:lumMod val="60000"/>
                <a:lumOff val="40000"/>
              </a:schemeClr>
            </a:solidFill>
            <a:prstDash val="sysDot"/>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04" name="Freeform 1348"/>
          <p:cNvSpPr>
            <a:spLocks/>
          </p:cNvSpPr>
          <p:nvPr/>
        </p:nvSpPr>
        <p:spPr bwMode="auto">
          <a:xfrm>
            <a:off x="1671960" y="2341786"/>
            <a:ext cx="1769666" cy="215900"/>
          </a:xfrm>
          <a:custGeom>
            <a:avLst/>
            <a:gdLst>
              <a:gd name="T0" fmla="*/ 0 w 1029"/>
              <a:gd name="T1" fmla="*/ 0 h 136"/>
              <a:gd name="T2" fmla="*/ 36 w 1029"/>
              <a:gd name="T3" fmla="*/ 8 h 136"/>
              <a:gd name="T4" fmla="*/ 68 w 1029"/>
              <a:gd name="T5" fmla="*/ 28 h 136"/>
              <a:gd name="T6" fmla="*/ 100 w 1029"/>
              <a:gd name="T7" fmla="*/ 64 h 136"/>
              <a:gd name="T8" fmla="*/ 137 w 1029"/>
              <a:gd name="T9" fmla="*/ 84 h 136"/>
              <a:gd name="T10" fmla="*/ 169 w 1029"/>
              <a:gd name="T11" fmla="*/ 96 h 136"/>
              <a:gd name="T12" fmla="*/ 201 w 1029"/>
              <a:gd name="T13" fmla="*/ 104 h 136"/>
              <a:gd name="T14" fmla="*/ 233 w 1029"/>
              <a:gd name="T15" fmla="*/ 112 h 136"/>
              <a:gd name="T16" fmla="*/ 269 w 1029"/>
              <a:gd name="T17" fmla="*/ 112 h 136"/>
              <a:gd name="T18" fmla="*/ 301 w 1029"/>
              <a:gd name="T19" fmla="*/ 112 h 136"/>
              <a:gd name="T20" fmla="*/ 333 w 1029"/>
              <a:gd name="T21" fmla="*/ 108 h 136"/>
              <a:gd name="T22" fmla="*/ 365 w 1029"/>
              <a:gd name="T23" fmla="*/ 100 h 136"/>
              <a:gd name="T24" fmla="*/ 401 w 1029"/>
              <a:gd name="T25" fmla="*/ 92 h 136"/>
              <a:gd name="T26" fmla="*/ 433 w 1029"/>
              <a:gd name="T27" fmla="*/ 80 h 136"/>
              <a:gd name="T28" fmla="*/ 465 w 1029"/>
              <a:gd name="T29" fmla="*/ 72 h 136"/>
              <a:gd name="T30" fmla="*/ 497 w 1029"/>
              <a:gd name="T31" fmla="*/ 68 h 136"/>
              <a:gd name="T32" fmla="*/ 533 w 1029"/>
              <a:gd name="T33" fmla="*/ 68 h 136"/>
              <a:gd name="T34" fmla="*/ 565 w 1029"/>
              <a:gd name="T35" fmla="*/ 76 h 136"/>
              <a:gd name="T36" fmla="*/ 597 w 1029"/>
              <a:gd name="T37" fmla="*/ 88 h 136"/>
              <a:gd name="T38" fmla="*/ 629 w 1029"/>
              <a:gd name="T39" fmla="*/ 100 h 136"/>
              <a:gd name="T40" fmla="*/ 665 w 1029"/>
              <a:gd name="T41" fmla="*/ 116 h 136"/>
              <a:gd name="T42" fmla="*/ 697 w 1029"/>
              <a:gd name="T43" fmla="*/ 128 h 136"/>
              <a:gd name="T44" fmla="*/ 729 w 1029"/>
              <a:gd name="T45" fmla="*/ 136 h 136"/>
              <a:gd name="T46" fmla="*/ 761 w 1029"/>
              <a:gd name="T47" fmla="*/ 136 h 136"/>
              <a:gd name="T48" fmla="*/ 797 w 1029"/>
              <a:gd name="T49" fmla="*/ 128 h 136"/>
              <a:gd name="T50" fmla="*/ 829 w 1029"/>
              <a:gd name="T51" fmla="*/ 112 h 136"/>
              <a:gd name="T52" fmla="*/ 861 w 1029"/>
              <a:gd name="T53" fmla="*/ 96 h 136"/>
              <a:gd name="T54" fmla="*/ 893 w 1029"/>
              <a:gd name="T55" fmla="*/ 76 h 136"/>
              <a:gd name="T56" fmla="*/ 929 w 1029"/>
              <a:gd name="T57" fmla="*/ 60 h 136"/>
              <a:gd name="T58" fmla="*/ 961 w 1029"/>
              <a:gd name="T59" fmla="*/ 52 h 136"/>
              <a:gd name="T60" fmla="*/ 993 w 1029"/>
              <a:gd name="T61" fmla="*/ 52 h 136"/>
              <a:gd name="T62" fmla="*/ 1029 w 1029"/>
              <a:gd name="T63" fmla="*/ 6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136">
                <a:moveTo>
                  <a:pt x="0" y="0"/>
                </a:moveTo>
                <a:lnTo>
                  <a:pt x="36" y="8"/>
                </a:lnTo>
                <a:lnTo>
                  <a:pt x="68" y="28"/>
                </a:lnTo>
                <a:lnTo>
                  <a:pt x="100" y="64"/>
                </a:lnTo>
                <a:lnTo>
                  <a:pt x="137" y="84"/>
                </a:lnTo>
                <a:lnTo>
                  <a:pt x="169" y="96"/>
                </a:lnTo>
                <a:lnTo>
                  <a:pt x="201" y="104"/>
                </a:lnTo>
                <a:lnTo>
                  <a:pt x="233" y="112"/>
                </a:lnTo>
                <a:lnTo>
                  <a:pt x="269" y="112"/>
                </a:lnTo>
                <a:lnTo>
                  <a:pt x="301" y="112"/>
                </a:lnTo>
                <a:lnTo>
                  <a:pt x="333" y="108"/>
                </a:lnTo>
                <a:lnTo>
                  <a:pt x="365" y="100"/>
                </a:lnTo>
                <a:lnTo>
                  <a:pt x="401" y="92"/>
                </a:lnTo>
                <a:lnTo>
                  <a:pt x="433" y="80"/>
                </a:lnTo>
                <a:lnTo>
                  <a:pt x="465" y="72"/>
                </a:lnTo>
                <a:lnTo>
                  <a:pt x="497" y="68"/>
                </a:lnTo>
                <a:lnTo>
                  <a:pt x="533" y="68"/>
                </a:lnTo>
                <a:lnTo>
                  <a:pt x="565" y="76"/>
                </a:lnTo>
                <a:lnTo>
                  <a:pt x="597" y="88"/>
                </a:lnTo>
                <a:lnTo>
                  <a:pt x="629" y="100"/>
                </a:lnTo>
                <a:lnTo>
                  <a:pt x="665" y="116"/>
                </a:lnTo>
                <a:lnTo>
                  <a:pt x="697" y="128"/>
                </a:lnTo>
                <a:lnTo>
                  <a:pt x="729" y="136"/>
                </a:lnTo>
                <a:lnTo>
                  <a:pt x="761" y="136"/>
                </a:lnTo>
                <a:lnTo>
                  <a:pt x="797" y="128"/>
                </a:lnTo>
                <a:lnTo>
                  <a:pt x="829" y="112"/>
                </a:lnTo>
                <a:lnTo>
                  <a:pt x="861" y="96"/>
                </a:lnTo>
                <a:lnTo>
                  <a:pt x="893" y="76"/>
                </a:lnTo>
                <a:lnTo>
                  <a:pt x="929" y="60"/>
                </a:lnTo>
                <a:lnTo>
                  <a:pt x="961" y="52"/>
                </a:lnTo>
                <a:lnTo>
                  <a:pt x="993" y="52"/>
                </a:lnTo>
                <a:lnTo>
                  <a:pt x="1029" y="64"/>
                </a:lnTo>
              </a:path>
            </a:pathLst>
          </a:custGeom>
          <a:noFill/>
          <a:ln w="0">
            <a:solidFill>
              <a:schemeClr val="tx2">
                <a:lumMod val="60000"/>
                <a:lumOff val="40000"/>
              </a:schemeClr>
            </a:solidFill>
            <a:prstDash val="sysDot"/>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05" name="Freeform 1349"/>
          <p:cNvSpPr>
            <a:spLocks/>
          </p:cNvSpPr>
          <p:nvPr/>
        </p:nvSpPr>
        <p:spPr bwMode="auto">
          <a:xfrm>
            <a:off x="1671960" y="2310036"/>
            <a:ext cx="1769666" cy="342900"/>
          </a:xfrm>
          <a:custGeom>
            <a:avLst/>
            <a:gdLst>
              <a:gd name="T0" fmla="*/ 0 w 1029"/>
              <a:gd name="T1" fmla="*/ 0 h 216"/>
              <a:gd name="T2" fmla="*/ 36 w 1029"/>
              <a:gd name="T3" fmla="*/ 28 h 216"/>
              <a:gd name="T4" fmla="*/ 68 w 1029"/>
              <a:gd name="T5" fmla="*/ 96 h 216"/>
              <a:gd name="T6" fmla="*/ 100 w 1029"/>
              <a:gd name="T7" fmla="*/ 160 h 216"/>
              <a:gd name="T8" fmla="*/ 137 w 1029"/>
              <a:gd name="T9" fmla="*/ 192 h 216"/>
              <a:gd name="T10" fmla="*/ 169 w 1029"/>
              <a:gd name="T11" fmla="*/ 208 h 216"/>
              <a:gd name="T12" fmla="*/ 201 w 1029"/>
              <a:gd name="T13" fmla="*/ 216 h 216"/>
              <a:gd name="T14" fmla="*/ 233 w 1029"/>
              <a:gd name="T15" fmla="*/ 212 h 216"/>
              <a:gd name="T16" fmla="*/ 269 w 1029"/>
              <a:gd name="T17" fmla="*/ 200 h 216"/>
              <a:gd name="T18" fmla="*/ 301 w 1029"/>
              <a:gd name="T19" fmla="*/ 184 h 216"/>
              <a:gd name="T20" fmla="*/ 333 w 1029"/>
              <a:gd name="T21" fmla="*/ 168 h 216"/>
              <a:gd name="T22" fmla="*/ 365 w 1029"/>
              <a:gd name="T23" fmla="*/ 152 h 216"/>
              <a:gd name="T24" fmla="*/ 401 w 1029"/>
              <a:gd name="T25" fmla="*/ 144 h 216"/>
              <a:gd name="T26" fmla="*/ 433 w 1029"/>
              <a:gd name="T27" fmla="*/ 140 h 216"/>
              <a:gd name="T28" fmla="*/ 465 w 1029"/>
              <a:gd name="T29" fmla="*/ 148 h 216"/>
              <a:gd name="T30" fmla="*/ 497 w 1029"/>
              <a:gd name="T31" fmla="*/ 160 h 216"/>
              <a:gd name="T32" fmla="*/ 533 w 1029"/>
              <a:gd name="T33" fmla="*/ 176 h 216"/>
              <a:gd name="T34" fmla="*/ 565 w 1029"/>
              <a:gd name="T35" fmla="*/ 196 h 216"/>
              <a:gd name="T36" fmla="*/ 597 w 1029"/>
              <a:gd name="T37" fmla="*/ 208 h 216"/>
              <a:gd name="T38" fmla="*/ 629 w 1029"/>
              <a:gd name="T39" fmla="*/ 216 h 216"/>
              <a:gd name="T40" fmla="*/ 665 w 1029"/>
              <a:gd name="T41" fmla="*/ 216 h 216"/>
              <a:gd name="T42" fmla="*/ 697 w 1029"/>
              <a:gd name="T43" fmla="*/ 208 h 216"/>
              <a:gd name="T44" fmla="*/ 729 w 1029"/>
              <a:gd name="T45" fmla="*/ 196 h 216"/>
              <a:gd name="T46" fmla="*/ 761 w 1029"/>
              <a:gd name="T47" fmla="*/ 180 h 216"/>
              <a:gd name="T48" fmla="*/ 797 w 1029"/>
              <a:gd name="T49" fmla="*/ 164 h 216"/>
              <a:gd name="T50" fmla="*/ 829 w 1029"/>
              <a:gd name="T51" fmla="*/ 156 h 216"/>
              <a:gd name="T52" fmla="*/ 861 w 1029"/>
              <a:gd name="T53" fmla="*/ 156 h 216"/>
              <a:gd name="T54" fmla="*/ 893 w 1029"/>
              <a:gd name="T55" fmla="*/ 160 h 216"/>
              <a:gd name="T56" fmla="*/ 929 w 1029"/>
              <a:gd name="T57" fmla="*/ 168 h 216"/>
              <a:gd name="T58" fmla="*/ 961 w 1029"/>
              <a:gd name="T59" fmla="*/ 184 h 216"/>
              <a:gd name="T60" fmla="*/ 993 w 1029"/>
              <a:gd name="T61" fmla="*/ 196 h 216"/>
              <a:gd name="T62" fmla="*/ 1029 w 1029"/>
              <a:gd name="T63" fmla="*/ 204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216">
                <a:moveTo>
                  <a:pt x="0" y="0"/>
                </a:moveTo>
                <a:lnTo>
                  <a:pt x="36" y="28"/>
                </a:lnTo>
                <a:lnTo>
                  <a:pt x="68" y="96"/>
                </a:lnTo>
                <a:lnTo>
                  <a:pt x="100" y="160"/>
                </a:lnTo>
                <a:lnTo>
                  <a:pt x="137" y="192"/>
                </a:lnTo>
                <a:lnTo>
                  <a:pt x="169" y="208"/>
                </a:lnTo>
                <a:lnTo>
                  <a:pt x="201" y="216"/>
                </a:lnTo>
                <a:lnTo>
                  <a:pt x="233" y="212"/>
                </a:lnTo>
                <a:lnTo>
                  <a:pt x="269" y="200"/>
                </a:lnTo>
                <a:lnTo>
                  <a:pt x="301" y="184"/>
                </a:lnTo>
                <a:lnTo>
                  <a:pt x="333" y="168"/>
                </a:lnTo>
                <a:lnTo>
                  <a:pt x="365" y="152"/>
                </a:lnTo>
                <a:lnTo>
                  <a:pt x="401" y="144"/>
                </a:lnTo>
                <a:lnTo>
                  <a:pt x="433" y="140"/>
                </a:lnTo>
                <a:lnTo>
                  <a:pt x="465" y="148"/>
                </a:lnTo>
                <a:lnTo>
                  <a:pt x="497" y="160"/>
                </a:lnTo>
                <a:lnTo>
                  <a:pt x="533" y="176"/>
                </a:lnTo>
                <a:lnTo>
                  <a:pt x="565" y="196"/>
                </a:lnTo>
                <a:lnTo>
                  <a:pt x="597" y="208"/>
                </a:lnTo>
                <a:lnTo>
                  <a:pt x="629" y="216"/>
                </a:lnTo>
                <a:lnTo>
                  <a:pt x="665" y="216"/>
                </a:lnTo>
                <a:lnTo>
                  <a:pt x="697" y="208"/>
                </a:lnTo>
                <a:lnTo>
                  <a:pt x="729" y="196"/>
                </a:lnTo>
                <a:lnTo>
                  <a:pt x="761" y="180"/>
                </a:lnTo>
                <a:lnTo>
                  <a:pt x="797" y="164"/>
                </a:lnTo>
                <a:lnTo>
                  <a:pt x="829" y="156"/>
                </a:lnTo>
                <a:lnTo>
                  <a:pt x="861" y="156"/>
                </a:lnTo>
                <a:lnTo>
                  <a:pt x="893" y="160"/>
                </a:lnTo>
                <a:lnTo>
                  <a:pt x="929" y="168"/>
                </a:lnTo>
                <a:lnTo>
                  <a:pt x="961" y="184"/>
                </a:lnTo>
                <a:lnTo>
                  <a:pt x="993" y="196"/>
                </a:lnTo>
                <a:lnTo>
                  <a:pt x="1029" y="204"/>
                </a:lnTo>
              </a:path>
            </a:pathLst>
          </a:custGeom>
          <a:noFill/>
          <a:ln w="0">
            <a:solidFill>
              <a:schemeClr val="tx2">
                <a:lumMod val="60000"/>
                <a:lumOff val="40000"/>
              </a:schemeClr>
            </a:solidFill>
            <a:prstDash val="sysDot"/>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06" name="Freeform 1350"/>
          <p:cNvSpPr>
            <a:spLocks/>
          </p:cNvSpPr>
          <p:nvPr/>
        </p:nvSpPr>
        <p:spPr bwMode="auto">
          <a:xfrm>
            <a:off x="1671960" y="2348136"/>
            <a:ext cx="1769666" cy="349250"/>
          </a:xfrm>
          <a:custGeom>
            <a:avLst/>
            <a:gdLst>
              <a:gd name="T0" fmla="*/ 0 w 1029"/>
              <a:gd name="T1" fmla="*/ 0 h 220"/>
              <a:gd name="T2" fmla="*/ 36 w 1029"/>
              <a:gd name="T3" fmla="*/ 36 h 220"/>
              <a:gd name="T4" fmla="*/ 68 w 1029"/>
              <a:gd name="T5" fmla="*/ 124 h 220"/>
              <a:gd name="T6" fmla="*/ 100 w 1029"/>
              <a:gd name="T7" fmla="*/ 188 h 220"/>
              <a:gd name="T8" fmla="*/ 137 w 1029"/>
              <a:gd name="T9" fmla="*/ 212 h 220"/>
              <a:gd name="T10" fmla="*/ 169 w 1029"/>
              <a:gd name="T11" fmla="*/ 220 h 220"/>
              <a:gd name="T12" fmla="*/ 201 w 1029"/>
              <a:gd name="T13" fmla="*/ 220 h 220"/>
              <a:gd name="T14" fmla="*/ 233 w 1029"/>
              <a:gd name="T15" fmla="*/ 216 h 220"/>
              <a:gd name="T16" fmla="*/ 269 w 1029"/>
              <a:gd name="T17" fmla="*/ 208 h 220"/>
              <a:gd name="T18" fmla="*/ 301 w 1029"/>
              <a:gd name="T19" fmla="*/ 196 h 220"/>
              <a:gd name="T20" fmla="*/ 333 w 1029"/>
              <a:gd name="T21" fmla="*/ 188 h 220"/>
              <a:gd name="T22" fmla="*/ 365 w 1029"/>
              <a:gd name="T23" fmla="*/ 184 h 220"/>
              <a:gd name="T24" fmla="*/ 401 w 1029"/>
              <a:gd name="T25" fmla="*/ 180 h 220"/>
              <a:gd name="T26" fmla="*/ 433 w 1029"/>
              <a:gd name="T27" fmla="*/ 180 h 220"/>
              <a:gd name="T28" fmla="*/ 465 w 1029"/>
              <a:gd name="T29" fmla="*/ 184 h 220"/>
              <a:gd name="T30" fmla="*/ 497 w 1029"/>
              <a:gd name="T31" fmla="*/ 188 h 220"/>
              <a:gd name="T32" fmla="*/ 533 w 1029"/>
              <a:gd name="T33" fmla="*/ 192 h 220"/>
              <a:gd name="T34" fmla="*/ 565 w 1029"/>
              <a:gd name="T35" fmla="*/ 196 h 220"/>
              <a:gd name="T36" fmla="*/ 597 w 1029"/>
              <a:gd name="T37" fmla="*/ 200 h 220"/>
              <a:gd name="T38" fmla="*/ 629 w 1029"/>
              <a:gd name="T39" fmla="*/ 204 h 220"/>
              <a:gd name="T40" fmla="*/ 665 w 1029"/>
              <a:gd name="T41" fmla="*/ 208 h 220"/>
              <a:gd name="T42" fmla="*/ 697 w 1029"/>
              <a:gd name="T43" fmla="*/ 216 h 220"/>
              <a:gd name="T44" fmla="*/ 729 w 1029"/>
              <a:gd name="T45" fmla="*/ 220 h 220"/>
              <a:gd name="T46" fmla="*/ 761 w 1029"/>
              <a:gd name="T47" fmla="*/ 220 h 220"/>
              <a:gd name="T48" fmla="*/ 797 w 1029"/>
              <a:gd name="T49" fmla="*/ 220 h 220"/>
              <a:gd name="T50" fmla="*/ 829 w 1029"/>
              <a:gd name="T51" fmla="*/ 212 h 220"/>
              <a:gd name="T52" fmla="*/ 861 w 1029"/>
              <a:gd name="T53" fmla="*/ 204 h 220"/>
              <a:gd name="T54" fmla="*/ 893 w 1029"/>
              <a:gd name="T55" fmla="*/ 192 h 220"/>
              <a:gd name="T56" fmla="*/ 929 w 1029"/>
              <a:gd name="T57" fmla="*/ 180 h 220"/>
              <a:gd name="T58" fmla="*/ 961 w 1029"/>
              <a:gd name="T59" fmla="*/ 172 h 220"/>
              <a:gd name="T60" fmla="*/ 993 w 1029"/>
              <a:gd name="T61" fmla="*/ 168 h 220"/>
              <a:gd name="T62" fmla="*/ 1029 w 1029"/>
              <a:gd name="T63" fmla="*/ 172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220">
                <a:moveTo>
                  <a:pt x="0" y="0"/>
                </a:moveTo>
                <a:lnTo>
                  <a:pt x="36" y="36"/>
                </a:lnTo>
                <a:lnTo>
                  <a:pt x="68" y="124"/>
                </a:lnTo>
                <a:lnTo>
                  <a:pt x="100" y="188"/>
                </a:lnTo>
                <a:lnTo>
                  <a:pt x="137" y="212"/>
                </a:lnTo>
                <a:lnTo>
                  <a:pt x="169" y="220"/>
                </a:lnTo>
                <a:lnTo>
                  <a:pt x="201" y="220"/>
                </a:lnTo>
                <a:lnTo>
                  <a:pt x="233" y="216"/>
                </a:lnTo>
                <a:lnTo>
                  <a:pt x="269" y="208"/>
                </a:lnTo>
                <a:lnTo>
                  <a:pt x="301" y="196"/>
                </a:lnTo>
                <a:lnTo>
                  <a:pt x="333" y="188"/>
                </a:lnTo>
                <a:lnTo>
                  <a:pt x="365" y="184"/>
                </a:lnTo>
                <a:lnTo>
                  <a:pt x="401" y="180"/>
                </a:lnTo>
                <a:lnTo>
                  <a:pt x="433" y="180"/>
                </a:lnTo>
                <a:lnTo>
                  <a:pt x="465" y="184"/>
                </a:lnTo>
                <a:lnTo>
                  <a:pt x="497" y="188"/>
                </a:lnTo>
                <a:lnTo>
                  <a:pt x="533" y="192"/>
                </a:lnTo>
                <a:lnTo>
                  <a:pt x="565" y="196"/>
                </a:lnTo>
                <a:lnTo>
                  <a:pt x="597" y="200"/>
                </a:lnTo>
                <a:lnTo>
                  <a:pt x="629" y="204"/>
                </a:lnTo>
                <a:lnTo>
                  <a:pt x="665" y="208"/>
                </a:lnTo>
                <a:lnTo>
                  <a:pt x="697" y="216"/>
                </a:lnTo>
                <a:lnTo>
                  <a:pt x="729" y="220"/>
                </a:lnTo>
                <a:lnTo>
                  <a:pt x="761" y="220"/>
                </a:lnTo>
                <a:lnTo>
                  <a:pt x="797" y="220"/>
                </a:lnTo>
                <a:lnTo>
                  <a:pt x="829" y="212"/>
                </a:lnTo>
                <a:lnTo>
                  <a:pt x="861" y="204"/>
                </a:lnTo>
                <a:lnTo>
                  <a:pt x="893" y="192"/>
                </a:lnTo>
                <a:lnTo>
                  <a:pt x="929" y="180"/>
                </a:lnTo>
                <a:lnTo>
                  <a:pt x="961" y="172"/>
                </a:lnTo>
                <a:lnTo>
                  <a:pt x="993" y="168"/>
                </a:lnTo>
                <a:lnTo>
                  <a:pt x="1029" y="172"/>
                </a:lnTo>
              </a:path>
            </a:pathLst>
          </a:custGeom>
          <a:noFill/>
          <a:ln w="0">
            <a:solidFill>
              <a:schemeClr val="tx2">
                <a:lumMod val="60000"/>
                <a:lumOff val="40000"/>
              </a:schemeClr>
            </a:solidFill>
            <a:prstDash val="sysDot"/>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07" name="Freeform 1351"/>
          <p:cNvSpPr>
            <a:spLocks/>
          </p:cNvSpPr>
          <p:nvPr/>
        </p:nvSpPr>
        <p:spPr bwMode="auto">
          <a:xfrm>
            <a:off x="1671960" y="2341786"/>
            <a:ext cx="1769666" cy="425450"/>
          </a:xfrm>
          <a:custGeom>
            <a:avLst/>
            <a:gdLst>
              <a:gd name="T0" fmla="*/ 0 w 1029"/>
              <a:gd name="T1" fmla="*/ 4 h 268"/>
              <a:gd name="T2" fmla="*/ 36 w 1029"/>
              <a:gd name="T3" fmla="*/ 4 h 268"/>
              <a:gd name="T4" fmla="*/ 68 w 1029"/>
              <a:gd name="T5" fmla="*/ 0 h 268"/>
              <a:gd name="T6" fmla="*/ 100 w 1029"/>
              <a:gd name="T7" fmla="*/ 4 h 268"/>
              <a:gd name="T8" fmla="*/ 137 w 1029"/>
              <a:gd name="T9" fmla="*/ 36 h 268"/>
              <a:gd name="T10" fmla="*/ 169 w 1029"/>
              <a:gd name="T11" fmla="*/ 80 h 268"/>
              <a:gd name="T12" fmla="*/ 201 w 1029"/>
              <a:gd name="T13" fmla="*/ 132 h 268"/>
              <a:gd name="T14" fmla="*/ 233 w 1029"/>
              <a:gd name="T15" fmla="*/ 176 h 268"/>
              <a:gd name="T16" fmla="*/ 269 w 1029"/>
              <a:gd name="T17" fmla="*/ 208 h 268"/>
              <a:gd name="T18" fmla="*/ 301 w 1029"/>
              <a:gd name="T19" fmla="*/ 216 h 268"/>
              <a:gd name="T20" fmla="*/ 333 w 1029"/>
              <a:gd name="T21" fmla="*/ 204 h 268"/>
              <a:gd name="T22" fmla="*/ 365 w 1029"/>
              <a:gd name="T23" fmla="*/ 172 h 268"/>
              <a:gd name="T24" fmla="*/ 401 w 1029"/>
              <a:gd name="T25" fmla="*/ 132 h 268"/>
              <a:gd name="T26" fmla="*/ 433 w 1029"/>
              <a:gd name="T27" fmla="*/ 96 h 268"/>
              <a:gd name="T28" fmla="*/ 465 w 1029"/>
              <a:gd name="T29" fmla="*/ 76 h 268"/>
              <a:gd name="T30" fmla="*/ 497 w 1029"/>
              <a:gd name="T31" fmla="*/ 76 h 268"/>
              <a:gd name="T32" fmla="*/ 533 w 1029"/>
              <a:gd name="T33" fmla="*/ 100 h 268"/>
              <a:gd name="T34" fmla="*/ 565 w 1029"/>
              <a:gd name="T35" fmla="*/ 136 h 268"/>
              <a:gd name="T36" fmla="*/ 597 w 1029"/>
              <a:gd name="T37" fmla="*/ 180 h 268"/>
              <a:gd name="T38" fmla="*/ 629 w 1029"/>
              <a:gd name="T39" fmla="*/ 224 h 268"/>
              <a:gd name="T40" fmla="*/ 665 w 1029"/>
              <a:gd name="T41" fmla="*/ 256 h 268"/>
              <a:gd name="T42" fmla="*/ 697 w 1029"/>
              <a:gd name="T43" fmla="*/ 268 h 268"/>
              <a:gd name="T44" fmla="*/ 729 w 1029"/>
              <a:gd name="T45" fmla="*/ 252 h 268"/>
              <a:gd name="T46" fmla="*/ 761 w 1029"/>
              <a:gd name="T47" fmla="*/ 212 h 268"/>
              <a:gd name="T48" fmla="*/ 797 w 1029"/>
              <a:gd name="T49" fmla="*/ 160 h 268"/>
              <a:gd name="T50" fmla="*/ 829 w 1029"/>
              <a:gd name="T51" fmla="*/ 104 h 268"/>
              <a:gd name="T52" fmla="*/ 861 w 1029"/>
              <a:gd name="T53" fmla="*/ 64 h 268"/>
              <a:gd name="T54" fmla="*/ 893 w 1029"/>
              <a:gd name="T55" fmla="*/ 48 h 268"/>
              <a:gd name="T56" fmla="*/ 929 w 1029"/>
              <a:gd name="T57" fmla="*/ 52 h 268"/>
              <a:gd name="T58" fmla="*/ 961 w 1029"/>
              <a:gd name="T59" fmla="*/ 80 h 268"/>
              <a:gd name="T60" fmla="*/ 993 w 1029"/>
              <a:gd name="T61" fmla="*/ 124 h 268"/>
              <a:gd name="T62" fmla="*/ 1029 w 1029"/>
              <a:gd name="T63" fmla="*/ 176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268">
                <a:moveTo>
                  <a:pt x="0" y="4"/>
                </a:moveTo>
                <a:lnTo>
                  <a:pt x="36" y="4"/>
                </a:lnTo>
                <a:lnTo>
                  <a:pt x="68" y="0"/>
                </a:lnTo>
                <a:lnTo>
                  <a:pt x="100" y="4"/>
                </a:lnTo>
                <a:lnTo>
                  <a:pt x="137" y="36"/>
                </a:lnTo>
                <a:lnTo>
                  <a:pt x="169" y="80"/>
                </a:lnTo>
                <a:lnTo>
                  <a:pt x="201" y="132"/>
                </a:lnTo>
                <a:lnTo>
                  <a:pt x="233" y="176"/>
                </a:lnTo>
                <a:lnTo>
                  <a:pt x="269" y="208"/>
                </a:lnTo>
                <a:lnTo>
                  <a:pt x="301" y="216"/>
                </a:lnTo>
                <a:lnTo>
                  <a:pt x="333" y="204"/>
                </a:lnTo>
                <a:lnTo>
                  <a:pt x="365" y="172"/>
                </a:lnTo>
                <a:lnTo>
                  <a:pt x="401" y="132"/>
                </a:lnTo>
                <a:lnTo>
                  <a:pt x="433" y="96"/>
                </a:lnTo>
                <a:lnTo>
                  <a:pt x="465" y="76"/>
                </a:lnTo>
                <a:lnTo>
                  <a:pt x="497" y="76"/>
                </a:lnTo>
                <a:lnTo>
                  <a:pt x="533" y="100"/>
                </a:lnTo>
                <a:lnTo>
                  <a:pt x="565" y="136"/>
                </a:lnTo>
                <a:lnTo>
                  <a:pt x="597" y="180"/>
                </a:lnTo>
                <a:lnTo>
                  <a:pt x="629" y="224"/>
                </a:lnTo>
                <a:lnTo>
                  <a:pt x="665" y="256"/>
                </a:lnTo>
                <a:lnTo>
                  <a:pt x="697" y="268"/>
                </a:lnTo>
                <a:lnTo>
                  <a:pt x="729" y="252"/>
                </a:lnTo>
                <a:lnTo>
                  <a:pt x="761" y="212"/>
                </a:lnTo>
                <a:lnTo>
                  <a:pt x="797" y="160"/>
                </a:lnTo>
                <a:lnTo>
                  <a:pt x="829" y="104"/>
                </a:lnTo>
                <a:lnTo>
                  <a:pt x="861" y="64"/>
                </a:lnTo>
                <a:lnTo>
                  <a:pt x="893" y="48"/>
                </a:lnTo>
                <a:lnTo>
                  <a:pt x="929" y="52"/>
                </a:lnTo>
                <a:lnTo>
                  <a:pt x="961" y="80"/>
                </a:lnTo>
                <a:lnTo>
                  <a:pt x="993" y="124"/>
                </a:lnTo>
                <a:lnTo>
                  <a:pt x="1029" y="176"/>
                </a:lnTo>
              </a:path>
            </a:pathLst>
          </a:custGeom>
          <a:noFill/>
          <a:ln w="0">
            <a:solidFill>
              <a:schemeClr val="tx2">
                <a:lumMod val="60000"/>
                <a:lumOff val="40000"/>
              </a:schemeClr>
            </a:solidFill>
            <a:prstDash val="sysDot"/>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08" name="Freeform 1352"/>
          <p:cNvSpPr>
            <a:spLocks/>
          </p:cNvSpPr>
          <p:nvPr/>
        </p:nvSpPr>
        <p:spPr bwMode="auto">
          <a:xfrm>
            <a:off x="1671960" y="2271936"/>
            <a:ext cx="1769666" cy="412750"/>
          </a:xfrm>
          <a:custGeom>
            <a:avLst/>
            <a:gdLst>
              <a:gd name="T0" fmla="*/ 0 w 1029"/>
              <a:gd name="T1" fmla="*/ 0 h 260"/>
              <a:gd name="T2" fmla="*/ 36 w 1029"/>
              <a:gd name="T3" fmla="*/ 20 h 260"/>
              <a:gd name="T4" fmla="*/ 68 w 1029"/>
              <a:gd name="T5" fmla="*/ 60 h 260"/>
              <a:gd name="T6" fmla="*/ 100 w 1029"/>
              <a:gd name="T7" fmla="*/ 108 h 260"/>
              <a:gd name="T8" fmla="*/ 137 w 1029"/>
              <a:gd name="T9" fmla="*/ 144 h 260"/>
              <a:gd name="T10" fmla="*/ 169 w 1029"/>
              <a:gd name="T11" fmla="*/ 168 h 260"/>
              <a:gd name="T12" fmla="*/ 201 w 1029"/>
              <a:gd name="T13" fmla="*/ 180 h 260"/>
              <a:gd name="T14" fmla="*/ 233 w 1029"/>
              <a:gd name="T15" fmla="*/ 188 h 260"/>
              <a:gd name="T16" fmla="*/ 269 w 1029"/>
              <a:gd name="T17" fmla="*/ 188 h 260"/>
              <a:gd name="T18" fmla="*/ 301 w 1029"/>
              <a:gd name="T19" fmla="*/ 188 h 260"/>
              <a:gd name="T20" fmla="*/ 333 w 1029"/>
              <a:gd name="T21" fmla="*/ 192 h 260"/>
              <a:gd name="T22" fmla="*/ 365 w 1029"/>
              <a:gd name="T23" fmla="*/ 200 h 260"/>
              <a:gd name="T24" fmla="*/ 401 w 1029"/>
              <a:gd name="T25" fmla="*/ 216 h 260"/>
              <a:gd name="T26" fmla="*/ 433 w 1029"/>
              <a:gd name="T27" fmla="*/ 232 h 260"/>
              <a:gd name="T28" fmla="*/ 465 w 1029"/>
              <a:gd name="T29" fmla="*/ 248 h 260"/>
              <a:gd name="T30" fmla="*/ 497 w 1029"/>
              <a:gd name="T31" fmla="*/ 256 h 260"/>
              <a:gd name="T32" fmla="*/ 533 w 1029"/>
              <a:gd name="T33" fmla="*/ 260 h 260"/>
              <a:gd name="T34" fmla="*/ 565 w 1029"/>
              <a:gd name="T35" fmla="*/ 252 h 260"/>
              <a:gd name="T36" fmla="*/ 597 w 1029"/>
              <a:gd name="T37" fmla="*/ 240 h 260"/>
              <a:gd name="T38" fmla="*/ 629 w 1029"/>
              <a:gd name="T39" fmla="*/ 228 h 260"/>
              <a:gd name="T40" fmla="*/ 665 w 1029"/>
              <a:gd name="T41" fmla="*/ 220 h 260"/>
              <a:gd name="T42" fmla="*/ 697 w 1029"/>
              <a:gd name="T43" fmla="*/ 220 h 260"/>
              <a:gd name="T44" fmla="*/ 729 w 1029"/>
              <a:gd name="T45" fmla="*/ 224 h 260"/>
              <a:gd name="T46" fmla="*/ 761 w 1029"/>
              <a:gd name="T47" fmla="*/ 236 h 260"/>
              <a:gd name="T48" fmla="*/ 797 w 1029"/>
              <a:gd name="T49" fmla="*/ 248 h 260"/>
              <a:gd name="T50" fmla="*/ 829 w 1029"/>
              <a:gd name="T51" fmla="*/ 256 h 260"/>
              <a:gd name="T52" fmla="*/ 861 w 1029"/>
              <a:gd name="T53" fmla="*/ 260 h 260"/>
              <a:gd name="T54" fmla="*/ 893 w 1029"/>
              <a:gd name="T55" fmla="*/ 252 h 260"/>
              <a:gd name="T56" fmla="*/ 929 w 1029"/>
              <a:gd name="T57" fmla="*/ 232 h 260"/>
              <a:gd name="T58" fmla="*/ 961 w 1029"/>
              <a:gd name="T59" fmla="*/ 208 h 260"/>
              <a:gd name="T60" fmla="*/ 993 w 1029"/>
              <a:gd name="T61" fmla="*/ 180 h 260"/>
              <a:gd name="T62" fmla="*/ 1029 w 1029"/>
              <a:gd name="T63" fmla="*/ 160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260">
                <a:moveTo>
                  <a:pt x="0" y="0"/>
                </a:moveTo>
                <a:lnTo>
                  <a:pt x="36" y="20"/>
                </a:lnTo>
                <a:lnTo>
                  <a:pt x="68" y="60"/>
                </a:lnTo>
                <a:lnTo>
                  <a:pt x="100" y="108"/>
                </a:lnTo>
                <a:lnTo>
                  <a:pt x="137" y="144"/>
                </a:lnTo>
                <a:lnTo>
                  <a:pt x="169" y="168"/>
                </a:lnTo>
                <a:lnTo>
                  <a:pt x="201" y="180"/>
                </a:lnTo>
                <a:lnTo>
                  <a:pt x="233" y="188"/>
                </a:lnTo>
                <a:lnTo>
                  <a:pt x="269" y="188"/>
                </a:lnTo>
                <a:lnTo>
                  <a:pt x="301" y="188"/>
                </a:lnTo>
                <a:lnTo>
                  <a:pt x="333" y="192"/>
                </a:lnTo>
                <a:lnTo>
                  <a:pt x="365" y="200"/>
                </a:lnTo>
                <a:lnTo>
                  <a:pt x="401" y="216"/>
                </a:lnTo>
                <a:lnTo>
                  <a:pt x="433" y="232"/>
                </a:lnTo>
                <a:lnTo>
                  <a:pt x="465" y="248"/>
                </a:lnTo>
                <a:lnTo>
                  <a:pt x="497" y="256"/>
                </a:lnTo>
                <a:lnTo>
                  <a:pt x="533" y="260"/>
                </a:lnTo>
                <a:lnTo>
                  <a:pt x="565" y="252"/>
                </a:lnTo>
                <a:lnTo>
                  <a:pt x="597" y="240"/>
                </a:lnTo>
                <a:lnTo>
                  <a:pt x="629" y="228"/>
                </a:lnTo>
                <a:lnTo>
                  <a:pt x="665" y="220"/>
                </a:lnTo>
                <a:lnTo>
                  <a:pt x="697" y="220"/>
                </a:lnTo>
                <a:lnTo>
                  <a:pt x="729" y="224"/>
                </a:lnTo>
                <a:lnTo>
                  <a:pt x="761" y="236"/>
                </a:lnTo>
                <a:lnTo>
                  <a:pt x="797" y="248"/>
                </a:lnTo>
                <a:lnTo>
                  <a:pt x="829" y="256"/>
                </a:lnTo>
                <a:lnTo>
                  <a:pt x="861" y="260"/>
                </a:lnTo>
                <a:lnTo>
                  <a:pt x="893" y="252"/>
                </a:lnTo>
                <a:lnTo>
                  <a:pt x="929" y="232"/>
                </a:lnTo>
                <a:lnTo>
                  <a:pt x="961" y="208"/>
                </a:lnTo>
                <a:lnTo>
                  <a:pt x="993" y="180"/>
                </a:lnTo>
                <a:lnTo>
                  <a:pt x="1029" y="160"/>
                </a:lnTo>
              </a:path>
            </a:pathLst>
          </a:custGeom>
          <a:noFill/>
          <a:ln w="0">
            <a:solidFill>
              <a:schemeClr val="tx2">
                <a:lumMod val="60000"/>
                <a:lumOff val="40000"/>
              </a:schemeClr>
            </a:solidFill>
            <a:prstDash val="sysDot"/>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09" name="Freeform 1353"/>
          <p:cNvSpPr>
            <a:spLocks/>
          </p:cNvSpPr>
          <p:nvPr/>
        </p:nvSpPr>
        <p:spPr bwMode="auto">
          <a:xfrm>
            <a:off x="1671960" y="1878236"/>
            <a:ext cx="1769666" cy="476250"/>
          </a:xfrm>
          <a:custGeom>
            <a:avLst/>
            <a:gdLst>
              <a:gd name="T0" fmla="*/ 0 w 1029"/>
              <a:gd name="T1" fmla="*/ 252 h 300"/>
              <a:gd name="T2" fmla="*/ 36 w 1029"/>
              <a:gd name="T3" fmla="*/ 248 h 300"/>
              <a:gd name="T4" fmla="*/ 68 w 1029"/>
              <a:gd name="T5" fmla="*/ 212 h 300"/>
              <a:gd name="T6" fmla="*/ 100 w 1029"/>
              <a:gd name="T7" fmla="*/ 160 h 300"/>
              <a:gd name="T8" fmla="*/ 137 w 1029"/>
              <a:gd name="T9" fmla="*/ 120 h 300"/>
              <a:gd name="T10" fmla="*/ 169 w 1029"/>
              <a:gd name="T11" fmla="*/ 84 h 300"/>
              <a:gd name="T12" fmla="*/ 201 w 1029"/>
              <a:gd name="T13" fmla="*/ 52 h 300"/>
              <a:gd name="T14" fmla="*/ 233 w 1029"/>
              <a:gd name="T15" fmla="*/ 28 h 300"/>
              <a:gd name="T16" fmla="*/ 269 w 1029"/>
              <a:gd name="T17" fmla="*/ 12 h 300"/>
              <a:gd name="T18" fmla="*/ 301 w 1029"/>
              <a:gd name="T19" fmla="*/ 0 h 300"/>
              <a:gd name="T20" fmla="*/ 333 w 1029"/>
              <a:gd name="T21" fmla="*/ 0 h 300"/>
              <a:gd name="T22" fmla="*/ 365 w 1029"/>
              <a:gd name="T23" fmla="*/ 0 h 300"/>
              <a:gd name="T24" fmla="*/ 401 w 1029"/>
              <a:gd name="T25" fmla="*/ 4 h 300"/>
              <a:gd name="T26" fmla="*/ 433 w 1029"/>
              <a:gd name="T27" fmla="*/ 12 h 300"/>
              <a:gd name="T28" fmla="*/ 465 w 1029"/>
              <a:gd name="T29" fmla="*/ 24 h 300"/>
              <a:gd name="T30" fmla="*/ 497 w 1029"/>
              <a:gd name="T31" fmla="*/ 36 h 300"/>
              <a:gd name="T32" fmla="*/ 533 w 1029"/>
              <a:gd name="T33" fmla="*/ 56 h 300"/>
              <a:gd name="T34" fmla="*/ 565 w 1029"/>
              <a:gd name="T35" fmla="*/ 76 h 300"/>
              <a:gd name="T36" fmla="*/ 597 w 1029"/>
              <a:gd name="T37" fmla="*/ 100 h 300"/>
              <a:gd name="T38" fmla="*/ 629 w 1029"/>
              <a:gd name="T39" fmla="*/ 124 h 300"/>
              <a:gd name="T40" fmla="*/ 665 w 1029"/>
              <a:gd name="T41" fmla="*/ 148 h 300"/>
              <a:gd name="T42" fmla="*/ 697 w 1029"/>
              <a:gd name="T43" fmla="*/ 172 h 300"/>
              <a:gd name="T44" fmla="*/ 729 w 1029"/>
              <a:gd name="T45" fmla="*/ 192 h 300"/>
              <a:gd name="T46" fmla="*/ 761 w 1029"/>
              <a:gd name="T47" fmla="*/ 212 h 300"/>
              <a:gd name="T48" fmla="*/ 797 w 1029"/>
              <a:gd name="T49" fmla="*/ 232 h 300"/>
              <a:gd name="T50" fmla="*/ 829 w 1029"/>
              <a:gd name="T51" fmla="*/ 256 h 300"/>
              <a:gd name="T52" fmla="*/ 861 w 1029"/>
              <a:gd name="T53" fmla="*/ 276 h 300"/>
              <a:gd name="T54" fmla="*/ 893 w 1029"/>
              <a:gd name="T55" fmla="*/ 292 h 300"/>
              <a:gd name="T56" fmla="*/ 929 w 1029"/>
              <a:gd name="T57" fmla="*/ 300 h 300"/>
              <a:gd name="T58" fmla="*/ 961 w 1029"/>
              <a:gd name="T59" fmla="*/ 300 h 300"/>
              <a:gd name="T60" fmla="*/ 993 w 1029"/>
              <a:gd name="T61" fmla="*/ 292 h 300"/>
              <a:gd name="T62" fmla="*/ 1029 w 1029"/>
              <a:gd name="T63" fmla="*/ 280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300">
                <a:moveTo>
                  <a:pt x="0" y="252"/>
                </a:moveTo>
                <a:lnTo>
                  <a:pt x="36" y="248"/>
                </a:lnTo>
                <a:lnTo>
                  <a:pt x="68" y="212"/>
                </a:lnTo>
                <a:lnTo>
                  <a:pt x="100" y="160"/>
                </a:lnTo>
                <a:lnTo>
                  <a:pt x="137" y="120"/>
                </a:lnTo>
                <a:lnTo>
                  <a:pt x="169" y="84"/>
                </a:lnTo>
                <a:lnTo>
                  <a:pt x="201" y="52"/>
                </a:lnTo>
                <a:lnTo>
                  <a:pt x="233" y="28"/>
                </a:lnTo>
                <a:lnTo>
                  <a:pt x="269" y="12"/>
                </a:lnTo>
                <a:lnTo>
                  <a:pt x="301" y="0"/>
                </a:lnTo>
                <a:lnTo>
                  <a:pt x="333" y="0"/>
                </a:lnTo>
                <a:lnTo>
                  <a:pt x="365" y="0"/>
                </a:lnTo>
                <a:lnTo>
                  <a:pt x="401" y="4"/>
                </a:lnTo>
                <a:lnTo>
                  <a:pt x="433" y="12"/>
                </a:lnTo>
                <a:lnTo>
                  <a:pt x="465" y="24"/>
                </a:lnTo>
                <a:lnTo>
                  <a:pt x="497" y="36"/>
                </a:lnTo>
                <a:lnTo>
                  <a:pt x="533" y="56"/>
                </a:lnTo>
                <a:lnTo>
                  <a:pt x="565" y="76"/>
                </a:lnTo>
                <a:lnTo>
                  <a:pt x="597" y="100"/>
                </a:lnTo>
                <a:lnTo>
                  <a:pt x="629" y="124"/>
                </a:lnTo>
                <a:lnTo>
                  <a:pt x="665" y="148"/>
                </a:lnTo>
                <a:lnTo>
                  <a:pt x="697" y="172"/>
                </a:lnTo>
                <a:lnTo>
                  <a:pt x="729" y="192"/>
                </a:lnTo>
                <a:lnTo>
                  <a:pt x="761" y="212"/>
                </a:lnTo>
                <a:lnTo>
                  <a:pt x="797" y="232"/>
                </a:lnTo>
                <a:lnTo>
                  <a:pt x="829" y="256"/>
                </a:lnTo>
                <a:lnTo>
                  <a:pt x="861" y="276"/>
                </a:lnTo>
                <a:lnTo>
                  <a:pt x="893" y="292"/>
                </a:lnTo>
                <a:lnTo>
                  <a:pt x="929" y="300"/>
                </a:lnTo>
                <a:lnTo>
                  <a:pt x="961" y="300"/>
                </a:lnTo>
                <a:lnTo>
                  <a:pt x="993" y="292"/>
                </a:lnTo>
                <a:lnTo>
                  <a:pt x="1029" y="280"/>
                </a:lnTo>
              </a:path>
            </a:pathLst>
          </a:custGeom>
          <a:noFill/>
          <a:ln w="0">
            <a:solidFill>
              <a:schemeClr val="tx2">
                <a:lumMod val="60000"/>
                <a:lumOff val="40000"/>
              </a:schemeClr>
            </a:solidFill>
            <a:prstDash val="sysDot"/>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10" name="Freeform 1354"/>
          <p:cNvSpPr>
            <a:spLocks/>
          </p:cNvSpPr>
          <p:nvPr/>
        </p:nvSpPr>
        <p:spPr bwMode="auto">
          <a:xfrm>
            <a:off x="1671960" y="2278286"/>
            <a:ext cx="1769666" cy="292100"/>
          </a:xfrm>
          <a:custGeom>
            <a:avLst/>
            <a:gdLst>
              <a:gd name="T0" fmla="*/ 0 w 1029"/>
              <a:gd name="T1" fmla="*/ 0 h 184"/>
              <a:gd name="T2" fmla="*/ 36 w 1029"/>
              <a:gd name="T3" fmla="*/ 12 h 184"/>
              <a:gd name="T4" fmla="*/ 68 w 1029"/>
              <a:gd name="T5" fmla="*/ 32 h 184"/>
              <a:gd name="T6" fmla="*/ 100 w 1029"/>
              <a:gd name="T7" fmla="*/ 52 h 184"/>
              <a:gd name="T8" fmla="*/ 137 w 1029"/>
              <a:gd name="T9" fmla="*/ 64 h 184"/>
              <a:gd name="T10" fmla="*/ 169 w 1029"/>
              <a:gd name="T11" fmla="*/ 72 h 184"/>
              <a:gd name="T12" fmla="*/ 201 w 1029"/>
              <a:gd name="T13" fmla="*/ 76 h 184"/>
              <a:gd name="T14" fmla="*/ 233 w 1029"/>
              <a:gd name="T15" fmla="*/ 76 h 184"/>
              <a:gd name="T16" fmla="*/ 269 w 1029"/>
              <a:gd name="T17" fmla="*/ 80 h 184"/>
              <a:gd name="T18" fmla="*/ 301 w 1029"/>
              <a:gd name="T19" fmla="*/ 88 h 184"/>
              <a:gd name="T20" fmla="*/ 333 w 1029"/>
              <a:gd name="T21" fmla="*/ 104 h 184"/>
              <a:gd name="T22" fmla="*/ 365 w 1029"/>
              <a:gd name="T23" fmla="*/ 120 h 184"/>
              <a:gd name="T24" fmla="*/ 401 w 1029"/>
              <a:gd name="T25" fmla="*/ 140 h 184"/>
              <a:gd name="T26" fmla="*/ 433 w 1029"/>
              <a:gd name="T27" fmla="*/ 160 h 184"/>
              <a:gd name="T28" fmla="*/ 465 w 1029"/>
              <a:gd name="T29" fmla="*/ 176 h 184"/>
              <a:gd name="T30" fmla="*/ 497 w 1029"/>
              <a:gd name="T31" fmla="*/ 184 h 184"/>
              <a:gd name="T32" fmla="*/ 533 w 1029"/>
              <a:gd name="T33" fmla="*/ 184 h 184"/>
              <a:gd name="T34" fmla="*/ 565 w 1029"/>
              <a:gd name="T35" fmla="*/ 172 h 184"/>
              <a:gd name="T36" fmla="*/ 597 w 1029"/>
              <a:gd name="T37" fmla="*/ 156 h 184"/>
              <a:gd name="T38" fmla="*/ 629 w 1029"/>
              <a:gd name="T39" fmla="*/ 140 h 184"/>
              <a:gd name="T40" fmla="*/ 665 w 1029"/>
              <a:gd name="T41" fmla="*/ 132 h 184"/>
              <a:gd name="T42" fmla="*/ 697 w 1029"/>
              <a:gd name="T43" fmla="*/ 128 h 184"/>
              <a:gd name="T44" fmla="*/ 729 w 1029"/>
              <a:gd name="T45" fmla="*/ 136 h 184"/>
              <a:gd name="T46" fmla="*/ 761 w 1029"/>
              <a:gd name="T47" fmla="*/ 148 h 184"/>
              <a:gd name="T48" fmla="*/ 797 w 1029"/>
              <a:gd name="T49" fmla="*/ 164 h 184"/>
              <a:gd name="T50" fmla="*/ 829 w 1029"/>
              <a:gd name="T51" fmla="*/ 176 h 184"/>
              <a:gd name="T52" fmla="*/ 861 w 1029"/>
              <a:gd name="T53" fmla="*/ 184 h 184"/>
              <a:gd name="T54" fmla="*/ 893 w 1029"/>
              <a:gd name="T55" fmla="*/ 184 h 184"/>
              <a:gd name="T56" fmla="*/ 929 w 1029"/>
              <a:gd name="T57" fmla="*/ 172 h 184"/>
              <a:gd name="T58" fmla="*/ 961 w 1029"/>
              <a:gd name="T59" fmla="*/ 152 h 184"/>
              <a:gd name="T60" fmla="*/ 993 w 1029"/>
              <a:gd name="T61" fmla="*/ 128 h 184"/>
              <a:gd name="T62" fmla="*/ 1029 w 1029"/>
              <a:gd name="T63" fmla="*/ 10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184">
                <a:moveTo>
                  <a:pt x="0" y="0"/>
                </a:moveTo>
                <a:lnTo>
                  <a:pt x="36" y="12"/>
                </a:lnTo>
                <a:lnTo>
                  <a:pt x="68" y="32"/>
                </a:lnTo>
                <a:lnTo>
                  <a:pt x="100" y="52"/>
                </a:lnTo>
                <a:lnTo>
                  <a:pt x="137" y="64"/>
                </a:lnTo>
                <a:lnTo>
                  <a:pt x="169" y="72"/>
                </a:lnTo>
                <a:lnTo>
                  <a:pt x="201" y="76"/>
                </a:lnTo>
                <a:lnTo>
                  <a:pt x="233" y="76"/>
                </a:lnTo>
                <a:lnTo>
                  <a:pt x="269" y="80"/>
                </a:lnTo>
                <a:lnTo>
                  <a:pt x="301" y="88"/>
                </a:lnTo>
                <a:lnTo>
                  <a:pt x="333" y="104"/>
                </a:lnTo>
                <a:lnTo>
                  <a:pt x="365" y="120"/>
                </a:lnTo>
                <a:lnTo>
                  <a:pt x="401" y="140"/>
                </a:lnTo>
                <a:lnTo>
                  <a:pt x="433" y="160"/>
                </a:lnTo>
                <a:lnTo>
                  <a:pt x="465" y="176"/>
                </a:lnTo>
                <a:lnTo>
                  <a:pt x="497" y="184"/>
                </a:lnTo>
                <a:lnTo>
                  <a:pt x="533" y="184"/>
                </a:lnTo>
                <a:lnTo>
                  <a:pt x="565" y="172"/>
                </a:lnTo>
                <a:lnTo>
                  <a:pt x="597" y="156"/>
                </a:lnTo>
                <a:lnTo>
                  <a:pt x="629" y="140"/>
                </a:lnTo>
                <a:lnTo>
                  <a:pt x="665" y="132"/>
                </a:lnTo>
                <a:lnTo>
                  <a:pt x="697" y="128"/>
                </a:lnTo>
                <a:lnTo>
                  <a:pt x="729" y="136"/>
                </a:lnTo>
                <a:lnTo>
                  <a:pt x="761" y="148"/>
                </a:lnTo>
                <a:lnTo>
                  <a:pt x="797" y="164"/>
                </a:lnTo>
                <a:lnTo>
                  <a:pt x="829" y="176"/>
                </a:lnTo>
                <a:lnTo>
                  <a:pt x="861" y="184"/>
                </a:lnTo>
                <a:lnTo>
                  <a:pt x="893" y="184"/>
                </a:lnTo>
                <a:lnTo>
                  <a:pt x="929" y="172"/>
                </a:lnTo>
                <a:lnTo>
                  <a:pt x="961" y="152"/>
                </a:lnTo>
                <a:lnTo>
                  <a:pt x="993" y="128"/>
                </a:lnTo>
                <a:lnTo>
                  <a:pt x="1029" y="100"/>
                </a:lnTo>
              </a:path>
            </a:pathLst>
          </a:custGeom>
          <a:noFill/>
          <a:ln w="0">
            <a:solidFill>
              <a:schemeClr val="tx2">
                <a:lumMod val="60000"/>
                <a:lumOff val="40000"/>
              </a:schemeClr>
            </a:solidFill>
            <a:prstDash val="sysDot"/>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11" name="Freeform 1355"/>
          <p:cNvSpPr>
            <a:spLocks/>
          </p:cNvSpPr>
          <p:nvPr/>
        </p:nvSpPr>
        <p:spPr bwMode="auto">
          <a:xfrm>
            <a:off x="1671960" y="1357536"/>
            <a:ext cx="1769666" cy="952500"/>
          </a:xfrm>
          <a:custGeom>
            <a:avLst/>
            <a:gdLst>
              <a:gd name="T0" fmla="*/ 0 w 1029"/>
              <a:gd name="T1" fmla="*/ 600 h 600"/>
              <a:gd name="T2" fmla="*/ 36 w 1029"/>
              <a:gd name="T3" fmla="*/ 600 h 600"/>
              <a:gd name="T4" fmla="*/ 68 w 1029"/>
              <a:gd name="T5" fmla="*/ 580 h 600"/>
              <a:gd name="T6" fmla="*/ 100 w 1029"/>
              <a:gd name="T7" fmla="*/ 548 h 600"/>
              <a:gd name="T8" fmla="*/ 137 w 1029"/>
              <a:gd name="T9" fmla="*/ 516 h 600"/>
              <a:gd name="T10" fmla="*/ 169 w 1029"/>
              <a:gd name="T11" fmla="*/ 488 h 600"/>
              <a:gd name="T12" fmla="*/ 201 w 1029"/>
              <a:gd name="T13" fmla="*/ 464 h 600"/>
              <a:gd name="T14" fmla="*/ 233 w 1029"/>
              <a:gd name="T15" fmla="*/ 444 h 600"/>
              <a:gd name="T16" fmla="*/ 269 w 1029"/>
              <a:gd name="T17" fmla="*/ 420 h 600"/>
              <a:gd name="T18" fmla="*/ 301 w 1029"/>
              <a:gd name="T19" fmla="*/ 400 h 600"/>
              <a:gd name="T20" fmla="*/ 333 w 1029"/>
              <a:gd name="T21" fmla="*/ 380 h 600"/>
              <a:gd name="T22" fmla="*/ 365 w 1029"/>
              <a:gd name="T23" fmla="*/ 356 h 600"/>
              <a:gd name="T24" fmla="*/ 401 w 1029"/>
              <a:gd name="T25" fmla="*/ 332 h 600"/>
              <a:gd name="T26" fmla="*/ 433 w 1029"/>
              <a:gd name="T27" fmla="*/ 300 h 600"/>
              <a:gd name="T28" fmla="*/ 465 w 1029"/>
              <a:gd name="T29" fmla="*/ 264 h 600"/>
              <a:gd name="T30" fmla="*/ 497 w 1029"/>
              <a:gd name="T31" fmla="*/ 224 h 600"/>
              <a:gd name="T32" fmla="*/ 533 w 1029"/>
              <a:gd name="T33" fmla="*/ 188 h 600"/>
              <a:gd name="T34" fmla="*/ 565 w 1029"/>
              <a:gd name="T35" fmla="*/ 164 h 600"/>
              <a:gd name="T36" fmla="*/ 597 w 1029"/>
              <a:gd name="T37" fmla="*/ 144 h 600"/>
              <a:gd name="T38" fmla="*/ 629 w 1029"/>
              <a:gd name="T39" fmla="*/ 132 h 600"/>
              <a:gd name="T40" fmla="*/ 665 w 1029"/>
              <a:gd name="T41" fmla="*/ 124 h 600"/>
              <a:gd name="T42" fmla="*/ 697 w 1029"/>
              <a:gd name="T43" fmla="*/ 116 h 600"/>
              <a:gd name="T44" fmla="*/ 729 w 1029"/>
              <a:gd name="T45" fmla="*/ 108 h 600"/>
              <a:gd name="T46" fmla="*/ 761 w 1029"/>
              <a:gd name="T47" fmla="*/ 100 h 600"/>
              <a:gd name="T48" fmla="*/ 797 w 1029"/>
              <a:gd name="T49" fmla="*/ 84 h 600"/>
              <a:gd name="T50" fmla="*/ 829 w 1029"/>
              <a:gd name="T51" fmla="*/ 64 h 600"/>
              <a:gd name="T52" fmla="*/ 861 w 1029"/>
              <a:gd name="T53" fmla="*/ 44 h 600"/>
              <a:gd name="T54" fmla="*/ 893 w 1029"/>
              <a:gd name="T55" fmla="*/ 20 h 600"/>
              <a:gd name="T56" fmla="*/ 929 w 1029"/>
              <a:gd name="T57" fmla="*/ 4 h 600"/>
              <a:gd name="T58" fmla="*/ 961 w 1029"/>
              <a:gd name="T59" fmla="*/ 0 h 600"/>
              <a:gd name="T60" fmla="*/ 993 w 1029"/>
              <a:gd name="T61" fmla="*/ 0 h 600"/>
              <a:gd name="T62" fmla="*/ 1029 w 1029"/>
              <a:gd name="T63" fmla="*/ 8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600">
                <a:moveTo>
                  <a:pt x="0" y="600"/>
                </a:moveTo>
                <a:lnTo>
                  <a:pt x="36" y="600"/>
                </a:lnTo>
                <a:lnTo>
                  <a:pt x="68" y="580"/>
                </a:lnTo>
                <a:lnTo>
                  <a:pt x="100" y="548"/>
                </a:lnTo>
                <a:lnTo>
                  <a:pt x="137" y="516"/>
                </a:lnTo>
                <a:lnTo>
                  <a:pt x="169" y="488"/>
                </a:lnTo>
                <a:lnTo>
                  <a:pt x="201" y="464"/>
                </a:lnTo>
                <a:lnTo>
                  <a:pt x="233" y="444"/>
                </a:lnTo>
                <a:lnTo>
                  <a:pt x="269" y="420"/>
                </a:lnTo>
                <a:lnTo>
                  <a:pt x="301" y="400"/>
                </a:lnTo>
                <a:lnTo>
                  <a:pt x="333" y="380"/>
                </a:lnTo>
                <a:lnTo>
                  <a:pt x="365" y="356"/>
                </a:lnTo>
                <a:lnTo>
                  <a:pt x="401" y="332"/>
                </a:lnTo>
                <a:lnTo>
                  <a:pt x="433" y="300"/>
                </a:lnTo>
                <a:lnTo>
                  <a:pt x="465" y="264"/>
                </a:lnTo>
                <a:lnTo>
                  <a:pt x="497" y="224"/>
                </a:lnTo>
                <a:lnTo>
                  <a:pt x="533" y="188"/>
                </a:lnTo>
                <a:lnTo>
                  <a:pt x="565" y="164"/>
                </a:lnTo>
                <a:lnTo>
                  <a:pt x="597" y="144"/>
                </a:lnTo>
                <a:lnTo>
                  <a:pt x="629" y="132"/>
                </a:lnTo>
                <a:lnTo>
                  <a:pt x="665" y="124"/>
                </a:lnTo>
                <a:lnTo>
                  <a:pt x="697" y="116"/>
                </a:lnTo>
                <a:lnTo>
                  <a:pt x="729" y="108"/>
                </a:lnTo>
                <a:lnTo>
                  <a:pt x="761" y="100"/>
                </a:lnTo>
                <a:lnTo>
                  <a:pt x="797" y="84"/>
                </a:lnTo>
                <a:lnTo>
                  <a:pt x="829" y="64"/>
                </a:lnTo>
                <a:lnTo>
                  <a:pt x="861" y="44"/>
                </a:lnTo>
                <a:lnTo>
                  <a:pt x="893" y="20"/>
                </a:lnTo>
                <a:lnTo>
                  <a:pt x="929" y="4"/>
                </a:lnTo>
                <a:lnTo>
                  <a:pt x="961" y="0"/>
                </a:lnTo>
                <a:lnTo>
                  <a:pt x="993" y="0"/>
                </a:lnTo>
                <a:lnTo>
                  <a:pt x="1029" y="8"/>
                </a:lnTo>
              </a:path>
            </a:pathLst>
          </a:custGeom>
          <a:noFill/>
          <a:ln w="0">
            <a:solidFill>
              <a:schemeClr val="tx2">
                <a:lumMod val="60000"/>
                <a:lumOff val="40000"/>
              </a:schemeClr>
            </a:solidFill>
            <a:prstDash val="sysDot"/>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12" name="Freeform 1356"/>
          <p:cNvSpPr>
            <a:spLocks/>
          </p:cNvSpPr>
          <p:nvPr/>
        </p:nvSpPr>
        <p:spPr bwMode="auto">
          <a:xfrm>
            <a:off x="1671960" y="2157636"/>
            <a:ext cx="1769666" cy="234950"/>
          </a:xfrm>
          <a:custGeom>
            <a:avLst/>
            <a:gdLst>
              <a:gd name="T0" fmla="*/ 0 w 1029"/>
              <a:gd name="T1" fmla="*/ 148 h 148"/>
              <a:gd name="T2" fmla="*/ 36 w 1029"/>
              <a:gd name="T3" fmla="*/ 140 h 148"/>
              <a:gd name="T4" fmla="*/ 68 w 1029"/>
              <a:gd name="T5" fmla="*/ 124 h 148"/>
              <a:gd name="T6" fmla="*/ 100 w 1029"/>
              <a:gd name="T7" fmla="*/ 112 h 148"/>
              <a:gd name="T8" fmla="*/ 137 w 1029"/>
              <a:gd name="T9" fmla="*/ 92 h 148"/>
              <a:gd name="T10" fmla="*/ 169 w 1029"/>
              <a:gd name="T11" fmla="*/ 72 h 148"/>
              <a:gd name="T12" fmla="*/ 201 w 1029"/>
              <a:gd name="T13" fmla="*/ 48 h 148"/>
              <a:gd name="T14" fmla="*/ 233 w 1029"/>
              <a:gd name="T15" fmla="*/ 28 h 148"/>
              <a:gd name="T16" fmla="*/ 269 w 1029"/>
              <a:gd name="T17" fmla="*/ 12 h 148"/>
              <a:gd name="T18" fmla="*/ 301 w 1029"/>
              <a:gd name="T19" fmla="*/ 0 h 148"/>
              <a:gd name="T20" fmla="*/ 333 w 1029"/>
              <a:gd name="T21" fmla="*/ 0 h 148"/>
              <a:gd name="T22" fmla="*/ 365 w 1029"/>
              <a:gd name="T23" fmla="*/ 0 h 148"/>
              <a:gd name="T24" fmla="*/ 401 w 1029"/>
              <a:gd name="T25" fmla="*/ 8 h 148"/>
              <a:gd name="T26" fmla="*/ 433 w 1029"/>
              <a:gd name="T27" fmla="*/ 12 h 148"/>
              <a:gd name="T28" fmla="*/ 465 w 1029"/>
              <a:gd name="T29" fmla="*/ 16 h 148"/>
              <a:gd name="T30" fmla="*/ 497 w 1029"/>
              <a:gd name="T31" fmla="*/ 16 h 148"/>
              <a:gd name="T32" fmla="*/ 533 w 1029"/>
              <a:gd name="T33" fmla="*/ 16 h 148"/>
              <a:gd name="T34" fmla="*/ 565 w 1029"/>
              <a:gd name="T35" fmla="*/ 16 h 148"/>
              <a:gd name="T36" fmla="*/ 597 w 1029"/>
              <a:gd name="T37" fmla="*/ 16 h 148"/>
              <a:gd name="T38" fmla="*/ 629 w 1029"/>
              <a:gd name="T39" fmla="*/ 24 h 148"/>
              <a:gd name="T40" fmla="*/ 665 w 1029"/>
              <a:gd name="T41" fmla="*/ 32 h 148"/>
              <a:gd name="T42" fmla="*/ 697 w 1029"/>
              <a:gd name="T43" fmla="*/ 44 h 148"/>
              <a:gd name="T44" fmla="*/ 729 w 1029"/>
              <a:gd name="T45" fmla="*/ 56 h 148"/>
              <a:gd name="T46" fmla="*/ 761 w 1029"/>
              <a:gd name="T47" fmla="*/ 68 h 148"/>
              <a:gd name="T48" fmla="*/ 797 w 1029"/>
              <a:gd name="T49" fmla="*/ 76 h 148"/>
              <a:gd name="T50" fmla="*/ 829 w 1029"/>
              <a:gd name="T51" fmla="*/ 80 h 148"/>
              <a:gd name="T52" fmla="*/ 861 w 1029"/>
              <a:gd name="T53" fmla="*/ 80 h 148"/>
              <a:gd name="T54" fmla="*/ 893 w 1029"/>
              <a:gd name="T55" fmla="*/ 76 h 148"/>
              <a:gd name="T56" fmla="*/ 929 w 1029"/>
              <a:gd name="T57" fmla="*/ 72 h 148"/>
              <a:gd name="T58" fmla="*/ 961 w 1029"/>
              <a:gd name="T59" fmla="*/ 76 h 148"/>
              <a:gd name="T60" fmla="*/ 993 w 1029"/>
              <a:gd name="T61" fmla="*/ 80 h 148"/>
              <a:gd name="T62" fmla="*/ 1029 w 1029"/>
              <a:gd name="T63" fmla="*/ 8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148">
                <a:moveTo>
                  <a:pt x="0" y="148"/>
                </a:moveTo>
                <a:lnTo>
                  <a:pt x="36" y="140"/>
                </a:lnTo>
                <a:lnTo>
                  <a:pt x="68" y="124"/>
                </a:lnTo>
                <a:lnTo>
                  <a:pt x="100" y="112"/>
                </a:lnTo>
                <a:lnTo>
                  <a:pt x="137" y="92"/>
                </a:lnTo>
                <a:lnTo>
                  <a:pt x="169" y="72"/>
                </a:lnTo>
                <a:lnTo>
                  <a:pt x="201" y="48"/>
                </a:lnTo>
                <a:lnTo>
                  <a:pt x="233" y="28"/>
                </a:lnTo>
                <a:lnTo>
                  <a:pt x="269" y="12"/>
                </a:lnTo>
                <a:lnTo>
                  <a:pt x="301" y="0"/>
                </a:lnTo>
                <a:lnTo>
                  <a:pt x="333" y="0"/>
                </a:lnTo>
                <a:lnTo>
                  <a:pt x="365" y="0"/>
                </a:lnTo>
                <a:lnTo>
                  <a:pt x="401" y="8"/>
                </a:lnTo>
                <a:lnTo>
                  <a:pt x="433" y="12"/>
                </a:lnTo>
                <a:lnTo>
                  <a:pt x="465" y="16"/>
                </a:lnTo>
                <a:lnTo>
                  <a:pt x="497" y="16"/>
                </a:lnTo>
                <a:lnTo>
                  <a:pt x="533" y="16"/>
                </a:lnTo>
                <a:lnTo>
                  <a:pt x="565" y="16"/>
                </a:lnTo>
                <a:lnTo>
                  <a:pt x="597" y="16"/>
                </a:lnTo>
                <a:lnTo>
                  <a:pt x="629" y="24"/>
                </a:lnTo>
                <a:lnTo>
                  <a:pt x="665" y="32"/>
                </a:lnTo>
                <a:lnTo>
                  <a:pt x="697" y="44"/>
                </a:lnTo>
                <a:lnTo>
                  <a:pt x="729" y="56"/>
                </a:lnTo>
                <a:lnTo>
                  <a:pt x="761" y="68"/>
                </a:lnTo>
                <a:lnTo>
                  <a:pt x="797" y="76"/>
                </a:lnTo>
                <a:lnTo>
                  <a:pt x="829" y="80"/>
                </a:lnTo>
                <a:lnTo>
                  <a:pt x="861" y="80"/>
                </a:lnTo>
                <a:lnTo>
                  <a:pt x="893" y="76"/>
                </a:lnTo>
                <a:lnTo>
                  <a:pt x="929" y="72"/>
                </a:lnTo>
                <a:lnTo>
                  <a:pt x="961" y="76"/>
                </a:lnTo>
                <a:lnTo>
                  <a:pt x="993" y="80"/>
                </a:lnTo>
                <a:lnTo>
                  <a:pt x="1029" y="88"/>
                </a:lnTo>
              </a:path>
            </a:pathLst>
          </a:custGeom>
          <a:noFill/>
          <a:ln w="0">
            <a:solidFill>
              <a:schemeClr val="tx2">
                <a:lumMod val="60000"/>
                <a:lumOff val="40000"/>
              </a:schemeClr>
            </a:solidFill>
            <a:prstDash val="sysDot"/>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13" name="Freeform 1357"/>
          <p:cNvSpPr>
            <a:spLocks/>
          </p:cNvSpPr>
          <p:nvPr/>
        </p:nvSpPr>
        <p:spPr bwMode="auto">
          <a:xfrm>
            <a:off x="1671960" y="2310036"/>
            <a:ext cx="1769666" cy="209550"/>
          </a:xfrm>
          <a:custGeom>
            <a:avLst/>
            <a:gdLst>
              <a:gd name="T0" fmla="*/ 0 w 1029"/>
              <a:gd name="T1" fmla="*/ 0 h 132"/>
              <a:gd name="T2" fmla="*/ 36 w 1029"/>
              <a:gd name="T3" fmla="*/ 0 h 132"/>
              <a:gd name="T4" fmla="*/ 68 w 1029"/>
              <a:gd name="T5" fmla="*/ 16 h 132"/>
              <a:gd name="T6" fmla="*/ 100 w 1029"/>
              <a:gd name="T7" fmla="*/ 40 h 132"/>
              <a:gd name="T8" fmla="*/ 137 w 1029"/>
              <a:gd name="T9" fmla="*/ 64 h 132"/>
              <a:gd name="T10" fmla="*/ 169 w 1029"/>
              <a:gd name="T11" fmla="*/ 88 h 132"/>
              <a:gd name="T12" fmla="*/ 201 w 1029"/>
              <a:gd name="T13" fmla="*/ 108 h 132"/>
              <a:gd name="T14" fmla="*/ 233 w 1029"/>
              <a:gd name="T15" fmla="*/ 120 h 132"/>
              <a:gd name="T16" fmla="*/ 269 w 1029"/>
              <a:gd name="T17" fmla="*/ 128 h 132"/>
              <a:gd name="T18" fmla="*/ 301 w 1029"/>
              <a:gd name="T19" fmla="*/ 128 h 132"/>
              <a:gd name="T20" fmla="*/ 333 w 1029"/>
              <a:gd name="T21" fmla="*/ 120 h 132"/>
              <a:gd name="T22" fmla="*/ 365 w 1029"/>
              <a:gd name="T23" fmla="*/ 108 h 132"/>
              <a:gd name="T24" fmla="*/ 401 w 1029"/>
              <a:gd name="T25" fmla="*/ 92 h 132"/>
              <a:gd name="T26" fmla="*/ 433 w 1029"/>
              <a:gd name="T27" fmla="*/ 80 h 132"/>
              <a:gd name="T28" fmla="*/ 465 w 1029"/>
              <a:gd name="T29" fmla="*/ 68 h 132"/>
              <a:gd name="T30" fmla="*/ 497 w 1029"/>
              <a:gd name="T31" fmla="*/ 60 h 132"/>
              <a:gd name="T32" fmla="*/ 533 w 1029"/>
              <a:gd name="T33" fmla="*/ 56 h 132"/>
              <a:gd name="T34" fmla="*/ 565 w 1029"/>
              <a:gd name="T35" fmla="*/ 64 h 132"/>
              <a:gd name="T36" fmla="*/ 597 w 1029"/>
              <a:gd name="T37" fmla="*/ 76 h 132"/>
              <a:gd name="T38" fmla="*/ 629 w 1029"/>
              <a:gd name="T39" fmla="*/ 92 h 132"/>
              <a:gd name="T40" fmla="*/ 665 w 1029"/>
              <a:gd name="T41" fmla="*/ 108 h 132"/>
              <a:gd name="T42" fmla="*/ 697 w 1029"/>
              <a:gd name="T43" fmla="*/ 120 h 132"/>
              <a:gd name="T44" fmla="*/ 729 w 1029"/>
              <a:gd name="T45" fmla="*/ 128 h 132"/>
              <a:gd name="T46" fmla="*/ 761 w 1029"/>
              <a:gd name="T47" fmla="*/ 132 h 132"/>
              <a:gd name="T48" fmla="*/ 797 w 1029"/>
              <a:gd name="T49" fmla="*/ 124 h 132"/>
              <a:gd name="T50" fmla="*/ 829 w 1029"/>
              <a:gd name="T51" fmla="*/ 108 h 132"/>
              <a:gd name="T52" fmla="*/ 861 w 1029"/>
              <a:gd name="T53" fmla="*/ 88 h 132"/>
              <a:gd name="T54" fmla="*/ 893 w 1029"/>
              <a:gd name="T55" fmla="*/ 64 h 132"/>
              <a:gd name="T56" fmla="*/ 929 w 1029"/>
              <a:gd name="T57" fmla="*/ 40 h 132"/>
              <a:gd name="T58" fmla="*/ 961 w 1029"/>
              <a:gd name="T59" fmla="*/ 28 h 132"/>
              <a:gd name="T60" fmla="*/ 993 w 1029"/>
              <a:gd name="T61" fmla="*/ 28 h 132"/>
              <a:gd name="T62" fmla="*/ 1029 w 1029"/>
              <a:gd name="T63" fmla="*/ 36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132">
                <a:moveTo>
                  <a:pt x="0" y="0"/>
                </a:moveTo>
                <a:lnTo>
                  <a:pt x="36" y="0"/>
                </a:lnTo>
                <a:lnTo>
                  <a:pt x="68" y="16"/>
                </a:lnTo>
                <a:lnTo>
                  <a:pt x="100" y="40"/>
                </a:lnTo>
                <a:lnTo>
                  <a:pt x="137" y="64"/>
                </a:lnTo>
                <a:lnTo>
                  <a:pt x="169" y="88"/>
                </a:lnTo>
                <a:lnTo>
                  <a:pt x="201" y="108"/>
                </a:lnTo>
                <a:lnTo>
                  <a:pt x="233" y="120"/>
                </a:lnTo>
                <a:lnTo>
                  <a:pt x="269" y="128"/>
                </a:lnTo>
                <a:lnTo>
                  <a:pt x="301" y="128"/>
                </a:lnTo>
                <a:lnTo>
                  <a:pt x="333" y="120"/>
                </a:lnTo>
                <a:lnTo>
                  <a:pt x="365" y="108"/>
                </a:lnTo>
                <a:lnTo>
                  <a:pt x="401" y="92"/>
                </a:lnTo>
                <a:lnTo>
                  <a:pt x="433" y="80"/>
                </a:lnTo>
                <a:lnTo>
                  <a:pt x="465" y="68"/>
                </a:lnTo>
                <a:lnTo>
                  <a:pt x="497" y="60"/>
                </a:lnTo>
                <a:lnTo>
                  <a:pt x="533" y="56"/>
                </a:lnTo>
                <a:lnTo>
                  <a:pt x="565" y="64"/>
                </a:lnTo>
                <a:lnTo>
                  <a:pt x="597" y="76"/>
                </a:lnTo>
                <a:lnTo>
                  <a:pt x="629" y="92"/>
                </a:lnTo>
                <a:lnTo>
                  <a:pt x="665" y="108"/>
                </a:lnTo>
                <a:lnTo>
                  <a:pt x="697" y="120"/>
                </a:lnTo>
                <a:lnTo>
                  <a:pt x="729" y="128"/>
                </a:lnTo>
                <a:lnTo>
                  <a:pt x="761" y="132"/>
                </a:lnTo>
                <a:lnTo>
                  <a:pt x="797" y="124"/>
                </a:lnTo>
                <a:lnTo>
                  <a:pt x="829" y="108"/>
                </a:lnTo>
                <a:lnTo>
                  <a:pt x="861" y="88"/>
                </a:lnTo>
                <a:lnTo>
                  <a:pt x="893" y="64"/>
                </a:lnTo>
                <a:lnTo>
                  <a:pt x="929" y="40"/>
                </a:lnTo>
                <a:lnTo>
                  <a:pt x="961" y="28"/>
                </a:lnTo>
                <a:lnTo>
                  <a:pt x="993" y="28"/>
                </a:lnTo>
                <a:lnTo>
                  <a:pt x="1029" y="36"/>
                </a:lnTo>
              </a:path>
            </a:pathLst>
          </a:custGeom>
          <a:noFill/>
          <a:ln w="0">
            <a:solidFill>
              <a:schemeClr val="tx2">
                <a:lumMod val="60000"/>
                <a:lumOff val="40000"/>
              </a:schemeClr>
            </a:solidFill>
            <a:prstDash val="sysDot"/>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14" name="Freeform 1358"/>
          <p:cNvSpPr>
            <a:spLocks/>
          </p:cNvSpPr>
          <p:nvPr/>
        </p:nvSpPr>
        <p:spPr bwMode="auto">
          <a:xfrm>
            <a:off x="1671960" y="2265586"/>
            <a:ext cx="1769666" cy="406400"/>
          </a:xfrm>
          <a:custGeom>
            <a:avLst/>
            <a:gdLst>
              <a:gd name="T0" fmla="*/ 0 w 1029"/>
              <a:gd name="T1" fmla="*/ 0 h 256"/>
              <a:gd name="T2" fmla="*/ 36 w 1029"/>
              <a:gd name="T3" fmla="*/ 12 h 256"/>
              <a:gd name="T4" fmla="*/ 68 w 1029"/>
              <a:gd name="T5" fmla="*/ 48 h 256"/>
              <a:gd name="T6" fmla="*/ 100 w 1029"/>
              <a:gd name="T7" fmla="*/ 96 h 256"/>
              <a:gd name="T8" fmla="*/ 137 w 1029"/>
              <a:gd name="T9" fmla="*/ 140 h 256"/>
              <a:gd name="T10" fmla="*/ 169 w 1029"/>
              <a:gd name="T11" fmla="*/ 180 h 256"/>
              <a:gd name="T12" fmla="*/ 201 w 1029"/>
              <a:gd name="T13" fmla="*/ 216 h 256"/>
              <a:gd name="T14" fmla="*/ 233 w 1029"/>
              <a:gd name="T15" fmla="*/ 244 h 256"/>
              <a:gd name="T16" fmla="*/ 269 w 1029"/>
              <a:gd name="T17" fmla="*/ 256 h 256"/>
              <a:gd name="T18" fmla="*/ 301 w 1029"/>
              <a:gd name="T19" fmla="*/ 252 h 256"/>
              <a:gd name="T20" fmla="*/ 333 w 1029"/>
              <a:gd name="T21" fmla="*/ 236 h 256"/>
              <a:gd name="T22" fmla="*/ 365 w 1029"/>
              <a:gd name="T23" fmla="*/ 212 h 256"/>
              <a:gd name="T24" fmla="*/ 401 w 1029"/>
              <a:gd name="T25" fmla="*/ 192 h 256"/>
              <a:gd name="T26" fmla="*/ 433 w 1029"/>
              <a:gd name="T27" fmla="*/ 172 h 256"/>
              <a:gd name="T28" fmla="*/ 465 w 1029"/>
              <a:gd name="T29" fmla="*/ 168 h 256"/>
              <a:gd name="T30" fmla="*/ 497 w 1029"/>
              <a:gd name="T31" fmla="*/ 172 h 256"/>
              <a:gd name="T32" fmla="*/ 533 w 1029"/>
              <a:gd name="T33" fmla="*/ 188 h 256"/>
              <a:gd name="T34" fmla="*/ 565 w 1029"/>
              <a:gd name="T35" fmla="*/ 208 h 256"/>
              <a:gd name="T36" fmla="*/ 597 w 1029"/>
              <a:gd name="T37" fmla="*/ 232 h 256"/>
              <a:gd name="T38" fmla="*/ 629 w 1029"/>
              <a:gd name="T39" fmla="*/ 248 h 256"/>
              <a:gd name="T40" fmla="*/ 665 w 1029"/>
              <a:gd name="T41" fmla="*/ 256 h 256"/>
              <a:gd name="T42" fmla="*/ 697 w 1029"/>
              <a:gd name="T43" fmla="*/ 248 h 256"/>
              <a:gd name="T44" fmla="*/ 729 w 1029"/>
              <a:gd name="T45" fmla="*/ 232 h 256"/>
              <a:gd name="T46" fmla="*/ 761 w 1029"/>
              <a:gd name="T47" fmla="*/ 208 h 256"/>
              <a:gd name="T48" fmla="*/ 797 w 1029"/>
              <a:gd name="T49" fmla="*/ 184 h 256"/>
              <a:gd name="T50" fmla="*/ 829 w 1029"/>
              <a:gd name="T51" fmla="*/ 164 h 256"/>
              <a:gd name="T52" fmla="*/ 861 w 1029"/>
              <a:gd name="T53" fmla="*/ 148 h 256"/>
              <a:gd name="T54" fmla="*/ 893 w 1029"/>
              <a:gd name="T55" fmla="*/ 140 h 256"/>
              <a:gd name="T56" fmla="*/ 929 w 1029"/>
              <a:gd name="T57" fmla="*/ 140 h 256"/>
              <a:gd name="T58" fmla="*/ 961 w 1029"/>
              <a:gd name="T59" fmla="*/ 152 h 256"/>
              <a:gd name="T60" fmla="*/ 993 w 1029"/>
              <a:gd name="T61" fmla="*/ 168 h 256"/>
              <a:gd name="T62" fmla="*/ 1029 w 1029"/>
              <a:gd name="T63" fmla="*/ 184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256">
                <a:moveTo>
                  <a:pt x="0" y="0"/>
                </a:moveTo>
                <a:lnTo>
                  <a:pt x="36" y="12"/>
                </a:lnTo>
                <a:lnTo>
                  <a:pt x="68" y="48"/>
                </a:lnTo>
                <a:lnTo>
                  <a:pt x="100" y="96"/>
                </a:lnTo>
                <a:lnTo>
                  <a:pt x="137" y="140"/>
                </a:lnTo>
                <a:lnTo>
                  <a:pt x="169" y="180"/>
                </a:lnTo>
                <a:lnTo>
                  <a:pt x="201" y="216"/>
                </a:lnTo>
                <a:lnTo>
                  <a:pt x="233" y="244"/>
                </a:lnTo>
                <a:lnTo>
                  <a:pt x="269" y="256"/>
                </a:lnTo>
                <a:lnTo>
                  <a:pt x="301" y="252"/>
                </a:lnTo>
                <a:lnTo>
                  <a:pt x="333" y="236"/>
                </a:lnTo>
                <a:lnTo>
                  <a:pt x="365" y="212"/>
                </a:lnTo>
                <a:lnTo>
                  <a:pt x="401" y="192"/>
                </a:lnTo>
                <a:lnTo>
                  <a:pt x="433" y="172"/>
                </a:lnTo>
                <a:lnTo>
                  <a:pt x="465" y="168"/>
                </a:lnTo>
                <a:lnTo>
                  <a:pt x="497" y="172"/>
                </a:lnTo>
                <a:lnTo>
                  <a:pt x="533" y="188"/>
                </a:lnTo>
                <a:lnTo>
                  <a:pt x="565" y="208"/>
                </a:lnTo>
                <a:lnTo>
                  <a:pt x="597" y="232"/>
                </a:lnTo>
                <a:lnTo>
                  <a:pt x="629" y="248"/>
                </a:lnTo>
                <a:lnTo>
                  <a:pt x="665" y="256"/>
                </a:lnTo>
                <a:lnTo>
                  <a:pt x="697" y="248"/>
                </a:lnTo>
                <a:lnTo>
                  <a:pt x="729" y="232"/>
                </a:lnTo>
                <a:lnTo>
                  <a:pt x="761" y="208"/>
                </a:lnTo>
                <a:lnTo>
                  <a:pt x="797" y="184"/>
                </a:lnTo>
                <a:lnTo>
                  <a:pt x="829" y="164"/>
                </a:lnTo>
                <a:lnTo>
                  <a:pt x="861" y="148"/>
                </a:lnTo>
                <a:lnTo>
                  <a:pt x="893" y="140"/>
                </a:lnTo>
                <a:lnTo>
                  <a:pt x="929" y="140"/>
                </a:lnTo>
                <a:lnTo>
                  <a:pt x="961" y="152"/>
                </a:lnTo>
                <a:lnTo>
                  <a:pt x="993" y="168"/>
                </a:lnTo>
                <a:lnTo>
                  <a:pt x="1029" y="184"/>
                </a:lnTo>
              </a:path>
            </a:pathLst>
          </a:custGeom>
          <a:noFill/>
          <a:ln w="0">
            <a:solidFill>
              <a:schemeClr val="tx2">
                <a:lumMod val="60000"/>
                <a:lumOff val="40000"/>
              </a:schemeClr>
            </a:solidFill>
            <a:prstDash val="sysDot"/>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15" name="Freeform 1359"/>
          <p:cNvSpPr>
            <a:spLocks/>
          </p:cNvSpPr>
          <p:nvPr/>
        </p:nvSpPr>
        <p:spPr bwMode="auto">
          <a:xfrm>
            <a:off x="1671960" y="1948086"/>
            <a:ext cx="1769666" cy="514350"/>
          </a:xfrm>
          <a:custGeom>
            <a:avLst/>
            <a:gdLst>
              <a:gd name="T0" fmla="*/ 0 w 1029"/>
              <a:gd name="T1" fmla="*/ 232 h 324"/>
              <a:gd name="T2" fmla="*/ 36 w 1029"/>
              <a:gd name="T3" fmla="*/ 208 h 324"/>
              <a:gd name="T4" fmla="*/ 68 w 1029"/>
              <a:gd name="T5" fmla="*/ 136 h 324"/>
              <a:gd name="T6" fmla="*/ 100 w 1029"/>
              <a:gd name="T7" fmla="*/ 60 h 324"/>
              <a:gd name="T8" fmla="*/ 137 w 1029"/>
              <a:gd name="T9" fmla="*/ 20 h 324"/>
              <a:gd name="T10" fmla="*/ 169 w 1029"/>
              <a:gd name="T11" fmla="*/ 0 h 324"/>
              <a:gd name="T12" fmla="*/ 201 w 1029"/>
              <a:gd name="T13" fmla="*/ 4 h 324"/>
              <a:gd name="T14" fmla="*/ 233 w 1029"/>
              <a:gd name="T15" fmla="*/ 20 h 324"/>
              <a:gd name="T16" fmla="*/ 269 w 1029"/>
              <a:gd name="T17" fmla="*/ 48 h 324"/>
              <a:gd name="T18" fmla="*/ 301 w 1029"/>
              <a:gd name="T19" fmla="*/ 80 h 324"/>
              <a:gd name="T20" fmla="*/ 333 w 1029"/>
              <a:gd name="T21" fmla="*/ 120 h 324"/>
              <a:gd name="T22" fmla="*/ 365 w 1029"/>
              <a:gd name="T23" fmla="*/ 156 h 324"/>
              <a:gd name="T24" fmla="*/ 401 w 1029"/>
              <a:gd name="T25" fmla="*/ 188 h 324"/>
              <a:gd name="T26" fmla="*/ 433 w 1029"/>
              <a:gd name="T27" fmla="*/ 216 h 324"/>
              <a:gd name="T28" fmla="*/ 465 w 1029"/>
              <a:gd name="T29" fmla="*/ 240 h 324"/>
              <a:gd name="T30" fmla="*/ 497 w 1029"/>
              <a:gd name="T31" fmla="*/ 260 h 324"/>
              <a:gd name="T32" fmla="*/ 533 w 1029"/>
              <a:gd name="T33" fmla="*/ 268 h 324"/>
              <a:gd name="T34" fmla="*/ 565 w 1029"/>
              <a:gd name="T35" fmla="*/ 272 h 324"/>
              <a:gd name="T36" fmla="*/ 597 w 1029"/>
              <a:gd name="T37" fmla="*/ 272 h 324"/>
              <a:gd name="T38" fmla="*/ 629 w 1029"/>
              <a:gd name="T39" fmla="*/ 268 h 324"/>
              <a:gd name="T40" fmla="*/ 665 w 1029"/>
              <a:gd name="T41" fmla="*/ 268 h 324"/>
              <a:gd name="T42" fmla="*/ 697 w 1029"/>
              <a:gd name="T43" fmla="*/ 268 h 324"/>
              <a:gd name="T44" fmla="*/ 729 w 1029"/>
              <a:gd name="T45" fmla="*/ 276 h 324"/>
              <a:gd name="T46" fmla="*/ 761 w 1029"/>
              <a:gd name="T47" fmla="*/ 284 h 324"/>
              <a:gd name="T48" fmla="*/ 797 w 1029"/>
              <a:gd name="T49" fmla="*/ 296 h 324"/>
              <a:gd name="T50" fmla="*/ 829 w 1029"/>
              <a:gd name="T51" fmla="*/ 308 h 324"/>
              <a:gd name="T52" fmla="*/ 861 w 1029"/>
              <a:gd name="T53" fmla="*/ 316 h 324"/>
              <a:gd name="T54" fmla="*/ 893 w 1029"/>
              <a:gd name="T55" fmla="*/ 324 h 324"/>
              <a:gd name="T56" fmla="*/ 929 w 1029"/>
              <a:gd name="T57" fmla="*/ 324 h 324"/>
              <a:gd name="T58" fmla="*/ 961 w 1029"/>
              <a:gd name="T59" fmla="*/ 316 h 324"/>
              <a:gd name="T60" fmla="*/ 993 w 1029"/>
              <a:gd name="T61" fmla="*/ 308 h 324"/>
              <a:gd name="T62" fmla="*/ 1029 w 1029"/>
              <a:gd name="T63" fmla="*/ 292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324">
                <a:moveTo>
                  <a:pt x="0" y="232"/>
                </a:moveTo>
                <a:lnTo>
                  <a:pt x="36" y="208"/>
                </a:lnTo>
                <a:lnTo>
                  <a:pt x="68" y="136"/>
                </a:lnTo>
                <a:lnTo>
                  <a:pt x="100" y="60"/>
                </a:lnTo>
                <a:lnTo>
                  <a:pt x="137" y="20"/>
                </a:lnTo>
                <a:lnTo>
                  <a:pt x="169" y="0"/>
                </a:lnTo>
                <a:lnTo>
                  <a:pt x="201" y="4"/>
                </a:lnTo>
                <a:lnTo>
                  <a:pt x="233" y="20"/>
                </a:lnTo>
                <a:lnTo>
                  <a:pt x="269" y="48"/>
                </a:lnTo>
                <a:lnTo>
                  <a:pt x="301" y="80"/>
                </a:lnTo>
                <a:lnTo>
                  <a:pt x="333" y="120"/>
                </a:lnTo>
                <a:lnTo>
                  <a:pt x="365" y="156"/>
                </a:lnTo>
                <a:lnTo>
                  <a:pt x="401" y="188"/>
                </a:lnTo>
                <a:lnTo>
                  <a:pt x="433" y="216"/>
                </a:lnTo>
                <a:lnTo>
                  <a:pt x="465" y="240"/>
                </a:lnTo>
                <a:lnTo>
                  <a:pt x="497" y="260"/>
                </a:lnTo>
                <a:lnTo>
                  <a:pt x="533" y="268"/>
                </a:lnTo>
                <a:lnTo>
                  <a:pt x="565" y="272"/>
                </a:lnTo>
                <a:lnTo>
                  <a:pt x="597" y="272"/>
                </a:lnTo>
                <a:lnTo>
                  <a:pt x="629" y="268"/>
                </a:lnTo>
                <a:lnTo>
                  <a:pt x="665" y="268"/>
                </a:lnTo>
                <a:lnTo>
                  <a:pt x="697" y="268"/>
                </a:lnTo>
                <a:lnTo>
                  <a:pt x="729" y="276"/>
                </a:lnTo>
                <a:lnTo>
                  <a:pt x="761" y="284"/>
                </a:lnTo>
                <a:lnTo>
                  <a:pt x="797" y="296"/>
                </a:lnTo>
                <a:lnTo>
                  <a:pt x="829" y="308"/>
                </a:lnTo>
                <a:lnTo>
                  <a:pt x="861" y="316"/>
                </a:lnTo>
                <a:lnTo>
                  <a:pt x="893" y="324"/>
                </a:lnTo>
                <a:lnTo>
                  <a:pt x="929" y="324"/>
                </a:lnTo>
                <a:lnTo>
                  <a:pt x="961" y="316"/>
                </a:lnTo>
                <a:lnTo>
                  <a:pt x="993" y="308"/>
                </a:lnTo>
                <a:lnTo>
                  <a:pt x="1029" y="292"/>
                </a:lnTo>
              </a:path>
            </a:pathLst>
          </a:custGeom>
          <a:noFill/>
          <a:ln w="0">
            <a:solidFill>
              <a:schemeClr val="tx2">
                <a:lumMod val="60000"/>
                <a:lumOff val="40000"/>
              </a:schemeClr>
            </a:solidFill>
            <a:prstDash val="sysDot"/>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16" name="Freeform 1360"/>
          <p:cNvSpPr>
            <a:spLocks/>
          </p:cNvSpPr>
          <p:nvPr/>
        </p:nvSpPr>
        <p:spPr bwMode="auto">
          <a:xfrm>
            <a:off x="1671960" y="2290986"/>
            <a:ext cx="1769666" cy="292100"/>
          </a:xfrm>
          <a:custGeom>
            <a:avLst/>
            <a:gdLst>
              <a:gd name="T0" fmla="*/ 0 w 1029"/>
              <a:gd name="T1" fmla="*/ 0 h 184"/>
              <a:gd name="T2" fmla="*/ 36 w 1029"/>
              <a:gd name="T3" fmla="*/ 4 h 184"/>
              <a:gd name="T4" fmla="*/ 68 w 1029"/>
              <a:gd name="T5" fmla="*/ 0 h 184"/>
              <a:gd name="T6" fmla="*/ 100 w 1029"/>
              <a:gd name="T7" fmla="*/ 20 h 184"/>
              <a:gd name="T8" fmla="*/ 137 w 1029"/>
              <a:gd name="T9" fmla="*/ 60 h 184"/>
              <a:gd name="T10" fmla="*/ 169 w 1029"/>
              <a:gd name="T11" fmla="*/ 92 h 184"/>
              <a:gd name="T12" fmla="*/ 201 w 1029"/>
              <a:gd name="T13" fmla="*/ 120 h 184"/>
              <a:gd name="T14" fmla="*/ 233 w 1029"/>
              <a:gd name="T15" fmla="*/ 136 h 184"/>
              <a:gd name="T16" fmla="*/ 269 w 1029"/>
              <a:gd name="T17" fmla="*/ 140 h 184"/>
              <a:gd name="T18" fmla="*/ 301 w 1029"/>
              <a:gd name="T19" fmla="*/ 132 h 184"/>
              <a:gd name="T20" fmla="*/ 333 w 1029"/>
              <a:gd name="T21" fmla="*/ 116 h 184"/>
              <a:gd name="T22" fmla="*/ 365 w 1029"/>
              <a:gd name="T23" fmla="*/ 100 h 184"/>
              <a:gd name="T24" fmla="*/ 401 w 1029"/>
              <a:gd name="T25" fmla="*/ 80 h 184"/>
              <a:gd name="T26" fmla="*/ 433 w 1029"/>
              <a:gd name="T27" fmla="*/ 68 h 184"/>
              <a:gd name="T28" fmla="*/ 465 w 1029"/>
              <a:gd name="T29" fmla="*/ 68 h 184"/>
              <a:gd name="T30" fmla="*/ 497 w 1029"/>
              <a:gd name="T31" fmla="*/ 76 h 184"/>
              <a:gd name="T32" fmla="*/ 533 w 1029"/>
              <a:gd name="T33" fmla="*/ 88 h 184"/>
              <a:gd name="T34" fmla="*/ 565 w 1029"/>
              <a:gd name="T35" fmla="*/ 112 h 184"/>
              <a:gd name="T36" fmla="*/ 597 w 1029"/>
              <a:gd name="T37" fmla="*/ 136 h 184"/>
              <a:gd name="T38" fmla="*/ 629 w 1029"/>
              <a:gd name="T39" fmla="*/ 156 h 184"/>
              <a:gd name="T40" fmla="*/ 665 w 1029"/>
              <a:gd name="T41" fmla="*/ 176 h 184"/>
              <a:gd name="T42" fmla="*/ 697 w 1029"/>
              <a:gd name="T43" fmla="*/ 184 h 184"/>
              <a:gd name="T44" fmla="*/ 729 w 1029"/>
              <a:gd name="T45" fmla="*/ 184 h 184"/>
              <a:gd name="T46" fmla="*/ 761 w 1029"/>
              <a:gd name="T47" fmla="*/ 176 h 184"/>
              <a:gd name="T48" fmla="*/ 797 w 1029"/>
              <a:gd name="T49" fmla="*/ 156 h 184"/>
              <a:gd name="T50" fmla="*/ 829 w 1029"/>
              <a:gd name="T51" fmla="*/ 136 h 184"/>
              <a:gd name="T52" fmla="*/ 861 w 1029"/>
              <a:gd name="T53" fmla="*/ 112 h 184"/>
              <a:gd name="T54" fmla="*/ 893 w 1029"/>
              <a:gd name="T55" fmla="*/ 100 h 184"/>
              <a:gd name="T56" fmla="*/ 929 w 1029"/>
              <a:gd name="T57" fmla="*/ 96 h 184"/>
              <a:gd name="T58" fmla="*/ 961 w 1029"/>
              <a:gd name="T59" fmla="*/ 104 h 184"/>
              <a:gd name="T60" fmla="*/ 993 w 1029"/>
              <a:gd name="T61" fmla="*/ 124 h 184"/>
              <a:gd name="T62" fmla="*/ 1029 w 1029"/>
              <a:gd name="T63" fmla="*/ 144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184">
                <a:moveTo>
                  <a:pt x="0" y="0"/>
                </a:moveTo>
                <a:lnTo>
                  <a:pt x="36" y="4"/>
                </a:lnTo>
                <a:lnTo>
                  <a:pt x="68" y="0"/>
                </a:lnTo>
                <a:lnTo>
                  <a:pt x="100" y="20"/>
                </a:lnTo>
                <a:lnTo>
                  <a:pt x="137" y="60"/>
                </a:lnTo>
                <a:lnTo>
                  <a:pt x="169" y="92"/>
                </a:lnTo>
                <a:lnTo>
                  <a:pt x="201" y="120"/>
                </a:lnTo>
                <a:lnTo>
                  <a:pt x="233" y="136"/>
                </a:lnTo>
                <a:lnTo>
                  <a:pt x="269" y="140"/>
                </a:lnTo>
                <a:lnTo>
                  <a:pt x="301" y="132"/>
                </a:lnTo>
                <a:lnTo>
                  <a:pt x="333" y="116"/>
                </a:lnTo>
                <a:lnTo>
                  <a:pt x="365" y="100"/>
                </a:lnTo>
                <a:lnTo>
                  <a:pt x="401" y="80"/>
                </a:lnTo>
                <a:lnTo>
                  <a:pt x="433" y="68"/>
                </a:lnTo>
                <a:lnTo>
                  <a:pt x="465" y="68"/>
                </a:lnTo>
                <a:lnTo>
                  <a:pt x="497" y="76"/>
                </a:lnTo>
                <a:lnTo>
                  <a:pt x="533" y="88"/>
                </a:lnTo>
                <a:lnTo>
                  <a:pt x="565" y="112"/>
                </a:lnTo>
                <a:lnTo>
                  <a:pt x="597" y="136"/>
                </a:lnTo>
                <a:lnTo>
                  <a:pt x="629" y="156"/>
                </a:lnTo>
                <a:lnTo>
                  <a:pt x="665" y="176"/>
                </a:lnTo>
                <a:lnTo>
                  <a:pt x="697" y="184"/>
                </a:lnTo>
                <a:lnTo>
                  <a:pt x="729" y="184"/>
                </a:lnTo>
                <a:lnTo>
                  <a:pt x="761" y="176"/>
                </a:lnTo>
                <a:lnTo>
                  <a:pt x="797" y="156"/>
                </a:lnTo>
                <a:lnTo>
                  <a:pt x="829" y="136"/>
                </a:lnTo>
                <a:lnTo>
                  <a:pt x="861" y="112"/>
                </a:lnTo>
                <a:lnTo>
                  <a:pt x="893" y="100"/>
                </a:lnTo>
                <a:lnTo>
                  <a:pt x="929" y="96"/>
                </a:lnTo>
                <a:lnTo>
                  <a:pt x="961" y="104"/>
                </a:lnTo>
                <a:lnTo>
                  <a:pt x="993" y="124"/>
                </a:lnTo>
                <a:lnTo>
                  <a:pt x="1029" y="144"/>
                </a:lnTo>
              </a:path>
            </a:pathLst>
          </a:custGeom>
          <a:noFill/>
          <a:ln w="0">
            <a:solidFill>
              <a:schemeClr val="tx2">
                <a:lumMod val="60000"/>
                <a:lumOff val="40000"/>
              </a:schemeClr>
            </a:solidFill>
            <a:prstDash val="sysDot"/>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17" name="Freeform 1361"/>
          <p:cNvSpPr>
            <a:spLocks/>
          </p:cNvSpPr>
          <p:nvPr/>
        </p:nvSpPr>
        <p:spPr bwMode="auto">
          <a:xfrm>
            <a:off x="1671960" y="1306736"/>
            <a:ext cx="1769666" cy="996950"/>
          </a:xfrm>
          <a:custGeom>
            <a:avLst/>
            <a:gdLst>
              <a:gd name="T0" fmla="*/ 0 w 1029"/>
              <a:gd name="T1" fmla="*/ 628 h 628"/>
              <a:gd name="T2" fmla="*/ 36 w 1029"/>
              <a:gd name="T3" fmla="*/ 608 h 628"/>
              <a:gd name="T4" fmla="*/ 68 w 1029"/>
              <a:gd name="T5" fmla="*/ 544 h 628"/>
              <a:gd name="T6" fmla="*/ 100 w 1029"/>
              <a:gd name="T7" fmla="*/ 468 h 628"/>
              <a:gd name="T8" fmla="*/ 137 w 1029"/>
              <a:gd name="T9" fmla="*/ 412 h 628"/>
              <a:gd name="T10" fmla="*/ 169 w 1029"/>
              <a:gd name="T11" fmla="*/ 364 h 628"/>
              <a:gd name="T12" fmla="*/ 201 w 1029"/>
              <a:gd name="T13" fmla="*/ 316 h 628"/>
              <a:gd name="T14" fmla="*/ 233 w 1029"/>
              <a:gd name="T15" fmla="*/ 268 h 628"/>
              <a:gd name="T16" fmla="*/ 269 w 1029"/>
              <a:gd name="T17" fmla="*/ 220 h 628"/>
              <a:gd name="T18" fmla="*/ 301 w 1029"/>
              <a:gd name="T19" fmla="*/ 172 h 628"/>
              <a:gd name="T20" fmla="*/ 333 w 1029"/>
              <a:gd name="T21" fmla="*/ 132 h 628"/>
              <a:gd name="T22" fmla="*/ 365 w 1029"/>
              <a:gd name="T23" fmla="*/ 100 h 628"/>
              <a:gd name="T24" fmla="*/ 401 w 1029"/>
              <a:gd name="T25" fmla="*/ 76 h 628"/>
              <a:gd name="T26" fmla="*/ 433 w 1029"/>
              <a:gd name="T27" fmla="*/ 60 h 628"/>
              <a:gd name="T28" fmla="*/ 465 w 1029"/>
              <a:gd name="T29" fmla="*/ 48 h 628"/>
              <a:gd name="T30" fmla="*/ 497 w 1029"/>
              <a:gd name="T31" fmla="*/ 36 h 628"/>
              <a:gd name="T32" fmla="*/ 533 w 1029"/>
              <a:gd name="T33" fmla="*/ 32 h 628"/>
              <a:gd name="T34" fmla="*/ 565 w 1029"/>
              <a:gd name="T35" fmla="*/ 28 h 628"/>
              <a:gd name="T36" fmla="*/ 597 w 1029"/>
              <a:gd name="T37" fmla="*/ 28 h 628"/>
              <a:gd name="T38" fmla="*/ 629 w 1029"/>
              <a:gd name="T39" fmla="*/ 28 h 628"/>
              <a:gd name="T40" fmla="*/ 665 w 1029"/>
              <a:gd name="T41" fmla="*/ 28 h 628"/>
              <a:gd name="T42" fmla="*/ 697 w 1029"/>
              <a:gd name="T43" fmla="*/ 28 h 628"/>
              <a:gd name="T44" fmla="*/ 729 w 1029"/>
              <a:gd name="T45" fmla="*/ 28 h 628"/>
              <a:gd name="T46" fmla="*/ 761 w 1029"/>
              <a:gd name="T47" fmla="*/ 24 h 628"/>
              <a:gd name="T48" fmla="*/ 797 w 1029"/>
              <a:gd name="T49" fmla="*/ 20 h 628"/>
              <a:gd name="T50" fmla="*/ 829 w 1029"/>
              <a:gd name="T51" fmla="*/ 16 h 628"/>
              <a:gd name="T52" fmla="*/ 861 w 1029"/>
              <a:gd name="T53" fmla="*/ 12 h 628"/>
              <a:gd name="T54" fmla="*/ 893 w 1029"/>
              <a:gd name="T55" fmla="*/ 4 h 628"/>
              <a:gd name="T56" fmla="*/ 929 w 1029"/>
              <a:gd name="T57" fmla="*/ 0 h 628"/>
              <a:gd name="T58" fmla="*/ 961 w 1029"/>
              <a:gd name="T59" fmla="*/ 0 h 628"/>
              <a:gd name="T60" fmla="*/ 993 w 1029"/>
              <a:gd name="T61" fmla="*/ 0 h 628"/>
              <a:gd name="T62" fmla="*/ 1029 w 1029"/>
              <a:gd name="T63" fmla="*/ 0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628">
                <a:moveTo>
                  <a:pt x="0" y="628"/>
                </a:moveTo>
                <a:lnTo>
                  <a:pt x="36" y="608"/>
                </a:lnTo>
                <a:lnTo>
                  <a:pt x="68" y="544"/>
                </a:lnTo>
                <a:lnTo>
                  <a:pt x="100" y="468"/>
                </a:lnTo>
                <a:lnTo>
                  <a:pt x="137" y="412"/>
                </a:lnTo>
                <a:lnTo>
                  <a:pt x="169" y="364"/>
                </a:lnTo>
                <a:lnTo>
                  <a:pt x="201" y="316"/>
                </a:lnTo>
                <a:lnTo>
                  <a:pt x="233" y="268"/>
                </a:lnTo>
                <a:lnTo>
                  <a:pt x="269" y="220"/>
                </a:lnTo>
                <a:lnTo>
                  <a:pt x="301" y="172"/>
                </a:lnTo>
                <a:lnTo>
                  <a:pt x="333" y="132"/>
                </a:lnTo>
                <a:lnTo>
                  <a:pt x="365" y="100"/>
                </a:lnTo>
                <a:lnTo>
                  <a:pt x="401" y="76"/>
                </a:lnTo>
                <a:lnTo>
                  <a:pt x="433" y="60"/>
                </a:lnTo>
                <a:lnTo>
                  <a:pt x="465" y="48"/>
                </a:lnTo>
                <a:lnTo>
                  <a:pt x="497" y="36"/>
                </a:lnTo>
                <a:lnTo>
                  <a:pt x="533" y="32"/>
                </a:lnTo>
                <a:lnTo>
                  <a:pt x="565" y="28"/>
                </a:lnTo>
                <a:lnTo>
                  <a:pt x="597" y="28"/>
                </a:lnTo>
                <a:lnTo>
                  <a:pt x="629" y="28"/>
                </a:lnTo>
                <a:lnTo>
                  <a:pt x="665" y="28"/>
                </a:lnTo>
                <a:lnTo>
                  <a:pt x="697" y="28"/>
                </a:lnTo>
                <a:lnTo>
                  <a:pt x="729" y="28"/>
                </a:lnTo>
                <a:lnTo>
                  <a:pt x="761" y="24"/>
                </a:lnTo>
                <a:lnTo>
                  <a:pt x="797" y="20"/>
                </a:lnTo>
                <a:lnTo>
                  <a:pt x="829" y="16"/>
                </a:lnTo>
                <a:lnTo>
                  <a:pt x="861" y="12"/>
                </a:lnTo>
                <a:lnTo>
                  <a:pt x="893" y="4"/>
                </a:lnTo>
                <a:lnTo>
                  <a:pt x="929" y="0"/>
                </a:lnTo>
                <a:lnTo>
                  <a:pt x="961" y="0"/>
                </a:lnTo>
                <a:lnTo>
                  <a:pt x="993" y="0"/>
                </a:lnTo>
                <a:lnTo>
                  <a:pt x="1029" y="0"/>
                </a:lnTo>
              </a:path>
            </a:pathLst>
          </a:custGeom>
          <a:noFill/>
          <a:ln w="0">
            <a:solidFill>
              <a:schemeClr val="tx2">
                <a:lumMod val="60000"/>
                <a:lumOff val="40000"/>
              </a:schemeClr>
            </a:solidFill>
            <a:prstDash val="sysDot"/>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18" name="Freeform 1362"/>
          <p:cNvSpPr>
            <a:spLocks/>
          </p:cNvSpPr>
          <p:nvPr/>
        </p:nvSpPr>
        <p:spPr bwMode="auto">
          <a:xfrm>
            <a:off x="1671960" y="2354486"/>
            <a:ext cx="1769666" cy="146050"/>
          </a:xfrm>
          <a:custGeom>
            <a:avLst/>
            <a:gdLst>
              <a:gd name="T0" fmla="*/ 0 w 1029"/>
              <a:gd name="T1" fmla="*/ 0 h 92"/>
              <a:gd name="T2" fmla="*/ 36 w 1029"/>
              <a:gd name="T3" fmla="*/ 0 h 92"/>
              <a:gd name="T4" fmla="*/ 68 w 1029"/>
              <a:gd name="T5" fmla="*/ 8 h 92"/>
              <a:gd name="T6" fmla="*/ 100 w 1029"/>
              <a:gd name="T7" fmla="*/ 24 h 92"/>
              <a:gd name="T8" fmla="*/ 137 w 1029"/>
              <a:gd name="T9" fmla="*/ 36 h 92"/>
              <a:gd name="T10" fmla="*/ 169 w 1029"/>
              <a:gd name="T11" fmla="*/ 44 h 92"/>
              <a:gd name="T12" fmla="*/ 201 w 1029"/>
              <a:gd name="T13" fmla="*/ 44 h 92"/>
              <a:gd name="T14" fmla="*/ 233 w 1029"/>
              <a:gd name="T15" fmla="*/ 40 h 92"/>
              <a:gd name="T16" fmla="*/ 269 w 1029"/>
              <a:gd name="T17" fmla="*/ 40 h 92"/>
              <a:gd name="T18" fmla="*/ 301 w 1029"/>
              <a:gd name="T19" fmla="*/ 36 h 92"/>
              <a:gd name="T20" fmla="*/ 333 w 1029"/>
              <a:gd name="T21" fmla="*/ 36 h 92"/>
              <a:gd name="T22" fmla="*/ 365 w 1029"/>
              <a:gd name="T23" fmla="*/ 40 h 92"/>
              <a:gd name="T24" fmla="*/ 401 w 1029"/>
              <a:gd name="T25" fmla="*/ 48 h 92"/>
              <a:gd name="T26" fmla="*/ 433 w 1029"/>
              <a:gd name="T27" fmla="*/ 56 h 92"/>
              <a:gd name="T28" fmla="*/ 465 w 1029"/>
              <a:gd name="T29" fmla="*/ 64 h 92"/>
              <a:gd name="T30" fmla="*/ 497 w 1029"/>
              <a:gd name="T31" fmla="*/ 72 h 92"/>
              <a:gd name="T32" fmla="*/ 533 w 1029"/>
              <a:gd name="T33" fmla="*/ 76 h 92"/>
              <a:gd name="T34" fmla="*/ 565 w 1029"/>
              <a:gd name="T35" fmla="*/ 76 h 92"/>
              <a:gd name="T36" fmla="*/ 597 w 1029"/>
              <a:gd name="T37" fmla="*/ 72 h 92"/>
              <a:gd name="T38" fmla="*/ 629 w 1029"/>
              <a:gd name="T39" fmla="*/ 68 h 92"/>
              <a:gd name="T40" fmla="*/ 665 w 1029"/>
              <a:gd name="T41" fmla="*/ 64 h 92"/>
              <a:gd name="T42" fmla="*/ 697 w 1029"/>
              <a:gd name="T43" fmla="*/ 60 h 92"/>
              <a:gd name="T44" fmla="*/ 729 w 1029"/>
              <a:gd name="T45" fmla="*/ 56 h 92"/>
              <a:gd name="T46" fmla="*/ 761 w 1029"/>
              <a:gd name="T47" fmla="*/ 56 h 92"/>
              <a:gd name="T48" fmla="*/ 797 w 1029"/>
              <a:gd name="T49" fmla="*/ 64 h 92"/>
              <a:gd name="T50" fmla="*/ 829 w 1029"/>
              <a:gd name="T51" fmla="*/ 72 h 92"/>
              <a:gd name="T52" fmla="*/ 861 w 1029"/>
              <a:gd name="T53" fmla="*/ 80 h 92"/>
              <a:gd name="T54" fmla="*/ 893 w 1029"/>
              <a:gd name="T55" fmla="*/ 88 h 92"/>
              <a:gd name="T56" fmla="*/ 929 w 1029"/>
              <a:gd name="T57" fmla="*/ 92 h 92"/>
              <a:gd name="T58" fmla="*/ 961 w 1029"/>
              <a:gd name="T59" fmla="*/ 92 h 92"/>
              <a:gd name="T60" fmla="*/ 993 w 1029"/>
              <a:gd name="T61" fmla="*/ 88 h 92"/>
              <a:gd name="T62" fmla="*/ 1029 w 1029"/>
              <a:gd name="T63" fmla="*/ 8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92">
                <a:moveTo>
                  <a:pt x="0" y="0"/>
                </a:moveTo>
                <a:lnTo>
                  <a:pt x="36" y="0"/>
                </a:lnTo>
                <a:lnTo>
                  <a:pt x="68" y="8"/>
                </a:lnTo>
                <a:lnTo>
                  <a:pt x="100" y="24"/>
                </a:lnTo>
                <a:lnTo>
                  <a:pt x="137" y="36"/>
                </a:lnTo>
                <a:lnTo>
                  <a:pt x="169" y="44"/>
                </a:lnTo>
                <a:lnTo>
                  <a:pt x="201" y="44"/>
                </a:lnTo>
                <a:lnTo>
                  <a:pt x="233" y="40"/>
                </a:lnTo>
                <a:lnTo>
                  <a:pt x="269" y="40"/>
                </a:lnTo>
                <a:lnTo>
                  <a:pt x="301" y="36"/>
                </a:lnTo>
                <a:lnTo>
                  <a:pt x="333" y="36"/>
                </a:lnTo>
                <a:lnTo>
                  <a:pt x="365" y="40"/>
                </a:lnTo>
                <a:lnTo>
                  <a:pt x="401" y="48"/>
                </a:lnTo>
                <a:lnTo>
                  <a:pt x="433" y="56"/>
                </a:lnTo>
                <a:lnTo>
                  <a:pt x="465" y="64"/>
                </a:lnTo>
                <a:lnTo>
                  <a:pt x="497" y="72"/>
                </a:lnTo>
                <a:lnTo>
                  <a:pt x="533" y="76"/>
                </a:lnTo>
                <a:lnTo>
                  <a:pt x="565" y="76"/>
                </a:lnTo>
                <a:lnTo>
                  <a:pt x="597" y="72"/>
                </a:lnTo>
                <a:lnTo>
                  <a:pt x="629" y="68"/>
                </a:lnTo>
                <a:lnTo>
                  <a:pt x="665" y="64"/>
                </a:lnTo>
                <a:lnTo>
                  <a:pt x="697" y="60"/>
                </a:lnTo>
                <a:lnTo>
                  <a:pt x="729" y="56"/>
                </a:lnTo>
                <a:lnTo>
                  <a:pt x="761" y="56"/>
                </a:lnTo>
                <a:lnTo>
                  <a:pt x="797" y="64"/>
                </a:lnTo>
                <a:lnTo>
                  <a:pt x="829" y="72"/>
                </a:lnTo>
                <a:lnTo>
                  <a:pt x="861" y="80"/>
                </a:lnTo>
                <a:lnTo>
                  <a:pt x="893" y="88"/>
                </a:lnTo>
                <a:lnTo>
                  <a:pt x="929" y="92"/>
                </a:lnTo>
                <a:lnTo>
                  <a:pt x="961" y="92"/>
                </a:lnTo>
                <a:lnTo>
                  <a:pt x="993" y="88"/>
                </a:lnTo>
                <a:lnTo>
                  <a:pt x="1029" y="80"/>
                </a:lnTo>
              </a:path>
            </a:pathLst>
          </a:custGeom>
          <a:noFill/>
          <a:ln w="0">
            <a:solidFill>
              <a:schemeClr val="tx2">
                <a:lumMod val="60000"/>
                <a:lumOff val="40000"/>
              </a:schemeClr>
            </a:solidFill>
            <a:prstDash val="sysDot"/>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19" name="Freeform 1363"/>
          <p:cNvSpPr>
            <a:spLocks/>
          </p:cNvSpPr>
          <p:nvPr/>
        </p:nvSpPr>
        <p:spPr bwMode="auto">
          <a:xfrm>
            <a:off x="1671960" y="2284636"/>
            <a:ext cx="1769666" cy="82550"/>
          </a:xfrm>
          <a:custGeom>
            <a:avLst/>
            <a:gdLst>
              <a:gd name="T0" fmla="*/ 0 w 1029"/>
              <a:gd name="T1" fmla="*/ 28 h 52"/>
              <a:gd name="T2" fmla="*/ 36 w 1029"/>
              <a:gd name="T3" fmla="*/ 24 h 52"/>
              <a:gd name="T4" fmla="*/ 68 w 1029"/>
              <a:gd name="T5" fmla="*/ 8 h 52"/>
              <a:gd name="T6" fmla="*/ 100 w 1029"/>
              <a:gd name="T7" fmla="*/ 0 h 52"/>
              <a:gd name="T8" fmla="*/ 137 w 1029"/>
              <a:gd name="T9" fmla="*/ 8 h 52"/>
              <a:gd name="T10" fmla="*/ 169 w 1029"/>
              <a:gd name="T11" fmla="*/ 16 h 52"/>
              <a:gd name="T12" fmla="*/ 201 w 1029"/>
              <a:gd name="T13" fmla="*/ 28 h 52"/>
              <a:gd name="T14" fmla="*/ 233 w 1029"/>
              <a:gd name="T15" fmla="*/ 36 h 52"/>
              <a:gd name="T16" fmla="*/ 269 w 1029"/>
              <a:gd name="T17" fmla="*/ 44 h 52"/>
              <a:gd name="T18" fmla="*/ 301 w 1029"/>
              <a:gd name="T19" fmla="*/ 48 h 52"/>
              <a:gd name="T20" fmla="*/ 333 w 1029"/>
              <a:gd name="T21" fmla="*/ 52 h 52"/>
              <a:gd name="T22" fmla="*/ 365 w 1029"/>
              <a:gd name="T23" fmla="*/ 52 h 52"/>
              <a:gd name="T24" fmla="*/ 401 w 1029"/>
              <a:gd name="T25" fmla="*/ 48 h 52"/>
              <a:gd name="T26" fmla="*/ 433 w 1029"/>
              <a:gd name="T27" fmla="*/ 48 h 52"/>
              <a:gd name="T28" fmla="*/ 465 w 1029"/>
              <a:gd name="T29" fmla="*/ 44 h 52"/>
              <a:gd name="T30" fmla="*/ 497 w 1029"/>
              <a:gd name="T31" fmla="*/ 40 h 52"/>
              <a:gd name="T32" fmla="*/ 533 w 1029"/>
              <a:gd name="T33" fmla="*/ 40 h 52"/>
              <a:gd name="T34" fmla="*/ 565 w 1029"/>
              <a:gd name="T35" fmla="*/ 40 h 52"/>
              <a:gd name="T36" fmla="*/ 597 w 1029"/>
              <a:gd name="T37" fmla="*/ 40 h 52"/>
              <a:gd name="T38" fmla="*/ 629 w 1029"/>
              <a:gd name="T39" fmla="*/ 40 h 52"/>
              <a:gd name="T40" fmla="*/ 665 w 1029"/>
              <a:gd name="T41" fmla="*/ 44 h 52"/>
              <a:gd name="T42" fmla="*/ 697 w 1029"/>
              <a:gd name="T43" fmla="*/ 44 h 52"/>
              <a:gd name="T44" fmla="*/ 729 w 1029"/>
              <a:gd name="T45" fmla="*/ 44 h 52"/>
              <a:gd name="T46" fmla="*/ 761 w 1029"/>
              <a:gd name="T47" fmla="*/ 44 h 52"/>
              <a:gd name="T48" fmla="*/ 797 w 1029"/>
              <a:gd name="T49" fmla="*/ 40 h 52"/>
              <a:gd name="T50" fmla="*/ 829 w 1029"/>
              <a:gd name="T51" fmla="*/ 40 h 52"/>
              <a:gd name="T52" fmla="*/ 861 w 1029"/>
              <a:gd name="T53" fmla="*/ 36 h 52"/>
              <a:gd name="T54" fmla="*/ 893 w 1029"/>
              <a:gd name="T55" fmla="*/ 32 h 52"/>
              <a:gd name="T56" fmla="*/ 929 w 1029"/>
              <a:gd name="T57" fmla="*/ 32 h 52"/>
              <a:gd name="T58" fmla="*/ 961 w 1029"/>
              <a:gd name="T59" fmla="*/ 32 h 52"/>
              <a:gd name="T60" fmla="*/ 993 w 1029"/>
              <a:gd name="T61" fmla="*/ 32 h 52"/>
              <a:gd name="T62" fmla="*/ 1029 w 1029"/>
              <a:gd name="T63" fmla="*/ 3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52">
                <a:moveTo>
                  <a:pt x="0" y="28"/>
                </a:moveTo>
                <a:lnTo>
                  <a:pt x="36" y="24"/>
                </a:lnTo>
                <a:lnTo>
                  <a:pt x="68" y="8"/>
                </a:lnTo>
                <a:lnTo>
                  <a:pt x="100" y="0"/>
                </a:lnTo>
                <a:lnTo>
                  <a:pt x="137" y="8"/>
                </a:lnTo>
                <a:lnTo>
                  <a:pt x="169" y="16"/>
                </a:lnTo>
                <a:lnTo>
                  <a:pt x="201" y="28"/>
                </a:lnTo>
                <a:lnTo>
                  <a:pt x="233" y="36"/>
                </a:lnTo>
                <a:lnTo>
                  <a:pt x="269" y="44"/>
                </a:lnTo>
                <a:lnTo>
                  <a:pt x="301" y="48"/>
                </a:lnTo>
                <a:lnTo>
                  <a:pt x="333" y="52"/>
                </a:lnTo>
                <a:lnTo>
                  <a:pt x="365" y="52"/>
                </a:lnTo>
                <a:lnTo>
                  <a:pt x="401" y="48"/>
                </a:lnTo>
                <a:lnTo>
                  <a:pt x="433" y="48"/>
                </a:lnTo>
                <a:lnTo>
                  <a:pt x="465" y="44"/>
                </a:lnTo>
                <a:lnTo>
                  <a:pt x="497" y="40"/>
                </a:lnTo>
                <a:lnTo>
                  <a:pt x="533" y="40"/>
                </a:lnTo>
                <a:lnTo>
                  <a:pt x="565" y="40"/>
                </a:lnTo>
                <a:lnTo>
                  <a:pt x="597" y="40"/>
                </a:lnTo>
                <a:lnTo>
                  <a:pt x="629" y="40"/>
                </a:lnTo>
                <a:lnTo>
                  <a:pt x="665" y="44"/>
                </a:lnTo>
                <a:lnTo>
                  <a:pt x="697" y="44"/>
                </a:lnTo>
                <a:lnTo>
                  <a:pt x="729" y="44"/>
                </a:lnTo>
                <a:lnTo>
                  <a:pt x="761" y="44"/>
                </a:lnTo>
                <a:lnTo>
                  <a:pt x="797" y="40"/>
                </a:lnTo>
                <a:lnTo>
                  <a:pt x="829" y="40"/>
                </a:lnTo>
                <a:lnTo>
                  <a:pt x="861" y="36"/>
                </a:lnTo>
                <a:lnTo>
                  <a:pt x="893" y="32"/>
                </a:lnTo>
                <a:lnTo>
                  <a:pt x="929" y="32"/>
                </a:lnTo>
                <a:lnTo>
                  <a:pt x="961" y="32"/>
                </a:lnTo>
                <a:lnTo>
                  <a:pt x="993" y="32"/>
                </a:lnTo>
                <a:lnTo>
                  <a:pt x="1029" y="36"/>
                </a:lnTo>
              </a:path>
            </a:pathLst>
          </a:custGeom>
          <a:noFill/>
          <a:ln w="0">
            <a:solidFill>
              <a:schemeClr val="tx2">
                <a:lumMod val="60000"/>
                <a:lumOff val="40000"/>
              </a:schemeClr>
            </a:solidFill>
            <a:prstDash val="sysDot"/>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20" name="Freeform 1364"/>
          <p:cNvSpPr>
            <a:spLocks/>
          </p:cNvSpPr>
          <p:nvPr/>
        </p:nvSpPr>
        <p:spPr bwMode="auto">
          <a:xfrm>
            <a:off x="1671960" y="2373536"/>
            <a:ext cx="1769666" cy="139700"/>
          </a:xfrm>
          <a:custGeom>
            <a:avLst/>
            <a:gdLst>
              <a:gd name="T0" fmla="*/ 0 w 1029"/>
              <a:gd name="T1" fmla="*/ 0 h 88"/>
              <a:gd name="T2" fmla="*/ 36 w 1029"/>
              <a:gd name="T3" fmla="*/ 0 h 88"/>
              <a:gd name="T4" fmla="*/ 68 w 1029"/>
              <a:gd name="T5" fmla="*/ 12 h 88"/>
              <a:gd name="T6" fmla="*/ 100 w 1029"/>
              <a:gd name="T7" fmla="*/ 32 h 88"/>
              <a:gd name="T8" fmla="*/ 137 w 1029"/>
              <a:gd name="T9" fmla="*/ 40 h 88"/>
              <a:gd name="T10" fmla="*/ 169 w 1029"/>
              <a:gd name="T11" fmla="*/ 44 h 88"/>
              <a:gd name="T12" fmla="*/ 201 w 1029"/>
              <a:gd name="T13" fmla="*/ 48 h 88"/>
              <a:gd name="T14" fmla="*/ 233 w 1029"/>
              <a:gd name="T15" fmla="*/ 52 h 88"/>
              <a:gd name="T16" fmla="*/ 269 w 1029"/>
              <a:gd name="T17" fmla="*/ 60 h 88"/>
              <a:gd name="T18" fmla="*/ 301 w 1029"/>
              <a:gd name="T19" fmla="*/ 72 h 88"/>
              <a:gd name="T20" fmla="*/ 333 w 1029"/>
              <a:gd name="T21" fmla="*/ 80 h 88"/>
              <a:gd name="T22" fmla="*/ 365 w 1029"/>
              <a:gd name="T23" fmla="*/ 84 h 88"/>
              <a:gd name="T24" fmla="*/ 401 w 1029"/>
              <a:gd name="T25" fmla="*/ 88 h 88"/>
              <a:gd name="T26" fmla="*/ 433 w 1029"/>
              <a:gd name="T27" fmla="*/ 88 h 88"/>
              <a:gd name="T28" fmla="*/ 465 w 1029"/>
              <a:gd name="T29" fmla="*/ 88 h 88"/>
              <a:gd name="T30" fmla="*/ 497 w 1029"/>
              <a:gd name="T31" fmla="*/ 84 h 88"/>
              <a:gd name="T32" fmla="*/ 533 w 1029"/>
              <a:gd name="T33" fmla="*/ 76 h 88"/>
              <a:gd name="T34" fmla="*/ 565 w 1029"/>
              <a:gd name="T35" fmla="*/ 68 h 88"/>
              <a:gd name="T36" fmla="*/ 597 w 1029"/>
              <a:gd name="T37" fmla="*/ 60 h 88"/>
              <a:gd name="T38" fmla="*/ 629 w 1029"/>
              <a:gd name="T39" fmla="*/ 56 h 88"/>
              <a:gd name="T40" fmla="*/ 665 w 1029"/>
              <a:gd name="T41" fmla="*/ 52 h 88"/>
              <a:gd name="T42" fmla="*/ 697 w 1029"/>
              <a:gd name="T43" fmla="*/ 48 h 88"/>
              <a:gd name="T44" fmla="*/ 729 w 1029"/>
              <a:gd name="T45" fmla="*/ 52 h 88"/>
              <a:gd name="T46" fmla="*/ 761 w 1029"/>
              <a:gd name="T47" fmla="*/ 56 h 88"/>
              <a:gd name="T48" fmla="*/ 797 w 1029"/>
              <a:gd name="T49" fmla="*/ 60 h 88"/>
              <a:gd name="T50" fmla="*/ 829 w 1029"/>
              <a:gd name="T51" fmla="*/ 64 h 88"/>
              <a:gd name="T52" fmla="*/ 861 w 1029"/>
              <a:gd name="T53" fmla="*/ 68 h 88"/>
              <a:gd name="T54" fmla="*/ 893 w 1029"/>
              <a:gd name="T55" fmla="*/ 68 h 88"/>
              <a:gd name="T56" fmla="*/ 929 w 1029"/>
              <a:gd name="T57" fmla="*/ 64 h 88"/>
              <a:gd name="T58" fmla="*/ 961 w 1029"/>
              <a:gd name="T59" fmla="*/ 60 h 88"/>
              <a:gd name="T60" fmla="*/ 993 w 1029"/>
              <a:gd name="T61" fmla="*/ 52 h 88"/>
              <a:gd name="T62" fmla="*/ 1029 w 1029"/>
              <a:gd name="T63" fmla="*/ 44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88">
                <a:moveTo>
                  <a:pt x="0" y="0"/>
                </a:moveTo>
                <a:lnTo>
                  <a:pt x="36" y="0"/>
                </a:lnTo>
                <a:lnTo>
                  <a:pt x="68" y="12"/>
                </a:lnTo>
                <a:lnTo>
                  <a:pt x="100" y="32"/>
                </a:lnTo>
                <a:lnTo>
                  <a:pt x="137" y="40"/>
                </a:lnTo>
                <a:lnTo>
                  <a:pt x="169" y="44"/>
                </a:lnTo>
                <a:lnTo>
                  <a:pt x="201" y="48"/>
                </a:lnTo>
                <a:lnTo>
                  <a:pt x="233" y="52"/>
                </a:lnTo>
                <a:lnTo>
                  <a:pt x="269" y="60"/>
                </a:lnTo>
                <a:lnTo>
                  <a:pt x="301" y="72"/>
                </a:lnTo>
                <a:lnTo>
                  <a:pt x="333" y="80"/>
                </a:lnTo>
                <a:lnTo>
                  <a:pt x="365" y="84"/>
                </a:lnTo>
                <a:lnTo>
                  <a:pt x="401" y="88"/>
                </a:lnTo>
                <a:lnTo>
                  <a:pt x="433" y="88"/>
                </a:lnTo>
                <a:lnTo>
                  <a:pt x="465" y="88"/>
                </a:lnTo>
                <a:lnTo>
                  <a:pt x="497" y="84"/>
                </a:lnTo>
                <a:lnTo>
                  <a:pt x="533" y="76"/>
                </a:lnTo>
                <a:lnTo>
                  <a:pt x="565" y="68"/>
                </a:lnTo>
                <a:lnTo>
                  <a:pt x="597" y="60"/>
                </a:lnTo>
                <a:lnTo>
                  <a:pt x="629" y="56"/>
                </a:lnTo>
                <a:lnTo>
                  <a:pt x="665" y="52"/>
                </a:lnTo>
                <a:lnTo>
                  <a:pt x="697" y="48"/>
                </a:lnTo>
                <a:lnTo>
                  <a:pt x="729" y="52"/>
                </a:lnTo>
                <a:lnTo>
                  <a:pt x="761" y="56"/>
                </a:lnTo>
                <a:lnTo>
                  <a:pt x="797" y="60"/>
                </a:lnTo>
                <a:lnTo>
                  <a:pt x="829" y="64"/>
                </a:lnTo>
                <a:lnTo>
                  <a:pt x="861" y="68"/>
                </a:lnTo>
                <a:lnTo>
                  <a:pt x="893" y="68"/>
                </a:lnTo>
                <a:lnTo>
                  <a:pt x="929" y="64"/>
                </a:lnTo>
                <a:lnTo>
                  <a:pt x="961" y="60"/>
                </a:lnTo>
                <a:lnTo>
                  <a:pt x="993" y="52"/>
                </a:lnTo>
                <a:lnTo>
                  <a:pt x="1029" y="44"/>
                </a:lnTo>
              </a:path>
            </a:pathLst>
          </a:custGeom>
          <a:noFill/>
          <a:ln w="0">
            <a:solidFill>
              <a:schemeClr val="tx2">
                <a:lumMod val="60000"/>
                <a:lumOff val="40000"/>
              </a:schemeClr>
            </a:solidFill>
            <a:prstDash val="sysDot"/>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21" name="Freeform 1365"/>
          <p:cNvSpPr>
            <a:spLocks/>
          </p:cNvSpPr>
          <p:nvPr/>
        </p:nvSpPr>
        <p:spPr bwMode="auto">
          <a:xfrm>
            <a:off x="1671960" y="2297336"/>
            <a:ext cx="1769666" cy="330200"/>
          </a:xfrm>
          <a:custGeom>
            <a:avLst/>
            <a:gdLst>
              <a:gd name="T0" fmla="*/ 0 w 1029"/>
              <a:gd name="T1" fmla="*/ 0 h 208"/>
              <a:gd name="T2" fmla="*/ 36 w 1029"/>
              <a:gd name="T3" fmla="*/ 28 h 208"/>
              <a:gd name="T4" fmla="*/ 68 w 1029"/>
              <a:gd name="T5" fmla="*/ 96 h 208"/>
              <a:gd name="T6" fmla="*/ 100 w 1029"/>
              <a:gd name="T7" fmla="*/ 156 h 208"/>
              <a:gd name="T8" fmla="*/ 137 w 1029"/>
              <a:gd name="T9" fmla="*/ 180 h 208"/>
              <a:gd name="T10" fmla="*/ 169 w 1029"/>
              <a:gd name="T11" fmla="*/ 196 h 208"/>
              <a:gd name="T12" fmla="*/ 201 w 1029"/>
              <a:gd name="T13" fmla="*/ 200 h 208"/>
              <a:gd name="T14" fmla="*/ 233 w 1029"/>
              <a:gd name="T15" fmla="*/ 204 h 208"/>
              <a:gd name="T16" fmla="*/ 269 w 1029"/>
              <a:gd name="T17" fmla="*/ 208 h 208"/>
              <a:gd name="T18" fmla="*/ 301 w 1029"/>
              <a:gd name="T19" fmla="*/ 204 h 208"/>
              <a:gd name="T20" fmla="*/ 333 w 1029"/>
              <a:gd name="T21" fmla="*/ 200 h 208"/>
              <a:gd name="T22" fmla="*/ 365 w 1029"/>
              <a:gd name="T23" fmla="*/ 196 h 208"/>
              <a:gd name="T24" fmla="*/ 401 w 1029"/>
              <a:gd name="T25" fmla="*/ 188 h 208"/>
              <a:gd name="T26" fmla="*/ 433 w 1029"/>
              <a:gd name="T27" fmla="*/ 184 h 208"/>
              <a:gd name="T28" fmla="*/ 465 w 1029"/>
              <a:gd name="T29" fmla="*/ 180 h 208"/>
              <a:gd name="T30" fmla="*/ 497 w 1029"/>
              <a:gd name="T31" fmla="*/ 180 h 208"/>
              <a:gd name="T32" fmla="*/ 533 w 1029"/>
              <a:gd name="T33" fmla="*/ 180 h 208"/>
              <a:gd name="T34" fmla="*/ 565 w 1029"/>
              <a:gd name="T35" fmla="*/ 180 h 208"/>
              <a:gd name="T36" fmla="*/ 597 w 1029"/>
              <a:gd name="T37" fmla="*/ 180 h 208"/>
              <a:gd name="T38" fmla="*/ 629 w 1029"/>
              <a:gd name="T39" fmla="*/ 180 h 208"/>
              <a:gd name="T40" fmla="*/ 665 w 1029"/>
              <a:gd name="T41" fmla="*/ 176 h 208"/>
              <a:gd name="T42" fmla="*/ 697 w 1029"/>
              <a:gd name="T43" fmla="*/ 168 h 208"/>
              <a:gd name="T44" fmla="*/ 729 w 1029"/>
              <a:gd name="T45" fmla="*/ 160 h 208"/>
              <a:gd name="T46" fmla="*/ 761 w 1029"/>
              <a:gd name="T47" fmla="*/ 152 h 208"/>
              <a:gd name="T48" fmla="*/ 797 w 1029"/>
              <a:gd name="T49" fmla="*/ 148 h 208"/>
              <a:gd name="T50" fmla="*/ 829 w 1029"/>
              <a:gd name="T51" fmla="*/ 148 h 208"/>
              <a:gd name="T52" fmla="*/ 861 w 1029"/>
              <a:gd name="T53" fmla="*/ 152 h 208"/>
              <a:gd name="T54" fmla="*/ 893 w 1029"/>
              <a:gd name="T55" fmla="*/ 156 h 208"/>
              <a:gd name="T56" fmla="*/ 929 w 1029"/>
              <a:gd name="T57" fmla="*/ 160 h 208"/>
              <a:gd name="T58" fmla="*/ 961 w 1029"/>
              <a:gd name="T59" fmla="*/ 168 h 208"/>
              <a:gd name="T60" fmla="*/ 993 w 1029"/>
              <a:gd name="T61" fmla="*/ 172 h 208"/>
              <a:gd name="T62" fmla="*/ 1029 w 1029"/>
              <a:gd name="T63" fmla="*/ 176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208">
                <a:moveTo>
                  <a:pt x="0" y="0"/>
                </a:moveTo>
                <a:lnTo>
                  <a:pt x="36" y="28"/>
                </a:lnTo>
                <a:lnTo>
                  <a:pt x="68" y="96"/>
                </a:lnTo>
                <a:lnTo>
                  <a:pt x="100" y="156"/>
                </a:lnTo>
                <a:lnTo>
                  <a:pt x="137" y="180"/>
                </a:lnTo>
                <a:lnTo>
                  <a:pt x="169" y="196"/>
                </a:lnTo>
                <a:lnTo>
                  <a:pt x="201" y="200"/>
                </a:lnTo>
                <a:lnTo>
                  <a:pt x="233" y="204"/>
                </a:lnTo>
                <a:lnTo>
                  <a:pt x="269" y="208"/>
                </a:lnTo>
                <a:lnTo>
                  <a:pt x="301" y="204"/>
                </a:lnTo>
                <a:lnTo>
                  <a:pt x="333" y="200"/>
                </a:lnTo>
                <a:lnTo>
                  <a:pt x="365" y="196"/>
                </a:lnTo>
                <a:lnTo>
                  <a:pt x="401" y="188"/>
                </a:lnTo>
                <a:lnTo>
                  <a:pt x="433" y="184"/>
                </a:lnTo>
                <a:lnTo>
                  <a:pt x="465" y="180"/>
                </a:lnTo>
                <a:lnTo>
                  <a:pt x="497" y="180"/>
                </a:lnTo>
                <a:lnTo>
                  <a:pt x="533" y="180"/>
                </a:lnTo>
                <a:lnTo>
                  <a:pt x="565" y="180"/>
                </a:lnTo>
                <a:lnTo>
                  <a:pt x="597" y="180"/>
                </a:lnTo>
                <a:lnTo>
                  <a:pt x="629" y="180"/>
                </a:lnTo>
                <a:lnTo>
                  <a:pt x="665" y="176"/>
                </a:lnTo>
                <a:lnTo>
                  <a:pt x="697" y="168"/>
                </a:lnTo>
                <a:lnTo>
                  <a:pt x="729" y="160"/>
                </a:lnTo>
                <a:lnTo>
                  <a:pt x="761" y="152"/>
                </a:lnTo>
                <a:lnTo>
                  <a:pt x="797" y="148"/>
                </a:lnTo>
                <a:lnTo>
                  <a:pt x="829" y="148"/>
                </a:lnTo>
                <a:lnTo>
                  <a:pt x="861" y="152"/>
                </a:lnTo>
                <a:lnTo>
                  <a:pt x="893" y="156"/>
                </a:lnTo>
                <a:lnTo>
                  <a:pt x="929" y="160"/>
                </a:lnTo>
                <a:lnTo>
                  <a:pt x="961" y="168"/>
                </a:lnTo>
                <a:lnTo>
                  <a:pt x="993" y="172"/>
                </a:lnTo>
                <a:lnTo>
                  <a:pt x="1029" y="176"/>
                </a:lnTo>
              </a:path>
            </a:pathLst>
          </a:custGeom>
          <a:noFill/>
          <a:ln w="0">
            <a:solidFill>
              <a:schemeClr val="tx2">
                <a:lumMod val="60000"/>
                <a:lumOff val="40000"/>
              </a:schemeClr>
            </a:solidFill>
            <a:prstDash val="sysDot"/>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22" name="Freeform 1366"/>
          <p:cNvSpPr>
            <a:spLocks/>
          </p:cNvSpPr>
          <p:nvPr/>
        </p:nvSpPr>
        <p:spPr bwMode="auto">
          <a:xfrm>
            <a:off x="1671960" y="2392586"/>
            <a:ext cx="1769666" cy="323850"/>
          </a:xfrm>
          <a:custGeom>
            <a:avLst/>
            <a:gdLst>
              <a:gd name="T0" fmla="*/ 0 w 1029"/>
              <a:gd name="T1" fmla="*/ 0 h 204"/>
              <a:gd name="T2" fmla="*/ 36 w 1029"/>
              <a:gd name="T3" fmla="*/ 24 h 204"/>
              <a:gd name="T4" fmla="*/ 68 w 1029"/>
              <a:gd name="T5" fmla="*/ 100 h 204"/>
              <a:gd name="T6" fmla="*/ 100 w 1029"/>
              <a:gd name="T7" fmla="*/ 156 h 204"/>
              <a:gd name="T8" fmla="*/ 137 w 1029"/>
              <a:gd name="T9" fmla="*/ 172 h 204"/>
              <a:gd name="T10" fmla="*/ 169 w 1029"/>
              <a:gd name="T11" fmla="*/ 180 h 204"/>
              <a:gd name="T12" fmla="*/ 201 w 1029"/>
              <a:gd name="T13" fmla="*/ 184 h 204"/>
              <a:gd name="T14" fmla="*/ 233 w 1029"/>
              <a:gd name="T15" fmla="*/ 188 h 204"/>
              <a:gd name="T16" fmla="*/ 269 w 1029"/>
              <a:gd name="T17" fmla="*/ 196 h 204"/>
              <a:gd name="T18" fmla="*/ 301 w 1029"/>
              <a:gd name="T19" fmla="*/ 200 h 204"/>
              <a:gd name="T20" fmla="*/ 333 w 1029"/>
              <a:gd name="T21" fmla="*/ 204 h 204"/>
              <a:gd name="T22" fmla="*/ 365 w 1029"/>
              <a:gd name="T23" fmla="*/ 200 h 204"/>
              <a:gd name="T24" fmla="*/ 401 w 1029"/>
              <a:gd name="T25" fmla="*/ 196 h 204"/>
              <a:gd name="T26" fmla="*/ 433 w 1029"/>
              <a:gd name="T27" fmla="*/ 184 h 204"/>
              <a:gd name="T28" fmla="*/ 465 w 1029"/>
              <a:gd name="T29" fmla="*/ 168 h 204"/>
              <a:gd name="T30" fmla="*/ 497 w 1029"/>
              <a:gd name="T31" fmla="*/ 152 h 204"/>
              <a:gd name="T32" fmla="*/ 533 w 1029"/>
              <a:gd name="T33" fmla="*/ 140 h 204"/>
              <a:gd name="T34" fmla="*/ 565 w 1029"/>
              <a:gd name="T35" fmla="*/ 132 h 204"/>
              <a:gd name="T36" fmla="*/ 597 w 1029"/>
              <a:gd name="T37" fmla="*/ 132 h 204"/>
              <a:gd name="T38" fmla="*/ 629 w 1029"/>
              <a:gd name="T39" fmla="*/ 136 h 204"/>
              <a:gd name="T40" fmla="*/ 665 w 1029"/>
              <a:gd name="T41" fmla="*/ 144 h 204"/>
              <a:gd name="T42" fmla="*/ 697 w 1029"/>
              <a:gd name="T43" fmla="*/ 152 h 204"/>
              <a:gd name="T44" fmla="*/ 729 w 1029"/>
              <a:gd name="T45" fmla="*/ 160 h 204"/>
              <a:gd name="T46" fmla="*/ 761 w 1029"/>
              <a:gd name="T47" fmla="*/ 164 h 204"/>
              <a:gd name="T48" fmla="*/ 797 w 1029"/>
              <a:gd name="T49" fmla="*/ 160 h 204"/>
              <a:gd name="T50" fmla="*/ 829 w 1029"/>
              <a:gd name="T51" fmla="*/ 152 h 204"/>
              <a:gd name="T52" fmla="*/ 861 w 1029"/>
              <a:gd name="T53" fmla="*/ 144 h 204"/>
              <a:gd name="T54" fmla="*/ 893 w 1029"/>
              <a:gd name="T55" fmla="*/ 132 h 204"/>
              <a:gd name="T56" fmla="*/ 929 w 1029"/>
              <a:gd name="T57" fmla="*/ 124 h 204"/>
              <a:gd name="T58" fmla="*/ 961 w 1029"/>
              <a:gd name="T59" fmla="*/ 120 h 204"/>
              <a:gd name="T60" fmla="*/ 993 w 1029"/>
              <a:gd name="T61" fmla="*/ 120 h 204"/>
              <a:gd name="T62" fmla="*/ 1029 w 1029"/>
              <a:gd name="T63" fmla="*/ 124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204">
                <a:moveTo>
                  <a:pt x="0" y="0"/>
                </a:moveTo>
                <a:lnTo>
                  <a:pt x="36" y="24"/>
                </a:lnTo>
                <a:lnTo>
                  <a:pt x="68" y="100"/>
                </a:lnTo>
                <a:lnTo>
                  <a:pt x="100" y="156"/>
                </a:lnTo>
                <a:lnTo>
                  <a:pt x="137" y="172"/>
                </a:lnTo>
                <a:lnTo>
                  <a:pt x="169" y="180"/>
                </a:lnTo>
                <a:lnTo>
                  <a:pt x="201" y="184"/>
                </a:lnTo>
                <a:lnTo>
                  <a:pt x="233" y="188"/>
                </a:lnTo>
                <a:lnTo>
                  <a:pt x="269" y="196"/>
                </a:lnTo>
                <a:lnTo>
                  <a:pt x="301" y="200"/>
                </a:lnTo>
                <a:lnTo>
                  <a:pt x="333" y="204"/>
                </a:lnTo>
                <a:lnTo>
                  <a:pt x="365" y="200"/>
                </a:lnTo>
                <a:lnTo>
                  <a:pt x="401" y="196"/>
                </a:lnTo>
                <a:lnTo>
                  <a:pt x="433" y="184"/>
                </a:lnTo>
                <a:lnTo>
                  <a:pt x="465" y="168"/>
                </a:lnTo>
                <a:lnTo>
                  <a:pt x="497" y="152"/>
                </a:lnTo>
                <a:lnTo>
                  <a:pt x="533" y="140"/>
                </a:lnTo>
                <a:lnTo>
                  <a:pt x="565" y="132"/>
                </a:lnTo>
                <a:lnTo>
                  <a:pt x="597" y="132"/>
                </a:lnTo>
                <a:lnTo>
                  <a:pt x="629" y="136"/>
                </a:lnTo>
                <a:lnTo>
                  <a:pt x="665" y="144"/>
                </a:lnTo>
                <a:lnTo>
                  <a:pt x="697" y="152"/>
                </a:lnTo>
                <a:lnTo>
                  <a:pt x="729" y="160"/>
                </a:lnTo>
                <a:lnTo>
                  <a:pt x="761" y="164"/>
                </a:lnTo>
                <a:lnTo>
                  <a:pt x="797" y="160"/>
                </a:lnTo>
                <a:lnTo>
                  <a:pt x="829" y="152"/>
                </a:lnTo>
                <a:lnTo>
                  <a:pt x="861" y="144"/>
                </a:lnTo>
                <a:lnTo>
                  <a:pt x="893" y="132"/>
                </a:lnTo>
                <a:lnTo>
                  <a:pt x="929" y="124"/>
                </a:lnTo>
                <a:lnTo>
                  <a:pt x="961" y="120"/>
                </a:lnTo>
                <a:lnTo>
                  <a:pt x="993" y="120"/>
                </a:lnTo>
                <a:lnTo>
                  <a:pt x="1029" y="124"/>
                </a:lnTo>
              </a:path>
            </a:pathLst>
          </a:custGeom>
          <a:noFill/>
          <a:ln w="0">
            <a:solidFill>
              <a:schemeClr val="tx2">
                <a:lumMod val="60000"/>
                <a:lumOff val="40000"/>
              </a:schemeClr>
            </a:solidFill>
            <a:prstDash val="sysDot"/>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23" name="Freeform 1367"/>
          <p:cNvSpPr>
            <a:spLocks/>
          </p:cNvSpPr>
          <p:nvPr/>
        </p:nvSpPr>
        <p:spPr bwMode="auto">
          <a:xfrm>
            <a:off x="1671960" y="2386236"/>
            <a:ext cx="1769666" cy="438150"/>
          </a:xfrm>
          <a:custGeom>
            <a:avLst/>
            <a:gdLst>
              <a:gd name="T0" fmla="*/ 0 w 1029"/>
              <a:gd name="T1" fmla="*/ 0 h 276"/>
              <a:gd name="T2" fmla="*/ 36 w 1029"/>
              <a:gd name="T3" fmla="*/ 24 h 276"/>
              <a:gd name="T4" fmla="*/ 68 w 1029"/>
              <a:gd name="T5" fmla="*/ 92 h 276"/>
              <a:gd name="T6" fmla="*/ 100 w 1029"/>
              <a:gd name="T7" fmla="*/ 140 h 276"/>
              <a:gd name="T8" fmla="*/ 137 w 1029"/>
              <a:gd name="T9" fmla="*/ 152 h 276"/>
              <a:gd name="T10" fmla="*/ 169 w 1029"/>
              <a:gd name="T11" fmla="*/ 160 h 276"/>
              <a:gd name="T12" fmla="*/ 201 w 1029"/>
              <a:gd name="T13" fmla="*/ 168 h 276"/>
              <a:gd name="T14" fmla="*/ 233 w 1029"/>
              <a:gd name="T15" fmla="*/ 172 h 276"/>
              <a:gd name="T16" fmla="*/ 269 w 1029"/>
              <a:gd name="T17" fmla="*/ 176 h 276"/>
              <a:gd name="T18" fmla="*/ 301 w 1029"/>
              <a:gd name="T19" fmla="*/ 184 h 276"/>
              <a:gd name="T20" fmla="*/ 333 w 1029"/>
              <a:gd name="T21" fmla="*/ 192 h 276"/>
              <a:gd name="T22" fmla="*/ 365 w 1029"/>
              <a:gd name="T23" fmla="*/ 200 h 276"/>
              <a:gd name="T24" fmla="*/ 401 w 1029"/>
              <a:gd name="T25" fmla="*/ 208 h 276"/>
              <a:gd name="T26" fmla="*/ 433 w 1029"/>
              <a:gd name="T27" fmla="*/ 220 h 276"/>
              <a:gd name="T28" fmla="*/ 465 w 1029"/>
              <a:gd name="T29" fmla="*/ 232 h 276"/>
              <a:gd name="T30" fmla="*/ 497 w 1029"/>
              <a:gd name="T31" fmla="*/ 244 h 276"/>
              <a:gd name="T32" fmla="*/ 533 w 1029"/>
              <a:gd name="T33" fmla="*/ 248 h 276"/>
              <a:gd name="T34" fmla="*/ 565 w 1029"/>
              <a:gd name="T35" fmla="*/ 252 h 276"/>
              <a:gd name="T36" fmla="*/ 597 w 1029"/>
              <a:gd name="T37" fmla="*/ 252 h 276"/>
              <a:gd name="T38" fmla="*/ 629 w 1029"/>
              <a:gd name="T39" fmla="*/ 248 h 276"/>
              <a:gd name="T40" fmla="*/ 665 w 1029"/>
              <a:gd name="T41" fmla="*/ 240 h 276"/>
              <a:gd name="T42" fmla="*/ 697 w 1029"/>
              <a:gd name="T43" fmla="*/ 232 h 276"/>
              <a:gd name="T44" fmla="*/ 729 w 1029"/>
              <a:gd name="T45" fmla="*/ 224 h 276"/>
              <a:gd name="T46" fmla="*/ 761 w 1029"/>
              <a:gd name="T47" fmla="*/ 224 h 276"/>
              <a:gd name="T48" fmla="*/ 797 w 1029"/>
              <a:gd name="T49" fmla="*/ 228 h 276"/>
              <a:gd name="T50" fmla="*/ 829 w 1029"/>
              <a:gd name="T51" fmla="*/ 240 h 276"/>
              <a:gd name="T52" fmla="*/ 861 w 1029"/>
              <a:gd name="T53" fmla="*/ 252 h 276"/>
              <a:gd name="T54" fmla="*/ 893 w 1029"/>
              <a:gd name="T55" fmla="*/ 268 h 276"/>
              <a:gd name="T56" fmla="*/ 929 w 1029"/>
              <a:gd name="T57" fmla="*/ 276 h 276"/>
              <a:gd name="T58" fmla="*/ 961 w 1029"/>
              <a:gd name="T59" fmla="*/ 276 h 276"/>
              <a:gd name="T60" fmla="*/ 993 w 1029"/>
              <a:gd name="T61" fmla="*/ 268 h 276"/>
              <a:gd name="T62" fmla="*/ 1029 w 1029"/>
              <a:gd name="T63" fmla="*/ 252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276">
                <a:moveTo>
                  <a:pt x="0" y="0"/>
                </a:moveTo>
                <a:lnTo>
                  <a:pt x="36" y="24"/>
                </a:lnTo>
                <a:lnTo>
                  <a:pt x="68" y="92"/>
                </a:lnTo>
                <a:lnTo>
                  <a:pt x="100" y="140"/>
                </a:lnTo>
                <a:lnTo>
                  <a:pt x="137" y="152"/>
                </a:lnTo>
                <a:lnTo>
                  <a:pt x="169" y="160"/>
                </a:lnTo>
                <a:lnTo>
                  <a:pt x="201" y="168"/>
                </a:lnTo>
                <a:lnTo>
                  <a:pt x="233" y="172"/>
                </a:lnTo>
                <a:lnTo>
                  <a:pt x="269" y="176"/>
                </a:lnTo>
                <a:lnTo>
                  <a:pt x="301" y="184"/>
                </a:lnTo>
                <a:lnTo>
                  <a:pt x="333" y="192"/>
                </a:lnTo>
                <a:lnTo>
                  <a:pt x="365" y="200"/>
                </a:lnTo>
                <a:lnTo>
                  <a:pt x="401" y="208"/>
                </a:lnTo>
                <a:lnTo>
                  <a:pt x="433" y="220"/>
                </a:lnTo>
                <a:lnTo>
                  <a:pt x="465" y="232"/>
                </a:lnTo>
                <a:lnTo>
                  <a:pt x="497" y="244"/>
                </a:lnTo>
                <a:lnTo>
                  <a:pt x="533" y="248"/>
                </a:lnTo>
                <a:lnTo>
                  <a:pt x="565" y="252"/>
                </a:lnTo>
                <a:lnTo>
                  <a:pt x="597" y="252"/>
                </a:lnTo>
                <a:lnTo>
                  <a:pt x="629" y="248"/>
                </a:lnTo>
                <a:lnTo>
                  <a:pt x="665" y="240"/>
                </a:lnTo>
                <a:lnTo>
                  <a:pt x="697" y="232"/>
                </a:lnTo>
                <a:lnTo>
                  <a:pt x="729" y="224"/>
                </a:lnTo>
                <a:lnTo>
                  <a:pt x="761" y="224"/>
                </a:lnTo>
                <a:lnTo>
                  <a:pt x="797" y="228"/>
                </a:lnTo>
                <a:lnTo>
                  <a:pt x="829" y="240"/>
                </a:lnTo>
                <a:lnTo>
                  <a:pt x="861" y="252"/>
                </a:lnTo>
                <a:lnTo>
                  <a:pt x="893" y="268"/>
                </a:lnTo>
                <a:lnTo>
                  <a:pt x="929" y="276"/>
                </a:lnTo>
                <a:lnTo>
                  <a:pt x="961" y="276"/>
                </a:lnTo>
                <a:lnTo>
                  <a:pt x="993" y="268"/>
                </a:lnTo>
                <a:lnTo>
                  <a:pt x="1029" y="252"/>
                </a:lnTo>
              </a:path>
            </a:pathLst>
          </a:custGeom>
          <a:noFill/>
          <a:ln w="0">
            <a:solidFill>
              <a:schemeClr val="tx2">
                <a:lumMod val="60000"/>
                <a:lumOff val="40000"/>
              </a:schemeClr>
            </a:solidFill>
            <a:prstDash val="sysDot"/>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24" name="Freeform 1368"/>
          <p:cNvSpPr>
            <a:spLocks/>
          </p:cNvSpPr>
          <p:nvPr/>
        </p:nvSpPr>
        <p:spPr bwMode="auto">
          <a:xfrm>
            <a:off x="1671960" y="2373536"/>
            <a:ext cx="1769666" cy="323850"/>
          </a:xfrm>
          <a:custGeom>
            <a:avLst/>
            <a:gdLst>
              <a:gd name="T0" fmla="*/ 0 w 1029"/>
              <a:gd name="T1" fmla="*/ 0 h 204"/>
              <a:gd name="T2" fmla="*/ 36 w 1029"/>
              <a:gd name="T3" fmla="*/ 4 h 204"/>
              <a:gd name="T4" fmla="*/ 68 w 1029"/>
              <a:gd name="T5" fmla="*/ 28 h 204"/>
              <a:gd name="T6" fmla="*/ 100 w 1029"/>
              <a:gd name="T7" fmla="*/ 48 h 204"/>
              <a:gd name="T8" fmla="*/ 137 w 1029"/>
              <a:gd name="T9" fmla="*/ 56 h 204"/>
              <a:gd name="T10" fmla="*/ 169 w 1029"/>
              <a:gd name="T11" fmla="*/ 72 h 204"/>
              <a:gd name="T12" fmla="*/ 201 w 1029"/>
              <a:gd name="T13" fmla="*/ 80 h 204"/>
              <a:gd name="T14" fmla="*/ 233 w 1029"/>
              <a:gd name="T15" fmla="*/ 92 h 204"/>
              <a:gd name="T16" fmla="*/ 269 w 1029"/>
              <a:gd name="T17" fmla="*/ 100 h 204"/>
              <a:gd name="T18" fmla="*/ 301 w 1029"/>
              <a:gd name="T19" fmla="*/ 112 h 204"/>
              <a:gd name="T20" fmla="*/ 333 w 1029"/>
              <a:gd name="T21" fmla="*/ 128 h 204"/>
              <a:gd name="T22" fmla="*/ 365 w 1029"/>
              <a:gd name="T23" fmla="*/ 140 h 204"/>
              <a:gd name="T24" fmla="*/ 401 w 1029"/>
              <a:gd name="T25" fmla="*/ 152 h 204"/>
              <a:gd name="T26" fmla="*/ 433 w 1029"/>
              <a:gd name="T27" fmla="*/ 164 h 204"/>
              <a:gd name="T28" fmla="*/ 465 w 1029"/>
              <a:gd name="T29" fmla="*/ 172 h 204"/>
              <a:gd name="T30" fmla="*/ 497 w 1029"/>
              <a:gd name="T31" fmla="*/ 176 h 204"/>
              <a:gd name="T32" fmla="*/ 533 w 1029"/>
              <a:gd name="T33" fmla="*/ 176 h 204"/>
              <a:gd name="T34" fmla="*/ 565 w 1029"/>
              <a:gd name="T35" fmla="*/ 176 h 204"/>
              <a:gd name="T36" fmla="*/ 597 w 1029"/>
              <a:gd name="T37" fmla="*/ 176 h 204"/>
              <a:gd name="T38" fmla="*/ 629 w 1029"/>
              <a:gd name="T39" fmla="*/ 176 h 204"/>
              <a:gd name="T40" fmla="*/ 665 w 1029"/>
              <a:gd name="T41" fmla="*/ 180 h 204"/>
              <a:gd name="T42" fmla="*/ 697 w 1029"/>
              <a:gd name="T43" fmla="*/ 180 h 204"/>
              <a:gd name="T44" fmla="*/ 729 w 1029"/>
              <a:gd name="T45" fmla="*/ 184 h 204"/>
              <a:gd name="T46" fmla="*/ 761 w 1029"/>
              <a:gd name="T47" fmla="*/ 188 h 204"/>
              <a:gd name="T48" fmla="*/ 797 w 1029"/>
              <a:gd name="T49" fmla="*/ 196 h 204"/>
              <a:gd name="T50" fmla="*/ 829 w 1029"/>
              <a:gd name="T51" fmla="*/ 200 h 204"/>
              <a:gd name="T52" fmla="*/ 861 w 1029"/>
              <a:gd name="T53" fmla="*/ 200 h 204"/>
              <a:gd name="T54" fmla="*/ 893 w 1029"/>
              <a:gd name="T55" fmla="*/ 204 h 204"/>
              <a:gd name="T56" fmla="*/ 929 w 1029"/>
              <a:gd name="T57" fmla="*/ 204 h 204"/>
              <a:gd name="T58" fmla="*/ 961 w 1029"/>
              <a:gd name="T59" fmla="*/ 200 h 204"/>
              <a:gd name="T60" fmla="*/ 993 w 1029"/>
              <a:gd name="T61" fmla="*/ 196 h 204"/>
              <a:gd name="T62" fmla="*/ 1029 w 1029"/>
              <a:gd name="T63" fmla="*/ 188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204">
                <a:moveTo>
                  <a:pt x="0" y="0"/>
                </a:moveTo>
                <a:lnTo>
                  <a:pt x="36" y="4"/>
                </a:lnTo>
                <a:lnTo>
                  <a:pt x="68" y="28"/>
                </a:lnTo>
                <a:lnTo>
                  <a:pt x="100" y="48"/>
                </a:lnTo>
                <a:lnTo>
                  <a:pt x="137" y="56"/>
                </a:lnTo>
                <a:lnTo>
                  <a:pt x="169" y="72"/>
                </a:lnTo>
                <a:lnTo>
                  <a:pt x="201" y="80"/>
                </a:lnTo>
                <a:lnTo>
                  <a:pt x="233" y="92"/>
                </a:lnTo>
                <a:lnTo>
                  <a:pt x="269" y="100"/>
                </a:lnTo>
                <a:lnTo>
                  <a:pt x="301" y="112"/>
                </a:lnTo>
                <a:lnTo>
                  <a:pt x="333" y="128"/>
                </a:lnTo>
                <a:lnTo>
                  <a:pt x="365" y="140"/>
                </a:lnTo>
                <a:lnTo>
                  <a:pt x="401" y="152"/>
                </a:lnTo>
                <a:lnTo>
                  <a:pt x="433" y="164"/>
                </a:lnTo>
                <a:lnTo>
                  <a:pt x="465" y="172"/>
                </a:lnTo>
                <a:lnTo>
                  <a:pt x="497" y="176"/>
                </a:lnTo>
                <a:lnTo>
                  <a:pt x="533" y="176"/>
                </a:lnTo>
                <a:lnTo>
                  <a:pt x="565" y="176"/>
                </a:lnTo>
                <a:lnTo>
                  <a:pt x="597" y="176"/>
                </a:lnTo>
                <a:lnTo>
                  <a:pt x="629" y="176"/>
                </a:lnTo>
                <a:lnTo>
                  <a:pt x="665" y="180"/>
                </a:lnTo>
                <a:lnTo>
                  <a:pt x="697" y="180"/>
                </a:lnTo>
                <a:lnTo>
                  <a:pt x="729" y="184"/>
                </a:lnTo>
                <a:lnTo>
                  <a:pt x="761" y="188"/>
                </a:lnTo>
                <a:lnTo>
                  <a:pt x="797" y="196"/>
                </a:lnTo>
                <a:lnTo>
                  <a:pt x="829" y="200"/>
                </a:lnTo>
                <a:lnTo>
                  <a:pt x="861" y="200"/>
                </a:lnTo>
                <a:lnTo>
                  <a:pt x="893" y="204"/>
                </a:lnTo>
                <a:lnTo>
                  <a:pt x="929" y="204"/>
                </a:lnTo>
                <a:lnTo>
                  <a:pt x="961" y="200"/>
                </a:lnTo>
                <a:lnTo>
                  <a:pt x="993" y="196"/>
                </a:lnTo>
                <a:lnTo>
                  <a:pt x="1029" y="188"/>
                </a:lnTo>
              </a:path>
            </a:pathLst>
          </a:custGeom>
          <a:noFill/>
          <a:ln w="0">
            <a:solidFill>
              <a:schemeClr val="tx2">
                <a:lumMod val="60000"/>
                <a:lumOff val="40000"/>
              </a:schemeClr>
            </a:solidFill>
            <a:prstDash val="sysDot"/>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25" name="Freeform 1369"/>
          <p:cNvSpPr>
            <a:spLocks/>
          </p:cNvSpPr>
          <p:nvPr/>
        </p:nvSpPr>
        <p:spPr bwMode="auto">
          <a:xfrm>
            <a:off x="1671960" y="2475136"/>
            <a:ext cx="1769666" cy="228600"/>
          </a:xfrm>
          <a:custGeom>
            <a:avLst/>
            <a:gdLst>
              <a:gd name="T0" fmla="*/ 0 w 1029"/>
              <a:gd name="T1" fmla="*/ 0 h 144"/>
              <a:gd name="T2" fmla="*/ 36 w 1029"/>
              <a:gd name="T3" fmla="*/ 0 h 144"/>
              <a:gd name="T4" fmla="*/ 68 w 1029"/>
              <a:gd name="T5" fmla="*/ 32 h 144"/>
              <a:gd name="T6" fmla="*/ 100 w 1029"/>
              <a:gd name="T7" fmla="*/ 56 h 144"/>
              <a:gd name="T8" fmla="*/ 137 w 1029"/>
              <a:gd name="T9" fmla="*/ 60 h 144"/>
              <a:gd name="T10" fmla="*/ 169 w 1029"/>
              <a:gd name="T11" fmla="*/ 56 h 144"/>
              <a:gd name="T12" fmla="*/ 201 w 1029"/>
              <a:gd name="T13" fmla="*/ 52 h 144"/>
              <a:gd name="T14" fmla="*/ 233 w 1029"/>
              <a:gd name="T15" fmla="*/ 56 h 144"/>
              <a:gd name="T16" fmla="*/ 269 w 1029"/>
              <a:gd name="T17" fmla="*/ 68 h 144"/>
              <a:gd name="T18" fmla="*/ 301 w 1029"/>
              <a:gd name="T19" fmla="*/ 84 h 144"/>
              <a:gd name="T20" fmla="*/ 333 w 1029"/>
              <a:gd name="T21" fmla="*/ 100 h 144"/>
              <a:gd name="T22" fmla="*/ 365 w 1029"/>
              <a:gd name="T23" fmla="*/ 112 h 144"/>
              <a:gd name="T24" fmla="*/ 401 w 1029"/>
              <a:gd name="T25" fmla="*/ 124 h 144"/>
              <a:gd name="T26" fmla="*/ 433 w 1029"/>
              <a:gd name="T27" fmla="*/ 128 h 144"/>
              <a:gd name="T28" fmla="*/ 465 w 1029"/>
              <a:gd name="T29" fmla="*/ 128 h 144"/>
              <a:gd name="T30" fmla="*/ 497 w 1029"/>
              <a:gd name="T31" fmla="*/ 128 h 144"/>
              <a:gd name="T32" fmla="*/ 533 w 1029"/>
              <a:gd name="T33" fmla="*/ 124 h 144"/>
              <a:gd name="T34" fmla="*/ 565 w 1029"/>
              <a:gd name="T35" fmla="*/ 120 h 144"/>
              <a:gd name="T36" fmla="*/ 597 w 1029"/>
              <a:gd name="T37" fmla="*/ 116 h 144"/>
              <a:gd name="T38" fmla="*/ 629 w 1029"/>
              <a:gd name="T39" fmla="*/ 116 h 144"/>
              <a:gd name="T40" fmla="*/ 665 w 1029"/>
              <a:gd name="T41" fmla="*/ 120 h 144"/>
              <a:gd name="T42" fmla="*/ 697 w 1029"/>
              <a:gd name="T43" fmla="*/ 128 h 144"/>
              <a:gd name="T44" fmla="*/ 729 w 1029"/>
              <a:gd name="T45" fmla="*/ 132 h 144"/>
              <a:gd name="T46" fmla="*/ 761 w 1029"/>
              <a:gd name="T47" fmla="*/ 140 h 144"/>
              <a:gd name="T48" fmla="*/ 797 w 1029"/>
              <a:gd name="T49" fmla="*/ 144 h 144"/>
              <a:gd name="T50" fmla="*/ 829 w 1029"/>
              <a:gd name="T51" fmla="*/ 144 h 144"/>
              <a:gd name="T52" fmla="*/ 861 w 1029"/>
              <a:gd name="T53" fmla="*/ 144 h 144"/>
              <a:gd name="T54" fmla="*/ 893 w 1029"/>
              <a:gd name="T55" fmla="*/ 140 h 144"/>
              <a:gd name="T56" fmla="*/ 929 w 1029"/>
              <a:gd name="T57" fmla="*/ 132 h 144"/>
              <a:gd name="T58" fmla="*/ 961 w 1029"/>
              <a:gd name="T59" fmla="*/ 128 h 144"/>
              <a:gd name="T60" fmla="*/ 993 w 1029"/>
              <a:gd name="T61" fmla="*/ 124 h 144"/>
              <a:gd name="T62" fmla="*/ 1029 w 1029"/>
              <a:gd name="T63" fmla="*/ 11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144">
                <a:moveTo>
                  <a:pt x="0" y="0"/>
                </a:moveTo>
                <a:lnTo>
                  <a:pt x="36" y="0"/>
                </a:lnTo>
                <a:lnTo>
                  <a:pt x="68" y="32"/>
                </a:lnTo>
                <a:lnTo>
                  <a:pt x="100" y="56"/>
                </a:lnTo>
                <a:lnTo>
                  <a:pt x="137" y="60"/>
                </a:lnTo>
                <a:lnTo>
                  <a:pt x="169" y="56"/>
                </a:lnTo>
                <a:lnTo>
                  <a:pt x="201" y="52"/>
                </a:lnTo>
                <a:lnTo>
                  <a:pt x="233" y="56"/>
                </a:lnTo>
                <a:lnTo>
                  <a:pt x="269" y="68"/>
                </a:lnTo>
                <a:lnTo>
                  <a:pt x="301" y="84"/>
                </a:lnTo>
                <a:lnTo>
                  <a:pt x="333" y="100"/>
                </a:lnTo>
                <a:lnTo>
                  <a:pt x="365" y="112"/>
                </a:lnTo>
                <a:lnTo>
                  <a:pt x="401" y="124"/>
                </a:lnTo>
                <a:lnTo>
                  <a:pt x="433" y="128"/>
                </a:lnTo>
                <a:lnTo>
                  <a:pt x="465" y="128"/>
                </a:lnTo>
                <a:lnTo>
                  <a:pt x="497" y="128"/>
                </a:lnTo>
                <a:lnTo>
                  <a:pt x="533" y="124"/>
                </a:lnTo>
                <a:lnTo>
                  <a:pt x="565" y="120"/>
                </a:lnTo>
                <a:lnTo>
                  <a:pt x="597" y="116"/>
                </a:lnTo>
                <a:lnTo>
                  <a:pt x="629" y="116"/>
                </a:lnTo>
                <a:lnTo>
                  <a:pt x="665" y="120"/>
                </a:lnTo>
                <a:lnTo>
                  <a:pt x="697" y="128"/>
                </a:lnTo>
                <a:lnTo>
                  <a:pt x="729" y="132"/>
                </a:lnTo>
                <a:lnTo>
                  <a:pt x="761" y="140"/>
                </a:lnTo>
                <a:lnTo>
                  <a:pt x="797" y="144"/>
                </a:lnTo>
                <a:lnTo>
                  <a:pt x="829" y="144"/>
                </a:lnTo>
                <a:lnTo>
                  <a:pt x="861" y="144"/>
                </a:lnTo>
                <a:lnTo>
                  <a:pt x="893" y="140"/>
                </a:lnTo>
                <a:lnTo>
                  <a:pt x="929" y="132"/>
                </a:lnTo>
                <a:lnTo>
                  <a:pt x="961" y="128"/>
                </a:lnTo>
                <a:lnTo>
                  <a:pt x="993" y="124"/>
                </a:lnTo>
                <a:lnTo>
                  <a:pt x="1029" y="116"/>
                </a:lnTo>
              </a:path>
            </a:pathLst>
          </a:custGeom>
          <a:noFill/>
          <a:ln w="0">
            <a:solidFill>
              <a:schemeClr val="tx2">
                <a:lumMod val="60000"/>
                <a:lumOff val="40000"/>
              </a:schemeClr>
            </a:solidFill>
            <a:prstDash val="sysDot"/>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26" name="Freeform 1370"/>
          <p:cNvSpPr>
            <a:spLocks/>
          </p:cNvSpPr>
          <p:nvPr/>
        </p:nvSpPr>
        <p:spPr bwMode="auto">
          <a:xfrm>
            <a:off x="1671960" y="2271936"/>
            <a:ext cx="1769666" cy="209550"/>
          </a:xfrm>
          <a:custGeom>
            <a:avLst/>
            <a:gdLst>
              <a:gd name="T0" fmla="*/ 0 w 1029"/>
              <a:gd name="T1" fmla="*/ 0 h 132"/>
              <a:gd name="T2" fmla="*/ 36 w 1029"/>
              <a:gd name="T3" fmla="*/ 12 h 132"/>
              <a:gd name="T4" fmla="*/ 68 w 1029"/>
              <a:gd name="T5" fmla="*/ 20 h 132"/>
              <a:gd name="T6" fmla="*/ 100 w 1029"/>
              <a:gd name="T7" fmla="*/ 32 h 132"/>
              <a:gd name="T8" fmla="*/ 137 w 1029"/>
              <a:gd name="T9" fmla="*/ 44 h 132"/>
              <a:gd name="T10" fmla="*/ 169 w 1029"/>
              <a:gd name="T11" fmla="*/ 56 h 132"/>
              <a:gd name="T12" fmla="*/ 201 w 1029"/>
              <a:gd name="T13" fmla="*/ 60 h 132"/>
              <a:gd name="T14" fmla="*/ 233 w 1029"/>
              <a:gd name="T15" fmla="*/ 60 h 132"/>
              <a:gd name="T16" fmla="*/ 269 w 1029"/>
              <a:gd name="T17" fmla="*/ 56 h 132"/>
              <a:gd name="T18" fmla="*/ 301 w 1029"/>
              <a:gd name="T19" fmla="*/ 52 h 132"/>
              <a:gd name="T20" fmla="*/ 333 w 1029"/>
              <a:gd name="T21" fmla="*/ 56 h 132"/>
              <a:gd name="T22" fmla="*/ 365 w 1029"/>
              <a:gd name="T23" fmla="*/ 60 h 132"/>
              <a:gd name="T24" fmla="*/ 401 w 1029"/>
              <a:gd name="T25" fmla="*/ 72 h 132"/>
              <a:gd name="T26" fmla="*/ 433 w 1029"/>
              <a:gd name="T27" fmla="*/ 80 h 132"/>
              <a:gd name="T28" fmla="*/ 465 w 1029"/>
              <a:gd name="T29" fmla="*/ 92 h 132"/>
              <a:gd name="T30" fmla="*/ 497 w 1029"/>
              <a:gd name="T31" fmla="*/ 100 h 132"/>
              <a:gd name="T32" fmla="*/ 533 w 1029"/>
              <a:gd name="T33" fmla="*/ 104 h 132"/>
              <a:gd name="T34" fmla="*/ 565 w 1029"/>
              <a:gd name="T35" fmla="*/ 104 h 132"/>
              <a:gd name="T36" fmla="*/ 597 w 1029"/>
              <a:gd name="T37" fmla="*/ 104 h 132"/>
              <a:gd name="T38" fmla="*/ 629 w 1029"/>
              <a:gd name="T39" fmla="*/ 104 h 132"/>
              <a:gd name="T40" fmla="*/ 665 w 1029"/>
              <a:gd name="T41" fmla="*/ 100 h 132"/>
              <a:gd name="T42" fmla="*/ 697 w 1029"/>
              <a:gd name="T43" fmla="*/ 100 h 132"/>
              <a:gd name="T44" fmla="*/ 729 w 1029"/>
              <a:gd name="T45" fmla="*/ 104 h 132"/>
              <a:gd name="T46" fmla="*/ 761 w 1029"/>
              <a:gd name="T47" fmla="*/ 112 h 132"/>
              <a:gd name="T48" fmla="*/ 797 w 1029"/>
              <a:gd name="T49" fmla="*/ 116 h 132"/>
              <a:gd name="T50" fmla="*/ 829 w 1029"/>
              <a:gd name="T51" fmla="*/ 124 h 132"/>
              <a:gd name="T52" fmla="*/ 861 w 1029"/>
              <a:gd name="T53" fmla="*/ 132 h 132"/>
              <a:gd name="T54" fmla="*/ 893 w 1029"/>
              <a:gd name="T55" fmla="*/ 132 h 132"/>
              <a:gd name="T56" fmla="*/ 929 w 1029"/>
              <a:gd name="T57" fmla="*/ 132 h 132"/>
              <a:gd name="T58" fmla="*/ 961 w 1029"/>
              <a:gd name="T59" fmla="*/ 128 h 132"/>
              <a:gd name="T60" fmla="*/ 993 w 1029"/>
              <a:gd name="T61" fmla="*/ 120 h 132"/>
              <a:gd name="T62" fmla="*/ 1029 w 1029"/>
              <a:gd name="T63" fmla="*/ 108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132">
                <a:moveTo>
                  <a:pt x="0" y="0"/>
                </a:moveTo>
                <a:lnTo>
                  <a:pt x="36" y="12"/>
                </a:lnTo>
                <a:lnTo>
                  <a:pt x="68" y="20"/>
                </a:lnTo>
                <a:lnTo>
                  <a:pt x="100" y="32"/>
                </a:lnTo>
                <a:lnTo>
                  <a:pt x="137" y="44"/>
                </a:lnTo>
                <a:lnTo>
                  <a:pt x="169" y="56"/>
                </a:lnTo>
                <a:lnTo>
                  <a:pt x="201" y="60"/>
                </a:lnTo>
                <a:lnTo>
                  <a:pt x="233" y="60"/>
                </a:lnTo>
                <a:lnTo>
                  <a:pt x="269" y="56"/>
                </a:lnTo>
                <a:lnTo>
                  <a:pt x="301" y="52"/>
                </a:lnTo>
                <a:lnTo>
                  <a:pt x="333" y="56"/>
                </a:lnTo>
                <a:lnTo>
                  <a:pt x="365" y="60"/>
                </a:lnTo>
                <a:lnTo>
                  <a:pt x="401" y="72"/>
                </a:lnTo>
                <a:lnTo>
                  <a:pt x="433" y="80"/>
                </a:lnTo>
                <a:lnTo>
                  <a:pt x="465" y="92"/>
                </a:lnTo>
                <a:lnTo>
                  <a:pt x="497" y="100"/>
                </a:lnTo>
                <a:lnTo>
                  <a:pt x="533" y="104"/>
                </a:lnTo>
                <a:lnTo>
                  <a:pt x="565" y="104"/>
                </a:lnTo>
                <a:lnTo>
                  <a:pt x="597" y="104"/>
                </a:lnTo>
                <a:lnTo>
                  <a:pt x="629" y="104"/>
                </a:lnTo>
                <a:lnTo>
                  <a:pt x="665" y="100"/>
                </a:lnTo>
                <a:lnTo>
                  <a:pt x="697" y="100"/>
                </a:lnTo>
                <a:lnTo>
                  <a:pt x="729" y="104"/>
                </a:lnTo>
                <a:lnTo>
                  <a:pt x="761" y="112"/>
                </a:lnTo>
                <a:lnTo>
                  <a:pt x="797" y="116"/>
                </a:lnTo>
                <a:lnTo>
                  <a:pt x="829" y="124"/>
                </a:lnTo>
                <a:lnTo>
                  <a:pt x="861" y="132"/>
                </a:lnTo>
                <a:lnTo>
                  <a:pt x="893" y="132"/>
                </a:lnTo>
                <a:lnTo>
                  <a:pt x="929" y="132"/>
                </a:lnTo>
                <a:lnTo>
                  <a:pt x="961" y="128"/>
                </a:lnTo>
                <a:lnTo>
                  <a:pt x="993" y="120"/>
                </a:lnTo>
                <a:lnTo>
                  <a:pt x="1029" y="108"/>
                </a:lnTo>
              </a:path>
            </a:pathLst>
          </a:custGeom>
          <a:noFill/>
          <a:ln w="0">
            <a:solidFill>
              <a:schemeClr val="tx2">
                <a:lumMod val="60000"/>
                <a:lumOff val="40000"/>
              </a:schemeClr>
            </a:solidFill>
            <a:prstDash val="sysDot"/>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27" name="Freeform 1371"/>
          <p:cNvSpPr>
            <a:spLocks/>
          </p:cNvSpPr>
          <p:nvPr/>
        </p:nvSpPr>
        <p:spPr bwMode="auto">
          <a:xfrm>
            <a:off x="1671960" y="2322736"/>
            <a:ext cx="1769666" cy="158750"/>
          </a:xfrm>
          <a:custGeom>
            <a:avLst/>
            <a:gdLst>
              <a:gd name="T0" fmla="*/ 0 w 1029"/>
              <a:gd name="T1" fmla="*/ 0 h 100"/>
              <a:gd name="T2" fmla="*/ 36 w 1029"/>
              <a:gd name="T3" fmla="*/ 12 h 100"/>
              <a:gd name="T4" fmla="*/ 68 w 1029"/>
              <a:gd name="T5" fmla="*/ 36 h 100"/>
              <a:gd name="T6" fmla="*/ 100 w 1029"/>
              <a:gd name="T7" fmla="*/ 64 h 100"/>
              <a:gd name="T8" fmla="*/ 137 w 1029"/>
              <a:gd name="T9" fmla="*/ 76 h 100"/>
              <a:gd name="T10" fmla="*/ 169 w 1029"/>
              <a:gd name="T11" fmla="*/ 80 h 100"/>
              <a:gd name="T12" fmla="*/ 201 w 1029"/>
              <a:gd name="T13" fmla="*/ 76 h 100"/>
              <a:gd name="T14" fmla="*/ 233 w 1029"/>
              <a:gd name="T15" fmla="*/ 76 h 100"/>
              <a:gd name="T16" fmla="*/ 269 w 1029"/>
              <a:gd name="T17" fmla="*/ 72 h 100"/>
              <a:gd name="T18" fmla="*/ 301 w 1029"/>
              <a:gd name="T19" fmla="*/ 68 h 100"/>
              <a:gd name="T20" fmla="*/ 333 w 1029"/>
              <a:gd name="T21" fmla="*/ 64 h 100"/>
              <a:gd name="T22" fmla="*/ 365 w 1029"/>
              <a:gd name="T23" fmla="*/ 64 h 100"/>
              <a:gd name="T24" fmla="*/ 401 w 1029"/>
              <a:gd name="T25" fmla="*/ 68 h 100"/>
              <a:gd name="T26" fmla="*/ 433 w 1029"/>
              <a:gd name="T27" fmla="*/ 72 h 100"/>
              <a:gd name="T28" fmla="*/ 465 w 1029"/>
              <a:gd name="T29" fmla="*/ 80 h 100"/>
              <a:gd name="T30" fmla="*/ 497 w 1029"/>
              <a:gd name="T31" fmla="*/ 88 h 100"/>
              <a:gd name="T32" fmla="*/ 533 w 1029"/>
              <a:gd name="T33" fmla="*/ 92 h 100"/>
              <a:gd name="T34" fmla="*/ 565 w 1029"/>
              <a:gd name="T35" fmla="*/ 96 h 100"/>
              <a:gd name="T36" fmla="*/ 597 w 1029"/>
              <a:gd name="T37" fmla="*/ 96 h 100"/>
              <a:gd name="T38" fmla="*/ 629 w 1029"/>
              <a:gd name="T39" fmla="*/ 96 h 100"/>
              <a:gd name="T40" fmla="*/ 665 w 1029"/>
              <a:gd name="T41" fmla="*/ 92 h 100"/>
              <a:gd name="T42" fmla="*/ 697 w 1029"/>
              <a:gd name="T43" fmla="*/ 88 h 100"/>
              <a:gd name="T44" fmla="*/ 729 w 1029"/>
              <a:gd name="T45" fmla="*/ 84 h 100"/>
              <a:gd name="T46" fmla="*/ 761 w 1029"/>
              <a:gd name="T47" fmla="*/ 84 h 100"/>
              <a:gd name="T48" fmla="*/ 797 w 1029"/>
              <a:gd name="T49" fmla="*/ 84 h 100"/>
              <a:gd name="T50" fmla="*/ 829 w 1029"/>
              <a:gd name="T51" fmla="*/ 88 h 100"/>
              <a:gd name="T52" fmla="*/ 861 w 1029"/>
              <a:gd name="T53" fmla="*/ 92 h 100"/>
              <a:gd name="T54" fmla="*/ 893 w 1029"/>
              <a:gd name="T55" fmla="*/ 96 h 100"/>
              <a:gd name="T56" fmla="*/ 929 w 1029"/>
              <a:gd name="T57" fmla="*/ 100 h 100"/>
              <a:gd name="T58" fmla="*/ 961 w 1029"/>
              <a:gd name="T59" fmla="*/ 100 h 100"/>
              <a:gd name="T60" fmla="*/ 993 w 1029"/>
              <a:gd name="T61" fmla="*/ 96 h 100"/>
              <a:gd name="T62" fmla="*/ 1029 w 1029"/>
              <a:gd name="T63" fmla="*/ 84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100">
                <a:moveTo>
                  <a:pt x="0" y="0"/>
                </a:moveTo>
                <a:lnTo>
                  <a:pt x="36" y="12"/>
                </a:lnTo>
                <a:lnTo>
                  <a:pt x="68" y="36"/>
                </a:lnTo>
                <a:lnTo>
                  <a:pt x="100" y="64"/>
                </a:lnTo>
                <a:lnTo>
                  <a:pt x="137" y="76"/>
                </a:lnTo>
                <a:lnTo>
                  <a:pt x="169" y="80"/>
                </a:lnTo>
                <a:lnTo>
                  <a:pt x="201" y="76"/>
                </a:lnTo>
                <a:lnTo>
                  <a:pt x="233" y="76"/>
                </a:lnTo>
                <a:lnTo>
                  <a:pt x="269" y="72"/>
                </a:lnTo>
                <a:lnTo>
                  <a:pt x="301" y="68"/>
                </a:lnTo>
                <a:lnTo>
                  <a:pt x="333" y="64"/>
                </a:lnTo>
                <a:lnTo>
                  <a:pt x="365" y="64"/>
                </a:lnTo>
                <a:lnTo>
                  <a:pt x="401" y="68"/>
                </a:lnTo>
                <a:lnTo>
                  <a:pt x="433" y="72"/>
                </a:lnTo>
                <a:lnTo>
                  <a:pt x="465" y="80"/>
                </a:lnTo>
                <a:lnTo>
                  <a:pt x="497" y="88"/>
                </a:lnTo>
                <a:lnTo>
                  <a:pt x="533" y="92"/>
                </a:lnTo>
                <a:lnTo>
                  <a:pt x="565" y="96"/>
                </a:lnTo>
                <a:lnTo>
                  <a:pt x="597" y="96"/>
                </a:lnTo>
                <a:lnTo>
                  <a:pt x="629" y="96"/>
                </a:lnTo>
                <a:lnTo>
                  <a:pt x="665" y="92"/>
                </a:lnTo>
                <a:lnTo>
                  <a:pt x="697" y="88"/>
                </a:lnTo>
                <a:lnTo>
                  <a:pt x="729" y="84"/>
                </a:lnTo>
                <a:lnTo>
                  <a:pt x="761" y="84"/>
                </a:lnTo>
                <a:lnTo>
                  <a:pt x="797" y="84"/>
                </a:lnTo>
                <a:lnTo>
                  <a:pt x="829" y="88"/>
                </a:lnTo>
                <a:lnTo>
                  <a:pt x="861" y="92"/>
                </a:lnTo>
                <a:lnTo>
                  <a:pt x="893" y="96"/>
                </a:lnTo>
                <a:lnTo>
                  <a:pt x="929" y="100"/>
                </a:lnTo>
                <a:lnTo>
                  <a:pt x="961" y="100"/>
                </a:lnTo>
                <a:lnTo>
                  <a:pt x="993" y="96"/>
                </a:lnTo>
                <a:lnTo>
                  <a:pt x="1029" y="84"/>
                </a:lnTo>
              </a:path>
            </a:pathLst>
          </a:custGeom>
          <a:noFill/>
          <a:ln w="0">
            <a:solidFill>
              <a:schemeClr val="tx2">
                <a:lumMod val="60000"/>
                <a:lumOff val="40000"/>
              </a:schemeClr>
            </a:solidFill>
            <a:prstDash val="sysDot"/>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28" name="Freeform 1372"/>
          <p:cNvSpPr>
            <a:spLocks/>
          </p:cNvSpPr>
          <p:nvPr/>
        </p:nvSpPr>
        <p:spPr bwMode="auto">
          <a:xfrm>
            <a:off x="1671960" y="1846486"/>
            <a:ext cx="1769666" cy="527050"/>
          </a:xfrm>
          <a:custGeom>
            <a:avLst/>
            <a:gdLst>
              <a:gd name="T0" fmla="*/ 0 w 1029"/>
              <a:gd name="T1" fmla="*/ 332 h 332"/>
              <a:gd name="T2" fmla="*/ 36 w 1029"/>
              <a:gd name="T3" fmla="*/ 316 h 332"/>
              <a:gd name="T4" fmla="*/ 68 w 1029"/>
              <a:gd name="T5" fmla="*/ 288 h 332"/>
              <a:gd name="T6" fmla="*/ 100 w 1029"/>
              <a:gd name="T7" fmla="*/ 264 h 332"/>
              <a:gd name="T8" fmla="*/ 137 w 1029"/>
              <a:gd name="T9" fmla="*/ 244 h 332"/>
              <a:gd name="T10" fmla="*/ 169 w 1029"/>
              <a:gd name="T11" fmla="*/ 224 h 332"/>
              <a:gd name="T12" fmla="*/ 201 w 1029"/>
              <a:gd name="T13" fmla="*/ 204 h 332"/>
              <a:gd name="T14" fmla="*/ 233 w 1029"/>
              <a:gd name="T15" fmla="*/ 184 h 332"/>
              <a:gd name="T16" fmla="*/ 269 w 1029"/>
              <a:gd name="T17" fmla="*/ 164 h 332"/>
              <a:gd name="T18" fmla="*/ 301 w 1029"/>
              <a:gd name="T19" fmla="*/ 148 h 332"/>
              <a:gd name="T20" fmla="*/ 333 w 1029"/>
              <a:gd name="T21" fmla="*/ 136 h 332"/>
              <a:gd name="T22" fmla="*/ 365 w 1029"/>
              <a:gd name="T23" fmla="*/ 124 h 332"/>
              <a:gd name="T24" fmla="*/ 401 w 1029"/>
              <a:gd name="T25" fmla="*/ 116 h 332"/>
              <a:gd name="T26" fmla="*/ 433 w 1029"/>
              <a:gd name="T27" fmla="*/ 104 h 332"/>
              <a:gd name="T28" fmla="*/ 465 w 1029"/>
              <a:gd name="T29" fmla="*/ 96 h 332"/>
              <a:gd name="T30" fmla="*/ 497 w 1029"/>
              <a:gd name="T31" fmla="*/ 84 h 332"/>
              <a:gd name="T32" fmla="*/ 533 w 1029"/>
              <a:gd name="T33" fmla="*/ 68 h 332"/>
              <a:gd name="T34" fmla="*/ 565 w 1029"/>
              <a:gd name="T35" fmla="*/ 52 h 332"/>
              <a:gd name="T36" fmla="*/ 597 w 1029"/>
              <a:gd name="T37" fmla="*/ 32 h 332"/>
              <a:gd name="T38" fmla="*/ 629 w 1029"/>
              <a:gd name="T39" fmla="*/ 20 h 332"/>
              <a:gd name="T40" fmla="*/ 665 w 1029"/>
              <a:gd name="T41" fmla="*/ 8 h 332"/>
              <a:gd name="T42" fmla="*/ 697 w 1029"/>
              <a:gd name="T43" fmla="*/ 0 h 332"/>
              <a:gd name="T44" fmla="*/ 729 w 1029"/>
              <a:gd name="T45" fmla="*/ 0 h 332"/>
              <a:gd name="T46" fmla="*/ 761 w 1029"/>
              <a:gd name="T47" fmla="*/ 8 h 332"/>
              <a:gd name="T48" fmla="*/ 797 w 1029"/>
              <a:gd name="T49" fmla="*/ 20 h 332"/>
              <a:gd name="T50" fmla="*/ 829 w 1029"/>
              <a:gd name="T51" fmla="*/ 40 h 332"/>
              <a:gd name="T52" fmla="*/ 861 w 1029"/>
              <a:gd name="T53" fmla="*/ 64 h 332"/>
              <a:gd name="T54" fmla="*/ 893 w 1029"/>
              <a:gd name="T55" fmla="*/ 88 h 332"/>
              <a:gd name="T56" fmla="*/ 929 w 1029"/>
              <a:gd name="T57" fmla="*/ 116 h 332"/>
              <a:gd name="T58" fmla="*/ 961 w 1029"/>
              <a:gd name="T59" fmla="*/ 148 h 332"/>
              <a:gd name="T60" fmla="*/ 993 w 1029"/>
              <a:gd name="T61" fmla="*/ 176 h 332"/>
              <a:gd name="T62" fmla="*/ 1029 w 1029"/>
              <a:gd name="T63" fmla="*/ 200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332">
                <a:moveTo>
                  <a:pt x="0" y="332"/>
                </a:moveTo>
                <a:lnTo>
                  <a:pt x="36" y="316"/>
                </a:lnTo>
                <a:lnTo>
                  <a:pt x="68" y="288"/>
                </a:lnTo>
                <a:lnTo>
                  <a:pt x="100" y="264"/>
                </a:lnTo>
                <a:lnTo>
                  <a:pt x="137" y="244"/>
                </a:lnTo>
                <a:lnTo>
                  <a:pt x="169" y="224"/>
                </a:lnTo>
                <a:lnTo>
                  <a:pt x="201" y="204"/>
                </a:lnTo>
                <a:lnTo>
                  <a:pt x="233" y="184"/>
                </a:lnTo>
                <a:lnTo>
                  <a:pt x="269" y="164"/>
                </a:lnTo>
                <a:lnTo>
                  <a:pt x="301" y="148"/>
                </a:lnTo>
                <a:lnTo>
                  <a:pt x="333" y="136"/>
                </a:lnTo>
                <a:lnTo>
                  <a:pt x="365" y="124"/>
                </a:lnTo>
                <a:lnTo>
                  <a:pt x="401" y="116"/>
                </a:lnTo>
                <a:lnTo>
                  <a:pt x="433" y="104"/>
                </a:lnTo>
                <a:lnTo>
                  <a:pt x="465" y="96"/>
                </a:lnTo>
                <a:lnTo>
                  <a:pt x="497" y="84"/>
                </a:lnTo>
                <a:lnTo>
                  <a:pt x="533" y="68"/>
                </a:lnTo>
                <a:lnTo>
                  <a:pt x="565" y="52"/>
                </a:lnTo>
                <a:lnTo>
                  <a:pt x="597" y="32"/>
                </a:lnTo>
                <a:lnTo>
                  <a:pt x="629" y="20"/>
                </a:lnTo>
                <a:lnTo>
                  <a:pt x="665" y="8"/>
                </a:lnTo>
                <a:lnTo>
                  <a:pt x="697" y="0"/>
                </a:lnTo>
                <a:lnTo>
                  <a:pt x="729" y="0"/>
                </a:lnTo>
                <a:lnTo>
                  <a:pt x="761" y="8"/>
                </a:lnTo>
                <a:lnTo>
                  <a:pt x="797" y="20"/>
                </a:lnTo>
                <a:lnTo>
                  <a:pt x="829" y="40"/>
                </a:lnTo>
                <a:lnTo>
                  <a:pt x="861" y="64"/>
                </a:lnTo>
                <a:lnTo>
                  <a:pt x="893" y="88"/>
                </a:lnTo>
                <a:lnTo>
                  <a:pt x="929" y="116"/>
                </a:lnTo>
                <a:lnTo>
                  <a:pt x="961" y="148"/>
                </a:lnTo>
                <a:lnTo>
                  <a:pt x="993" y="176"/>
                </a:lnTo>
                <a:lnTo>
                  <a:pt x="1029" y="200"/>
                </a:lnTo>
              </a:path>
            </a:pathLst>
          </a:custGeom>
          <a:noFill/>
          <a:ln w="0">
            <a:solidFill>
              <a:schemeClr val="tx2">
                <a:lumMod val="60000"/>
                <a:lumOff val="40000"/>
              </a:schemeClr>
            </a:solidFill>
            <a:prstDash val="sysDot"/>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29" name="Freeform 1373"/>
          <p:cNvSpPr>
            <a:spLocks/>
          </p:cNvSpPr>
          <p:nvPr/>
        </p:nvSpPr>
        <p:spPr bwMode="auto">
          <a:xfrm>
            <a:off x="1671960" y="1471836"/>
            <a:ext cx="1769666" cy="806450"/>
          </a:xfrm>
          <a:custGeom>
            <a:avLst/>
            <a:gdLst>
              <a:gd name="T0" fmla="*/ 0 w 1029"/>
              <a:gd name="T1" fmla="*/ 508 h 508"/>
              <a:gd name="T2" fmla="*/ 36 w 1029"/>
              <a:gd name="T3" fmla="*/ 488 h 508"/>
              <a:gd name="T4" fmla="*/ 68 w 1029"/>
              <a:gd name="T5" fmla="*/ 428 h 508"/>
              <a:gd name="T6" fmla="*/ 100 w 1029"/>
              <a:gd name="T7" fmla="*/ 376 h 508"/>
              <a:gd name="T8" fmla="*/ 137 w 1029"/>
              <a:gd name="T9" fmla="*/ 360 h 508"/>
              <a:gd name="T10" fmla="*/ 169 w 1029"/>
              <a:gd name="T11" fmla="*/ 356 h 508"/>
              <a:gd name="T12" fmla="*/ 201 w 1029"/>
              <a:gd name="T13" fmla="*/ 356 h 508"/>
              <a:gd name="T14" fmla="*/ 233 w 1029"/>
              <a:gd name="T15" fmla="*/ 360 h 508"/>
              <a:gd name="T16" fmla="*/ 269 w 1029"/>
              <a:gd name="T17" fmla="*/ 364 h 508"/>
              <a:gd name="T18" fmla="*/ 301 w 1029"/>
              <a:gd name="T19" fmla="*/ 368 h 508"/>
              <a:gd name="T20" fmla="*/ 333 w 1029"/>
              <a:gd name="T21" fmla="*/ 372 h 508"/>
              <a:gd name="T22" fmla="*/ 365 w 1029"/>
              <a:gd name="T23" fmla="*/ 372 h 508"/>
              <a:gd name="T24" fmla="*/ 401 w 1029"/>
              <a:gd name="T25" fmla="*/ 368 h 508"/>
              <a:gd name="T26" fmla="*/ 433 w 1029"/>
              <a:gd name="T27" fmla="*/ 364 h 508"/>
              <a:gd name="T28" fmla="*/ 465 w 1029"/>
              <a:gd name="T29" fmla="*/ 356 h 508"/>
              <a:gd name="T30" fmla="*/ 497 w 1029"/>
              <a:gd name="T31" fmla="*/ 344 h 508"/>
              <a:gd name="T32" fmla="*/ 533 w 1029"/>
              <a:gd name="T33" fmla="*/ 328 h 508"/>
              <a:gd name="T34" fmla="*/ 565 w 1029"/>
              <a:gd name="T35" fmla="*/ 312 h 508"/>
              <a:gd name="T36" fmla="*/ 597 w 1029"/>
              <a:gd name="T37" fmla="*/ 292 h 508"/>
              <a:gd name="T38" fmla="*/ 629 w 1029"/>
              <a:gd name="T39" fmla="*/ 276 h 508"/>
              <a:gd name="T40" fmla="*/ 665 w 1029"/>
              <a:gd name="T41" fmla="*/ 256 h 508"/>
              <a:gd name="T42" fmla="*/ 697 w 1029"/>
              <a:gd name="T43" fmla="*/ 236 h 508"/>
              <a:gd name="T44" fmla="*/ 729 w 1029"/>
              <a:gd name="T45" fmla="*/ 216 h 508"/>
              <a:gd name="T46" fmla="*/ 761 w 1029"/>
              <a:gd name="T47" fmla="*/ 192 h 508"/>
              <a:gd name="T48" fmla="*/ 797 w 1029"/>
              <a:gd name="T49" fmla="*/ 172 h 508"/>
              <a:gd name="T50" fmla="*/ 829 w 1029"/>
              <a:gd name="T51" fmla="*/ 152 h 508"/>
              <a:gd name="T52" fmla="*/ 861 w 1029"/>
              <a:gd name="T53" fmla="*/ 128 h 508"/>
              <a:gd name="T54" fmla="*/ 893 w 1029"/>
              <a:gd name="T55" fmla="*/ 104 h 508"/>
              <a:gd name="T56" fmla="*/ 929 w 1029"/>
              <a:gd name="T57" fmla="*/ 80 h 508"/>
              <a:gd name="T58" fmla="*/ 961 w 1029"/>
              <a:gd name="T59" fmla="*/ 52 h 508"/>
              <a:gd name="T60" fmla="*/ 993 w 1029"/>
              <a:gd name="T61" fmla="*/ 24 h 508"/>
              <a:gd name="T62" fmla="*/ 1029 w 1029"/>
              <a:gd name="T63" fmla="*/ 0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508">
                <a:moveTo>
                  <a:pt x="0" y="508"/>
                </a:moveTo>
                <a:lnTo>
                  <a:pt x="36" y="488"/>
                </a:lnTo>
                <a:lnTo>
                  <a:pt x="68" y="428"/>
                </a:lnTo>
                <a:lnTo>
                  <a:pt x="100" y="376"/>
                </a:lnTo>
                <a:lnTo>
                  <a:pt x="137" y="360"/>
                </a:lnTo>
                <a:lnTo>
                  <a:pt x="169" y="356"/>
                </a:lnTo>
                <a:lnTo>
                  <a:pt x="201" y="356"/>
                </a:lnTo>
                <a:lnTo>
                  <a:pt x="233" y="360"/>
                </a:lnTo>
                <a:lnTo>
                  <a:pt x="269" y="364"/>
                </a:lnTo>
                <a:lnTo>
                  <a:pt x="301" y="368"/>
                </a:lnTo>
                <a:lnTo>
                  <a:pt x="333" y="372"/>
                </a:lnTo>
                <a:lnTo>
                  <a:pt x="365" y="372"/>
                </a:lnTo>
                <a:lnTo>
                  <a:pt x="401" y="368"/>
                </a:lnTo>
                <a:lnTo>
                  <a:pt x="433" y="364"/>
                </a:lnTo>
                <a:lnTo>
                  <a:pt x="465" y="356"/>
                </a:lnTo>
                <a:lnTo>
                  <a:pt x="497" y="344"/>
                </a:lnTo>
                <a:lnTo>
                  <a:pt x="533" y="328"/>
                </a:lnTo>
                <a:lnTo>
                  <a:pt x="565" y="312"/>
                </a:lnTo>
                <a:lnTo>
                  <a:pt x="597" y="292"/>
                </a:lnTo>
                <a:lnTo>
                  <a:pt x="629" y="276"/>
                </a:lnTo>
                <a:lnTo>
                  <a:pt x="665" y="256"/>
                </a:lnTo>
                <a:lnTo>
                  <a:pt x="697" y="236"/>
                </a:lnTo>
                <a:lnTo>
                  <a:pt x="729" y="216"/>
                </a:lnTo>
                <a:lnTo>
                  <a:pt x="761" y="192"/>
                </a:lnTo>
                <a:lnTo>
                  <a:pt x="797" y="172"/>
                </a:lnTo>
                <a:lnTo>
                  <a:pt x="829" y="152"/>
                </a:lnTo>
                <a:lnTo>
                  <a:pt x="861" y="128"/>
                </a:lnTo>
                <a:lnTo>
                  <a:pt x="893" y="104"/>
                </a:lnTo>
                <a:lnTo>
                  <a:pt x="929" y="80"/>
                </a:lnTo>
                <a:lnTo>
                  <a:pt x="961" y="52"/>
                </a:lnTo>
                <a:lnTo>
                  <a:pt x="993" y="24"/>
                </a:lnTo>
                <a:lnTo>
                  <a:pt x="1029" y="0"/>
                </a:lnTo>
              </a:path>
            </a:pathLst>
          </a:custGeom>
          <a:noFill/>
          <a:ln w="0">
            <a:solidFill>
              <a:schemeClr val="tx2">
                <a:lumMod val="60000"/>
                <a:lumOff val="40000"/>
              </a:schemeClr>
            </a:solidFill>
            <a:prstDash val="sysDot"/>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30" name="Freeform 1374"/>
          <p:cNvSpPr>
            <a:spLocks/>
          </p:cNvSpPr>
          <p:nvPr/>
        </p:nvSpPr>
        <p:spPr bwMode="auto">
          <a:xfrm>
            <a:off x="1671960" y="1840136"/>
            <a:ext cx="1769666" cy="577850"/>
          </a:xfrm>
          <a:custGeom>
            <a:avLst/>
            <a:gdLst>
              <a:gd name="T0" fmla="*/ 0 w 1029"/>
              <a:gd name="T1" fmla="*/ 364 h 364"/>
              <a:gd name="T2" fmla="*/ 36 w 1029"/>
              <a:gd name="T3" fmla="*/ 328 h 364"/>
              <a:gd name="T4" fmla="*/ 68 w 1029"/>
              <a:gd name="T5" fmla="*/ 236 h 364"/>
              <a:gd name="T6" fmla="*/ 100 w 1029"/>
              <a:gd name="T7" fmla="*/ 144 h 364"/>
              <a:gd name="T8" fmla="*/ 137 w 1029"/>
              <a:gd name="T9" fmla="*/ 88 h 364"/>
              <a:gd name="T10" fmla="*/ 169 w 1029"/>
              <a:gd name="T11" fmla="*/ 44 h 364"/>
              <a:gd name="T12" fmla="*/ 201 w 1029"/>
              <a:gd name="T13" fmla="*/ 20 h 364"/>
              <a:gd name="T14" fmla="*/ 233 w 1029"/>
              <a:gd name="T15" fmla="*/ 4 h 364"/>
              <a:gd name="T16" fmla="*/ 269 w 1029"/>
              <a:gd name="T17" fmla="*/ 0 h 364"/>
              <a:gd name="T18" fmla="*/ 301 w 1029"/>
              <a:gd name="T19" fmla="*/ 0 h 364"/>
              <a:gd name="T20" fmla="*/ 333 w 1029"/>
              <a:gd name="T21" fmla="*/ 4 h 364"/>
              <a:gd name="T22" fmla="*/ 365 w 1029"/>
              <a:gd name="T23" fmla="*/ 8 h 364"/>
              <a:gd name="T24" fmla="*/ 401 w 1029"/>
              <a:gd name="T25" fmla="*/ 16 h 364"/>
              <a:gd name="T26" fmla="*/ 433 w 1029"/>
              <a:gd name="T27" fmla="*/ 24 h 364"/>
              <a:gd name="T28" fmla="*/ 465 w 1029"/>
              <a:gd name="T29" fmla="*/ 32 h 364"/>
              <a:gd name="T30" fmla="*/ 497 w 1029"/>
              <a:gd name="T31" fmla="*/ 36 h 364"/>
              <a:gd name="T32" fmla="*/ 533 w 1029"/>
              <a:gd name="T33" fmla="*/ 36 h 364"/>
              <a:gd name="T34" fmla="*/ 565 w 1029"/>
              <a:gd name="T35" fmla="*/ 32 h 364"/>
              <a:gd name="T36" fmla="*/ 597 w 1029"/>
              <a:gd name="T37" fmla="*/ 32 h 364"/>
              <a:gd name="T38" fmla="*/ 629 w 1029"/>
              <a:gd name="T39" fmla="*/ 28 h 364"/>
              <a:gd name="T40" fmla="*/ 665 w 1029"/>
              <a:gd name="T41" fmla="*/ 24 h 364"/>
              <a:gd name="T42" fmla="*/ 697 w 1029"/>
              <a:gd name="T43" fmla="*/ 24 h 364"/>
              <a:gd name="T44" fmla="*/ 729 w 1029"/>
              <a:gd name="T45" fmla="*/ 32 h 364"/>
              <a:gd name="T46" fmla="*/ 761 w 1029"/>
              <a:gd name="T47" fmla="*/ 40 h 364"/>
              <a:gd name="T48" fmla="*/ 797 w 1029"/>
              <a:gd name="T49" fmla="*/ 56 h 364"/>
              <a:gd name="T50" fmla="*/ 829 w 1029"/>
              <a:gd name="T51" fmla="*/ 76 h 364"/>
              <a:gd name="T52" fmla="*/ 861 w 1029"/>
              <a:gd name="T53" fmla="*/ 100 h 364"/>
              <a:gd name="T54" fmla="*/ 893 w 1029"/>
              <a:gd name="T55" fmla="*/ 128 h 364"/>
              <a:gd name="T56" fmla="*/ 929 w 1029"/>
              <a:gd name="T57" fmla="*/ 152 h 364"/>
              <a:gd name="T58" fmla="*/ 961 w 1029"/>
              <a:gd name="T59" fmla="*/ 180 h 364"/>
              <a:gd name="T60" fmla="*/ 993 w 1029"/>
              <a:gd name="T61" fmla="*/ 208 h 364"/>
              <a:gd name="T62" fmla="*/ 1029 w 1029"/>
              <a:gd name="T63" fmla="*/ 228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364">
                <a:moveTo>
                  <a:pt x="0" y="364"/>
                </a:moveTo>
                <a:lnTo>
                  <a:pt x="36" y="328"/>
                </a:lnTo>
                <a:lnTo>
                  <a:pt x="68" y="236"/>
                </a:lnTo>
                <a:lnTo>
                  <a:pt x="100" y="144"/>
                </a:lnTo>
                <a:lnTo>
                  <a:pt x="137" y="88"/>
                </a:lnTo>
                <a:lnTo>
                  <a:pt x="169" y="44"/>
                </a:lnTo>
                <a:lnTo>
                  <a:pt x="201" y="20"/>
                </a:lnTo>
                <a:lnTo>
                  <a:pt x="233" y="4"/>
                </a:lnTo>
                <a:lnTo>
                  <a:pt x="269" y="0"/>
                </a:lnTo>
                <a:lnTo>
                  <a:pt x="301" y="0"/>
                </a:lnTo>
                <a:lnTo>
                  <a:pt x="333" y="4"/>
                </a:lnTo>
                <a:lnTo>
                  <a:pt x="365" y="8"/>
                </a:lnTo>
                <a:lnTo>
                  <a:pt x="401" y="16"/>
                </a:lnTo>
                <a:lnTo>
                  <a:pt x="433" y="24"/>
                </a:lnTo>
                <a:lnTo>
                  <a:pt x="465" y="32"/>
                </a:lnTo>
                <a:lnTo>
                  <a:pt x="497" y="36"/>
                </a:lnTo>
                <a:lnTo>
                  <a:pt x="533" y="36"/>
                </a:lnTo>
                <a:lnTo>
                  <a:pt x="565" y="32"/>
                </a:lnTo>
                <a:lnTo>
                  <a:pt x="597" y="32"/>
                </a:lnTo>
                <a:lnTo>
                  <a:pt x="629" y="28"/>
                </a:lnTo>
                <a:lnTo>
                  <a:pt x="665" y="24"/>
                </a:lnTo>
                <a:lnTo>
                  <a:pt x="697" y="24"/>
                </a:lnTo>
                <a:lnTo>
                  <a:pt x="729" y="32"/>
                </a:lnTo>
                <a:lnTo>
                  <a:pt x="761" y="40"/>
                </a:lnTo>
                <a:lnTo>
                  <a:pt x="797" y="56"/>
                </a:lnTo>
                <a:lnTo>
                  <a:pt x="829" y="76"/>
                </a:lnTo>
                <a:lnTo>
                  <a:pt x="861" y="100"/>
                </a:lnTo>
                <a:lnTo>
                  <a:pt x="893" y="128"/>
                </a:lnTo>
                <a:lnTo>
                  <a:pt x="929" y="152"/>
                </a:lnTo>
                <a:lnTo>
                  <a:pt x="961" y="180"/>
                </a:lnTo>
                <a:lnTo>
                  <a:pt x="993" y="208"/>
                </a:lnTo>
                <a:lnTo>
                  <a:pt x="1029" y="228"/>
                </a:lnTo>
              </a:path>
            </a:pathLst>
          </a:custGeom>
          <a:noFill/>
          <a:ln w="0">
            <a:solidFill>
              <a:schemeClr val="tx2">
                <a:lumMod val="60000"/>
                <a:lumOff val="40000"/>
              </a:schemeClr>
            </a:solidFill>
            <a:prstDash val="sysDot"/>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31" name="Freeform 1375"/>
          <p:cNvSpPr>
            <a:spLocks/>
          </p:cNvSpPr>
          <p:nvPr/>
        </p:nvSpPr>
        <p:spPr bwMode="auto">
          <a:xfrm>
            <a:off x="1671960" y="2341786"/>
            <a:ext cx="1769666" cy="425450"/>
          </a:xfrm>
          <a:custGeom>
            <a:avLst/>
            <a:gdLst>
              <a:gd name="T0" fmla="*/ 0 w 1029"/>
              <a:gd name="T1" fmla="*/ 0 h 268"/>
              <a:gd name="T2" fmla="*/ 36 w 1029"/>
              <a:gd name="T3" fmla="*/ 16 h 268"/>
              <a:gd name="T4" fmla="*/ 68 w 1029"/>
              <a:gd name="T5" fmla="*/ 72 h 268"/>
              <a:gd name="T6" fmla="*/ 100 w 1029"/>
              <a:gd name="T7" fmla="*/ 124 h 268"/>
              <a:gd name="T8" fmla="*/ 137 w 1029"/>
              <a:gd name="T9" fmla="*/ 156 h 268"/>
              <a:gd name="T10" fmla="*/ 169 w 1029"/>
              <a:gd name="T11" fmla="*/ 180 h 268"/>
              <a:gd name="T12" fmla="*/ 201 w 1029"/>
              <a:gd name="T13" fmla="*/ 204 h 268"/>
              <a:gd name="T14" fmla="*/ 233 w 1029"/>
              <a:gd name="T15" fmla="*/ 224 h 268"/>
              <a:gd name="T16" fmla="*/ 269 w 1029"/>
              <a:gd name="T17" fmla="*/ 236 h 268"/>
              <a:gd name="T18" fmla="*/ 301 w 1029"/>
              <a:gd name="T19" fmla="*/ 240 h 268"/>
              <a:gd name="T20" fmla="*/ 333 w 1029"/>
              <a:gd name="T21" fmla="*/ 236 h 268"/>
              <a:gd name="T22" fmla="*/ 365 w 1029"/>
              <a:gd name="T23" fmla="*/ 228 h 268"/>
              <a:gd name="T24" fmla="*/ 401 w 1029"/>
              <a:gd name="T25" fmla="*/ 216 h 268"/>
              <a:gd name="T26" fmla="*/ 433 w 1029"/>
              <a:gd name="T27" fmla="*/ 212 h 268"/>
              <a:gd name="T28" fmla="*/ 465 w 1029"/>
              <a:gd name="T29" fmla="*/ 216 h 268"/>
              <a:gd name="T30" fmla="*/ 497 w 1029"/>
              <a:gd name="T31" fmla="*/ 224 h 268"/>
              <a:gd name="T32" fmla="*/ 533 w 1029"/>
              <a:gd name="T33" fmla="*/ 240 h 268"/>
              <a:gd name="T34" fmla="*/ 565 w 1029"/>
              <a:gd name="T35" fmla="*/ 252 h 268"/>
              <a:gd name="T36" fmla="*/ 597 w 1029"/>
              <a:gd name="T37" fmla="*/ 264 h 268"/>
              <a:gd name="T38" fmla="*/ 629 w 1029"/>
              <a:gd name="T39" fmla="*/ 268 h 268"/>
              <a:gd name="T40" fmla="*/ 665 w 1029"/>
              <a:gd name="T41" fmla="*/ 260 h 268"/>
              <a:gd name="T42" fmla="*/ 697 w 1029"/>
              <a:gd name="T43" fmla="*/ 240 h 268"/>
              <a:gd name="T44" fmla="*/ 729 w 1029"/>
              <a:gd name="T45" fmla="*/ 216 h 268"/>
              <a:gd name="T46" fmla="*/ 761 w 1029"/>
              <a:gd name="T47" fmla="*/ 192 h 268"/>
              <a:gd name="T48" fmla="*/ 797 w 1029"/>
              <a:gd name="T49" fmla="*/ 172 h 268"/>
              <a:gd name="T50" fmla="*/ 829 w 1029"/>
              <a:gd name="T51" fmla="*/ 164 h 268"/>
              <a:gd name="T52" fmla="*/ 861 w 1029"/>
              <a:gd name="T53" fmla="*/ 172 h 268"/>
              <a:gd name="T54" fmla="*/ 893 w 1029"/>
              <a:gd name="T55" fmla="*/ 192 h 268"/>
              <a:gd name="T56" fmla="*/ 929 w 1029"/>
              <a:gd name="T57" fmla="*/ 216 h 268"/>
              <a:gd name="T58" fmla="*/ 961 w 1029"/>
              <a:gd name="T59" fmla="*/ 244 h 268"/>
              <a:gd name="T60" fmla="*/ 993 w 1029"/>
              <a:gd name="T61" fmla="*/ 264 h 268"/>
              <a:gd name="T62" fmla="*/ 1029 w 1029"/>
              <a:gd name="T63" fmla="*/ 268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268">
                <a:moveTo>
                  <a:pt x="0" y="0"/>
                </a:moveTo>
                <a:lnTo>
                  <a:pt x="36" y="16"/>
                </a:lnTo>
                <a:lnTo>
                  <a:pt x="68" y="72"/>
                </a:lnTo>
                <a:lnTo>
                  <a:pt x="100" y="124"/>
                </a:lnTo>
                <a:lnTo>
                  <a:pt x="137" y="156"/>
                </a:lnTo>
                <a:lnTo>
                  <a:pt x="169" y="180"/>
                </a:lnTo>
                <a:lnTo>
                  <a:pt x="201" y="204"/>
                </a:lnTo>
                <a:lnTo>
                  <a:pt x="233" y="224"/>
                </a:lnTo>
                <a:lnTo>
                  <a:pt x="269" y="236"/>
                </a:lnTo>
                <a:lnTo>
                  <a:pt x="301" y="240"/>
                </a:lnTo>
                <a:lnTo>
                  <a:pt x="333" y="236"/>
                </a:lnTo>
                <a:lnTo>
                  <a:pt x="365" y="228"/>
                </a:lnTo>
                <a:lnTo>
                  <a:pt x="401" y="216"/>
                </a:lnTo>
                <a:lnTo>
                  <a:pt x="433" y="212"/>
                </a:lnTo>
                <a:lnTo>
                  <a:pt x="465" y="216"/>
                </a:lnTo>
                <a:lnTo>
                  <a:pt x="497" y="224"/>
                </a:lnTo>
                <a:lnTo>
                  <a:pt x="533" y="240"/>
                </a:lnTo>
                <a:lnTo>
                  <a:pt x="565" y="252"/>
                </a:lnTo>
                <a:lnTo>
                  <a:pt x="597" y="264"/>
                </a:lnTo>
                <a:lnTo>
                  <a:pt x="629" y="268"/>
                </a:lnTo>
                <a:lnTo>
                  <a:pt x="665" y="260"/>
                </a:lnTo>
                <a:lnTo>
                  <a:pt x="697" y="240"/>
                </a:lnTo>
                <a:lnTo>
                  <a:pt x="729" y="216"/>
                </a:lnTo>
                <a:lnTo>
                  <a:pt x="761" y="192"/>
                </a:lnTo>
                <a:lnTo>
                  <a:pt x="797" y="172"/>
                </a:lnTo>
                <a:lnTo>
                  <a:pt x="829" y="164"/>
                </a:lnTo>
                <a:lnTo>
                  <a:pt x="861" y="172"/>
                </a:lnTo>
                <a:lnTo>
                  <a:pt x="893" y="192"/>
                </a:lnTo>
                <a:lnTo>
                  <a:pt x="929" y="216"/>
                </a:lnTo>
                <a:lnTo>
                  <a:pt x="961" y="244"/>
                </a:lnTo>
                <a:lnTo>
                  <a:pt x="993" y="264"/>
                </a:lnTo>
                <a:lnTo>
                  <a:pt x="1029" y="268"/>
                </a:lnTo>
              </a:path>
            </a:pathLst>
          </a:custGeom>
          <a:noFill/>
          <a:ln w="0">
            <a:solidFill>
              <a:schemeClr val="tx2">
                <a:lumMod val="60000"/>
                <a:lumOff val="40000"/>
              </a:schemeClr>
            </a:solidFill>
            <a:prstDash val="sysDot"/>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32" name="Freeform 1376"/>
          <p:cNvSpPr>
            <a:spLocks/>
          </p:cNvSpPr>
          <p:nvPr/>
        </p:nvSpPr>
        <p:spPr bwMode="auto">
          <a:xfrm>
            <a:off x="1671960" y="2348136"/>
            <a:ext cx="1769666" cy="342900"/>
          </a:xfrm>
          <a:custGeom>
            <a:avLst/>
            <a:gdLst>
              <a:gd name="T0" fmla="*/ 0 w 1029"/>
              <a:gd name="T1" fmla="*/ 0 h 216"/>
              <a:gd name="T2" fmla="*/ 36 w 1029"/>
              <a:gd name="T3" fmla="*/ 24 h 216"/>
              <a:gd name="T4" fmla="*/ 68 w 1029"/>
              <a:gd name="T5" fmla="*/ 92 h 216"/>
              <a:gd name="T6" fmla="*/ 100 w 1029"/>
              <a:gd name="T7" fmla="*/ 136 h 216"/>
              <a:gd name="T8" fmla="*/ 137 w 1029"/>
              <a:gd name="T9" fmla="*/ 144 h 216"/>
              <a:gd name="T10" fmla="*/ 169 w 1029"/>
              <a:gd name="T11" fmla="*/ 144 h 216"/>
              <a:gd name="T12" fmla="*/ 201 w 1029"/>
              <a:gd name="T13" fmla="*/ 148 h 216"/>
              <a:gd name="T14" fmla="*/ 233 w 1029"/>
              <a:gd name="T15" fmla="*/ 160 h 216"/>
              <a:gd name="T16" fmla="*/ 269 w 1029"/>
              <a:gd name="T17" fmla="*/ 172 h 216"/>
              <a:gd name="T18" fmla="*/ 301 w 1029"/>
              <a:gd name="T19" fmla="*/ 184 h 216"/>
              <a:gd name="T20" fmla="*/ 333 w 1029"/>
              <a:gd name="T21" fmla="*/ 192 h 216"/>
              <a:gd name="T22" fmla="*/ 365 w 1029"/>
              <a:gd name="T23" fmla="*/ 204 h 216"/>
              <a:gd name="T24" fmla="*/ 401 w 1029"/>
              <a:gd name="T25" fmla="*/ 212 h 216"/>
              <a:gd name="T26" fmla="*/ 433 w 1029"/>
              <a:gd name="T27" fmla="*/ 216 h 216"/>
              <a:gd name="T28" fmla="*/ 465 w 1029"/>
              <a:gd name="T29" fmla="*/ 216 h 216"/>
              <a:gd name="T30" fmla="*/ 497 w 1029"/>
              <a:gd name="T31" fmla="*/ 212 h 216"/>
              <a:gd name="T32" fmla="*/ 533 w 1029"/>
              <a:gd name="T33" fmla="*/ 204 h 216"/>
              <a:gd name="T34" fmla="*/ 565 w 1029"/>
              <a:gd name="T35" fmla="*/ 188 h 216"/>
              <a:gd name="T36" fmla="*/ 597 w 1029"/>
              <a:gd name="T37" fmla="*/ 176 h 216"/>
              <a:gd name="T38" fmla="*/ 629 w 1029"/>
              <a:gd name="T39" fmla="*/ 164 h 216"/>
              <a:gd name="T40" fmla="*/ 665 w 1029"/>
              <a:gd name="T41" fmla="*/ 160 h 216"/>
              <a:gd name="T42" fmla="*/ 697 w 1029"/>
              <a:gd name="T43" fmla="*/ 160 h 216"/>
              <a:gd name="T44" fmla="*/ 729 w 1029"/>
              <a:gd name="T45" fmla="*/ 164 h 216"/>
              <a:gd name="T46" fmla="*/ 761 w 1029"/>
              <a:gd name="T47" fmla="*/ 172 h 216"/>
              <a:gd name="T48" fmla="*/ 797 w 1029"/>
              <a:gd name="T49" fmla="*/ 180 h 216"/>
              <a:gd name="T50" fmla="*/ 829 w 1029"/>
              <a:gd name="T51" fmla="*/ 180 h 216"/>
              <a:gd name="T52" fmla="*/ 861 w 1029"/>
              <a:gd name="T53" fmla="*/ 180 h 216"/>
              <a:gd name="T54" fmla="*/ 893 w 1029"/>
              <a:gd name="T55" fmla="*/ 168 h 216"/>
              <a:gd name="T56" fmla="*/ 929 w 1029"/>
              <a:gd name="T57" fmla="*/ 156 h 216"/>
              <a:gd name="T58" fmla="*/ 961 w 1029"/>
              <a:gd name="T59" fmla="*/ 140 h 216"/>
              <a:gd name="T60" fmla="*/ 993 w 1029"/>
              <a:gd name="T61" fmla="*/ 128 h 216"/>
              <a:gd name="T62" fmla="*/ 1029 w 1029"/>
              <a:gd name="T63" fmla="*/ 124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216">
                <a:moveTo>
                  <a:pt x="0" y="0"/>
                </a:moveTo>
                <a:lnTo>
                  <a:pt x="36" y="24"/>
                </a:lnTo>
                <a:lnTo>
                  <a:pt x="68" y="92"/>
                </a:lnTo>
                <a:lnTo>
                  <a:pt x="100" y="136"/>
                </a:lnTo>
                <a:lnTo>
                  <a:pt x="137" y="144"/>
                </a:lnTo>
                <a:lnTo>
                  <a:pt x="169" y="144"/>
                </a:lnTo>
                <a:lnTo>
                  <a:pt x="201" y="148"/>
                </a:lnTo>
                <a:lnTo>
                  <a:pt x="233" y="160"/>
                </a:lnTo>
                <a:lnTo>
                  <a:pt x="269" y="172"/>
                </a:lnTo>
                <a:lnTo>
                  <a:pt x="301" y="184"/>
                </a:lnTo>
                <a:lnTo>
                  <a:pt x="333" y="192"/>
                </a:lnTo>
                <a:lnTo>
                  <a:pt x="365" y="204"/>
                </a:lnTo>
                <a:lnTo>
                  <a:pt x="401" y="212"/>
                </a:lnTo>
                <a:lnTo>
                  <a:pt x="433" y="216"/>
                </a:lnTo>
                <a:lnTo>
                  <a:pt x="465" y="216"/>
                </a:lnTo>
                <a:lnTo>
                  <a:pt x="497" y="212"/>
                </a:lnTo>
                <a:lnTo>
                  <a:pt x="533" y="204"/>
                </a:lnTo>
                <a:lnTo>
                  <a:pt x="565" y="188"/>
                </a:lnTo>
                <a:lnTo>
                  <a:pt x="597" y="176"/>
                </a:lnTo>
                <a:lnTo>
                  <a:pt x="629" y="164"/>
                </a:lnTo>
                <a:lnTo>
                  <a:pt x="665" y="160"/>
                </a:lnTo>
                <a:lnTo>
                  <a:pt x="697" y="160"/>
                </a:lnTo>
                <a:lnTo>
                  <a:pt x="729" y="164"/>
                </a:lnTo>
                <a:lnTo>
                  <a:pt x="761" y="172"/>
                </a:lnTo>
                <a:lnTo>
                  <a:pt x="797" y="180"/>
                </a:lnTo>
                <a:lnTo>
                  <a:pt x="829" y="180"/>
                </a:lnTo>
                <a:lnTo>
                  <a:pt x="861" y="180"/>
                </a:lnTo>
                <a:lnTo>
                  <a:pt x="893" y="168"/>
                </a:lnTo>
                <a:lnTo>
                  <a:pt x="929" y="156"/>
                </a:lnTo>
                <a:lnTo>
                  <a:pt x="961" y="140"/>
                </a:lnTo>
                <a:lnTo>
                  <a:pt x="993" y="128"/>
                </a:lnTo>
                <a:lnTo>
                  <a:pt x="1029" y="124"/>
                </a:lnTo>
              </a:path>
            </a:pathLst>
          </a:custGeom>
          <a:noFill/>
          <a:ln w="0">
            <a:solidFill>
              <a:schemeClr val="tx2">
                <a:lumMod val="60000"/>
                <a:lumOff val="40000"/>
              </a:schemeClr>
            </a:solidFill>
            <a:prstDash val="sysDot"/>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33" name="Freeform 1377"/>
          <p:cNvSpPr>
            <a:spLocks/>
          </p:cNvSpPr>
          <p:nvPr/>
        </p:nvSpPr>
        <p:spPr bwMode="auto">
          <a:xfrm>
            <a:off x="1671960" y="2284636"/>
            <a:ext cx="1769666" cy="336550"/>
          </a:xfrm>
          <a:custGeom>
            <a:avLst/>
            <a:gdLst>
              <a:gd name="T0" fmla="*/ 0 w 1029"/>
              <a:gd name="T1" fmla="*/ 24 h 212"/>
              <a:gd name="T2" fmla="*/ 36 w 1029"/>
              <a:gd name="T3" fmla="*/ 16 h 212"/>
              <a:gd name="T4" fmla="*/ 68 w 1029"/>
              <a:gd name="T5" fmla="*/ 0 h 212"/>
              <a:gd name="T6" fmla="*/ 100 w 1029"/>
              <a:gd name="T7" fmla="*/ 4 h 212"/>
              <a:gd name="T8" fmla="*/ 137 w 1029"/>
              <a:gd name="T9" fmla="*/ 24 h 212"/>
              <a:gd name="T10" fmla="*/ 169 w 1029"/>
              <a:gd name="T11" fmla="*/ 52 h 212"/>
              <a:gd name="T12" fmla="*/ 201 w 1029"/>
              <a:gd name="T13" fmla="*/ 72 h 212"/>
              <a:gd name="T14" fmla="*/ 233 w 1029"/>
              <a:gd name="T15" fmla="*/ 92 h 212"/>
              <a:gd name="T16" fmla="*/ 269 w 1029"/>
              <a:gd name="T17" fmla="*/ 112 h 212"/>
              <a:gd name="T18" fmla="*/ 301 w 1029"/>
              <a:gd name="T19" fmla="*/ 132 h 212"/>
              <a:gd name="T20" fmla="*/ 333 w 1029"/>
              <a:gd name="T21" fmla="*/ 148 h 212"/>
              <a:gd name="T22" fmla="*/ 365 w 1029"/>
              <a:gd name="T23" fmla="*/ 164 h 212"/>
              <a:gd name="T24" fmla="*/ 401 w 1029"/>
              <a:gd name="T25" fmla="*/ 176 h 212"/>
              <a:gd name="T26" fmla="*/ 433 w 1029"/>
              <a:gd name="T27" fmla="*/ 184 h 212"/>
              <a:gd name="T28" fmla="*/ 465 w 1029"/>
              <a:gd name="T29" fmla="*/ 188 h 212"/>
              <a:gd name="T30" fmla="*/ 497 w 1029"/>
              <a:gd name="T31" fmla="*/ 188 h 212"/>
              <a:gd name="T32" fmla="*/ 533 w 1029"/>
              <a:gd name="T33" fmla="*/ 184 h 212"/>
              <a:gd name="T34" fmla="*/ 565 w 1029"/>
              <a:gd name="T35" fmla="*/ 176 h 212"/>
              <a:gd name="T36" fmla="*/ 597 w 1029"/>
              <a:gd name="T37" fmla="*/ 168 h 212"/>
              <a:gd name="T38" fmla="*/ 629 w 1029"/>
              <a:gd name="T39" fmla="*/ 168 h 212"/>
              <a:gd name="T40" fmla="*/ 665 w 1029"/>
              <a:gd name="T41" fmla="*/ 168 h 212"/>
              <a:gd name="T42" fmla="*/ 697 w 1029"/>
              <a:gd name="T43" fmla="*/ 172 h 212"/>
              <a:gd name="T44" fmla="*/ 729 w 1029"/>
              <a:gd name="T45" fmla="*/ 180 h 212"/>
              <a:gd name="T46" fmla="*/ 761 w 1029"/>
              <a:gd name="T47" fmla="*/ 192 h 212"/>
              <a:gd name="T48" fmla="*/ 797 w 1029"/>
              <a:gd name="T49" fmla="*/ 204 h 212"/>
              <a:gd name="T50" fmla="*/ 829 w 1029"/>
              <a:gd name="T51" fmla="*/ 212 h 212"/>
              <a:gd name="T52" fmla="*/ 861 w 1029"/>
              <a:gd name="T53" fmla="*/ 212 h 212"/>
              <a:gd name="T54" fmla="*/ 893 w 1029"/>
              <a:gd name="T55" fmla="*/ 208 h 212"/>
              <a:gd name="T56" fmla="*/ 929 w 1029"/>
              <a:gd name="T57" fmla="*/ 196 h 212"/>
              <a:gd name="T58" fmla="*/ 961 w 1029"/>
              <a:gd name="T59" fmla="*/ 184 h 212"/>
              <a:gd name="T60" fmla="*/ 993 w 1029"/>
              <a:gd name="T61" fmla="*/ 172 h 212"/>
              <a:gd name="T62" fmla="*/ 1029 w 1029"/>
              <a:gd name="T63" fmla="*/ 168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212">
                <a:moveTo>
                  <a:pt x="0" y="24"/>
                </a:moveTo>
                <a:lnTo>
                  <a:pt x="36" y="16"/>
                </a:lnTo>
                <a:lnTo>
                  <a:pt x="68" y="0"/>
                </a:lnTo>
                <a:lnTo>
                  <a:pt x="100" y="4"/>
                </a:lnTo>
                <a:lnTo>
                  <a:pt x="137" y="24"/>
                </a:lnTo>
                <a:lnTo>
                  <a:pt x="169" y="52"/>
                </a:lnTo>
                <a:lnTo>
                  <a:pt x="201" y="72"/>
                </a:lnTo>
                <a:lnTo>
                  <a:pt x="233" y="92"/>
                </a:lnTo>
                <a:lnTo>
                  <a:pt x="269" y="112"/>
                </a:lnTo>
                <a:lnTo>
                  <a:pt x="301" y="132"/>
                </a:lnTo>
                <a:lnTo>
                  <a:pt x="333" y="148"/>
                </a:lnTo>
                <a:lnTo>
                  <a:pt x="365" y="164"/>
                </a:lnTo>
                <a:lnTo>
                  <a:pt x="401" y="176"/>
                </a:lnTo>
                <a:lnTo>
                  <a:pt x="433" y="184"/>
                </a:lnTo>
                <a:lnTo>
                  <a:pt x="465" y="188"/>
                </a:lnTo>
                <a:lnTo>
                  <a:pt x="497" y="188"/>
                </a:lnTo>
                <a:lnTo>
                  <a:pt x="533" y="184"/>
                </a:lnTo>
                <a:lnTo>
                  <a:pt x="565" y="176"/>
                </a:lnTo>
                <a:lnTo>
                  <a:pt x="597" y="168"/>
                </a:lnTo>
                <a:lnTo>
                  <a:pt x="629" y="168"/>
                </a:lnTo>
                <a:lnTo>
                  <a:pt x="665" y="168"/>
                </a:lnTo>
                <a:lnTo>
                  <a:pt x="697" y="172"/>
                </a:lnTo>
                <a:lnTo>
                  <a:pt x="729" y="180"/>
                </a:lnTo>
                <a:lnTo>
                  <a:pt x="761" y="192"/>
                </a:lnTo>
                <a:lnTo>
                  <a:pt x="797" y="204"/>
                </a:lnTo>
                <a:lnTo>
                  <a:pt x="829" y="212"/>
                </a:lnTo>
                <a:lnTo>
                  <a:pt x="861" y="212"/>
                </a:lnTo>
                <a:lnTo>
                  <a:pt x="893" y="208"/>
                </a:lnTo>
                <a:lnTo>
                  <a:pt x="929" y="196"/>
                </a:lnTo>
                <a:lnTo>
                  <a:pt x="961" y="184"/>
                </a:lnTo>
                <a:lnTo>
                  <a:pt x="993" y="172"/>
                </a:lnTo>
                <a:lnTo>
                  <a:pt x="1029" y="168"/>
                </a:lnTo>
              </a:path>
            </a:pathLst>
          </a:custGeom>
          <a:noFill/>
          <a:ln w="0">
            <a:solidFill>
              <a:schemeClr val="tx2">
                <a:lumMod val="60000"/>
                <a:lumOff val="40000"/>
              </a:schemeClr>
            </a:solidFill>
            <a:prstDash val="sysDot"/>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34" name="Freeform 1378"/>
          <p:cNvSpPr>
            <a:spLocks/>
          </p:cNvSpPr>
          <p:nvPr/>
        </p:nvSpPr>
        <p:spPr bwMode="auto">
          <a:xfrm>
            <a:off x="1671960" y="2322736"/>
            <a:ext cx="1769666" cy="120650"/>
          </a:xfrm>
          <a:custGeom>
            <a:avLst/>
            <a:gdLst>
              <a:gd name="T0" fmla="*/ 0 w 1029"/>
              <a:gd name="T1" fmla="*/ 0 h 76"/>
              <a:gd name="T2" fmla="*/ 36 w 1029"/>
              <a:gd name="T3" fmla="*/ 16 h 76"/>
              <a:gd name="T4" fmla="*/ 68 w 1029"/>
              <a:gd name="T5" fmla="*/ 44 h 76"/>
              <a:gd name="T6" fmla="*/ 100 w 1029"/>
              <a:gd name="T7" fmla="*/ 68 h 76"/>
              <a:gd name="T8" fmla="*/ 137 w 1029"/>
              <a:gd name="T9" fmla="*/ 72 h 76"/>
              <a:gd name="T10" fmla="*/ 169 w 1029"/>
              <a:gd name="T11" fmla="*/ 64 h 76"/>
              <a:gd name="T12" fmla="*/ 201 w 1029"/>
              <a:gd name="T13" fmla="*/ 60 h 76"/>
              <a:gd name="T14" fmla="*/ 233 w 1029"/>
              <a:gd name="T15" fmla="*/ 64 h 76"/>
              <a:gd name="T16" fmla="*/ 269 w 1029"/>
              <a:gd name="T17" fmla="*/ 64 h 76"/>
              <a:gd name="T18" fmla="*/ 301 w 1029"/>
              <a:gd name="T19" fmla="*/ 64 h 76"/>
              <a:gd name="T20" fmla="*/ 333 w 1029"/>
              <a:gd name="T21" fmla="*/ 68 h 76"/>
              <a:gd name="T22" fmla="*/ 365 w 1029"/>
              <a:gd name="T23" fmla="*/ 68 h 76"/>
              <a:gd name="T24" fmla="*/ 401 w 1029"/>
              <a:gd name="T25" fmla="*/ 68 h 76"/>
              <a:gd name="T26" fmla="*/ 433 w 1029"/>
              <a:gd name="T27" fmla="*/ 68 h 76"/>
              <a:gd name="T28" fmla="*/ 465 w 1029"/>
              <a:gd name="T29" fmla="*/ 68 h 76"/>
              <a:gd name="T30" fmla="*/ 497 w 1029"/>
              <a:gd name="T31" fmla="*/ 68 h 76"/>
              <a:gd name="T32" fmla="*/ 533 w 1029"/>
              <a:gd name="T33" fmla="*/ 64 h 76"/>
              <a:gd name="T34" fmla="*/ 565 w 1029"/>
              <a:gd name="T35" fmla="*/ 64 h 76"/>
              <a:gd name="T36" fmla="*/ 597 w 1029"/>
              <a:gd name="T37" fmla="*/ 60 h 76"/>
              <a:gd name="T38" fmla="*/ 629 w 1029"/>
              <a:gd name="T39" fmla="*/ 56 h 76"/>
              <a:gd name="T40" fmla="*/ 665 w 1029"/>
              <a:gd name="T41" fmla="*/ 56 h 76"/>
              <a:gd name="T42" fmla="*/ 697 w 1029"/>
              <a:gd name="T43" fmla="*/ 52 h 76"/>
              <a:gd name="T44" fmla="*/ 729 w 1029"/>
              <a:gd name="T45" fmla="*/ 56 h 76"/>
              <a:gd name="T46" fmla="*/ 761 w 1029"/>
              <a:gd name="T47" fmla="*/ 56 h 76"/>
              <a:gd name="T48" fmla="*/ 797 w 1029"/>
              <a:gd name="T49" fmla="*/ 60 h 76"/>
              <a:gd name="T50" fmla="*/ 829 w 1029"/>
              <a:gd name="T51" fmla="*/ 60 h 76"/>
              <a:gd name="T52" fmla="*/ 861 w 1029"/>
              <a:gd name="T53" fmla="*/ 60 h 76"/>
              <a:gd name="T54" fmla="*/ 893 w 1029"/>
              <a:gd name="T55" fmla="*/ 60 h 76"/>
              <a:gd name="T56" fmla="*/ 929 w 1029"/>
              <a:gd name="T57" fmla="*/ 64 h 76"/>
              <a:gd name="T58" fmla="*/ 961 w 1029"/>
              <a:gd name="T59" fmla="*/ 68 h 76"/>
              <a:gd name="T60" fmla="*/ 993 w 1029"/>
              <a:gd name="T61" fmla="*/ 72 h 76"/>
              <a:gd name="T62" fmla="*/ 1029 w 1029"/>
              <a:gd name="T63"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76">
                <a:moveTo>
                  <a:pt x="0" y="0"/>
                </a:moveTo>
                <a:lnTo>
                  <a:pt x="36" y="16"/>
                </a:lnTo>
                <a:lnTo>
                  <a:pt x="68" y="44"/>
                </a:lnTo>
                <a:lnTo>
                  <a:pt x="100" y="68"/>
                </a:lnTo>
                <a:lnTo>
                  <a:pt x="137" y="72"/>
                </a:lnTo>
                <a:lnTo>
                  <a:pt x="169" y="64"/>
                </a:lnTo>
                <a:lnTo>
                  <a:pt x="201" y="60"/>
                </a:lnTo>
                <a:lnTo>
                  <a:pt x="233" y="64"/>
                </a:lnTo>
                <a:lnTo>
                  <a:pt x="269" y="64"/>
                </a:lnTo>
                <a:lnTo>
                  <a:pt x="301" y="64"/>
                </a:lnTo>
                <a:lnTo>
                  <a:pt x="333" y="68"/>
                </a:lnTo>
                <a:lnTo>
                  <a:pt x="365" y="68"/>
                </a:lnTo>
                <a:lnTo>
                  <a:pt x="401" y="68"/>
                </a:lnTo>
                <a:lnTo>
                  <a:pt x="433" y="68"/>
                </a:lnTo>
                <a:lnTo>
                  <a:pt x="465" y="68"/>
                </a:lnTo>
                <a:lnTo>
                  <a:pt x="497" y="68"/>
                </a:lnTo>
                <a:lnTo>
                  <a:pt x="533" y="64"/>
                </a:lnTo>
                <a:lnTo>
                  <a:pt x="565" y="64"/>
                </a:lnTo>
                <a:lnTo>
                  <a:pt x="597" y="60"/>
                </a:lnTo>
                <a:lnTo>
                  <a:pt x="629" y="56"/>
                </a:lnTo>
                <a:lnTo>
                  <a:pt x="665" y="56"/>
                </a:lnTo>
                <a:lnTo>
                  <a:pt x="697" y="52"/>
                </a:lnTo>
                <a:lnTo>
                  <a:pt x="729" y="56"/>
                </a:lnTo>
                <a:lnTo>
                  <a:pt x="761" y="56"/>
                </a:lnTo>
                <a:lnTo>
                  <a:pt x="797" y="60"/>
                </a:lnTo>
                <a:lnTo>
                  <a:pt x="829" y="60"/>
                </a:lnTo>
                <a:lnTo>
                  <a:pt x="861" y="60"/>
                </a:lnTo>
                <a:lnTo>
                  <a:pt x="893" y="60"/>
                </a:lnTo>
                <a:lnTo>
                  <a:pt x="929" y="64"/>
                </a:lnTo>
                <a:lnTo>
                  <a:pt x="961" y="68"/>
                </a:lnTo>
                <a:lnTo>
                  <a:pt x="993" y="72"/>
                </a:lnTo>
                <a:lnTo>
                  <a:pt x="1029" y="76"/>
                </a:lnTo>
              </a:path>
            </a:pathLst>
          </a:custGeom>
          <a:noFill/>
          <a:ln w="0">
            <a:solidFill>
              <a:schemeClr val="tx2">
                <a:lumMod val="60000"/>
                <a:lumOff val="40000"/>
              </a:schemeClr>
            </a:solidFill>
            <a:prstDash val="sysDot"/>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35" name="Freeform 1379"/>
          <p:cNvSpPr>
            <a:spLocks/>
          </p:cNvSpPr>
          <p:nvPr/>
        </p:nvSpPr>
        <p:spPr bwMode="auto">
          <a:xfrm>
            <a:off x="1671960" y="2081436"/>
            <a:ext cx="1769666" cy="355600"/>
          </a:xfrm>
          <a:custGeom>
            <a:avLst/>
            <a:gdLst>
              <a:gd name="T0" fmla="*/ 0 w 1029"/>
              <a:gd name="T1" fmla="*/ 188 h 224"/>
              <a:gd name="T2" fmla="*/ 36 w 1029"/>
              <a:gd name="T3" fmla="*/ 176 h 224"/>
              <a:gd name="T4" fmla="*/ 68 w 1029"/>
              <a:gd name="T5" fmla="*/ 152 h 224"/>
              <a:gd name="T6" fmla="*/ 100 w 1029"/>
              <a:gd name="T7" fmla="*/ 132 h 224"/>
              <a:gd name="T8" fmla="*/ 137 w 1029"/>
              <a:gd name="T9" fmla="*/ 112 h 224"/>
              <a:gd name="T10" fmla="*/ 169 w 1029"/>
              <a:gd name="T11" fmla="*/ 88 h 224"/>
              <a:gd name="T12" fmla="*/ 201 w 1029"/>
              <a:gd name="T13" fmla="*/ 60 h 224"/>
              <a:gd name="T14" fmla="*/ 233 w 1029"/>
              <a:gd name="T15" fmla="*/ 36 h 224"/>
              <a:gd name="T16" fmla="*/ 269 w 1029"/>
              <a:gd name="T17" fmla="*/ 16 h 224"/>
              <a:gd name="T18" fmla="*/ 301 w 1029"/>
              <a:gd name="T19" fmla="*/ 4 h 224"/>
              <a:gd name="T20" fmla="*/ 333 w 1029"/>
              <a:gd name="T21" fmla="*/ 0 h 224"/>
              <a:gd name="T22" fmla="*/ 365 w 1029"/>
              <a:gd name="T23" fmla="*/ 4 h 224"/>
              <a:gd name="T24" fmla="*/ 401 w 1029"/>
              <a:gd name="T25" fmla="*/ 8 h 224"/>
              <a:gd name="T26" fmla="*/ 433 w 1029"/>
              <a:gd name="T27" fmla="*/ 20 h 224"/>
              <a:gd name="T28" fmla="*/ 465 w 1029"/>
              <a:gd name="T29" fmla="*/ 32 h 224"/>
              <a:gd name="T30" fmla="*/ 497 w 1029"/>
              <a:gd name="T31" fmla="*/ 44 h 224"/>
              <a:gd name="T32" fmla="*/ 533 w 1029"/>
              <a:gd name="T33" fmla="*/ 60 h 224"/>
              <a:gd name="T34" fmla="*/ 565 w 1029"/>
              <a:gd name="T35" fmla="*/ 80 h 224"/>
              <a:gd name="T36" fmla="*/ 597 w 1029"/>
              <a:gd name="T37" fmla="*/ 96 h 224"/>
              <a:gd name="T38" fmla="*/ 629 w 1029"/>
              <a:gd name="T39" fmla="*/ 120 h 224"/>
              <a:gd name="T40" fmla="*/ 665 w 1029"/>
              <a:gd name="T41" fmla="*/ 140 h 224"/>
              <a:gd name="T42" fmla="*/ 697 w 1029"/>
              <a:gd name="T43" fmla="*/ 164 h 224"/>
              <a:gd name="T44" fmla="*/ 729 w 1029"/>
              <a:gd name="T45" fmla="*/ 184 h 224"/>
              <a:gd name="T46" fmla="*/ 761 w 1029"/>
              <a:gd name="T47" fmla="*/ 200 h 224"/>
              <a:gd name="T48" fmla="*/ 797 w 1029"/>
              <a:gd name="T49" fmla="*/ 212 h 224"/>
              <a:gd name="T50" fmla="*/ 829 w 1029"/>
              <a:gd name="T51" fmla="*/ 220 h 224"/>
              <a:gd name="T52" fmla="*/ 861 w 1029"/>
              <a:gd name="T53" fmla="*/ 224 h 224"/>
              <a:gd name="T54" fmla="*/ 893 w 1029"/>
              <a:gd name="T55" fmla="*/ 220 h 224"/>
              <a:gd name="T56" fmla="*/ 929 w 1029"/>
              <a:gd name="T57" fmla="*/ 216 h 224"/>
              <a:gd name="T58" fmla="*/ 961 w 1029"/>
              <a:gd name="T59" fmla="*/ 212 h 224"/>
              <a:gd name="T60" fmla="*/ 993 w 1029"/>
              <a:gd name="T61" fmla="*/ 208 h 224"/>
              <a:gd name="T62" fmla="*/ 1029 w 1029"/>
              <a:gd name="T63" fmla="*/ 208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224">
                <a:moveTo>
                  <a:pt x="0" y="188"/>
                </a:moveTo>
                <a:lnTo>
                  <a:pt x="36" y="176"/>
                </a:lnTo>
                <a:lnTo>
                  <a:pt x="68" y="152"/>
                </a:lnTo>
                <a:lnTo>
                  <a:pt x="100" y="132"/>
                </a:lnTo>
                <a:lnTo>
                  <a:pt x="137" y="112"/>
                </a:lnTo>
                <a:lnTo>
                  <a:pt x="169" y="88"/>
                </a:lnTo>
                <a:lnTo>
                  <a:pt x="201" y="60"/>
                </a:lnTo>
                <a:lnTo>
                  <a:pt x="233" y="36"/>
                </a:lnTo>
                <a:lnTo>
                  <a:pt x="269" y="16"/>
                </a:lnTo>
                <a:lnTo>
                  <a:pt x="301" y="4"/>
                </a:lnTo>
                <a:lnTo>
                  <a:pt x="333" y="0"/>
                </a:lnTo>
                <a:lnTo>
                  <a:pt x="365" y="4"/>
                </a:lnTo>
                <a:lnTo>
                  <a:pt x="401" y="8"/>
                </a:lnTo>
                <a:lnTo>
                  <a:pt x="433" y="20"/>
                </a:lnTo>
                <a:lnTo>
                  <a:pt x="465" y="32"/>
                </a:lnTo>
                <a:lnTo>
                  <a:pt x="497" y="44"/>
                </a:lnTo>
                <a:lnTo>
                  <a:pt x="533" y="60"/>
                </a:lnTo>
                <a:lnTo>
                  <a:pt x="565" y="80"/>
                </a:lnTo>
                <a:lnTo>
                  <a:pt x="597" y="96"/>
                </a:lnTo>
                <a:lnTo>
                  <a:pt x="629" y="120"/>
                </a:lnTo>
                <a:lnTo>
                  <a:pt x="665" y="140"/>
                </a:lnTo>
                <a:lnTo>
                  <a:pt x="697" y="164"/>
                </a:lnTo>
                <a:lnTo>
                  <a:pt x="729" y="184"/>
                </a:lnTo>
                <a:lnTo>
                  <a:pt x="761" y="200"/>
                </a:lnTo>
                <a:lnTo>
                  <a:pt x="797" y="212"/>
                </a:lnTo>
                <a:lnTo>
                  <a:pt x="829" y="220"/>
                </a:lnTo>
                <a:lnTo>
                  <a:pt x="861" y="224"/>
                </a:lnTo>
                <a:lnTo>
                  <a:pt x="893" y="220"/>
                </a:lnTo>
                <a:lnTo>
                  <a:pt x="929" y="216"/>
                </a:lnTo>
                <a:lnTo>
                  <a:pt x="961" y="212"/>
                </a:lnTo>
                <a:lnTo>
                  <a:pt x="993" y="208"/>
                </a:lnTo>
                <a:lnTo>
                  <a:pt x="1029" y="208"/>
                </a:lnTo>
              </a:path>
            </a:pathLst>
          </a:custGeom>
          <a:noFill/>
          <a:ln w="0">
            <a:solidFill>
              <a:schemeClr val="tx2">
                <a:lumMod val="60000"/>
                <a:lumOff val="40000"/>
              </a:schemeClr>
            </a:solidFill>
            <a:prstDash val="sysDot"/>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37" name="Freeform 1381"/>
          <p:cNvSpPr>
            <a:spLocks/>
          </p:cNvSpPr>
          <p:nvPr/>
        </p:nvSpPr>
        <p:spPr bwMode="auto">
          <a:xfrm>
            <a:off x="1671960" y="2151286"/>
            <a:ext cx="1769666" cy="247650"/>
          </a:xfrm>
          <a:custGeom>
            <a:avLst/>
            <a:gdLst>
              <a:gd name="T0" fmla="*/ 0 w 1029"/>
              <a:gd name="T1" fmla="*/ 124 h 156"/>
              <a:gd name="T2" fmla="*/ 36 w 1029"/>
              <a:gd name="T3" fmla="*/ 112 h 156"/>
              <a:gd name="T4" fmla="*/ 68 w 1029"/>
              <a:gd name="T5" fmla="*/ 76 h 156"/>
              <a:gd name="T6" fmla="*/ 100 w 1029"/>
              <a:gd name="T7" fmla="*/ 40 h 156"/>
              <a:gd name="T8" fmla="*/ 137 w 1029"/>
              <a:gd name="T9" fmla="*/ 24 h 156"/>
              <a:gd name="T10" fmla="*/ 169 w 1029"/>
              <a:gd name="T11" fmla="*/ 16 h 156"/>
              <a:gd name="T12" fmla="*/ 201 w 1029"/>
              <a:gd name="T13" fmla="*/ 12 h 156"/>
              <a:gd name="T14" fmla="*/ 233 w 1029"/>
              <a:gd name="T15" fmla="*/ 4 h 156"/>
              <a:gd name="T16" fmla="*/ 269 w 1029"/>
              <a:gd name="T17" fmla="*/ 0 h 156"/>
              <a:gd name="T18" fmla="*/ 301 w 1029"/>
              <a:gd name="T19" fmla="*/ 0 h 156"/>
              <a:gd name="T20" fmla="*/ 333 w 1029"/>
              <a:gd name="T21" fmla="*/ 4 h 156"/>
              <a:gd name="T22" fmla="*/ 365 w 1029"/>
              <a:gd name="T23" fmla="*/ 12 h 156"/>
              <a:gd name="T24" fmla="*/ 401 w 1029"/>
              <a:gd name="T25" fmla="*/ 24 h 156"/>
              <a:gd name="T26" fmla="*/ 433 w 1029"/>
              <a:gd name="T27" fmla="*/ 40 h 156"/>
              <a:gd name="T28" fmla="*/ 465 w 1029"/>
              <a:gd name="T29" fmla="*/ 56 h 156"/>
              <a:gd name="T30" fmla="*/ 497 w 1029"/>
              <a:gd name="T31" fmla="*/ 80 h 156"/>
              <a:gd name="T32" fmla="*/ 533 w 1029"/>
              <a:gd name="T33" fmla="*/ 100 h 156"/>
              <a:gd name="T34" fmla="*/ 565 w 1029"/>
              <a:gd name="T35" fmla="*/ 120 h 156"/>
              <a:gd name="T36" fmla="*/ 597 w 1029"/>
              <a:gd name="T37" fmla="*/ 140 h 156"/>
              <a:gd name="T38" fmla="*/ 629 w 1029"/>
              <a:gd name="T39" fmla="*/ 148 h 156"/>
              <a:gd name="T40" fmla="*/ 665 w 1029"/>
              <a:gd name="T41" fmla="*/ 156 h 156"/>
              <a:gd name="T42" fmla="*/ 697 w 1029"/>
              <a:gd name="T43" fmla="*/ 152 h 156"/>
              <a:gd name="T44" fmla="*/ 729 w 1029"/>
              <a:gd name="T45" fmla="*/ 140 h 156"/>
              <a:gd name="T46" fmla="*/ 761 w 1029"/>
              <a:gd name="T47" fmla="*/ 124 h 156"/>
              <a:gd name="T48" fmla="*/ 797 w 1029"/>
              <a:gd name="T49" fmla="*/ 108 h 156"/>
              <a:gd name="T50" fmla="*/ 829 w 1029"/>
              <a:gd name="T51" fmla="*/ 88 h 156"/>
              <a:gd name="T52" fmla="*/ 861 w 1029"/>
              <a:gd name="T53" fmla="*/ 80 h 156"/>
              <a:gd name="T54" fmla="*/ 893 w 1029"/>
              <a:gd name="T55" fmla="*/ 76 h 156"/>
              <a:gd name="T56" fmla="*/ 929 w 1029"/>
              <a:gd name="T57" fmla="*/ 80 h 156"/>
              <a:gd name="T58" fmla="*/ 961 w 1029"/>
              <a:gd name="T59" fmla="*/ 92 h 156"/>
              <a:gd name="T60" fmla="*/ 993 w 1029"/>
              <a:gd name="T61" fmla="*/ 104 h 156"/>
              <a:gd name="T62" fmla="*/ 1029 w 1029"/>
              <a:gd name="T63" fmla="*/ 12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156">
                <a:moveTo>
                  <a:pt x="0" y="124"/>
                </a:moveTo>
                <a:lnTo>
                  <a:pt x="36" y="112"/>
                </a:lnTo>
                <a:lnTo>
                  <a:pt x="68" y="76"/>
                </a:lnTo>
                <a:lnTo>
                  <a:pt x="100" y="40"/>
                </a:lnTo>
                <a:lnTo>
                  <a:pt x="137" y="24"/>
                </a:lnTo>
                <a:lnTo>
                  <a:pt x="169" y="16"/>
                </a:lnTo>
                <a:lnTo>
                  <a:pt x="201" y="12"/>
                </a:lnTo>
                <a:lnTo>
                  <a:pt x="233" y="4"/>
                </a:lnTo>
                <a:lnTo>
                  <a:pt x="269" y="0"/>
                </a:lnTo>
                <a:lnTo>
                  <a:pt x="301" y="0"/>
                </a:lnTo>
                <a:lnTo>
                  <a:pt x="333" y="4"/>
                </a:lnTo>
                <a:lnTo>
                  <a:pt x="365" y="12"/>
                </a:lnTo>
                <a:lnTo>
                  <a:pt x="401" y="24"/>
                </a:lnTo>
                <a:lnTo>
                  <a:pt x="433" y="40"/>
                </a:lnTo>
                <a:lnTo>
                  <a:pt x="465" y="56"/>
                </a:lnTo>
                <a:lnTo>
                  <a:pt x="497" y="80"/>
                </a:lnTo>
                <a:lnTo>
                  <a:pt x="533" y="100"/>
                </a:lnTo>
                <a:lnTo>
                  <a:pt x="565" y="120"/>
                </a:lnTo>
                <a:lnTo>
                  <a:pt x="597" y="140"/>
                </a:lnTo>
                <a:lnTo>
                  <a:pt x="629" y="148"/>
                </a:lnTo>
                <a:lnTo>
                  <a:pt x="665" y="156"/>
                </a:lnTo>
                <a:lnTo>
                  <a:pt x="697" y="152"/>
                </a:lnTo>
                <a:lnTo>
                  <a:pt x="729" y="140"/>
                </a:lnTo>
                <a:lnTo>
                  <a:pt x="761" y="124"/>
                </a:lnTo>
                <a:lnTo>
                  <a:pt x="797" y="108"/>
                </a:lnTo>
                <a:lnTo>
                  <a:pt x="829" y="88"/>
                </a:lnTo>
                <a:lnTo>
                  <a:pt x="861" y="80"/>
                </a:lnTo>
                <a:lnTo>
                  <a:pt x="893" y="76"/>
                </a:lnTo>
                <a:lnTo>
                  <a:pt x="929" y="80"/>
                </a:lnTo>
                <a:lnTo>
                  <a:pt x="961" y="92"/>
                </a:lnTo>
                <a:lnTo>
                  <a:pt x="993" y="104"/>
                </a:lnTo>
                <a:lnTo>
                  <a:pt x="1029" y="120"/>
                </a:lnTo>
              </a:path>
            </a:pathLst>
          </a:custGeom>
          <a:noFill/>
          <a:ln w="0">
            <a:solidFill>
              <a:schemeClr val="tx2">
                <a:lumMod val="60000"/>
                <a:lumOff val="40000"/>
              </a:schemeClr>
            </a:solidFill>
            <a:prstDash val="sysDot"/>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38" name="Freeform 1382"/>
          <p:cNvSpPr>
            <a:spLocks/>
          </p:cNvSpPr>
          <p:nvPr/>
        </p:nvSpPr>
        <p:spPr bwMode="auto">
          <a:xfrm>
            <a:off x="1671960" y="2113186"/>
            <a:ext cx="1769666" cy="311150"/>
          </a:xfrm>
          <a:custGeom>
            <a:avLst/>
            <a:gdLst>
              <a:gd name="T0" fmla="*/ 0 w 1029"/>
              <a:gd name="T1" fmla="*/ 124 h 196"/>
              <a:gd name="T2" fmla="*/ 36 w 1029"/>
              <a:gd name="T3" fmla="*/ 112 h 196"/>
              <a:gd name="T4" fmla="*/ 68 w 1029"/>
              <a:gd name="T5" fmla="*/ 64 h 196"/>
              <a:gd name="T6" fmla="*/ 100 w 1029"/>
              <a:gd name="T7" fmla="*/ 12 h 196"/>
              <a:gd name="T8" fmla="*/ 137 w 1029"/>
              <a:gd name="T9" fmla="*/ 0 h 196"/>
              <a:gd name="T10" fmla="*/ 169 w 1029"/>
              <a:gd name="T11" fmla="*/ 4 h 196"/>
              <a:gd name="T12" fmla="*/ 201 w 1029"/>
              <a:gd name="T13" fmla="*/ 20 h 196"/>
              <a:gd name="T14" fmla="*/ 233 w 1029"/>
              <a:gd name="T15" fmla="*/ 32 h 196"/>
              <a:gd name="T16" fmla="*/ 269 w 1029"/>
              <a:gd name="T17" fmla="*/ 44 h 196"/>
              <a:gd name="T18" fmla="*/ 301 w 1029"/>
              <a:gd name="T19" fmla="*/ 56 h 196"/>
              <a:gd name="T20" fmla="*/ 333 w 1029"/>
              <a:gd name="T21" fmla="*/ 64 h 196"/>
              <a:gd name="T22" fmla="*/ 365 w 1029"/>
              <a:gd name="T23" fmla="*/ 72 h 196"/>
              <a:gd name="T24" fmla="*/ 401 w 1029"/>
              <a:gd name="T25" fmla="*/ 80 h 196"/>
              <a:gd name="T26" fmla="*/ 433 w 1029"/>
              <a:gd name="T27" fmla="*/ 84 h 196"/>
              <a:gd name="T28" fmla="*/ 465 w 1029"/>
              <a:gd name="T29" fmla="*/ 88 h 196"/>
              <a:gd name="T30" fmla="*/ 497 w 1029"/>
              <a:gd name="T31" fmla="*/ 96 h 196"/>
              <a:gd name="T32" fmla="*/ 533 w 1029"/>
              <a:gd name="T33" fmla="*/ 100 h 196"/>
              <a:gd name="T34" fmla="*/ 565 w 1029"/>
              <a:gd name="T35" fmla="*/ 108 h 196"/>
              <a:gd name="T36" fmla="*/ 597 w 1029"/>
              <a:gd name="T37" fmla="*/ 112 h 196"/>
              <a:gd name="T38" fmla="*/ 629 w 1029"/>
              <a:gd name="T39" fmla="*/ 120 h 196"/>
              <a:gd name="T40" fmla="*/ 665 w 1029"/>
              <a:gd name="T41" fmla="*/ 128 h 196"/>
              <a:gd name="T42" fmla="*/ 697 w 1029"/>
              <a:gd name="T43" fmla="*/ 136 h 196"/>
              <a:gd name="T44" fmla="*/ 729 w 1029"/>
              <a:gd name="T45" fmla="*/ 148 h 196"/>
              <a:gd name="T46" fmla="*/ 761 w 1029"/>
              <a:gd name="T47" fmla="*/ 160 h 196"/>
              <a:gd name="T48" fmla="*/ 797 w 1029"/>
              <a:gd name="T49" fmla="*/ 168 h 196"/>
              <a:gd name="T50" fmla="*/ 829 w 1029"/>
              <a:gd name="T51" fmla="*/ 180 h 196"/>
              <a:gd name="T52" fmla="*/ 861 w 1029"/>
              <a:gd name="T53" fmla="*/ 188 h 196"/>
              <a:gd name="T54" fmla="*/ 893 w 1029"/>
              <a:gd name="T55" fmla="*/ 196 h 196"/>
              <a:gd name="T56" fmla="*/ 929 w 1029"/>
              <a:gd name="T57" fmla="*/ 196 h 196"/>
              <a:gd name="T58" fmla="*/ 961 w 1029"/>
              <a:gd name="T59" fmla="*/ 192 h 196"/>
              <a:gd name="T60" fmla="*/ 993 w 1029"/>
              <a:gd name="T61" fmla="*/ 184 h 196"/>
              <a:gd name="T62" fmla="*/ 1029 w 1029"/>
              <a:gd name="T63" fmla="*/ 17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196">
                <a:moveTo>
                  <a:pt x="0" y="124"/>
                </a:moveTo>
                <a:lnTo>
                  <a:pt x="36" y="112"/>
                </a:lnTo>
                <a:lnTo>
                  <a:pt x="68" y="64"/>
                </a:lnTo>
                <a:lnTo>
                  <a:pt x="100" y="12"/>
                </a:lnTo>
                <a:lnTo>
                  <a:pt x="137" y="0"/>
                </a:lnTo>
                <a:lnTo>
                  <a:pt x="169" y="4"/>
                </a:lnTo>
                <a:lnTo>
                  <a:pt x="201" y="20"/>
                </a:lnTo>
                <a:lnTo>
                  <a:pt x="233" y="32"/>
                </a:lnTo>
                <a:lnTo>
                  <a:pt x="269" y="44"/>
                </a:lnTo>
                <a:lnTo>
                  <a:pt x="301" y="56"/>
                </a:lnTo>
                <a:lnTo>
                  <a:pt x="333" y="64"/>
                </a:lnTo>
                <a:lnTo>
                  <a:pt x="365" y="72"/>
                </a:lnTo>
                <a:lnTo>
                  <a:pt x="401" y="80"/>
                </a:lnTo>
                <a:lnTo>
                  <a:pt x="433" y="84"/>
                </a:lnTo>
                <a:lnTo>
                  <a:pt x="465" y="88"/>
                </a:lnTo>
                <a:lnTo>
                  <a:pt x="497" y="96"/>
                </a:lnTo>
                <a:lnTo>
                  <a:pt x="533" y="100"/>
                </a:lnTo>
                <a:lnTo>
                  <a:pt x="565" y="108"/>
                </a:lnTo>
                <a:lnTo>
                  <a:pt x="597" y="112"/>
                </a:lnTo>
                <a:lnTo>
                  <a:pt x="629" y="120"/>
                </a:lnTo>
                <a:lnTo>
                  <a:pt x="665" y="128"/>
                </a:lnTo>
                <a:lnTo>
                  <a:pt x="697" y="136"/>
                </a:lnTo>
                <a:lnTo>
                  <a:pt x="729" y="148"/>
                </a:lnTo>
                <a:lnTo>
                  <a:pt x="761" y="160"/>
                </a:lnTo>
                <a:lnTo>
                  <a:pt x="797" y="168"/>
                </a:lnTo>
                <a:lnTo>
                  <a:pt x="829" y="180"/>
                </a:lnTo>
                <a:lnTo>
                  <a:pt x="861" y="188"/>
                </a:lnTo>
                <a:lnTo>
                  <a:pt x="893" y="196"/>
                </a:lnTo>
                <a:lnTo>
                  <a:pt x="929" y="196"/>
                </a:lnTo>
                <a:lnTo>
                  <a:pt x="961" y="192"/>
                </a:lnTo>
                <a:lnTo>
                  <a:pt x="993" y="184"/>
                </a:lnTo>
                <a:lnTo>
                  <a:pt x="1029" y="172"/>
                </a:lnTo>
              </a:path>
            </a:pathLst>
          </a:custGeom>
          <a:noFill/>
          <a:ln w="0">
            <a:solidFill>
              <a:schemeClr val="tx2">
                <a:lumMod val="60000"/>
                <a:lumOff val="40000"/>
              </a:schemeClr>
            </a:solidFill>
            <a:prstDash val="sysDot"/>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39" name="Freeform 1383"/>
          <p:cNvSpPr>
            <a:spLocks/>
          </p:cNvSpPr>
          <p:nvPr/>
        </p:nvSpPr>
        <p:spPr bwMode="auto">
          <a:xfrm>
            <a:off x="1671960" y="2290986"/>
            <a:ext cx="1769666" cy="482600"/>
          </a:xfrm>
          <a:custGeom>
            <a:avLst/>
            <a:gdLst>
              <a:gd name="T0" fmla="*/ 0 w 1029"/>
              <a:gd name="T1" fmla="*/ 0 h 304"/>
              <a:gd name="T2" fmla="*/ 36 w 1029"/>
              <a:gd name="T3" fmla="*/ 12 h 304"/>
              <a:gd name="T4" fmla="*/ 68 w 1029"/>
              <a:gd name="T5" fmla="*/ 40 h 304"/>
              <a:gd name="T6" fmla="*/ 100 w 1029"/>
              <a:gd name="T7" fmla="*/ 92 h 304"/>
              <a:gd name="T8" fmla="*/ 137 w 1029"/>
              <a:gd name="T9" fmla="*/ 148 h 304"/>
              <a:gd name="T10" fmla="*/ 169 w 1029"/>
              <a:gd name="T11" fmla="*/ 200 h 304"/>
              <a:gd name="T12" fmla="*/ 201 w 1029"/>
              <a:gd name="T13" fmla="*/ 240 h 304"/>
              <a:gd name="T14" fmla="*/ 233 w 1029"/>
              <a:gd name="T15" fmla="*/ 272 h 304"/>
              <a:gd name="T16" fmla="*/ 269 w 1029"/>
              <a:gd name="T17" fmla="*/ 280 h 304"/>
              <a:gd name="T18" fmla="*/ 301 w 1029"/>
              <a:gd name="T19" fmla="*/ 268 h 304"/>
              <a:gd name="T20" fmla="*/ 333 w 1029"/>
              <a:gd name="T21" fmla="*/ 236 h 304"/>
              <a:gd name="T22" fmla="*/ 365 w 1029"/>
              <a:gd name="T23" fmla="*/ 188 h 304"/>
              <a:gd name="T24" fmla="*/ 401 w 1029"/>
              <a:gd name="T25" fmla="*/ 144 h 304"/>
              <a:gd name="T26" fmla="*/ 433 w 1029"/>
              <a:gd name="T27" fmla="*/ 120 h 304"/>
              <a:gd name="T28" fmla="*/ 465 w 1029"/>
              <a:gd name="T29" fmla="*/ 112 h 304"/>
              <a:gd name="T30" fmla="*/ 497 w 1029"/>
              <a:gd name="T31" fmla="*/ 128 h 304"/>
              <a:gd name="T32" fmla="*/ 533 w 1029"/>
              <a:gd name="T33" fmla="*/ 156 h 304"/>
              <a:gd name="T34" fmla="*/ 565 w 1029"/>
              <a:gd name="T35" fmla="*/ 200 h 304"/>
              <a:gd name="T36" fmla="*/ 597 w 1029"/>
              <a:gd name="T37" fmla="*/ 244 h 304"/>
              <a:gd name="T38" fmla="*/ 629 w 1029"/>
              <a:gd name="T39" fmla="*/ 284 h 304"/>
              <a:gd name="T40" fmla="*/ 665 w 1029"/>
              <a:gd name="T41" fmla="*/ 304 h 304"/>
              <a:gd name="T42" fmla="*/ 697 w 1029"/>
              <a:gd name="T43" fmla="*/ 300 h 304"/>
              <a:gd name="T44" fmla="*/ 729 w 1029"/>
              <a:gd name="T45" fmla="*/ 272 h 304"/>
              <a:gd name="T46" fmla="*/ 761 w 1029"/>
              <a:gd name="T47" fmla="*/ 216 h 304"/>
              <a:gd name="T48" fmla="*/ 797 w 1029"/>
              <a:gd name="T49" fmla="*/ 156 h 304"/>
              <a:gd name="T50" fmla="*/ 829 w 1029"/>
              <a:gd name="T51" fmla="*/ 104 h 304"/>
              <a:gd name="T52" fmla="*/ 861 w 1029"/>
              <a:gd name="T53" fmla="*/ 80 h 304"/>
              <a:gd name="T54" fmla="*/ 893 w 1029"/>
              <a:gd name="T55" fmla="*/ 84 h 304"/>
              <a:gd name="T56" fmla="*/ 929 w 1029"/>
              <a:gd name="T57" fmla="*/ 108 h 304"/>
              <a:gd name="T58" fmla="*/ 961 w 1029"/>
              <a:gd name="T59" fmla="*/ 152 h 304"/>
              <a:gd name="T60" fmla="*/ 993 w 1029"/>
              <a:gd name="T61" fmla="*/ 204 h 304"/>
              <a:gd name="T62" fmla="*/ 1029 w 1029"/>
              <a:gd name="T63" fmla="*/ 26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304">
                <a:moveTo>
                  <a:pt x="0" y="0"/>
                </a:moveTo>
                <a:lnTo>
                  <a:pt x="36" y="12"/>
                </a:lnTo>
                <a:lnTo>
                  <a:pt x="68" y="40"/>
                </a:lnTo>
                <a:lnTo>
                  <a:pt x="100" y="92"/>
                </a:lnTo>
                <a:lnTo>
                  <a:pt x="137" y="148"/>
                </a:lnTo>
                <a:lnTo>
                  <a:pt x="169" y="200"/>
                </a:lnTo>
                <a:lnTo>
                  <a:pt x="201" y="240"/>
                </a:lnTo>
                <a:lnTo>
                  <a:pt x="233" y="272"/>
                </a:lnTo>
                <a:lnTo>
                  <a:pt x="269" y="280"/>
                </a:lnTo>
                <a:lnTo>
                  <a:pt x="301" y="268"/>
                </a:lnTo>
                <a:lnTo>
                  <a:pt x="333" y="236"/>
                </a:lnTo>
                <a:lnTo>
                  <a:pt x="365" y="188"/>
                </a:lnTo>
                <a:lnTo>
                  <a:pt x="401" y="144"/>
                </a:lnTo>
                <a:lnTo>
                  <a:pt x="433" y="120"/>
                </a:lnTo>
                <a:lnTo>
                  <a:pt x="465" y="112"/>
                </a:lnTo>
                <a:lnTo>
                  <a:pt x="497" y="128"/>
                </a:lnTo>
                <a:lnTo>
                  <a:pt x="533" y="156"/>
                </a:lnTo>
                <a:lnTo>
                  <a:pt x="565" y="200"/>
                </a:lnTo>
                <a:lnTo>
                  <a:pt x="597" y="244"/>
                </a:lnTo>
                <a:lnTo>
                  <a:pt x="629" y="284"/>
                </a:lnTo>
                <a:lnTo>
                  <a:pt x="665" y="304"/>
                </a:lnTo>
                <a:lnTo>
                  <a:pt x="697" y="300"/>
                </a:lnTo>
                <a:lnTo>
                  <a:pt x="729" y="272"/>
                </a:lnTo>
                <a:lnTo>
                  <a:pt x="761" y="216"/>
                </a:lnTo>
                <a:lnTo>
                  <a:pt x="797" y="156"/>
                </a:lnTo>
                <a:lnTo>
                  <a:pt x="829" y="104"/>
                </a:lnTo>
                <a:lnTo>
                  <a:pt x="861" y="80"/>
                </a:lnTo>
                <a:lnTo>
                  <a:pt x="893" y="84"/>
                </a:lnTo>
                <a:lnTo>
                  <a:pt x="929" y="108"/>
                </a:lnTo>
                <a:lnTo>
                  <a:pt x="961" y="152"/>
                </a:lnTo>
                <a:lnTo>
                  <a:pt x="993" y="204"/>
                </a:lnTo>
                <a:lnTo>
                  <a:pt x="1029" y="260"/>
                </a:lnTo>
              </a:path>
            </a:pathLst>
          </a:custGeom>
          <a:noFill/>
          <a:ln w="0">
            <a:solidFill>
              <a:schemeClr val="tx2">
                <a:lumMod val="60000"/>
                <a:lumOff val="40000"/>
              </a:schemeClr>
            </a:solidFill>
            <a:prstDash val="sysDot"/>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40" name="Freeform 1384"/>
          <p:cNvSpPr>
            <a:spLocks/>
          </p:cNvSpPr>
          <p:nvPr/>
        </p:nvSpPr>
        <p:spPr bwMode="auto">
          <a:xfrm>
            <a:off x="1671960" y="2176686"/>
            <a:ext cx="1769666" cy="285750"/>
          </a:xfrm>
          <a:custGeom>
            <a:avLst/>
            <a:gdLst>
              <a:gd name="T0" fmla="*/ 0 w 1029"/>
              <a:gd name="T1" fmla="*/ 72 h 180"/>
              <a:gd name="T2" fmla="*/ 36 w 1029"/>
              <a:gd name="T3" fmla="*/ 68 h 180"/>
              <a:gd name="T4" fmla="*/ 68 w 1029"/>
              <a:gd name="T5" fmla="*/ 44 h 180"/>
              <a:gd name="T6" fmla="*/ 100 w 1029"/>
              <a:gd name="T7" fmla="*/ 12 h 180"/>
              <a:gd name="T8" fmla="*/ 137 w 1029"/>
              <a:gd name="T9" fmla="*/ 0 h 180"/>
              <a:gd name="T10" fmla="*/ 169 w 1029"/>
              <a:gd name="T11" fmla="*/ 0 h 180"/>
              <a:gd name="T12" fmla="*/ 201 w 1029"/>
              <a:gd name="T13" fmla="*/ 0 h 180"/>
              <a:gd name="T14" fmla="*/ 233 w 1029"/>
              <a:gd name="T15" fmla="*/ 4 h 180"/>
              <a:gd name="T16" fmla="*/ 269 w 1029"/>
              <a:gd name="T17" fmla="*/ 8 h 180"/>
              <a:gd name="T18" fmla="*/ 301 w 1029"/>
              <a:gd name="T19" fmla="*/ 16 h 180"/>
              <a:gd name="T20" fmla="*/ 333 w 1029"/>
              <a:gd name="T21" fmla="*/ 28 h 180"/>
              <a:gd name="T22" fmla="*/ 365 w 1029"/>
              <a:gd name="T23" fmla="*/ 48 h 180"/>
              <a:gd name="T24" fmla="*/ 401 w 1029"/>
              <a:gd name="T25" fmla="*/ 68 h 180"/>
              <a:gd name="T26" fmla="*/ 433 w 1029"/>
              <a:gd name="T27" fmla="*/ 92 h 180"/>
              <a:gd name="T28" fmla="*/ 465 w 1029"/>
              <a:gd name="T29" fmla="*/ 108 h 180"/>
              <a:gd name="T30" fmla="*/ 497 w 1029"/>
              <a:gd name="T31" fmla="*/ 112 h 180"/>
              <a:gd name="T32" fmla="*/ 533 w 1029"/>
              <a:gd name="T33" fmla="*/ 104 h 180"/>
              <a:gd name="T34" fmla="*/ 565 w 1029"/>
              <a:gd name="T35" fmla="*/ 92 h 180"/>
              <a:gd name="T36" fmla="*/ 597 w 1029"/>
              <a:gd name="T37" fmla="*/ 72 h 180"/>
              <a:gd name="T38" fmla="*/ 629 w 1029"/>
              <a:gd name="T39" fmla="*/ 60 h 180"/>
              <a:gd name="T40" fmla="*/ 665 w 1029"/>
              <a:gd name="T41" fmla="*/ 52 h 180"/>
              <a:gd name="T42" fmla="*/ 697 w 1029"/>
              <a:gd name="T43" fmla="*/ 52 h 180"/>
              <a:gd name="T44" fmla="*/ 729 w 1029"/>
              <a:gd name="T45" fmla="*/ 60 h 180"/>
              <a:gd name="T46" fmla="*/ 761 w 1029"/>
              <a:gd name="T47" fmla="*/ 76 h 180"/>
              <a:gd name="T48" fmla="*/ 797 w 1029"/>
              <a:gd name="T49" fmla="*/ 100 h 180"/>
              <a:gd name="T50" fmla="*/ 829 w 1029"/>
              <a:gd name="T51" fmla="*/ 132 h 180"/>
              <a:gd name="T52" fmla="*/ 861 w 1029"/>
              <a:gd name="T53" fmla="*/ 160 h 180"/>
              <a:gd name="T54" fmla="*/ 893 w 1029"/>
              <a:gd name="T55" fmla="*/ 180 h 180"/>
              <a:gd name="T56" fmla="*/ 929 w 1029"/>
              <a:gd name="T57" fmla="*/ 180 h 180"/>
              <a:gd name="T58" fmla="*/ 961 w 1029"/>
              <a:gd name="T59" fmla="*/ 160 h 180"/>
              <a:gd name="T60" fmla="*/ 993 w 1029"/>
              <a:gd name="T61" fmla="*/ 132 h 180"/>
              <a:gd name="T62" fmla="*/ 1029 w 1029"/>
              <a:gd name="T63" fmla="*/ 96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180">
                <a:moveTo>
                  <a:pt x="0" y="72"/>
                </a:moveTo>
                <a:lnTo>
                  <a:pt x="36" y="68"/>
                </a:lnTo>
                <a:lnTo>
                  <a:pt x="68" y="44"/>
                </a:lnTo>
                <a:lnTo>
                  <a:pt x="100" y="12"/>
                </a:lnTo>
                <a:lnTo>
                  <a:pt x="137" y="0"/>
                </a:lnTo>
                <a:lnTo>
                  <a:pt x="169" y="0"/>
                </a:lnTo>
                <a:lnTo>
                  <a:pt x="201" y="0"/>
                </a:lnTo>
                <a:lnTo>
                  <a:pt x="233" y="4"/>
                </a:lnTo>
                <a:lnTo>
                  <a:pt x="269" y="8"/>
                </a:lnTo>
                <a:lnTo>
                  <a:pt x="301" y="16"/>
                </a:lnTo>
                <a:lnTo>
                  <a:pt x="333" y="28"/>
                </a:lnTo>
                <a:lnTo>
                  <a:pt x="365" y="48"/>
                </a:lnTo>
                <a:lnTo>
                  <a:pt x="401" y="68"/>
                </a:lnTo>
                <a:lnTo>
                  <a:pt x="433" y="92"/>
                </a:lnTo>
                <a:lnTo>
                  <a:pt x="465" y="108"/>
                </a:lnTo>
                <a:lnTo>
                  <a:pt x="497" y="112"/>
                </a:lnTo>
                <a:lnTo>
                  <a:pt x="533" y="104"/>
                </a:lnTo>
                <a:lnTo>
                  <a:pt x="565" y="92"/>
                </a:lnTo>
                <a:lnTo>
                  <a:pt x="597" y="72"/>
                </a:lnTo>
                <a:lnTo>
                  <a:pt x="629" y="60"/>
                </a:lnTo>
                <a:lnTo>
                  <a:pt x="665" y="52"/>
                </a:lnTo>
                <a:lnTo>
                  <a:pt x="697" y="52"/>
                </a:lnTo>
                <a:lnTo>
                  <a:pt x="729" y="60"/>
                </a:lnTo>
                <a:lnTo>
                  <a:pt x="761" y="76"/>
                </a:lnTo>
                <a:lnTo>
                  <a:pt x="797" y="100"/>
                </a:lnTo>
                <a:lnTo>
                  <a:pt x="829" y="132"/>
                </a:lnTo>
                <a:lnTo>
                  <a:pt x="861" y="160"/>
                </a:lnTo>
                <a:lnTo>
                  <a:pt x="893" y="180"/>
                </a:lnTo>
                <a:lnTo>
                  <a:pt x="929" y="180"/>
                </a:lnTo>
                <a:lnTo>
                  <a:pt x="961" y="160"/>
                </a:lnTo>
                <a:lnTo>
                  <a:pt x="993" y="132"/>
                </a:lnTo>
                <a:lnTo>
                  <a:pt x="1029" y="96"/>
                </a:lnTo>
              </a:path>
            </a:pathLst>
          </a:custGeom>
          <a:noFill/>
          <a:ln w="0">
            <a:solidFill>
              <a:schemeClr val="tx2">
                <a:lumMod val="60000"/>
                <a:lumOff val="40000"/>
              </a:schemeClr>
            </a:solidFill>
            <a:prstDash val="sysDot"/>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41" name="Freeform 1385"/>
          <p:cNvSpPr>
            <a:spLocks/>
          </p:cNvSpPr>
          <p:nvPr/>
        </p:nvSpPr>
        <p:spPr bwMode="auto">
          <a:xfrm>
            <a:off x="1671960" y="2379886"/>
            <a:ext cx="1769666" cy="304800"/>
          </a:xfrm>
          <a:custGeom>
            <a:avLst/>
            <a:gdLst>
              <a:gd name="T0" fmla="*/ 0 w 1029"/>
              <a:gd name="T1" fmla="*/ 0 h 192"/>
              <a:gd name="T2" fmla="*/ 36 w 1029"/>
              <a:gd name="T3" fmla="*/ 4 h 192"/>
              <a:gd name="T4" fmla="*/ 68 w 1029"/>
              <a:gd name="T5" fmla="*/ 40 h 192"/>
              <a:gd name="T6" fmla="*/ 100 w 1029"/>
              <a:gd name="T7" fmla="*/ 80 h 192"/>
              <a:gd name="T8" fmla="*/ 137 w 1029"/>
              <a:gd name="T9" fmla="*/ 104 h 192"/>
              <a:gd name="T10" fmla="*/ 169 w 1029"/>
              <a:gd name="T11" fmla="*/ 116 h 192"/>
              <a:gd name="T12" fmla="*/ 201 w 1029"/>
              <a:gd name="T13" fmla="*/ 120 h 192"/>
              <a:gd name="T14" fmla="*/ 233 w 1029"/>
              <a:gd name="T15" fmla="*/ 128 h 192"/>
              <a:gd name="T16" fmla="*/ 269 w 1029"/>
              <a:gd name="T17" fmla="*/ 132 h 192"/>
              <a:gd name="T18" fmla="*/ 301 w 1029"/>
              <a:gd name="T19" fmla="*/ 140 h 192"/>
              <a:gd name="T20" fmla="*/ 333 w 1029"/>
              <a:gd name="T21" fmla="*/ 144 h 192"/>
              <a:gd name="T22" fmla="*/ 365 w 1029"/>
              <a:gd name="T23" fmla="*/ 156 h 192"/>
              <a:gd name="T24" fmla="*/ 401 w 1029"/>
              <a:gd name="T25" fmla="*/ 168 h 192"/>
              <a:gd name="T26" fmla="*/ 433 w 1029"/>
              <a:gd name="T27" fmla="*/ 180 h 192"/>
              <a:gd name="T28" fmla="*/ 465 w 1029"/>
              <a:gd name="T29" fmla="*/ 188 h 192"/>
              <a:gd name="T30" fmla="*/ 497 w 1029"/>
              <a:gd name="T31" fmla="*/ 188 h 192"/>
              <a:gd name="T32" fmla="*/ 533 w 1029"/>
              <a:gd name="T33" fmla="*/ 176 h 192"/>
              <a:gd name="T34" fmla="*/ 565 w 1029"/>
              <a:gd name="T35" fmla="*/ 160 h 192"/>
              <a:gd name="T36" fmla="*/ 597 w 1029"/>
              <a:gd name="T37" fmla="*/ 148 h 192"/>
              <a:gd name="T38" fmla="*/ 629 w 1029"/>
              <a:gd name="T39" fmla="*/ 136 h 192"/>
              <a:gd name="T40" fmla="*/ 665 w 1029"/>
              <a:gd name="T41" fmla="*/ 140 h 192"/>
              <a:gd name="T42" fmla="*/ 697 w 1029"/>
              <a:gd name="T43" fmla="*/ 148 h 192"/>
              <a:gd name="T44" fmla="*/ 729 w 1029"/>
              <a:gd name="T45" fmla="*/ 160 h 192"/>
              <a:gd name="T46" fmla="*/ 761 w 1029"/>
              <a:gd name="T47" fmla="*/ 172 h 192"/>
              <a:gd name="T48" fmla="*/ 797 w 1029"/>
              <a:gd name="T49" fmla="*/ 184 h 192"/>
              <a:gd name="T50" fmla="*/ 829 w 1029"/>
              <a:gd name="T51" fmla="*/ 192 h 192"/>
              <a:gd name="T52" fmla="*/ 861 w 1029"/>
              <a:gd name="T53" fmla="*/ 192 h 192"/>
              <a:gd name="T54" fmla="*/ 893 w 1029"/>
              <a:gd name="T55" fmla="*/ 180 h 192"/>
              <a:gd name="T56" fmla="*/ 929 w 1029"/>
              <a:gd name="T57" fmla="*/ 160 h 192"/>
              <a:gd name="T58" fmla="*/ 961 w 1029"/>
              <a:gd name="T59" fmla="*/ 132 h 192"/>
              <a:gd name="T60" fmla="*/ 993 w 1029"/>
              <a:gd name="T61" fmla="*/ 108 h 192"/>
              <a:gd name="T62" fmla="*/ 1029 w 1029"/>
              <a:gd name="T63" fmla="*/ 96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192">
                <a:moveTo>
                  <a:pt x="0" y="0"/>
                </a:moveTo>
                <a:lnTo>
                  <a:pt x="36" y="4"/>
                </a:lnTo>
                <a:lnTo>
                  <a:pt x="68" y="40"/>
                </a:lnTo>
                <a:lnTo>
                  <a:pt x="100" y="80"/>
                </a:lnTo>
                <a:lnTo>
                  <a:pt x="137" y="104"/>
                </a:lnTo>
                <a:lnTo>
                  <a:pt x="169" y="116"/>
                </a:lnTo>
                <a:lnTo>
                  <a:pt x="201" y="120"/>
                </a:lnTo>
                <a:lnTo>
                  <a:pt x="233" y="128"/>
                </a:lnTo>
                <a:lnTo>
                  <a:pt x="269" y="132"/>
                </a:lnTo>
                <a:lnTo>
                  <a:pt x="301" y="140"/>
                </a:lnTo>
                <a:lnTo>
                  <a:pt x="333" y="144"/>
                </a:lnTo>
                <a:lnTo>
                  <a:pt x="365" y="156"/>
                </a:lnTo>
                <a:lnTo>
                  <a:pt x="401" y="168"/>
                </a:lnTo>
                <a:lnTo>
                  <a:pt x="433" y="180"/>
                </a:lnTo>
                <a:lnTo>
                  <a:pt x="465" y="188"/>
                </a:lnTo>
                <a:lnTo>
                  <a:pt x="497" y="188"/>
                </a:lnTo>
                <a:lnTo>
                  <a:pt x="533" y="176"/>
                </a:lnTo>
                <a:lnTo>
                  <a:pt x="565" y="160"/>
                </a:lnTo>
                <a:lnTo>
                  <a:pt x="597" y="148"/>
                </a:lnTo>
                <a:lnTo>
                  <a:pt x="629" y="136"/>
                </a:lnTo>
                <a:lnTo>
                  <a:pt x="665" y="140"/>
                </a:lnTo>
                <a:lnTo>
                  <a:pt x="697" y="148"/>
                </a:lnTo>
                <a:lnTo>
                  <a:pt x="729" y="160"/>
                </a:lnTo>
                <a:lnTo>
                  <a:pt x="761" y="172"/>
                </a:lnTo>
                <a:lnTo>
                  <a:pt x="797" y="184"/>
                </a:lnTo>
                <a:lnTo>
                  <a:pt x="829" y="192"/>
                </a:lnTo>
                <a:lnTo>
                  <a:pt x="861" y="192"/>
                </a:lnTo>
                <a:lnTo>
                  <a:pt x="893" y="180"/>
                </a:lnTo>
                <a:lnTo>
                  <a:pt x="929" y="160"/>
                </a:lnTo>
                <a:lnTo>
                  <a:pt x="961" y="132"/>
                </a:lnTo>
                <a:lnTo>
                  <a:pt x="993" y="108"/>
                </a:lnTo>
                <a:lnTo>
                  <a:pt x="1029" y="96"/>
                </a:lnTo>
              </a:path>
            </a:pathLst>
          </a:custGeom>
          <a:noFill/>
          <a:ln w="0">
            <a:solidFill>
              <a:schemeClr val="tx2">
                <a:lumMod val="60000"/>
                <a:lumOff val="40000"/>
              </a:schemeClr>
            </a:solidFill>
            <a:prstDash val="sysDot"/>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42" name="Freeform 1386"/>
          <p:cNvSpPr>
            <a:spLocks/>
          </p:cNvSpPr>
          <p:nvPr/>
        </p:nvSpPr>
        <p:spPr bwMode="auto">
          <a:xfrm>
            <a:off x="1671960" y="1376586"/>
            <a:ext cx="1769666" cy="958850"/>
          </a:xfrm>
          <a:custGeom>
            <a:avLst/>
            <a:gdLst>
              <a:gd name="T0" fmla="*/ 0 w 1029"/>
              <a:gd name="T1" fmla="*/ 604 h 604"/>
              <a:gd name="T2" fmla="*/ 36 w 1029"/>
              <a:gd name="T3" fmla="*/ 600 h 604"/>
              <a:gd name="T4" fmla="*/ 68 w 1029"/>
              <a:gd name="T5" fmla="*/ 580 h 604"/>
              <a:gd name="T6" fmla="*/ 100 w 1029"/>
              <a:gd name="T7" fmla="*/ 548 h 604"/>
              <a:gd name="T8" fmla="*/ 137 w 1029"/>
              <a:gd name="T9" fmla="*/ 512 h 604"/>
              <a:gd name="T10" fmla="*/ 169 w 1029"/>
              <a:gd name="T11" fmla="*/ 476 h 604"/>
              <a:gd name="T12" fmla="*/ 201 w 1029"/>
              <a:gd name="T13" fmla="*/ 436 h 604"/>
              <a:gd name="T14" fmla="*/ 233 w 1029"/>
              <a:gd name="T15" fmla="*/ 396 h 604"/>
              <a:gd name="T16" fmla="*/ 269 w 1029"/>
              <a:gd name="T17" fmla="*/ 360 h 604"/>
              <a:gd name="T18" fmla="*/ 301 w 1029"/>
              <a:gd name="T19" fmla="*/ 324 h 604"/>
              <a:gd name="T20" fmla="*/ 333 w 1029"/>
              <a:gd name="T21" fmla="*/ 296 h 604"/>
              <a:gd name="T22" fmla="*/ 365 w 1029"/>
              <a:gd name="T23" fmla="*/ 272 h 604"/>
              <a:gd name="T24" fmla="*/ 401 w 1029"/>
              <a:gd name="T25" fmla="*/ 244 h 604"/>
              <a:gd name="T26" fmla="*/ 433 w 1029"/>
              <a:gd name="T27" fmla="*/ 216 h 604"/>
              <a:gd name="T28" fmla="*/ 465 w 1029"/>
              <a:gd name="T29" fmla="*/ 184 h 604"/>
              <a:gd name="T30" fmla="*/ 497 w 1029"/>
              <a:gd name="T31" fmla="*/ 156 h 604"/>
              <a:gd name="T32" fmla="*/ 533 w 1029"/>
              <a:gd name="T33" fmla="*/ 136 h 604"/>
              <a:gd name="T34" fmla="*/ 565 w 1029"/>
              <a:gd name="T35" fmla="*/ 124 h 604"/>
              <a:gd name="T36" fmla="*/ 597 w 1029"/>
              <a:gd name="T37" fmla="*/ 112 h 604"/>
              <a:gd name="T38" fmla="*/ 629 w 1029"/>
              <a:gd name="T39" fmla="*/ 100 h 604"/>
              <a:gd name="T40" fmla="*/ 665 w 1029"/>
              <a:gd name="T41" fmla="*/ 88 h 604"/>
              <a:gd name="T42" fmla="*/ 697 w 1029"/>
              <a:gd name="T43" fmla="*/ 80 h 604"/>
              <a:gd name="T44" fmla="*/ 729 w 1029"/>
              <a:gd name="T45" fmla="*/ 68 h 604"/>
              <a:gd name="T46" fmla="*/ 761 w 1029"/>
              <a:gd name="T47" fmla="*/ 60 h 604"/>
              <a:gd name="T48" fmla="*/ 797 w 1029"/>
              <a:gd name="T49" fmla="*/ 52 h 604"/>
              <a:gd name="T50" fmla="*/ 829 w 1029"/>
              <a:gd name="T51" fmla="*/ 36 h 604"/>
              <a:gd name="T52" fmla="*/ 861 w 1029"/>
              <a:gd name="T53" fmla="*/ 20 h 604"/>
              <a:gd name="T54" fmla="*/ 893 w 1029"/>
              <a:gd name="T55" fmla="*/ 8 h 604"/>
              <a:gd name="T56" fmla="*/ 929 w 1029"/>
              <a:gd name="T57" fmla="*/ 0 h 604"/>
              <a:gd name="T58" fmla="*/ 961 w 1029"/>
              <a:gd name="T59" fmla="*/ 4 h 604"/>
              <a:gd name="T60" fmla="*/ 993 w 1029"/>
              <a:gd name="T61" fmla="*/ 12 h 604"/>
              <a:gd name="T62" fmla="*/ 1029 w 1029"/>
              <a:gd name="T63" fmla="*/ 16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604">
                <a:moveTo>
                  <a:pt x="0" y="604"/>
                </a:moveTo>
                <a:lnTo>
                  <a:pt x="36" y="600"/>
                </a:lnTo>
                <a:lnTo>
                  <a:pt x="68" y="580"/>
                </a:lnTo>
                <a:lnTo>
                  <a:pt x="100" y="548"/>
                </a:lnTo>
                <a:lnTo>
                  <a:pt x="137" y="512"/>
                </a:lnTo>
                <a:lnTo>
                  <a:pt x="169" y="476"/>
                </a:lnTo>
                <a:lnTo>
                  <a:pt x="201" y="436"/>
                </a:lnTo>
                <a:lnTo>
                  <a:pt x="233" y="396"/>
                </a:lnTo>
                <a:lnTo>
                  <a:pt x="269" y="360"/>
                </a:lnTo>
                <a:lnTo>
                  <a:pt x="301" y="324"/>
                </a:lnTo>
                <a:lnTo>
                  <a:pt x="333" y="296"/>
                </a:lnTo>
                <a:lnTo>
                  <a:pt x="365" y="272"/>
                </a:lnTo>
                <a:lnTo>
                  <a:pt x="401" y="244"/>
                </a:lnTo>
                <a:lnTo>
                  <a:pt x="433" y="216"/>
                </a:lnTo>
                <a:lnTo>
                  <a:pt x="465" y="184"/>
                </a:lnTo>
                <a:lnTo>
                  <a:pt x="497" y="156"/>
                </a:lnTo>
                <a:lnTo>
                  <a:pt x="533" y="136"/>
                </a:lnTo>
                <a:lnTo>
                  <a:pt x="565" y="124"/>
                </a:lnTo>
                <a:lnTo>
                  <a:pt x="597" y="112"/>
                </a:lnTo>
                <a:lnTo>
                  <a:pt x="629" y="100"/>
                </a:lnTo>
                <a:lnTo>
                  <a:pt x="665" y="88"/>
                </a:lnTo>
                <a:lnTo>
                  <a:pt x="697" y="80"/>
                </a:lnTo>
                <a:lnTo>
                  <a:pt x="729" y="68"/>
                </a:lnTo>
                <a:lnTo>
                  <a:pt x="761" y="60"/>
                </a:lnTo>
                <a:lnTo>
                  <a:pt x="797" y="52"/>
                </a:lnTo>
                <a:lnTo>
                  <a:pt x="829" y="36"/>
                </a:lnTo>
                <a:lnTo>
                  <a:pt x="861" y="20"/>
                </a:lnTo>
                <a:lnTo>
                  <a:pt x="893" y="8"/>
                </a:lnTo>
                <a:lnTo>
                  <a:pt x="929" y="0"/>
                </a:lnTo>
                <a:lnTo>
                  <a:pt x="961" y="4"/>
                </a:lnTo>
                <a:lnTo>
                  <a:pt x="993" y="12"/>
                </a:lnTo>
                <a:lnTo>
                  <a:pt x="1029" y="16"/>
                </a:lnTo>
              </a:path>
            </a:pathLst>
          </a:custGeom>
          <a:noFill/>
          <a:ln w="0">
            <a:solidFill>
              <a:schemeClr val="tx2">
                <a:lumMod val="60000"/>
                <a:lumOff val="40000"/>
              </a:schemeClr>
            </a:solidFill>
            <a:prstDash val="sysDot"/>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43" name="Freeform 1387"/>
          <p:cNvSpPr>
            <a:spLocks/>
          </p:cNvSpPr>
          <p:nvPr/>
        </p:nvSpPr>
        <p:spPr bwMode="auto">
          <a:xfrm>
            <a:off x="1671960" y="2373536"/>
            <a:ext cx="1769666" cy="234950"/>
          </a:xfrm>
          <a:custGeom>
            <a:avLst/>
            <a:gdLst>
              <a:gd name="T0" fmla="*/ 0 w 1029"/>
              <a:gd name="T1" fmla="*/ 12 h 148"/>
              <a:gd name="T2" fmla="*/ 36 w 1029"/>
              <a:gd name="T3" fmla="*/ 12 h 148"/>
              <a:gd name="T4" fmla="*/ 68 w 1029"/>
              <a:gd name="T5" fmla="*/ 16 h 148"/>
              <a:gd name="T6" fmla="*/ 100 w 1029"/>
              <a:gd name="T7" fmla="*/ 24 h 148"/>
              <a:gd name="T8" fmla="*/ 137 w 1029"/>
              <a:gd name="T9" fmla="*/ 16 h 148"/>
              <a:gd name="T10" fmla="*/ 169 w 1029"/>
              <a:gd name="T11" fmla="*/ 8 h 148"/>
              <a:gd name="T12" fmla="*/ 201 w 1029"/>
              <a:gd name="T13" fmla="*/ 0 h 148"/>
              <a:gd name="T14" fmla="*/ 233 w 1029"/>
              <a:gd name="T15" fmla="*/ 0 h 148"/>
              <a:gd name="T16" fmla="*/ 269 w 1029"/>
              <a:gd name="T17" fmla="*/ 12 h 148"/>
              <a:gd name="T18" fmla="*/ 301 w 1029"/>
              <a:gd name="T19" fmla="*/ 32 h 148"/>
              <a:gd name="T20" fmla="*/ 333 w 1029"/>
              <a:gd name="T21" fmla="*/ 56 h 148"/>
              <a:gd name="T22" fmla="*/ 365 w 1029"/>
              <a:gd name="T23" fmla="*/ 84 h 148"/>
              <a:gd name="T24" fmla="*/ 401 w 1029"/>
              <a:gd name="T25" fmla="*/ 108 h 148"/>
              <a:gd name="T26" fmla="*/ 433 w 1029"/>
              <a:gd name="T27" fmla="*/ 128 h 148"/>
              <a:gd name="T28" fmla="*/ 465 w 1029"/>
              <a:gd name="T29" fmla="*/ 136 h 148"/>
              <a:gd name="T30" fmla="*/ 497 w 1029"/>
              <a:gd name="T31" fmla="*/ 132 h 148"/>
              <a:gd name="T32" fmla="*/ 533 w 1029"/>
              <a:gd name="T33" fmla="*/ 116 h 148"/>
              <a:gd name="T34" fmla="*/ 565 w 1029"/>
              <a:gd name="T35" fmla="*/ 88 h 148"/>
              <a:gd name="T36" fmla="*/ 597 w 1029"/>
              <a:gd name="T37" fmla="*/ 60 h 148"/>
              <a:gd name="T38" fmla="*/ 629 w 1029"/>
              <a:gd name="T39" fmla="*/ 36 h 148"/>
              <a:gd name="T40" fmla="*/ 665 w 1029"/>
              <a:gd name="T41" fmla="*/ 24 h 148"/>
              <a:gd name="T42" fmla="*/ 697 w 1029"/>
              <a:gd name="T43" fmla="*/ 28 h 148"/>
              <a:gd name="T44" fmla="*/ 729 w 1029"/>
              <a:gd name="T45" fmla="*/ 44 h 148"/>
              <a:gd name="T46" fmla="*/ 761 w 1029"/>
              <a:gd name="T47" fmla="*/ 68 h 148"/>
              <a:gd name="T48" fmla="*/ 797 w 1029"/>
              <a:gd name="T49" fmla="*/ 96 h 148"/>
              <a:gd name="T50" fmla="*/ 829 w 1029"/>
              <a:gd name="T51" fmla="*/ 124 h 148"/>
              <a:gd name="T52" fmla="*/ 861 w 1029"/>
              <a:gd name="T53" fmla="*/ 140 h 148"/>
              <a:gd name="T54" fmla="*/ 893 w 1029"/>
              <a:gd name="T55" fmla="*/ 148 h 148"/>
              <a:gd name="T56" fmla="*/ 929 w 1029"/>
              <a:gd name="T57" fmla="*/ 136 h 148"/>
              <a:gd name="T58" fmla="*/ 961 w 1029"/>
              <a:gd name="T59" fmla="*/ 112 h 148"/>
              <a:gd name="T60" fmla="*/ 993 w 1029"/>
              <a:gd name="T61" fmla="*/ 76 h 148"/>
              <a:gd name="T62" fmla="*/ 1029 w 1029"/>
              <a:gd name="T63" fmla="*/ 4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148">
                <a:moveTo>
                  <a:pt x="0" y="12"/>
                </a:moveTo>
                <a:lnTo>
                  <a:pt x="36" y="12"/>
                </a:lnTo>
                <a:lnTo>
                  <a:pt x="68" y="16"/>
                </a:lnTo>
                <a:lnTo>
                  <a:pt x="100" y="24"/>
                </a:lnTo>
                <a:lnTo>
                  <a:pt x="137" y="16"/>
                </a:lnTo>
                <a:lnTo>
                  <a:pt x="169" y="8"/>
                </a:lnTo>
                <a:lnTo>
                  <a:pt x="201" y="0"/>
                </a:lnTo>
                <a:lnTo>
                  <a:pt x="233" y="0"/>
                </a:lnTo>
                <a:lnTo>
                  <a:pt x="269" y="12"/>
                </a:lnTo>
                <a:lnTo>
                  <a:pt x="301" y="32"/>
                </a:lnTo>
                <a:lnTo>
                  <a:pt x="333" y="56"/>
                </a:lnTo>
                <a:lnTo>
                  <a:pt x="365" y="84"/>
                </a:lnTo>
                <a:lnTo>
                  <a:pt x="401" y="108"/>
                </a:lnTo>
                <a:lnTo>
                  <a:pt x="433" y="128"/>
                </a:lnTo>
                <a:lnTo>
                  <a:pt x="465" y="136"/>
                </a:lnTo>
                <a:lnTo>
                  <a:pt x="497" y="132"/>
                </a:lnTo>
                <a:lnTo>
                  <a:pt x="533" y="116"/>
                </a:lnTo>
                <a:lnTo>
                  <a:pt x="565" y="88"/>
                </a:lnTo>
                <a:lnTo>
                  <a:pt x="597" y="60"/>
                </a:lnTo>
                <a:lnTo>
                  <a:pt x="629" y="36"/>
                </a:lnTo>
                <a:lnTo>
                  <a:pt x="665" y="24"/>
                </a:lnTo>
                <a:lnTo>
                  <a:pt x="697" y="28"/>
                </a:lnTo>
                <a:lnTo>
                  <a:pt x="729" y="44"/>
                </a:lnTo>
                <a:lnTo>
                  <a:pt x="761" y="68"/>
                </a:lnTo>
                <a:lnTo>
                  <a:pt x="797" y="96"/>
                </a:lnTo>
                <a:lnTo>
                  <a:pt x="829" y="124"/>
                </a:lnTo>
                <a:lnTo>
                  <a:pt x="861" y="140"/>
                </a:lnTo>
                <a:lnTo>
                  <a:pt x="893" y="148"/>
                </a:lnTo>
                <a:lnTo>
                  <a:pt x="929" y="136"/>
                </a:lnTo>
                <a:lnTo>
                  <a:pt x="961" y="112"/>
                </a:lnTo>
                <a:lnTo>
                  <a:pt x="993" y="76"/>
                </a:lnTo>
                <a:lnTo>
                  <a:pt x="1029" y="40"/>
                </a:lnTo>
              </a:path>
            </a:pathLst>
          </a:custGeom>
          <a:noFill/>
          <a:ln w="0">
            <a:solidFill>
              <a:schemeClr val="tx2">
                <a:lumMod val="60000"/>
                <a:lumOff val="40000"/>
              </a:schemeClr>
            </a:solidFill>
            <a:prstDash val="sysDot"/>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44" name="Freeform 1388"/>
          <p:cNvSpPr>
            <a:spLocks/>
          </p:cNvSpPr>
          <p:nvPr/>
        </p:nvSpPr>
        <p:spPr bwMode="auto">
          <a:xfrm>
            <a:off x="1671960" y="1986186"/>
            <a:ext cx="1769666" cy="406400"/>
          </a:xfrm>
          <a:custGeom>
            <a:avLst/>
            <a:gdLst>
              <a:gd name="T0" fmla="*/ 0 w 1029"/>
              <a:gd name="T1" fmla="*/ 256 h 256"/>
              <a:gd name="T2" fmla="*/ 36 w 1029"/>
              <a:gd name="T3" fmla="*/ 244 h 256"/>
              <a:gd name="T4" fmla="*/ 68 w 1029"/>
              <a:gd name="T5" fmla="*/ 224 h 256"/>
              <a:gd name="T6" fmla="*/ 100 w 1029"/>
              <a:gd name="T7" fmla="*/ 196 h 256"/>
              <a:gd name="T8" fmla="*/ 137 w 1029"/>
              <a:gd name="T9" fmla="*/ 164 h 256"/>
              <a:gd name="T10" fmla="*/ 169 w 1029"/>
              <a:gd name="T11" fmla="*/ 128 h 256"/>
              <a:gd name="T12" fmla="*/ 201 w 1029"/>
              <a:gd name="T13" fmla="*/ 88 h 256"/>
              <a:gd name="T14" fmla="*/ 233 w 1029"/>
              <a:gd name="T15" fmla="*/ 52 h 256"/>
              <a:gd name="T16" fmla="*/ 269 w 1029"/>
              <a:gd name="T17" fmla="*/ 24 h 256"/>
              <a:gd name="T18" fmla="*/ 301 w 1029"/>
              <a:gd name="T19" fmla="*/ 8 h 256"/>
              <a:gd name="T20" fmla="*/ 333 w 1029"/>
              <a:gd name="T21" fmla="*/ 0 h 256"/>
              <a:gd name="T22" fmla="*/ 365 w 1029"/>
              <a:gd name="T23" fmla="*/ 0 h 256"/>
              <a:gd name="T24" fmla="*/ 401 w 1029"/>
              <a:gd name="T25" fmla="*/ 0 h 256"/>
              <a:gd name="T26" fmla="*/ 433 w 1029"/>
              <a:gd name="T27" fmla="*/ 4 h 256"/>
              <a:gd name="T28" fmla="*/ 465 w 1029"/>
              <a:gd name="T29" fmla="*/ 8 h 256"/>
              <a:gd name="T30" fmla="*/ 497 w 1029"/>
              <a:gd name="T31" fmla="*/ 16 h 256"/>
              <a:gd name="T32" fmla="*/ 533 w 1029"/>
              <a:gd name="T33" fmla="*/ 32 h 256"/>
              <a:gd name="T34" fmla="*/ 565 w 1029"/>
              <a:gd name="T35" fmla="*/ 48 h 256"/>
              <a:gd name="T36" fmla="*/ 597 w 1029"/>
              <a:gd name="T37" fmla="*/ 68 h 256"/>
              <a:gd name="T38" fmla="*/ 629 w 1029"/>
              <a:gd name="T39" fmla="*/ 88 h 256"/>
              <a:gd name="T40" fmla="*/ 665 w 1029"/>
              <a:gd name="T41" fmla="*/ 108 h 256"/>
              <a:gd name="T42" fmla="*/ 697 w 1029"/>
              <a:gd name="T43" fmla="*/ 124 h 256"/>
              <a:gd name="T44" fmla="*/ 729 w 1029"/>
              <a:gd name="T45" fmla="*/ 144 h 256"/>
              <a:gd name="T46" fmla="*/ 761 w 1029"/>
              <a:gd name="T47" fmla="*/ 156 h 256"/>
              <a:gd name="T48" fmla="*/ 797 w 1029"/>
              <a:gd name="T49" fmla="*/ 168 h 256"/>
              <a:gd name="T50" fmla="*/ 829 w 1029"/>
              <a:gd name="T51" fmla="*/ 176 h 256"/>
              <a:gd name="T52" fmla="*/ 861 w 1029"/>
              <a:gd name="T53" fmla="*/ 176 h 256"/>
              <a:gd name="T54" fmla="*/ 893 w 1029"/>
              <a:gd name="T55" fmla="*/ 172 h 256"/>
              <a:gd name="T56" fmla="*/ 929 w 1029"/>
              <a:gd name="T57" fmla="*/ 172 h 256"/>
              <a:gd name="T58" fmla="*/ 961 w 1029"/>
              <a:gd name="T59" fmla="*/ 180 h 256"/>
              <a:gd name="T60" fmla="*/ 993 w 1029"/>
              <a:gd name="T61" fmla="*/ 188 h 256"/>
              <a:gd name="T62" fmla="*/ 1029 w 1029"/>
              <a:gd name="T63" fmla="*/ 19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256">
                <a:moveTo>
                  <a:pt x="0" y="256"/>
                </a:moveTo>
                <a:lnTo>
                  <a:pt x="36" y="244"/>
                </a:lnTo>
                <a:lnTo>
                  <a:pt x="68" y="224"/>
                </a:lnTo>
                <a:lnTo>
                  <a:pt x="100" y="196"/>
                </a:lnTo>
                <a:lnTo>
                  <a:pt x="137" y="164"/>
                </a:lnTo>
                <a:lnTo>
                  <a:pt x="169" y="128"/>
                </a:lnTo>
                <a:lnTo>
                  <a:pt x="201" y="88"/>
                </a:lnTo>
                <a:lnTo>
                  <a:pt x="233" y="52"/>
                </a:lnTo>
                <a:lnTo>
                  <a:pt x="269" y="24"/>
                </a:lnTo>
                <a:lnTo>
                  <a:pt x="301" y="8"/>
                </a:lnTo>
                <a:lnTo>
                  <a:pt x="333" y="0"/>
                </a:lnTo>
                <a:lnTo>
                  <a:pt x="365" y="0"/>
                </a:lnTo>
                <a:lnTo>
                  <a:pt x="401" y="0"/>
                </a:lnTo>
                <a:lnTo>
                  <a:pt x="433" y="4"/>
                </a:lnTo>
                <a:lnTo>
                  <a:pt x="465" y="8"/>
                </a:lnTo>
                <a:lnTo>
                  <a:pt x="497" y="16"/>
                </a:lnTo>
                <a:lnTo>
                  <a:pt x="533" y="32"/>
                </a:lnTo>
                <a:lnTo>
                  <a:pt x="565" y="48"/>
                </a:lnTo>
                <a:lnTo>
                  <a:pt x="597" y="68"/>
                </a:lnTo>
                <a:lnTo>
                  <a:pt x="629" y="88"/>
                </a:lnTo>
                <a:lnTo>
                  <a:pt x="665" y="108"/>
                </a:lnTo>
                <a:lnTo>
                  <a:pt x="697" y="124"/>
                </a:lnTo>
                <a:lnTo>
                  <a:pt x="729" y="144"/>
                </a:lnTo>
                <a:lnTo>
                  <a:pt x="761" y="156"/>
                </a:lnTo>
                <a:lnTo>
                  <a:pt x="797" y="168"/>
                </a:lnTo>
                <a:lnTo>
                  <a:pt x="829" y="176"/>
                </a:lnTo>
                <a:lnTo>
                  <a:pt x="861" y="176"/>
                </a:lnTo>
                <a:lnTo>
                  <a:pt x="893" y="172"/>
                </a:lnTo>
                <a:lnTo>
                  <a:pt x="929" y="172"/>
                </a:lnTo>
                <a:lnTo>
                  <a:pt x="961" y="180"/>
                </a:lnTo>
                <a:lnTo>
                  <a:pt x="993" y="188"/>
                </a:lnTo>
                <a:lnTo>
                  <a:pt x="1029" y="196"/>
                </a:lnTo>
              </a:path>
            </a:pathLst>
          </a:custGeom>
          <a:noFill/>
          <a:ln w="0">
            <a:solidFill>
              <a:schemeClr val="tx2">
                <a:lumMod val="60000"/>
                <a:lumOff val="40000"/>
              </a:schemeClr>
            </a:solidFill>
            <a:prstDash val="sysDot"/>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45" name="Freeform 1389"/>
          <p:cNvSpPr>
            <a:spLocks/>
          </p:cNvSpPr>
          <p:nvPr/>
        </p:nvSpPr>
        <p:spPr bwMode="auto">
          <a:xfrm>
            <a:off x="1671960" y="2297336"/>
            <a:ext cx="1769666" cy="133350"/>
          </a:xfrm>
          <a:custGeom>
            <a:avLst/>
            <a:gdLst>
              <a:gd name="T0" fmla="*/ 0 w 1029"/>
              <a:gd name="T1" fmla="*/ 28 h 84"/>
              <a:gd name="T2" fmla="*/ 36 w 1029"/>
              <a:gd name="T3" fmla="*/ 24 h 84"/>
              <a:gd name="T4" fmla="*/ 68 w 1029"/>
              <a:gd name="T5" fmla="*/ 16 h 84"/>
              <a:gd name="T6" fmla="*/ 100 w 1029"/>
              <a:gd name="T7" fmla="*/ 4 h 84"/>
              <a:gd name="T8" fmla="*/ 137 w 1029"/>
              <a:gd name="T9" fmla="*/ 0 h 84"/>
              <a:gd name="T10" fmla="*/ 169 w 1029"/>
              <a:gd name="T11" fmla="*/ 4 h 84"/>
              <a:gd name="T12" fmla="*/ 201 w 1029"/>
              <a:gd name="T13" fmla="*/ 8 h 84"/>
              <a:gd name="T14" fmla="*/ 233 w 1029"/>
              <a:gd name="T15" fmla="*/ 20 h 84"/>
              <a:gd name="T16" fmla="*/ 269 w 1029"/>
              <a:gd name="T17" fmla="*/ 32 h 84"/>
              <a:gd name="T18" fmla="*/ 301 w 1029"/>
              <a:gd name="T19" fmla="*/ 44 h 84"/>
              <a:gd name="T20" fmla="*/ 333 w 1029"/>
              <a:gd name="T21" fmla="*/ 56 h 84"/>
              <a:gd name="T22" fmla="*/ 365 w 1029"/>
              <a:gd name="T23" fmla="*/ 68 h 84"/>
              <a:gd name="T24" fmla="*/ 401 w 1029"/>
              <a:gd name="T25" fmla="*/ 76 h 84"/>
              <a:gd name="T26" fmla="*/ 433 w 1029"/>
              <a:gd name="T27" fmla="*/ 76 h 84"/>
              <a:gd name="T28" fmla="*/ 465 w 1029"/>
              <a:gd name="T29" fmla="*/ 76 h 84"/>
              <a:gd name="T30" fmla="*/ 497 w 1029"/>
              <a:gd name="T31" fmla="*/ 76 h 84"/>
              <a:gd name="T32" fmla="*/ 533 w 1029"/>
              <a:gd name="T33" fmla="*/ 76 h 84"/>
              <a:gd name="T34" fmla="*/ 565 w 1029"/>
              <a:gd name="T35" fmla="*/ 76 h 84"/>
              <a:gd name="T36" fmla="*/ 597 w 1029"/>
              <a:gd name="T37" fmla="*/ 76 h 84"/>
              <a:gd name="T38" fmla="*/ 629 w 1029"/>
              <a:gd name="T39" fmla="*/ 76 h 84"/>
              <a:gd name="T40" fmla="*/ 665 w 1029"/>
              <a:gd name="T41" fmla="*/ 76 h 84"/>
              <a:gd name="T42" fmla="*/ 697 w 1029"/>
              <a:gd name="T43" fmla="*/ 76 h 84"/>
              <a:gd name="T44" fmla="*/ 729 w 1029"/>
              <a:gd name="T45" fmla="*/ 76 h 84"/>
              <a:gd name="T46" fmla="*/ 761 w 1029"/>
              <a:gd name="T47" fmla="*/ 80 h 84"/>
              <a:gd name="T48" fmla="*/ 797 w 1029"/>
              <a:gd name="T49" fmla="*/ 80 h 84"/>
              <a:gd name="T50" fmla="*/ 829 w 1029"/>
              <a:gd name="T51" fmla="*/ 80 h 84"/>
              <a:gd name="T52" fmla="*/ 861 w 1029"/>
              <a:gd name="T53" fmla="*/ 76 h 84"/>
              <a:gd name="T54" fmla="*/ 893 w 1029"/>
              <a:gd name="T55" fmla="*/ 72 h 84"/>
              <a:gd name="T56" fmla="*/ 929 w 1029"/>
              <a:gd name="T57" fmla="*/ 68 h 84"/>
              <a:gd name="T58" fmla="*/ 961 w 1029"/>
              <a:gd name="T59" fmla="*/ 72 h 84"/>
              <a:gd name="T60" fmla="*/ 993 w 1029"/>
              <a:gd name="T61" fmla="*/ 80 h 84"/>
              <a:gd name="T62" fmla="*/ 1029 w 1029"/>
              <a:gd name="T63"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84">
                <a:moveTo>
                  <a:pt x="0" y="28"/>
                </a:moveTo>
                <a:lnTo>
                  <a:pt x="36" y="24"/>
                </a:lnTo>
                <a:lnTo>
                  <a:pt x="68" y="16"/>
                </a:lnTo>
                <a:lnTo>
                  <a:pt x="100" y="4"/>
                </a:lnTo>
                <a:lnTo>
                  <a:pt x="137" y="0"/>
                </a:lnTo>
                <a:lnTo>
                  <a:pt x="169" y="4"/>
                </a:lnTo>
                <a:lnTo>
                  <a:pt x="201" y="8"/>
                </a:lnTo>
                <a:lnTo>
                  <a:pt x="233" y="20"/>
                </a:lnTo>
                <a:lnTo>
                  <a:pt x="269" y="32"/>
                </a:lnTo>
                <a:lnTo>
                  <a:pt x="301" y="44"/>
                </a:lnTo>
                <a:lnTo>
                  <a:pt x="333" y="56"/>
                </a:lnTo>
                <a:lnTo>
                  <a:pt x="365" y="68"/>
                </a:lnTo>
                <a:lnTo>
                  <a:pt x="401" y="76"/>
                </a:lnTo>
                <a:lnTo>
                  <a:pt x="433" y="76"/>
                </a:lnTo>
                <a:lnTo>
                  <a:pt x="465" y="76"/>
                </a:lnTo>
                <a:lnTo>
                  <a:pt x="497" y="76"/>
                </a:lnTo>
                <a:lnTo>
                  <a:pt x="533" y="76"/>
                </a:lnTo>
                <a:lnTo>
                  <a:pt x="565" y="76"/>
                </a:lnTo>
                <a:lnTo>
                  <a:pt x="597" y="76"/>
                </a:lnTo>
                <a:lnTo>
                  <a:pt x="629" y="76"/>
                </a:lnTo>
                <a:lnTo>
                  <a:pt x="665" y="76"/>
                </a:lnTo>
                <a:lnTo>
                  <a:pt x="697" y="76"/>
                </a:lnTo>
                <a:lnTo>
                  <a:pt x="729" y="76"/>
                </a:lnTo>
                <a:lnTo>
                  <a:pt x="761" y="80"/>
                </a:lnTo>
                <a:lnTo>
                  <a:pt x="797" y="80"/>
                </a:lnTo>
                <a:lnTo>
                  <a:pt x="829" y="80"/>
                </a:lnTo>
                <a:lnTo>
                  <a:pt x="861" y="76"/>
                </a:lnTo>
                <a:lnTo>
                  <a:pt x="893" y="72"/>
                </a:lnTo>
                <a:lnTo>
                  <a:pt x="929" y="68"/>
                </a:lnTo>
                <a:lnTo>
                  <a:pt x="961" y="72"/>
                </a:lnTo>
                <a:lnTo>
                  <a:pt x="993" y="80"/>
                </a:lnTo>
                <a:lnTo>
                  <a:pt x="1029" y="84"/>
                </a:lnTo>
              </a:path>
            </a:pathLst>
          </a:custGeom>
          <a:noFill/>
          <a:ln w="0">
            <a:solidFill>
              <a:schemeClr val="tx2">
                <a:lumMod val="60000"/>
                <a:lumOff val="40000"/>
              </a:schemeClr>
            </a:solidFill>
            <a:prstDash val="sysDot"/>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46" name="Freeform 1390"/>
          <p:cNvSpPr>
            <a:spLocks/>
          </p:cNvSpPr>
          <p:nvPr/>
        </p:nvSpPr>
        <p:spPr bwMode="auto">
          <a:xfrm>
            <a:off x="1671960" y="2271936"/>
            <a:ext cx="1769666" cy="330200"/>
          </a:xfrm>
          <a:custGeom>
            <a:avLst/>
            <a:gdLst>
              <a:gd name="T0" fmla="*/ 0 w 1029"/>
              <a:gd name="T1" fmla="*/ 0 h 208"/>
              <a:gd name="T2" fmla="*/ 36 w 1029"/>
              <a:gd name="T3" fmla="*/ 8 h 208"/>
              <a:gd name="T4" fmla="*/ 68 w 1029"/>
              <a:gd name="T5" fmla="*/ 12 h 208"/>
              <a:gd name="T6" fmla="*/ 100 w 1029"/>
              <a:gd name="T7" fmla="*/ 20 h 208"/>
              <a:gd name="T8" fmla="*/ 137 w 1029"/>
              <a:gd name="T9" fmla="*/ 36 h 208"/>
              <a:gd name="T10" fmla="*/ 169 w 1029"/>
              <a:gd name="T11" fmla="*/ 68 h 208"/>
              <a:gd name="T12" fmla="*/ 201 w 1029"/>
              <a:gd name="T13" fmla="*/ 100 h 208"/>
              <a:gd name="T14" fmla="*/ 233 w 1029"/>
              <a:gd name="T15" fmla="*/ 128 h 208"/>
              <a:gd name="T16" fmla="*/ 269 w 1029"/>
              <a:gd name="T17" fmla="*/ 152 h 208"/>
              <a:gd name="T18" fmla="*/ 301 w 1029"/>
              <a:gd name="T19" fmla="*/ 164 h 208"/>
              <a:gd name="T20" fmla="*/ 333 w 1029"/>
              <a:gd name="T21" fmla="*/ 172 h 208"/>
              <a:gd name="T22" fmla="*/ 365 w 1029"/>
              <a:gd name="T23" fmla="*/ 172 h 208"/>
              <a:gd name="T24" fmla="*/ 401 w 1029"/>
              <a:gd name="T25" fmla="*/ 168 h 208"/>
              <a:gd name="T26" fmla="*/ 433 w 1029"/>
              <a:gd name="T27" fmla="*/ 160 h 208"/>
              <a:gd name="T28" fmla="*/ 465 w 1029"/>
              <a:gd name="T29" fmla="*/ 160 h 208"/>
              <a:gd name="T30" fmla="*/ 497 w 1029"/>
              <a:gd name="T31" fmla="*/ 164 h 208"/>
              <a:gd name="T32" fmla="*/ 533 w 1029"/>
              <a:gd name="T33" fmla="*/ 172 h 208"/>
              <a:gd name="T34" fmla="*/ 565 w 1029"/>
              <a:gd name="T35" fmla="*/ 188 h 208"/>
              <a:gd name="T36" fmla="*/ 597 w 1029"/>
              <a:gd name="T37" fmla="*/ 200 h 208"/>
              <a:gd name="T38" fmla="*/ 629 w 1029"/>
              <a:gd name="T39" fmla="*/ 208 h 208"/>
              <a:gd name="T40" fmla="*/ 665 w 1029"/>
              <a:gd name="T41" fmla="*/ 204 h 208"/>
              <a:gd name="T42" fmla="*/ 697 w 1029"/>
              <a:gd name="T43" fmla="*/ 196 h 208"/>
              <a:gd name="T44" fmla="*/ 729 w 1029"/>
              <a:gd name="T45" fmla="*/ 184 h 208"/>
              <a:gd name="T46" fmla="*/ 761 w 1029"/>
              <a:gd name="T47" fmla="*/ 172 h 208"/>
              <a:gd name="T48" fmla="*/ 797 w 1029"/>
              <a:gd name="T49" fmla="*/ 160 h 208"/>
              <a:gd name="T50" fmla="*/ 829 w 1029"/>
              <a:gd name="T51" fmla="*/ 148 h 208"/>
              <a:gd name="T52" fmla="*/ 861 w 1029"/>
              <a:gd name="T53" fmla="*/ 140 h 208"/>
              <a:gd name="T54" fmla="*/ 893 w 1029"/>
              <a:gd name="T55" fmla="*/ 136 h 208"/>
              <a:gd name="T56" fmla="*/ 929 w 1029"/>
              <a:gd name="T57" fmla="*/ 140 h 208"/>
              <a:gd name="T58" fmla="*/ 961 w 1029"/>
              <a:gd name="T59" fmla="*/ 156 h 208"/>
              <a:gd name="T60" fmla="*/ 993 w 1029"/>
              <a:gd name="T61" fmla="*/ 172 h 208"/>
              <a:gd name="T62" fmla="*/ 1029 w 1029"/>
              <a:gd name="T63" fmla="*/ 184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208">
                <a:moveTo>
                  <a:pt x="0" y="0"/>
                </a:moveTo>
                <a:lnTo>
                  <a:pt x="36" y="8"/>
                </a:lnTo>
                <a:lnTo>
                  <a:pt x="68" y="12"/>
                </a:lnTo>
                <a:lnTo>
                  <a:pt x="100" y="20"/>
                </a:lnTo>
                <a:lnTo>
                  <a:pt x="137" y="36"/>
                </a:lnTo>
                <a:lnTo>
                  <a:pt x="169" y="68"/>
                </a:lnTo>
                <a:lnTo>
                  <a:pt x="201" y="100"/>
                </a:lnTo>
                <a:lnTo>
                  <a:pt x="233" y="128"/>
                </a:lnTo>
                <a:lnTo>
                  <a:pt x="269" y="152"/>
                </a:lnTo>
                <a:lnTo>
                  <a:pt x="301" y="164"/>
                </a:lnTo>
                <a:lnTo>
                  <a:pt x="333" y="172"/>
                </a:lnTo>
                <a:lnTo>
                  <a:pt x="365" y="172"/>
                </a:lnTo>
                <a:lnTo>
                  <a:pt x="401" y="168"/>
                </a:lnTo>
                <a:lnTo>
                  <a:pt x="433" y="160"/>
                </a:lnTo>
                <a:lnTo>
                  <a:pt x="465" y="160"/>
                </a:lnTo>
                <a:lnTo>
                  <a:pt x="497" y="164"/>
                </a:lnTo>
                <a:lnTo>
                  <a:pt x="533" y="172"/>
                </a:lnTo>
                <a:lnTo>
                  <a:pt x="565" y="188"/>
                </a:lnTo>
                <a:lnTo>
                  <a:pt x="597" y="200"/>
                </a:lnTo>
                <a:lnTo>
                  <a:pt x="629" y="208"/>
                </a:lnTo>
                <a:lnTo>
                  <a:pt x="665" y="204"/>
                </a:lnTo>
                <a:lnTo>
                  <a:pt x="697" y="196"/>
                </a:lnTo>
                <a:lnTo>
                  <a:pt x="729" y="184"/>
                </a:lnTo>
                <a:lnTo>
                  <a:pt x="761" y="172"/>
                </a:lnTo>
                <a:lnTo>
                  <a:pt x="797" y="160"/>
                </a:lnTo>
                <a:lnTo>
                  <a:pt x="829" y="148"/>
                </a:lnTo>
                <a:lnTo>
                  <a:pt x="861" y="140"/>
                </a:lnTo>
                <a:lnTo>
                  <a:pt x="893" y="136"/>
                </a:lnTo>
                <a:lnTo>
                  <a:pt x="929" y="140"/>
                </a:lnTo>
                <a:lnTo>
                  <a:pt x="961" y="156"/>
                </a:lnTo>
                <a:lnTo>
                  <a:pt x="993" y="172"/>
                </a:lnTo>
                <a:lnTo>
                  <a:pt x="1029" y="184"/>
                </a:lnTo>
              </a:path>
            </a:pathLst>
          </a:custGeom>
          <a:noFill/>
          <a:ln w="0">
            <a:solidFill>
              <a:schemeClr val="tx2">
                <a:lumMod val="60000"/>
                <a:lumOff val="40000"/>
              </a:schemeClr>
            </a:solidFill>
            <a:prstDash val="sysDot"/>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47" name="Freeform 1391"/>
          <p:cNvSpPr>
            <a:spLocks/>
          </p:cNvSpPr>
          <p:nvPr/>
        </p:nvSpPr>
        <p:spPr bwMode="auto">
          <a:xfrm>
            <a:off x="1671960" y="2373536"/>
            <a:ext cx="1769666" cy="279400"/>
          </a:xfrm>
          <a:custGeom>
            <a:avLst/>
            <a:gdLst>
              <a:gd name="T0" fmla="*/ 0 w 1029"/>
              <a:gd name="T1" fmla="*/ 0 h 176"/>
              <a:gd name="T2" fmla="*/ 36 w 1029"/>
              <a:gd name="T3" fmla="*/ 32 h 176"/>
              <a:gd name="T4" fmla="*/ 68 w 1029"/>
              <a:gd name="T5" fmla="*/ 104 h 176"/>
              <a:gd name="T6" fmla="*/ 100 w 1029"/>
              <a:gd name="T7" fmla="*/ 148 h 176"/>
              <a:gd name="T8" fmla="*/ 137 w 1029"/>
              <a:gd name="T9" fmla="*/ 156 h 176"/>
              <a:gd name="T10" fmla="*/ 169 w 1029"/>
              <a:gd name="T11" fmla="*/ 156 h 176"/>
              <a:gd name="T12" fmla="*/ 201 w 1029"/>
              <a:gd name="T13" fmla="*/ 156 h 176"/>
              <a:gd name="T14" fmla="*/ 233 w 1029"/>
              <a:gd name="T15" fmla="*/ 152 h 176"/>
              <a:gd name="T16" fmla="*/ 269 w 1029"/>
              <a:gd name="T17" fmla="*/ 156 h 176"/>
              <a:gd name="T18" fmla="*/ 301 w 1029"/>
              <a:gd name="T19" fmla="*/ 156 h 176"/>
              <a:gd name="T20" fmla="*/ 333 w 1029"/>
              <a:gd name="T21" fmla="*/ 160 h 176"/>
              <a:gd name="T22" fmla="*/ 365 w 1029"/>
              <a:gd name="T23" fmla="*/ 164 h 176"/>
              <a:gd name="T24" fmla="*/ 401 w 1029"/>
              <a:gd name="T25" fmla="*/ 168 h 176"/>
              <a:gd name="T26" fmla="*/ 433 w 1029"/>
              <a:gd name="T27" fmla="*/ 172 h 176"/>
              <a:gd name="T28" fmla="*/ 465 w 1029"/>
              <a:gd name="T29" fmla="*/ 172 h 176"/>
              <a:gd name="T30" fmla="*/ 497 w 1029"/>
              <a:gd name="T31" fmla="*/ 172 h 176"/>
              <a:gd name="T32" fmla="*/ 533 w 1029"/>
              <a:gd name="T33" fmla="*/ 168 h 176"/>
              <a:gd name="T34" fmla="*/ 565 w 1029"/>
              <a:gd name="T35" fmla="*/ 164 h 176"/>
              <a:gd name="T36" fmla="*/ 597 w 1029"/>
              <a:gd name="T37" fmla="*/ 160 h 176"/>
              <a:gd name="T38" fmla="*/ 629 w 1029"/>
              <a:gd name="T39" fmla="*/ 160 h 176"/>
              <a:gd name="T40" fmla="*/ 665 w 1029"/>
              <a:gd name="T41" fmla="*/ 160 h 176"/>
              <a:gd name="T42" fmla="*/ 697 w 1029"/>
              <a:gd name="T43" fmla="*/ 164 h 176"/>
              <a:gd name="T44" fmla="*/ 729 w 1029"/>
              <a:gd name="T45" fmla="*/ 168 h 176"/>
              <a:gd name="T46" fmla="*/ 761 w 1029"/>
              <a:gd name="T47" fmla="*/ 172 h 176"/>
              <a:gd name="T48" fmla="*/ 797 w 1029"/>
              <a:gd name="T49" fmla="*/ 176 h 176"/>
              <a:gd name="T50" fmla="*/ 829 w 1029"/>
              <a:gd name="T51" fmla="*/ 176 h 176"/>
              <a:gd name="T52" fmla="*/ 861 w 1029"/>
              <a:gd name="T53" fmla="*/ 176 h 176"/>
              <a:gd name="T54" fmla="*/ 893 w 1029"/>
              <a:gd name="T55" fmla="*/ 172 h 176"/>
              <a:gd name="T56" fmla="*/ 929 w 1029"/>
              <a:gd name="T57" fmla="*/ 164 h 176"/>
              <a:gd name="T58" fmla="*/ 961 w 1029"/>
              <a:gd name="T59" fmla="*/ 156 h 176"/>
              <a:gd name="T60" fmla="*/ 993 w 1029"/>
              <a:gd name="T61" fmla="*/ 148 h 176"/>
              <a:gd name="T62" fmla="*/ 1029 w 1029"/>
              <a:gd name="T63" fmla="*/ 14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176">
                <a:moveTo>
                  <a:pt x="0" y="0"/>
                </a:moveTo>
                <a:lnTo>
                  <a:pt x="36" y="32"/>
                </a:lnTo>
                <a:lnTo>
                  <a:pt x="68" y="104"/>
                </a:lnTo>
                <a:lnTo>
                  <a:pt x="100" y="148"/>
                </a:lnTo>
                <a:lnTo>
                  <a:pt x="137" y="156"/>
                </a:lnTo>
                <a:lnTo>
                  <a:pt x="169" y="156"/>
                </a:lnTo>
                <a:lnTo>
                  <a:pt x="201" y="156"/>
                </a:lnTo>
                <a:lnTo>
                  <a:pt x="233" y="152"/>
                </a:lnTo>
                <a:lnTo>
                  <a:pt x="269" y="156"/>
                </a:lnTo>
                <a:lnTo>
                  <a:pt x="301" y="156"/>
                </a:lnTo>
                <a:lnTo>
                  <a:pt x="333" y="160"/>
                </a:lnTo>
                <a:lnTo>
                  <a:pt x="365" y="164"/>
                </a:lnTo>
                <a:lnTo>
                  <a:pt x="401" y="168"/>
                </a:lnTo>
                <a:lnTo>
                  <a:pt x="433" y="172"/>
                </a:lnTo>
                <a:lnTo>
                  <a:pt x="465" y="172"/>
                </a:lnTo>
                <a:lnTo>
                  <a:pt x="497" y="172"/>
                </a:lnTo>
                <a:lnTo>
                  <a:pt x="533" y="168"/>
                </a:lnTo>
                <a:lnTo>
                  <a:pt x="565" y="164"/>
                </a:lnTo>
                <a:lnTo>
                  <a:pt x="597" y="160"/>
                </a:lnTo>
                <a:lnTo>
                  <a:pt x="629" y="160"/>
                </a:lnTo>
                <a:lnTo>
                  <a:pt x="665" y="160"/>
                </a:lnTo>
                <a:lnTo>
                  <a:pt x="697" y="164"/>
                </a:lnTo>
                <a:lnTo>
                  <a:pt x="729" y="168"/>
                </a:lnTo>
                <a:lnTo>
                  <a:pt x="761" y="172"/>
                </a:lnTo>
                <a:lnTo>
                  <a:pt x="797" y="176"/>
                </a:lnTo>
                <a:lnTo>
                  <a:pt x="829" y="176"/>
                </a:lnTo>
                <a:lnTo>
                  <a:pt x="861" y="176"/>
                </a:lnTo>
                <a:lnTo>
                  <a:pt x="893" y="172"/>
                </a:lnTo>
                <a:lnTo>
                  <a:pt x="929" y="164"/>
                </a:lnTo>
                <a:lnTo>
                  <a:pt x="961" y="156"/>
                </a:lnTo>
                <a:lnTo>
                  <a:pt x="993" y="148"/>
                </a:lnTo>
                <a:lnTo>
                  <a:pt x="1029" y="144"/>
                </a:lnTo>
              </a:path>
            </a:pathLst>
          </a:custGeom>
          <a:noFill/>
          <a:ln w="0">
            <a:solidFill>
              <a:schemeClr val="tx2">
                <a:lumMod val="60000"/>
                <a:lumOff val="40000"/>
              </a:schemeClr>
            </a:solidFill>
            <a:prstDash val="sysDot"/>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48" name="Freeform 1392"/>
          <p:cNvSpPr>
            <a:spLocks/>
          </p:cNvSpPr>
          <p:nvPr/>
        </p:nvSpPr>
        <p:spPr bwMode="auto">
          <a:xfrm>
            <a:off x="1671960" y="2322736"/>
            <a:ext cx="1769666" cy="260350"/>
          </a:xfrm>
          <a:custGeom>
            <a:avLst/>
            <a:gdLst>
              <a:gd name="T0" fmla="*/ 0 w 1029"/>
              <a:gd name="T1" fmla="*/ 0 h 164"/>
              <a:gd name="T2" fmla="*/ 36 w 1029"/>
              <a:gd name="T3" fmla="*/ 24 h 164"/>
              <a:gd name="T4" fmla="*/ 68 w 1029"/>
              <a:gd name="T5" fmla="*/ 80 h 164"/>
              <a:gd name="T6" fmla="*/ 100 w 1029"/>
              <a:gd name="T7" fmla="*/ 116 h 164"/>
              <a:gd name="T8" fmla="*/ 137 w 1029"/>
              <a:gd name="T9" fmla="*/ 132 h 164"/>
              <a:gd name="T10" fmla="*/ 169 w 1029"/>
              <a:gd name="T11" fmla="*/ 136 h 164"/>
              <a:gd name="T12" fmla="*/ 201 w 1029"/>
              <a:gd name="T13" fmla="*/ 140 h 164"/>
              <a:gd name="T14" fmla="*/ 233 w 1029"/>
              <a:gd name="T15" fmla="*/ 144 h 164"/>
              <a:gd name="T16" fmla="*/ 269 w 1029"/>
              <a:gd name="T17" fmla="*/ 148 h 164"/>
              <a:gd name="T18" fmla="*/ 301 w 1029"/>
              <a:gd name="T19" fmla="*/ 152 h 164"/>
              <a:gd name="T20" fmla="*/ 333 w 1029"/>
              <a:gd name="T21" fmla="*/ 156 h 164"/>
              <a:gd name="T22" fmla="*/ 365 w 1029"/>
              <a:gd name="T23" fmla="*/ 160 h 164"/>
              <a:gd name="T24" fmla="*/ 401 w 1029"/>
              <a:gd name="T25" fmla="*/ 160 h 164"/>
              <a:gd name="T26" fmla="*/ 433 w 1029"/>
              <a:gd name="T27" fmla="*/ 156 h 164"/>
              <a:gd name="T28" fmla="*/ 465 w 1029"/>
              <a:gd name="T29" fmla="*/ 152 h 164"/>
              <a:gd name="T30" fmla="*/ 497 w 1029"/>
              <a:gd name="T31" fmla="*/ 152 h 164"/>
              <a:gd name="T32" fmla="*/ 533 w 1029"/>
              <a:gd name="T33" fmla="*/ 148 h 164"/>
              <a:gd name="T34" fmla="*/ 565 w 1029"/>
              <a:gd name="T35" fmla="*/ 148 h 164"/>
              <a:gd name="T36" fmla="*/ 597 w 1029"/>
              <a:gd name="T37" fmla="*/ 148 h 164"/>
              <a:gd name="T38" fmla="*/ 629 w 1029"/>
              <a:gd name="T39" fmla="*/ 148 h 164"/>
              <a:gd name="T40" fmla="*/ 665 w 1029"/>
              <a:gd name="T41" fmla="*/ 156 h 164"/>
              <a:gd name="T42" fmla="*/ 697 w 1029"/>
              <a:gd name="T43" fmla="*/ 160 h 164"/>
              <a:gd name="T44" fmla="*/ 729 w 1029"/>
              <a:gd name="T45" fmla="*/ 164 h 164"/>
              <a:gd name="T46" fmla="*/ 761 w 1029"/>
              <a:gd name="T47" fmla="*/ 164 h 164"/>
              <a:gd name="T48" fmla="*/ 797 w 1029"/>
              <a:gd name="T49" fmla="*/ 164 h 164"/>
              <a:gd name="T50" fmla="*/ 829 w 1029"/>
              <a:gd name="T51" fmla="*/ 164 h 164"/>
              <a:gd name="T52" fmla="*/ 861 w 1029"/>
              <a:gd name="T53" fmla="*/ 160 h 164"/>
              <a:gd name="T54" fmla="*/ 893 w 1029"/>
              <a:gd name="T55" fmla="*/ 156 h 164"/>
              <a:gd name="T56" fmla="*/ 929 w 1029"/>
              <a:gd name="T57" fmla="*/ 152 h 164"/>
              <a:gd name="T58" fmla="*/ 961 w 1029"/>
              <a:gd name="T59" fmla="*/ 148 h 164"/>
              <a:gd name="T60" fmla="*/ 993 w 1029"/>
              <a:gd name="T61" fmla="*/ 144 h 164"/>
              <a:gd name="T62" fmla="*/ 1029 w 1029"/>
              <a:gd name="T63" fmla="*/ 14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164">
                <a:moveTo>
                  <a:pt x="0" y="0"/>
                </a:moveTo>
                <a:lnTo>
                  <a:pt x="36" y="24"/>
                </a:lnTo>
                <a:lnTo>
                  <a:pt x="68" y="80"/>
                </a:lnTo>
                <a:lnTo>
                  <a:pt x="100" y="116"/>
                </a:lnTo>
                <a:lnTo>
                  <a:pt x="137" y="132"/>
                </a:lnTo>
                <a:lnTo>
                  <a:pt x="169" y="136"/>
                </a:lnTo>
                <a:lnTo>
                  <a:pt x="201" y="140"/>
                </a:lnTo>
                <a:lnTo>
                  <a:pt x="233" y="144"/>
                </a:lnTo>
                <a:lnTo>
                  <a:pt x="269" y="148"/>
                </a:lnTo>
                <a:lnTo>
                  <a:pt x="301" y="152"/>
                </a:lnTo>
                <a:lnTo>
                  <a:pt x="333" y="156"/>
                </a:lnTo>
                <a:lnTo>
                  <a:pt x="365" y="160"/>
                </a:lnTo>
                <a:lnTo>
                  <a:pt x="401" y="160"/>
                </a:lnTo>
                <a:lnTo>
                  <a:pt x="433" y="156"/>
                </a:lnTo>
                <a:lnTo>
                  <a:pt x="465" y="152"/>
                </a:lnTo>
                <a:lnTo>
                  <a:pt x="497" y="152"/>
                </a:lnTo>
                <a:lnTo>
                  <a:pt x="533" y="148"/>
                </a:lnTo>
                <a:lnTo>
                  <a:pt x="565" y="148"/>
                </a:lnTo>
                <a:lnTo>
                  <a:pt x="597" y="148"/>
                </a:lnTo>
                <a:lnTo>
                  <a:pt x="629" y="148"/>
                </a:lnTo>
                <a:lnTo>
                  <a:pt x="665" y="156"/>
                </a:lnTo>
                <a:lnTo>
                  <a:pt x="697" y="160"/>
                </a:lnTo>
                <a:lnTo>
                  <a:pt x="729" y="164"/>
                </a:lnTo>
                <a:lnTo>
                  <a:pt x="761" y="164"/>
                </a:lnTo>
                <a:lnTo>
                  <a:pt x="797" y="164"/>
                </a:lnTo>
                <a:lnTo>
                  <a:pt x="829" y="164"/>
                </a:lnTo>
                <a:lnTo>
                  <a:pt x="861" y="160"/>
                </a:lnTo>
                <a:lnTo>
                  <a:pt x="893" y="156"/>
                </a:lnTo>
                <a:lnTo>
                  <a:pt x="929" y="152"/>
                </a:lnTo>
                <a:lnTo>
                  <a:pt x="961" y="148"/>
                </a:lnTo>
                <a:lnTo>
                  <a:pt x="993" y="144"/>
                </a:lnTo>
                <a:lnTo>
                  <a:pt x="1029" y="144"/>
                </a:lnTo>
              </a:path>
            </a:pathLst>
          </a:custGeom>
          <a:noFill/>
          <a:ln w="0">
            <a:solidFill>
              <a:schemeClr val="tx2">
                <a:lumMod val="60000"/>
                <a:lumOff val="40000"/>
              </a:schemeClr>
            </a:solidFill>
            <a:prstDash val="sysDot"/>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49" name="Freeform 1393"/>
          <p:cNvSpPr>
            <a:spLocks/>
          </p:cNvSpPr>
          <p:nvPr/>
        </p:nvSpPr>
        <p:spPr bwMode="auto">
          <a:xfrm>
            <a:off x="1671960" y="2348136"/>
            <a:ext cx="1769666" cy="241300"/>
          </a:xfrm>
          <a:custGeom>
            <a:avLst/>
            <a:gdLst>
              <a:gd name="T0" fmla="*/ 0 w 1029"/>
              <a:gd name="T1" fmla="*/ 0 h 152"/>
              <a:gd name="T2" fmla="*/ 36 w 1029"/>
              <a:gd name="T3" fmla="*/ 20 h 152"/>
              <a:gd name="T4" fmla="*/ 68 w 1029"/>
              <a:gd name="T5" fmla="*/ 64 h 152"/>
              <a:gd name="T6" fmla="*/ 100 w 1029"/>
              <a:gd name="T7" fmla="*/ 104 h 152"/>
              <a:gd name="T8" fmla="*/ 137 w 1029"/>
              <a:gd name="T9" fmla="*/ 124 h 152"/>
              <a:gd name="T10" fmla="*/ 169 w 1029"/>
              <a:gd name="T11" fmla="*/ 132 h 152"/>
              <a:gd name="T12" fmla="*/ 201 w 1029"/>
              <a:gd name="T13" fmla="*/ 136 h 152"/>
              <a:gd name="T14" fmla="*/ 233 w 1029"/>
              <a:gd name="T15" fmla="*/ 140 h 152"/>
              <a:gd name="T16" fmla="*/ 269 w 1029"/>
              <a:gd name="T17" fmla="*/ 140 h 152"/>
              <a:gd name="T18" fmla="*/ 301 w 1029"/>
              <a:gd name="T19" fmla="*/ 136 h 152"/>
              <a:gd name="T20" fmla="*/ 333 w 1029"/>
              <a:gd name="T21" fmla="*/ 132 h 152"/>
              <a:gd name="T22" fmla="*/ 365 w 1029"/>
              <a:gd name="T23" fmla="*/ 128 h 152"/>
              <a:gd name="T24" fmla="*/ 401 w 1029"/>
              <a:gd name="T25" fmla="*/ 128 h 152"/>
              <a:gd name="T26" fmla="*/ 433 w 1029"/>
              <a:gd name="T27" fmla="*/ 128 h 152"/>
              <a:gd name="T28" fmla="*/ 465 w 1029"/>
              <a:gd name="T29" fmla="*/ 128 h 152"/>
              <a:gd name="T30" fmla="*/ 497 w 1029"/>
              <a:gd name="T31" fmla="*/ 132 h 152"/>
              <a:gd name="T32" fmla="*/ 533 w 1029"/>
              <a:gd name="T33" fmla="*/ 136 h 152"/>
              <a:gd name="T34" fmla="*/ 565 w 1029"/>
              <a:gd name="T35" fmla="*/ 140 h 152"/>
              <a:gd name="T36" fmla="*/ 597 w 1029"/>
              <a:gd name="T37" fmla="*/ 148 h 152"/>
              <a:gd name="T38" fmla="*/ 629 w 1029"/>
              <a:gd name="T39" fmla="*/ 148 h 152"/>
              <a:gd name="T40" fmla="*/ 665 w 1029"/>
              <a:gd name="T41" fmla="*/ 152 h 152"/>
              <a:gd name="T42" fmla="*/ 697 w 1029"/>
              <a:gd name="T43" fmla="*/ 148 h 152"/>
              <a:gd name="T44" fmla="*/ 729 w 1029"/>
              <a:gd name="T45" fmla="*/ 144 h 152"/>
              <a:gd name="T46" fmla="*/ 761 w 1029"/>
              <a:gd name="T47" fmla="*/ 140 h 152"/>
              <a:gd name="T48" fmla="*/ 797 w 1029"/>
              <a:gd name="T49" fmla="*/ 132 h 152"/>
              <a:gd name="T50" fmla="*/ 829 w 1029"/>
              <a:gd name="T51" fmla="*/ 128 h 152"/>
              <a:gd name="T52" fmla="*/ 861 w 1029"/>
              <a:gd name="T53" fmla="*/ 128 h 152"/>
              <a:gd name="T54" fmla="*/ 893 w 1029"/>
              <a:gd name="T55" fmla="*/ 132 h 152"/>
              <a:gd name="T56" fmla="*/ 929 w 1029"/>
              <a:gd name="T57" fmla="*/ 136 h 152"/>
              <a:gd name="T58" fmla="*/ 961 w 1029"/>
              <a:gd name="T59" fmla="*/ 140 h 152"/>
              <a:gd name="T60" fmla="*/ 993 w 1029"/>
              <a:gd name="T61" fmla="*/ 144 h 152"/>
              <a:gd name="T62" fmla="*/ 1029 w 1029"/>
              <a:gd name="T63" fmla="*/ 152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152">
                <a:moveTo>
                  <a:pt x="0" y="0"/>
                </a:moveTo>
                <a:lnTo>
                  <a:pt x="36" y="20"/>
                </a:lnTo>
                <a:lnTo>
                  <a:pt x="68" y="64"/>
                </a:lnTo>
                <a:lnTo>
                  <a:pt x="100" y="104"/>
                </a:lnTo>
                <a:lnTo>
                  <a:pt x="137" y="124"/>
                </a:lnTo>
                <a:lnTo>
                  <a:pt x="169" y="132"/>
                </a:lnTo>
                <a:lnTo>
                  <a:pt x="201" y="136"/>
                </a:lnTo>
                <a:lnTo>
                  <a:pt x="233" y="140"/>
                </a:lnTo>
                <a:lnTo>
                  <a:pt x="269" y="140"/>
                </a:lnTo>
                <a:lnTo>
                  <a:pt x="301" y="136"/>
                </a:lnTo>
                <a:lnTo>
                  <a:pt x="333" y="132"/>
                </a:lnTo>
                <a:lnTo>
                  <a:pt x="365" y="128"/>
                </a:lnTo>
                <a:lnTo>
                  <a:pt x="401" y="128"/>
                </a:lnTo>
                <a:lnTo>
                  <a:pt x="433" y="128"/>
                </a:lnTo>
                <a:lnTo>
                  <a:pt x="465" y="128"/>
                </a:lnTo>
                <a:lnTo>
                  <a:pt x="497" y="132"/>
                </a:lnTo>
                <a:lnTo>
                  <a:pt x="533" y="136"/>
                </a:lnTo>
                <a:lnTo>
                  <a:pt x="565" y="140"/>
                </a:lnTo>
                <a:lnTo>
                  <a:pt x="597" y="148"/>
                </a:lnTo>
                <a:lnTo>
                  <a:pt x="629" y="148"/>
                </a:lnTo>
                <a:lnTo>
                  <a:pt x="665" y="152"/>
                </a:lnTo>
                <a:lnTo>
                  <a:pt x="697" y="148"/>
                </a:lnTo>
                <a:lnTo>
                  <a:pt x="729" y="144"/>
                </a:lnTo>
                <a:lnTo>
                  <a:pt x="761" y="140"/>
                </a:lnTo>
                <a:lnTo>
                  <a:pt x="797" y="132"/>
                </a:lnTo>
                <a:lnTo>
                  <a:pt x="829" y="128"/>
                </a:lnTo>
                <a:lnTo>
                  <a:pt x="861" y="128"/>
                </a:lnTo>
                <a:lnTo>
                  <a:pt x="893" y="132"/>
                </a:lnTo>
                <a:lnTo>
                  <a:pt x="929" y="136"/>
                </a:lnTo>
                <a:lnTo>
                  <a:pt x="961" y="140"/>
                </a:lnTo>
                <a:lnTo>
                  <a:pt x="993" y="144"/>
                </a:lnTo>
                <a:lnTo>
                  <a:pt x="1029" y="152"/>
                </a:lnTo>
              </a:path>
            </a:pathLst>
          </a:custGeom>
          <a:noFill/>
          <a:ln w="0">
            <a:solidFill>
              <a:schemeClr val="tx2">
                <a:lumMod val="60000"/>
                <a:lumOff val="40000"/>
              </a:schemeClr>
            </a:solidFill>
            <a:prstDash val="sysDot"/>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50" name="Freeform 1394"/>
          <p:cNvSpPr>
            <a:spLocks/>
          </p:cNvSpPr>
          <p:nvPr/>
        </p:nvSpPr>
        <p:spPr bwMode="auto">
          <a:xfrm>
            <a:off x="1671960" y="2290986"/>
            <a:ext cx="1769666" cy="209550"/>
          </a:xfrm>
          <a:custGeom>
            <a:avLst/>
            <a:gdLst>
              <a:gd name="T0" fmla="*/ 0 w 1029"/>
              <a:gd name="T1" fmla="*/ 0 h 132"/>
              <a:gd name="T2" fmla="*/ 36 w 1029"/>
              <a:gd name="T3" fmla="*/ 12 h 132"/>
              <a:gd name="T4" fmla="*/ 68 w 1029"/>
              <a:gd name="T5" fmla="*/ 40 h 132"/>
              <a:gd name="T6" fmla="*/ 100 w 1029"/>
              <a:gd name="T7" fmla="*/ 72 h 132"/>
              <a:gd name="T8" fmla="*/ 137 w 1029"/>
              <a:gd name="T9" fmla="*/ 92 h 132"/>
              <a:gd name="T10" fmla="*/ 169 w 1029"/>
              <a:gd name="T11" fmla="*/ 108 h 132"/>
              <a:gd name="T12" fmla="*/ 201 w 1029"/>
              <a:gd name="T13" fmla="*/ 116 h 132"/>
              <a:gd name="T14" fmla="*/ 233 w 1029"/>
              <a:gd name="T15" fmla="*/ 124 h 132"/>
              <a:gd name="T16" fmla="*/ 269 w 1029"/>
              <a:gd name="T17" fmla="*/ 124 h 132"/>
              <a:gd name="T18" fmla="*/ 301 w 1029"/>
              <a:gd name="T19" fmla="*/ 120 h 132"/>
              <a:gd name="T20" fmla="*/ 333 w 1029"/>
              <a:gd name="T21" fmla="*/ 116 h 132"/>
              <a:gd name="T22" fmla="*/ 365 w 1029"/>
              <a:gd name="T23" fmla="*/ 108 h 132"/>
              <a:gd name="T24" fmla="*/ 401 w 1029"/>
              <a:gd name="T25" fmla="*/ 100 h 132"/>
              <a:gd name="T26" fmla="*/ 433 w 1029"/>
              <a:gd name="T27" fmla="*/ 96 h 132"/>
              <a:gd name="T28" fmla="*/ 465 w 1029"/>
              <a:gd name="T29" fmla="*/ 96 h 132"/>
              <a:gd name="T30" fmla="*/ 497 w 1029"/>
              <a:gd name="T31" fmla="*/ 100 h 132"/>
              <a:gd name="T32" fmla="*/ 533 w 1029"/>
              <a:gd name="T33" fmla="*/ 108 h 132"/>
              <a:gd name="T34" fmla="*/ 565 w 1029"/>
              <a:gd name="T35" fmla="*/ 116 h 132"/>
              <a:gd name="T36" fmla="*/ 597 w 1029"/>
              <a:gd name="T37" fmla="*/ 120 h 132"/>
              <a:gd name="T38" fmla="*/ 629 w 1029"/>
              <a:gd name="T39" fmla="*/ 128 h 132"/>
              <a:gd name="T40" fmla="*/ 665 w 1029"/>
              <a:gd name="T41" fmla="*/ 128 h 132"/>
              <a:gd name="T42" fmla="*/ 697 w 1029"/>
              <a:gd name="T43" fmla="*/ 124 h 132"/>
              <a:gd name="T44" fmla="*/ 729 w 1029"/>
              <a:gd name="T45" fmla="*/ 120 h 132"/>
              <a:gd name="T46" fmla="*/ 761 w 1029"/>
              <a:gd name="T47" fmla="*/ 112 h 132"/>
              <a:gd name="T48" fmla="*/ 797 w 1029"/>
              <a:gd name="T49" fmla="*/ 108 h 132"/>
              <a:gd name="T50" fmla="*/ 829 w 1029"/>
              <a:gd name="T51" fmla="*/ 104 h 132"/>
              <a:gd name="T52" fmla="*/ 861 w 1029"/>
              <a:gd name="T53" fmla="*/ 100 h 132"/>
              <a:gd name="T54" fmla="*/ 893 w 1029"/>
              <a:gd name="T55" fmla="*/ 104 h 132"/>
              <a:gd name="T56" fmla="*/ 929 w 1029"/>
              <a:gd name="T57" fmla="*/ 108 h 132"/>
              <a:gd name="T58" fmla="*/ 961 w 1029"/>
              <a:gd name="T59" fmla="*/ 116 h 132"/>
              <a:gd name="T60" fmla="*/ 993 w 1029"/>
              <a:gd name="T61" fmla="*/ 124 h 132"/>
              <a:gd name="T62" fmla="*/ 1029 w 1029"/>
              <a:gd name="T63" fmla="*/ 13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132">
                <a:moveTo>
                  <a:pt x="0" y="0"/>
                </a:moveTo>
                <a:lnTo>
                  <a:pt x="36" y="12"/>
                </a:lnTo>
                <a:lnTo>
                  <a:pt x="68" y="40"/>
                </a:lnTo>
                <a:lnTo>
                  <a:pt x="100" y="72"/>
                </a:lnTo>
                <a:lnTo>
                  <a:pt x="137" y="92"/>
                </a:lnTo>
                <a:lnTo>
                  <a:pt x="169" y="108"/>
                </a:lnTo>
                <a:lnTo>
                  <a:pt x="201" y="116"/>
                </a:lnTo>
                <a:lnTo>
                  <a:pt x="233" y="124"/>
                </a:lnTo>
                <a:lnTo>
                  <a:pt x="269" y="124"/>
                </a:lnTo>
                <a:lnTo>
                  <a:pt x="301" y="120"/>
                </a:lnTo>
                <a:lnTo>
                  <a:pt x="333" y="116"/>
                </a:lnTo>
                <a:lnTo>
                  <a:pt x="365" y="108"/>
                </a:lnTo>
                <a:lnTo>
                  <a:pt x="401" y="100"/>
                </a:lnTo>
                <a:lnTo>
                  <a:pt x="433" y="96"/>
                </a:lnTo>
                <a:lnTo>
                  <a:pt x="465" y="96"/>
                </a:lnTo>
                <a:lnTo>
                  <a:pt x="497" y="100"/>
                </a:lnTo>
                <a:lnTo>
                  <a:pt x="533" y="108"/>
                </a:lnTo>
                <a:lnTo>
                  <a:pt x="565" y="116"/>
                </a:lnTo>
                <a:lnTo>
                  <a:pt x="597" y="120"/>
                </a:lnTo>
                <a:lnTo>
                  <a:pt x="629" y="128"/>
                </a:lnTo>
                <a:lnTo>
                  <a:pt x="665" y="128"/>
                </a:lnTo>
                <a:lnTo>
                  <a:pt x="697" y="124"/>
                </a:lnTo>
                <a:lnTo>
                  <a:pt x="729" y="120"/>
                </a:lnTo>
                <a:lnTo>
                  <a:pt x="761" y="112"/>
                </a:lnTo>
                <a:lnTo>
                  <a:pt x="797" y="108"/>
                </a:lnTo>
                <a:lnTo>
                  <a:pt x="829" y="104"/>
                </a:lnTo>
                <a:lnTo>
                  <a:pt x="861" y="100"/>
                </a:lnTo>
                <a:lnTo>
                  <a:pt x="893" y="104"/>
                </a:lnTo>
                <a:lnTo>
                  <a:pt x="929" y="108"/>
                </a:lnTo>
                <a:lnTo>
                  <a:pt x="961" y="116"/>
                </a:lnTo>
                <a:lnTo>
                  <a:pt x="993" y="124"/>
                </a:lnTo>
                <a:lnTo>
                  <a:pt x="1029" y="132"/>
                </a:lnTo>
              </a:path>
            </a:pathLst>
          </a:custGeom>
          <a:noFill/>
          <a:ln w="0">
            <a:solidFill>
              <a:schemeClr val="tx2">
                <a:lumMod val="60000"/>
                <a:lumOff val="40000"/>
              </a:schemeClr>
            </a:solidFill>
            <a:prstDash val="sysDot"/>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51" name="Freeform 1395"/>
          <p:cNvSpPr>
            <a:spLocks/>
          </p:cNvSpPr>
          <p:nvPr/>
        </p:nvSpPr>
        <p:spPr bwMode="auto">
          <a:xfrm>
            <a:off x="1671960" y="2386236"/>
            <a:ext cx="1769666" cy="107950"/>
          </a:xfrm>
          <a:custGeom>
            <a:avLst/>
            <a:gdLst>
              <a:gd name="T0" fmla="*/ 0 w 1029"/>
              <a:gd name="T1" fmla="*/ 0 h 68"/>
              <a:gd name="T2" fmla="*/ 36 w 1029"/>
              <a:gd name="T3" fmla="*/ 0 h 68"/>
              <a:gd name="T4" fmla="*/ 68 w 1029"/>
              <a:gd name="T5" fmla="*/ 8 h 68"/>
              <a:gd name="T6" fmla="*/ 100 w 1029"/>
              <a:gd name="T7" fmla="*/ 24 h 68"/>
              <a:gd name="T8" fmla="*/ 137 w 1029"/>
              <a:gd name="T9" fmla="*/ 32 h 68"/>
              <a:gd name="T10" fmla="*/ 169 w 1029"/>
              <a:gd name="T11" fmla="*/ 40 h 68"/>
              <a:gd name="T12" fmla="*/ 201 w 1029"/>
              <a:gd name="T13" fmla="*/ 44 h 68"/>
              <a:gd name="T14" fmla="*/ 233 w 1029"/>
              <a:gd name="T15" fmla="*/ 48 h 68"/>
              <a:gd name="T16" fmla="*/ 269 w 1029"/>
              <a:gd name="T17" fmla="*/ 52 h 68"/>
              <a:gd name="T18" fmla="*/ 301 w 1029"/>
              <a:gd name="T19" fmla="*/ 52 h 68"/>
              <a:gd name="T20" fmla="*/ 333 w 1029"/>
              <a:gd name="T21" fmla="*/ 56 h 68"/>
              <a:gd name="T22" fmla="*/ 365 w 1029"/>
              <a:gd name="T23" fmla="*/ 56 h 68"/>
              <a:gd name="T24" fmla="*/ 401 w 1029"/>
              <a:gd name="T25" fmla="*/ 56 h 68"/>
              <a:gd name="T26" fmla="*/ 433 w 1029"/>
              <a:gd name="T27" fmla="*/ 56 h 68"/>
              <a:gd name="T28" fmla="*/ 465 w 1029"/>
              <a:gd name="T29" fmla="*/ 52 h 68"/>
              <a:gd name="T30" fmla="*/ 497 w 1029"/>
              <a:gd name="T31" fmla="*/ 52 h 68"/>
              <a:gd name="T32" fmla="*/ 533 w 1029"/>
              <a:gd name="T33" fmla="*/ 48 h 68"/>
              <a:gd name="T34" fmla="*/ 565 w 1029"/>
              <a:gd name="T35" fmla="*/ 44 h 68"/>
              <a:gd name="T36" fmla="*/ 597 w 1029"/>
              <a:gd name="T37" fmla="*/ 44 h 68"/>
              <a:gd name="T38" fmla="*/ 629 w 1029"/>
              <a:gd name="T39" fmla="*/ 44 h 68"/>
              <a:gd name="T40" fmla="*/ 665 w 1029"/>
              <a:gd name="T41" fmla="*/ 48 h 68"/>
              <a:gd name="T42" fmla="*/ 697 w 1029"/>
              <a:gd name="T43" fmla="*/ 48 h 68"/>
              <a:gd name="T44" fmla="*/ 729 w 1029"/>
              <a:gd name="T45" fmla="*/ 56 h 68"/>
              <a:gd name="T46" fmla="*/ 761 w 1029"/>
              <a:gd name="T47" fmla="*/ 60 h 68"/>
              <a:gd name="T48" fmla="*/ 797 w 1029"/>
              <a:gd name="T49" fmla="*/ 64 h 68"/>
              <a:gd name="T50" fmla="*/ 829 w 1029"/>
              <a:gd name="T51" fmla="*/ 68 h 68"/>
              <a:gd name="T52" fmla="*/ 861 w 1029"/>
              <a:gd name="T53" fmla="*/ 68 h 68"/>
              <a:gd name="T54" fmla="*/ 893 w 1029"/>
              <a:gd name="T55" fmla="*/ 64 h 68"/>
              <a:gd name="T56" fmla="*/ 929 w 1029"/>
              <a:gd name="T57" fmla="*/ 60 h 68"/>
              <a:gd name="T58" fmla="*/ 961 w 1029"/>
              <a:gd name="T59" fmla="*/ 56 h 68"/>
              <a:gd name="T60" fmla="*/ 993 w 1029"/>
              <a:gd name="T61" fmla="*/ 48 h 68"/>
              <a:gd name="T62" fmla="*/ 1029 w 1029"/>
              <a:gd name="T63" fmla="*/ 44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68">
                <a:moveTo>
                  <a:pt x="0" y="0"/>
                </a:moveTo>
                <a:lnTo>
                  <a:pt x="36" y="0"/>
                </a:lnTo>
                <a:lnTo>
                  <a:pt x="68" y="8"/>
                </a:lnTo>
                <a:lnTo>
                  <a:pt x="100" y="24"/>
                </a:lnTo>
                <a:lnTo>
                  <a:pt x="137" y="32"/>
                </a:lnTo>
                <a:lnTo>
                  <a:pt x="169" y="40"/>
                </a:lnTo>
                <a:lnTo>
                  <a:pt x="201" y="44"/>
                </a:lnTo>
                <a:lnTo>
                  <a:pt x="233" y="48"/>
                </a:lnTo>
                <a:lnTo>
                  <a:pt x="269" y="52"/>
                </a:lnTo>
                <a:lnTo>
                  <a:pt x="301" y="52"/>
                </a:lnTo>
                <a:lnTo>
                  <a:pt x="333" y="56"/>
                </a:lnTo>
                <a:lnTo>
                  <a:pt x="365" y="56"/>
                </a:lnTo>
                <a:lnTo>
                  <a:pt x="401" y="56"/>
                </a:lnTo>
                <a:lnTo>
                  <a:pt x="433" y="56"/>
                </a:lnTo>
                <a:lnTo>
                  <a:pt x="465" y="52"/>
                </a:lnTo>
                <a:lnTo>
                  <a:pt x="497" y="52"/>
                </a:lnTo>
                <a:lnTo>
                  <a:pt x="533" y="48"/>
                </a:lnTo>
                <a:lnTo>
                  <a:pt x="565" y="44"/>
                </a:lnTo>
                <a:lnTo>
                  <a:pt x="597" y="44"/>
                </a:lnTo>
                <a:lnTo>
                  <a:pt x="629" y="44"/>
                </a:lnTo>
                <a:lnTo>
                  <a:pt x="665" y="48"/>
                </a:lnTo>
                <a:lnTo>
                  <a:pt x="697" y="48"/>
                </a:lnTo>
                <a:lnTo>
                  <a:pt x="729" y="56"/>
                </a:lnTo>
                <a:lnTo>
                  <a:pt x="761" y="60"/>
                </a:lnTo>
                <a:lnTo>
                  <a:pt x="797" y="64"/>
                </a:lnTo>
                <a:lnTo>
                  <a:pt x="829" y="68"/>
                </a:lnTo>
                <a:lnTo>
                  <a:pt x="861" y="68"/>
                </a:lnTo>
                <a:lnTo>
                  <a:pt x="893" y="64"/>
                </a:lnTo>
                <a:lnTo>
                  <a:pt x="929" y="60"/>
                </a:lnTo>
                <a:lnTo>
                  <a:pt x="961" y="56"/>
                </a:lnTo>
                <a:lnTo>
                  <a:pt x="993" y="48"/>
                </a:lnTo>
                <a:lnTo>
                  <a:pt x="1029" y="44"/>
                </a:lnTo>
              </a:path>
            </a:pathLst>
          </a:custGeom>
          <a:noFill/>
          <a:ln w="0">
            <a:solidFill>
              <a:schemeClr val="tx2">
                <a:lumMod val="60000"/>
                <a:lumOff val="40000"/>
              </a:schemeClr>
            </a:solidFill>
            <a:prstDash val="sysDot"/>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52" name="Freeform 1396"/>
          <p:cNvSpPr>
            <a:spLocks/>
          </p:cNvSpPr>
          <p:nvPr/>
        </p:nvSpPr>
        <p:spPr bwMode="auto">
          <a:xfrm>
            <a:off x="1671960" y="2271936"/>
            <a:ext cx="1769666" cy="82550"/>
          </a:xfrm>
          <a:custGeom>
            <a:avLst/>
            <a:gdLst>
              <a:gd name="T0" fmla="*/ 0 w 1029"/>
              <a:gd name="T1" fmla="*/ 40 h 52"/>
              <a:gd name="T2" fmla="*/ 36 w 1029"/>
              <a:gd name="T3" fmla="*/ 28 h 52"/>
              <a:gd name="T4" fmla="*/ 68 w 1029"/>
              <a:gd name="T5" fmla="*/ 4 h 52"/>
              <a:gd name="T6" fmla="*/ 100 w 1029"/>
              <a:gd name="T7" fmla="*/ 0 h 52"/>
              <a:gd name="T8" fmla="*/ 137 w 1029"/>
              <a:gd name="T9" fmla="*/ 12 h 52"/>
              <a:gd name="T10" fmla="*/ 169 w 1029"/>
              <a:gd name="T11" fmla="*/ 20 h 52"/>
              <a:gd name="T12" fmla="*/ 201 w 1029"/>
              <a:gd name="T13" fmla="*/ 24 h 52"/>
              <a:gd name="T14" fmla="*/ 233 w 1029"/>
              <a:gd name="T15" fmla="*/ 24 h 52"/>
              <a:gd name="T16" fmla="*/ 269 w 1029"/>
              <a:gd name="T17" fmla="*/ 24 h 52"/>
              <a:gd name="T18" fmla="*/ 301 w 1029"/>
              <a:gd name="T19" fmla="*/ 16 h 52"/>
              <a:gd name="T20" fmla="*/ 333 w 1029"/>
              <a:gd name="T21" fmla="*/ 12 h 52"/>
              <a:gd name="T22" fmla="*/ 365 w 1029"/>
              <a:gd name="T23" fmla="*/ 4 h 52"/>
              <a:gd name="T24" fmla="*/ 401 w 1029"/>
              <a:gd name="T25" fmla="*/ 0 h 52"/>
              <a:gd name="T26" fmla="*/ 433 w 1029"/>
              <a:gd name="T27" fmla="*/ 0 h 52"/>
              <a:gd name="T28" fmla="*/ 465 w 1029"/>
              <a:gd name="T29" fmla="*/ 4 h 52"/>
              <a:gd name="T30" fmla="*/ 497 w 1029"/>
              <a:gd name="T31" fmla="*/ 8 h 52"/>
              <a:gd name="T32" fmla="*/ 533 w 1029"/>
              <a:gd name="T33" fmla="*/ 12 h 52"/>
              <a:gd name="T34" fmla="*/ 565 w 1029"/>
              <a:gd name="T35" fmla="*/ 20 h 52"/>
              <a:gd name="T36" fmla="*/ 597 w 1029"/>
              <a:gd name="T37" fmla="*/ 28 h 52"/>
              <a:gd name="T38" fmla="*/ 629 w 1029"/>
              <a:gd name="T39" fmla="*/ 36 h 52"/>
              <a:gd name="T40" fmla="*/ 665 w 1029"/>
              <a:gd name="T41" fmla="*/ 40 h 52"/>
              <a:gd name="T42" fmla="*/ 697 w 1029"/>
              <a:gd name="T43" fmla="*/ 40 h 52"/>
              <a:gd name="T44" fmla="*/ 729 w 1029"/>
              <a:gd name="T45" fmla="*/ 40 h 52"/>
              <a:gd name="T46" fmla="*/ 761 w 1029"/>
              <a:gd name="T47" fmla="*/ 40 h 52"/>
              <a:gd name="T48" fmla="*/ 797 w 1029"/>
              <a:gd name="T49" fmla="*/ 36 h 52"/>
              <a:gd name="T50" fmla="*/ 829 w 1029"/>
              <a:gd name="T51" fmla="*/ 32 h 52"/>
              <a:gd name="T52" fmla="*/ 861 w 1029"/>
              <a:gd name="T53" fmla="*/ 28 h 52"/>
              <a:gd name="T54" fmla="*/ 893 w 1029"/>
              <a:gd name="T55" fmla="*/ 28 h 52"/>
              <a:gd name="T56" fmla="*/ 929 w 1029"/>
              <a:gd name="T57" fmla="*/ 32 h 52"/>
              <a:gd name="T58" fmla="*/ 961 w 1029"/>
              <a:gd name="T59" fmla="*/ 36 h 52"/>
              <a:gd name="T60" fmla="*/ 993 w 1029"/>
              <a:gd name="T61" fmla="*/ 44 h 52"/>
              <a:gd name="T62" fmla="*/ 1029 w 1029"/>
              <a:gd name="T63"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52">
                <a:moveTo>
                  <a:pt x="0" y="40"/>
                </a:moveTo>
                <a:lnTo>
                  <a:pt x="36" y="28"/>
                </a:lnTo>
                <a:lnTo>
                  <a:pt x="68" y="4"/>
                </a:lnTo>
                <a:lnTo>
                  <a:pt x="100" y="0"/>
                </a:lnTo>
                <a:lnTo>
                  <a:pt x="137" y="12"/>
                </a:lnTo>
                <a:lnTo>
                  <a:pt x="169" y="20"/>
                </a:lnTo>
                <a:lnTo>
                  <a:pt x="201" y="24"/>
                </a:lnTo>
                <a:lnTo>
                  <a:pt x="233" y="24"/>
                </a:lnTo>
                <a:lnTo>
                  <a:pt x="269" y="24"/>
                </a:lnTo>
                <a:lnTo>
                  <a:pt x="301" y="16"/>
                </a:lnTo>
                <a:lnTo>
                  <a:pt x="333" y="12"/>
                </a:lnTo>
                <a:lnTo>
                  <a:pt x="365" y="4"/>
                </a:lnTo>
                <a:lnTo>
                  <a:pt x="401" y="0"/>
                </a:lnTo>
                <a:lnTo>
                  <a:pt x="433" y="0"/>
                </a:lnTo>
                <a:lnTo>
                  <a:pt x="465" y="4"/>
                </a:lnTo>
                <a:lnTo>
                  <a:pt x="497" y="8"/>
                </a:lnTo>
                <a:lnTo>
                  <a:pt x="533" y="12"/>
                </a:lnTo>
                <a:lnTo>
                  <a:pt x="565" y="20"/>
                </a:lnTo>
                <a:lnTo>
                  <a:pt x="597" y="28"/>
                </a:lnTo>
                <a:lnTo>
                  <a:pt x="629" y="36"/>
                </a:lnTo>
                <a:lnTo>
                  <a:pt x="665" y="40"/>
                </a:lnTo>
                <a:lnTo>
                  <a:pt x="697" y="40"/>
                </a:lnTo>
                <a:lnTo>
                  <a:pt x="729" y="40"/>
                </a:lnTo>
                <a:lnTo>
                  <a:pt x="761" y="40"/>
                </a:lnTo>
                <a:lnTo>
                  <a:pt x="797" y="36"/>
                </a:lnTo>
                <a:lnTo>
                  <a:pt x="829" y="32"/>
                </a:lnTo>
                <a:lnTo>
                  <a:pt x="861" y="28"/>
                </a:lnTo>
                <a:lnTo>
                  <a:pt x="893" y="28"/>
                </a:lnTo>
                <a:lnTo>
                  <a:pt x="929" y="32"/>
                </a:lnTo>
                <a:lnTo>
                  <a:pt x="961" y="36"/>
                </a:lnTo>
                <a:lnTo>
                  <a:pt x="993" y="44"/>
                </a:lnTo>
                <a:lnTo>
                  <a:pt x="1029" y="52"/>
                </a:lnTo>
              </a:path>
            </a:pathLst>
          </a:custGeom>
          <a:noFill/>
          <a:ln w="0">
            <a:solidFill>
              <a:schemeClr val="tx2">
                <a:lumMod val="60000"/>
                <a:lumOff val="40000"/>
              </a:schemeClr>
            </a:solidFill>
            <a:prstDash val="sysDot"/>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53" name="Freeform 1397"/>
          <p:cNvSpPr>
            <a:spLocks/>
          </p:cNvSpPr>
          <p:nvPr/>
        </p:nvSpPr>
        <p:spPr bwMode="auto">
          <a:xfrm>
            <a:off x="1671960" y="2100486"/>
            <a:ext cx="1769666" cy="215900"/>
          </a:xfrm>
          <a:custGeom>
            <a:avLst/>
            <a:gdLst>
              <a:gd name="T0" fmla="*/ 0 w 1029"/>
              <a:gd name="T1" fmla="*/ 136 h 136"/>
              <a:gd name="T2" fmla="*/ 36 w 1029"/>
              <a:gd name="T3" fmla="*/ 108 h 136"/>
              <a:gd name="T4" fmla="*/ 68 w 1029"/>
              <a:gd name="T5" fmla="*/ 44 h 136"/>
              <a:gd name="T6" fmla="*/ 100 w 1029"/>
              <a:gd name="T7" fmla="*/ 4 h 136"/>
              <a:gd name="T8" fmla="*/ 137 w 1029"/>
              <a:gd name="T9" fmla="*/ 0 h 136"/>
              <a:gd name="T10" fmla="*/ 169 w 1029"/>
              <a:gd name="T11" fmla="*/ 12 h 136"/>
              <a:gd name="T12" fmla="*/ 201 w 1029"/>
              <a:gd name="T13" fmla="*/ 24 h 136"/>
              <a:gd name="T14" fmla="*/ 233 w 1029"/>
              <a:gd name="T15" fmla="*/ 40 h 136"/>
              <a:gd name="T16" fmla="*/ 269 w 1029"/>
              <a:gd name="T17" fmla="*/ 52 h 136"/>
              <a:gd name="T18" fmla="*/ 301 w 1029"/>
              <a:gd name="T19" fmla="*/ 60 h 136"/>
              <a:gd name="T20" fmla="*/ 333 w 1029"/>
              <a:gd name="T21" fmla="*/ 68 h 136"/>
              <a:gd name="T22" fmla="*/ 365 w 1029"/>
              <a:gd name="T23" fmla="*/ 76 h 136"/>
              <a:gd name="T24" fmla="*/ 401 w 1029"/>
              <a:gd name="T25" fmla="*/ 80 h 136"/>
              <a:gd name="T26" fmla="*/ 433 w 1029"/>
              <a:gd name="T27" fmla="*/ 84 h 136"/>
              <a:gd name="T28" fmla="*/ 465 w 1029"/>
              <a:gd name="T29" fmla="*/ 84 h 136"/>
              <a:gd name="T30" fmla="*/ 497 w 1029"/>
              <a:gd name="T31" fmla="*/ 84 h 136"/>
              <a:gd name="T32" fmla="*/ 533 w 1029"/>
              <a:gd name="T33" fmla="*/ 80 h 136"/>
              <a:gd name="T34" fmla="*/ 565 w 1029"/>
              <a:gd name="T35" fmla="*/ 80 h 136"/>
              <a:gd name="T36" fmla="*/ 597 w 1029"/>
              <a:gd name="T37" fmla="*/ 76 h 136"/>
              <a:gd name="T38" fmla="*/ 629 w 1029"/>
              <a:gd name="T39" fmla="*/ 76 h 136"/>
              <a:gd name="T40" fmla="*/ 665 w 1029"/>
              <a:gd name="T41" fmla="*/ 80 h 136"/>
              <a:gd name="T42" fmla="*/ 697 w 1029"/>
              <a:gd name="T43" fmla="*/ 80 h 136"/>
              <a:gd name="T44" fmla="*/ 729 w 1029"/>
              <a:gd name="T45" fmla="*/ 84 h 136"/>
              <a:gd name="T46" fmla="*/ 761 w 1029"/>
              <a:gd name="T47" fmla="*/ 88 h 136"/>
              <a:gd name="T48" fmla="*/ 797 w 1029"/>
              <a:gd name="T49" fmla="*/ 92 h 136"/>
              <a:gd name="T50" fmla="*/ 829 w 1029"/>
              <a:gd name="T51" fmla="*/ 96 h 136"/>
              <a:gd name="T52" fmla="*/ 861 w 1029"/>
              <a:gd name="T53" fmla="*/ 100 h 136"/>
              <a:gd name="T54" fmla="*/ 893 w 1029"/>
              <a:gd name="T55" fmla="*/ 104 h 136"/>
              <a:gd name="T56" fmla="*/ 929 w 1029"/>
              <a:gd name="T57" fmla="*/ 108 h 136"/>
              <a:gd name="T58" fmla="*/ 961 w 1029"/>
              <a:gd name="T59" fmla="*/ 112 h 136"/>
              <a:gd name="T60" fmla="*/ 993 w 1029"/>
              <a:gd name="T61" fmla="*/ 112 h 136"/>
              <a:gd name="T62" fmla="*/ 1029 w 1029"/>
              <a:gd name="T63" fmla="*/ 116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136">
                <a:moveTo>
                  <a:pt x="0" y="136"/>
                </a:moveTo>
                <a:lnTo>
                  <a:pt x="36" y="108"/>
                </a:lnTo>
                <a:lnTo>
                  <a:pt x="68" y="44"/>
                </a:lnTo>
                <a:lnTo>
                  <a:pt x="100" y="4"/>
                </a:lnTo>
                <a:lnTo>
                  <a:pt x="137" y="0"/>
                </a:lnTo>
                <a:lnTo>
                  <a:pt x="169" y="12"/>
                </a:lnTo>
                <a:lnTo>
                  <a:pt x="201" y="24"/>
                </a:lnTo>
                <a:lnTo>
                  <a:pt x="233" y="40"/>
                </a:lnTo>
                <a:lnTo>
                  <a:pt x="269" y="52"/>
                </a:lnTo>
                <a:lnTo>
                  <a:pt x="301" y="60"/>
                </a:lnTo>
                <a:lnTo>
                  <a:pt x="333" y="68"/>
                </a:lnTo>
                <a:lnTo>
                  <a:pt x="365" y="76"/>
                </a:lnTo>
                <a:lnTo>
                  <a:pt x="401" y="80"/>
                </a:lnTo>
                <a:lnTo>
                  <a:pt x="433" y="84"/>
                </a:lnTo>
                <a:lnTo>
                  <a:pt x="465" y="84"/>
                </a:lnTo>
                <a:lnTo>
                  <a:pt x="497" y="84"/>
                </a:lnTo>
                <a:lnTo>
                  <a:pt x="533" y="80"/>
                </a:lnTo>
                <a:lnTo>
                  <a:pt x="565" y="80"/>
                </a:lnTo>
                <a:lnTo>
                  <a:pt x="597" y="76"/>
                </a:lnTo>
                <a:lnTo>
                  <a:pt x="629" y="76"/>
                </a:lnTo>
                <a:lnTo>
                  <a:pt x="665" y="80"/>
                </a:lnTo>
                <a:lnTo>
                  <a:pt x="697" y="80"/>
                </a:lnTo>
                <a:lnTo>
                  <a:pt x="729" y="84"/>
                </a:lnTo>
                <a:lnTo>
                  <a:pt x="761" y="88"/>
                </a:lnTo>
                <a:lnTo>
                  <a:pt x="797" y="92"/>
                </a:lnTo>
                <a:lnTo>
                  <a:pt x="829" y="96"/>
                </a:lnTo>
                <a:lnTo>
                  <a:pt x="861" y="100"/>
                </a:lnTo>
                <a:lnTo>
                  <a:pt x="893" y="104"/>
                </a:lnTo>
                <a:lnTo>
                  <a:pt x="929" y="108"/>
                </a:lnTo>
                <a:lnTo>
                  <a:pt x="961" y="112"/>
                </a:lnTo>
                <a:lnTo>
                  <a:pt x="993" y="112"/>
                </a:lnTo>
                <a:lnTo>
                  <a:pt x="1029" y="116"/>
                </a:lnTo>
              </a:path>
            </a:pathLst>
          </a:custGeom>
          <a:noFill/>
          <a:ln w="0">
            <a:solidFill>
              <a:schemeClr val="tx2">
                <a:lumMod val="60000"/>
                <a:lumOff val="40000"/>
              </a:schemeClr>
            </a:solidFill>
            <a:prstDash val="sysDot"/>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54" name="Freeform 1398"/>
          <p:cNvSpPr>
            <a:spLocks/>
          </p:cNvSpPr>
          <p:nvPr/>
        </p:nvSpPr>
        <p:spPr bwMode="auto">
          <a:xfrm>
            <a:off x="1671960" y="1344836"/>
            <a:ext cx="1769666" cy="946150"/>
          </a:xfrm>
          <a:custGeom>
            <a:avLst/>
            <a:gdLst>
              <a:gd name="T0" fmla="*/ 0 w 1029"/>
              <a:gd name="T1" fmla="*/ 596 h 596"/>
              <a:gd name="T2" fmla="*/ 36 w 1029"/>
              <a:gd name="T3" fmla="*/ 556 h 596"/>
              <a:gd name="T4" fmla="*/ 68 w 1029"/>
              <a:gd name="T5" fmla="*/ 440 h 596"/>
              <a:gd name="T6" fmla="*/ 100 w 1029"/>
              <a:gd name="T7" fmla="*/ 328 h 596"/>
              <a:gd name="T8" fmla="*/ 137 w 1029"/>
              <a:gd name="T9" fmla="*/ 260 h 596"/>
              <a:gd name="T10" fmla="*/ 169 w 1029"/>
              <a:gd name="T11" fmla="*/ 216 h 596"/>
              <a:gd name="T12" fmla="*/ 201 w 1029"/>
              <a:gd name="T13" fmla="*/ 184 h 596"/>
              <a:gd name="T14" fmla="*/ 233 w 1029"/>
              <a:gd name="T15" fmla="*/ 160 h 596"/>
              <a:gd name="T16" fmla="*/ 269 w 1029"/>
              <a:gd name="T17" fmla="*/ 140 h 596"/>
              <a:gd name="T18" fmla="*/ 301 w 1029"/>
              <a:gd name="T19" fmla="*/ 128 h 596"/>
              <a:gd name="T20" fmla="*/ 333 w 1029"/>
              <a:gd name="T21" fmla="*/ 120 h 596"/>
              <a:gd name="T22" fmla="*/ 365 w 1029"/>
              <a:gd name="T23" fmla="*/ 108 h 596"/>
              <a:gd name="T24" fmla="*/ 401 w 1029"/>
              <a:gd name="T25" fmla="*/ 104 h 596"/>
              <a:gd name="T26" fmla="*/ 433 w 1029"/>
              <a:gd name="T27" fmla="*/ 96 h 596"/>
              <a:gd name="T28" fmla="*/ 465 w 1029"/>
              <a:gd name="T29" fmla="*/ 92 h 596"/>
              <a:gd name="T30" fmla="*/ 497 w 1029"/>
              <a:gd name="T31" fmla="*/ 84 h 596"/>
              <a:gd name="T32" fmla="*/ 533 w 1029"/>
              <a:gd name="T33" fmla="*/ 80 h 596"/>
              <a:gd name="T34" fmla="*/ 565 w 1029"/>
              <a:gd name="T35" fmla="*/ 76 h 596"/>
              <a:gd name="T36" fmla="*/ 597 w 1029"/>
              <a:gd name="T37" fmla="*/ 72 h 596"/>
              <a:gd name="T38" fmla="*/ 629 w 1029"/>
              <a:gd name="T39" fmla="*/ 72 h 596"/>
              <a:gd name="T40" fmla="*/ 665 w 1029"/>
              <a:gd name="T41" fmla="*/ 68 h 596"/>
              <a:gd name="T42" fmla="*/ 697 w 1029"/>
              <a:gd name="T43" fmla="*/ 64 h 596"/>
              <a:gd name="T44" fmla="*/ 729 w 1029"/>
              <a:gd name="T45" fmla="*/ 60 h 596"/>
              <a:gd name="T46" fmla="*/ 761 w 1029"/>
              <a:gd name="T47" fmla="*/ 56 h 596"/>
              <a:gd name="T48" fmla="*/ 797 w 1029"/>
              <a:gd name="T49" fmla="*/ 52 h 596"/>
              <a:gd name="T50" fmla="*/ 829 w 1029"/>
              <a:gd name="T51" fmla="*/ 44 h 596"/>
              <a:gd name="T52" fmla="*/ 861 w 1029"/>
              <a:gd name="T53" fmla="*/ 36 h 596"/>
              <a:gd name="T54" fmla="*/ 893 w 1029"/>
              <a:gd name="T55" fmla="*/ 32 h 596"/>
              <a:gd name="T56" fmla="*/ 929 w 1029"/>
              <a:gd name="T57" fmla="*/ 20 h 596"/>
              <a:gd name="T58" fmla="*/ 961 w 1029"/>
              <a:gd name="T59" fmla="*/ 12 h 596"/>
              <a:gd name="T60" fmla="*/ 993 w 1029"/>
              <a:gd name="T61" fmla="*/ 8 h 596"/>
              <a:gd name="T62" fmla="*/ 1029 w 1029"/>
              <a:gd name="T63" fmla="*/ 0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596">
                <a:moveTo>
                  <a:pt x="0" y="596"/>
                </a:moveTo>
                <a:lnTo>
                  <a:pt x="36" y="556"/>
                </a:lnTo>
                <a:lnTo>
                  <a:pt x="68" y="440"/>
                </a:lnTo>
                <a:lnTo>
                  <a:pt x="100" y="328"/>
                </a:lnTo>
                <a:lnTo>
                  <a:pt x="137" y="260"/>
                </a:lnTo>
                <a:lnTo>
                  <a:pt x="169" y="216"/>
                </a:lnTo>
                <a:lnTo>
                  <a:pt x="201" y="184"/>
                </a:lnTo>
                <a:lnTo>
                  <a:pt x="233" y="160"/>
                </a:lnTo>
                <a:lnTo>
                  <a:pt x="269" y="140"/>
                </a:lnTo>
                <a:lnTo>
                  <a:pt x="301" y="128"/>
                </a:lnTo>
                <a:lnTo>
                  <a:pt x="333" y="120"/>
                </a:lnTo>
                <a:lnTo>
                  <a:pt x="365" y="108"/>
                </a:lnTo>
                <a:lnTo>
                  <a:pt x="401" y="104"/>
                </a:lnTo>
                <a:lnTo>
                  <a:pt x="433" y="96"/>
                </a:lnTo>
                <a:lnTo>
                  <a:pt x="465" y="92"/>
                </a:lnTo>
                <a:lnTo>
                  <a:pt x="497" y="84"/>
                </a:lnTo>
                <a:lnTo>
                  <a:pt x="533" y="80"/>
                </a:lnTo>
                <a:lnTo>
                  <a:pt x="565" y="76"/>
                </a:lnTo>
                <a:lnTo>
                  <a:pt x="597" y="72"/>
                </a:lnTo>
                <a:lnTo>
                  <a:pt x="629" y="72"/>
                </a:lnTo>
                <a:lnTo>
                  <a:pt x="665" y="68"/>
                </a:lnTo>
                <a:lnTo>
                  <a:pt x="697" y="64"/>
                </a:lnTo>
                <a:lnTo>
                  <a:pt x="729" y="60"/>
                </a:lnTo>
                <a:lnTo>
                  <a:pt x="761" y="56"/>
                </a:lnTo>
                <a:lnTo>
                  <a:pt x="797" y="52"/>
                </a:lnTo>
                <a:lnTo>
                  <a:pt x="829" y="44"/>
                </a:lnTo>
                <a:lnTo>
                  <a:pt x="861" y="36"/>
                </a:lnTo>
                <a:lnTo>
                  <a:pt x="893" y="32"/>
                </a:lnTo>
                <a:lnTo>
                  <a:pt x="929" y="20"/>
                </a:lnTo>
                <a:lnTo>
                  <a:pt x="961" y="12"/>
                </a:lnTo>
                <a:lnTo>
                  <a:pt x="993" y="8"/>
                </a:lnTo>
                <a:lnTo>
                  <a:pt x="1029" y="0"/>
                </a:lnTo>
              </a:path>
            </a:pathLst>
          </a:custGeom>
          <a:noFill/>
          <a:ln w="0">
            <a:solidFill>
              <a:schemeClr val="tx2">
                <a:lumMod val="60000"/>
                <a:lumOff val="40000"/>
              </a:schemeClr>
            </a:solidFill>
            <a:prstDash val="sysDot"/>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55" name="Rectangle 1399"/>
          <p:cNvSpPr>
            <a:spLocks noChangeArrowheads="1"/>
          </p:cNvSpPr>
          <p:nvPr/>
        </p:nvSpPr>
        <p:spPr bwMode="auto">
          <a:xfrm>
            <a:off x="2155222" y="1052736"/>
            <a:ext cx="660437" cy="1692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Arial Narrow" pitchFamily="34" charset="0"/>
                <a:cs typeface="Arial" pitchFamily="34" charset="0"/>
              </a:rPr>
              <a:t>Expectations</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956" name="Freeform 1400"/>
          <p:cNvSpPr>
            <a:spLocks/>
          </p:cNvSpPr>
          <p:nvPr/>
        </p:nvSpPr>
        <p:spPr bwMode="auto">
          <a:xfrm>
            <a:off x="1671960" y="2341786"/>
            <a:ext cx="1769666" cy="0"/>
          </a:xfrm>
          <a:custGeom>
            <a:avLst/>
            <a:gdLst>
              <a:gd name="T0" fmla="*/ 0 w 1029"/>
              <a:gd name="T1" fmla="*/ 36 w 1029"/>
              <a:gd name="T2" fmla="*/ 68 w 1029"/>
              <a:gd name="T3" fmla="*/ 100 w 1029"/>
              <a:gd name="T4" fmla="*/ 137 w 1029"/>
              <a:gd name="T5" fmla="*/ 169 w 1029"/>
              <a:gd name="T6" fmla="*/ 201 w 1029"/>
              <a:gd name="T7" fmla="*/ 233 w 1029"/>
              <a:gd name="T8" fmla="*/ 269 w 1029"/>
              <a:gd name="T9" fmla="*/ 301 w 1029"/>
              <a:gd name="T10" fmla="*/ 333 w 1029"/>
              <a:gd name="T11" fmla="*/ 365 w 1029"/>
              <a:gd name="T12" fmla="*/ 401 w 1029"/>
              <a:gd name="T13" fmla="*/ 433 w 1029"/>
              <a:gd name="T14" fmla="*/ 465 w 1029"/>
              <a:gd name="T15" fmla="*/ 497 w 1029"/>
              <a:gd name="T16" fmla="*/ 533 w 1029"/>
              <a:gd name="T17" fmla="*/ 565 w 1029"/>
              <a:gd name="T18" fmla="*/ 597 w 1029"/>
              <a:gd name="T19" fmla="*/ 629 w 1029"/>
              <a:gd name="T20" fmla="*/ 665 w 1029"/>
              <a:gd name="T21" fmla="*/ 697 w 1029"/>
              <a:gd name="T22" fmla="*/ 729 w 1029"/>
              <a:gd name="T23" fmla="*/ 761 w 1029"/>
              <a:gd name="T24" fmla="*/ 797 w 1029"/>
              <a:gd name="T25" fmla="*/ 829 w 1029"/>
              <a:gd name="T26" fmla="*/ 861 w 1029"/>
              <a:gd name="T27" fmla="*/ 893 w 1029"/>
              <a:gd name="T28" fmla="*/ 929 w 1029"/>
              <a:gd name="T29" fmla="*/ 961 w 1029"/>
              <a:gd name="T30" fmla="*/ 993 w 1029"/>
              <a:gd name="T31" fmla="*/ 1029 w 1029"/>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 ang="0">
                <a:pos x="T17" y="0"/>
              </a:cxn>
              <a:cxn ang="0">
                <a:pos x="T18" y="0"/>
              </a:cxn>
              <a:cxn ang="0">
                <a:pos x="T19" y="0"/>
              </a:cxn>
              <a:cxn ang="0">
                <a:pos x="T20" y="0"/>
              </a:cxn>
              <a:cxn ang="0">
                <a:pos x="T21" y="0"/>
              </a:cxn>
              <a:cxn ang="0">
                <a:pos x="T22" y="0"/>
              </a:cxn>
              <a:cxn ang="0">
                <a:pos x="T23" y="0"/>
              </a:cxn>
              <a:cxn ang="0">
                <a:pos x="T24" y="0"/>
              </a:cxn>
              <a:cxn ang="0">
                <a:pos x="T25" y="0"/>
              </a:cxn>
              <a:cxn ang="0">
                <a:pos x="T26" y="0"/>
              </a:cxn>
              <a:cxn ang="0">
                <a:pos x="T27" y="0"/>
              </a:cxn>
              <a:cxn ang="0">
                <a:pos x="T28" y="0"/>
              </a:cxn>
              <a:cxn ang="0">
                <a:pos x="T29" y="0"/>
              </a:cxn>
              <a:cxn ang="0">
                <a:pos x="T30" y="0"/>
              </a:cxn>
              <a:cxn ang="0">
                <a:pos x="T31" y="0"/>
              </a:cxn>
            </a:cxnLst>
            <a:rect l="0" t="0" r="r" b="b"/>
            <a:pathLst>
              <a:path w="1029">
                <a:moveTo>
                  <a:pt x="0" y="0"/>
                </a:moveTo>
                <a:lnTo>
                  <a:pt x="36" y="0"/>
                </a:lnTo>
                <a:lnTo>
                  <a:pt x="68" y="0"/>
                </a:lnTo>
                <a:lnTo>
                  <a:pt x="100" y="0"/>
                </a:lnTo>
                <a:lnTo>
                  <a:pt x="137" y="0"/>
                </a:lnTo>
                <a:lnTo>
                  <a:pt x="169" y="0"/>
                </a:lnTo>
                <a:lnTo>
                  <a:pt x="201" y="0"/>
                </a:lnTo>
                <a:lnTo>
                  <a:pt x="233" y="0"/>
                </a:lnTo>
                <a:lnTo>
                  <a:pt x="269" y="0"/>
                </a:lnTo>
                <a:lnTo>
                  <a:pt x="301" y="0"/>
                </a:lnTo>
                <a:lnTo>
                  <a:pt x="333" y="0"/>
                </a:lnTo>
                <a:lnTo>
                  <a:pt x="365" y="0"/>
                </a:lnTo>
                <a:lnTo>
                  <a:pt x="401" y="0"/>
                </a:lnTo>
                <a:lnTo>
                  <a:pt x="433" y="0"/>
                </a:lnTo>
                <a:lnTo>
                  <a:pt x="465" y="0"/>
                </a:lnTo>
                <a:lnTo>
                  <a:pt x="497" y="0"/>
                </a:lnTo>
                <a:lnTo>
                  <a:pt x="533" y="0"/>
                </a:lnTo>
                <a:lnTo>
                  <a:pt x="565" y="0"/>
                </a:lnTo>
                <a:lnTo>
                  <a:pt x="597" y="0"/>
                </a:lnTo>
                <a:lnTo>
                  <a:pt x="629" y="0"/>
                </a:lnTo>
                <a:lnTo>
                  <a:pt x="665" y="0"/>
                </a:lnTo>
                <a:lnTo>
                  <a:pt x="697" y="0"/>
                </a:lnTo>
                <a:lnTo>
                  <a:pt x="729" y="0"/>
                </a:lnTo>
                <a:lnTo>
                  <a:pt x="761" y="0"/>
                </a:lnTo>
                <a:lnTo>
                  <a:pt x="797" y="0"/>
                </a:lnTo>
                <a:lnTo>
                  <a:pt x="829" y="0"/>
                </a:lnTo>
                <a:lnTo>
                  <a:pt x="861" y="0"/>
                </a:lnTo>
                <a:lnTo>
                  <a:pt x="893" y="0"/>
                </a:lnTo>
                <a:lnTo>
                  <a:pt x="929" y="0"/>
                </a:lnTo>
                <a:lnTo>
                  <a:pt x="961" y="0"/>
                </a:lnTo>
                <a:lnTo>
                  <a:pt x="993" y="0"/>
                </a:lnTo>
                <a:lnTo>
                  <a:pt x="1029" y="0"/>
                </a:lnTo>
              </a:path>
            </a:pathLst>
          </a:custGeom>
          <a:noFill/>
          <a:ln w="12700" cap="flat">
            <a:solidFill>
              <a:schemeClr val="tx2">
                <a:lumMod val="60000"/>
                <a:lumOff val="40000"/>
              </a:schemeClr>
            </a:solidFill>
            <a:prstDash val="sysDot"/>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57" name="Rectangle 1401"/>
          <p:cNvSpPr>
            <a:spLocks noChangeArrowheads="1"/>
          </p:cNvSpPr>
          <p:nvPr/>
        </p:nvSpPr>
        <p:spPr bwMode="auto">
          <a:xfrm>
            <a:off x="2457905" y="3008536"/>
            <a:ext cx="198772"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Arial Narrow" pitchFamily="34" charset="0"/>
                <a:cs typeface="Arial" pitchFamily="34" charset="0"/>
              </a:rPr>
              <a:t>time</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959" name="Rectangle 1403"/>
          <p:cNvSpPr>
            <a:spLocks noChangeArrowheads="1"/>
          </p:cNvSpPr>
          <p:nvPr/>
        </p:nvSpPr>
        <p:spPr bwMode="auto">
          <a:xfrm>
            <a:off x="4000558" y="1255936"/>
            <a:ext cx="1769666" cy="1631950"/>
          </a:xfrm>
          <a:prstGeom prst="rect">
            <a:avLst/>
          </a:prstGeom>
          <a:noFill/>
          <a:ln w="0">
            <a:solidFill>
              <a:srgbClr val="FFFFFF"/>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60" name="Line 1404"/>
          <p:cNvSpPr>
            <a:spLocks noChangeShapeType="1"/>
          </p:cNvSpPr>
          <p:nvPr/>
        </p:nvSpPr>
        <p:spPr bwMode="auto">
          <a:xfrm>
            <a:off x="4000558" y="2887886"/>
            <a:ext cx="1769666"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61" name="Line 1405"/>
          <p:cNvSpPr>
            <a:spLocks noChangeShapeType="1"/>
          </p:cNvSpPr>
          <p:nvPr/>
        </p:nvSpPr>
        <p:spPr bwMode="auto">
          <a:xfrm flipV="1">
            <a:off x="4000558" y="1255936"/>
            <a:ext cx="0" cy="163195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62" name="Line 1406"/>
          <p:cNvSpPr>
            <a:spLocks noChangeShapeType="1"/>
          </p:cNvSpPr>
          <p:nvPr/>
        </p:nvSpPr>
        <p:spPr bwMode="auto">
          <a:xfrm flipV="1">
            <a:off x="4227570" y="2868836"/>
            <a:ext cx="0" cy="1905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63" name="Rectangle 1407"/>
          <p:cNvSpPr>
            <a:spLocks noChangeArrowheads="1"/>
          </p:cNvSpPr>
          <p:nvPr/>
        </p:nvSpPr>
        <p:spPr bwMode="auto">
          <a:xfrm>
            <a:off x="4206933" y="2906936"/>
            <a:ext cx="41678"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Arial Narrow" pitchFamily="34" charset="0"/>
                <a:cs typeface="Arial" pitchFamily="34" charset="0"/>
              </a:rPr>
              <a:t>5</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964" name="Line 1408"/>
          <p:cNvSpPr>
            <a:spLocks noChangeShapeType="1"/>
          </p:cNvSpPr>
          <p:nvPr/>
        </p:nvSpPr>
        <p:spPr bwMode="auto">
          <a:xfrm flipV="1">
            <a:off x="4509616" y="2868836"/>
            <a:ext cx="0" cy="1905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65" name="Rectangle 1409"/>
          <p:cNvSpPr>
            <a:spLocks noChangeArrowheads="1"/>
          </p:cNvSpPr>
          <p:nvPr/>
        </p:nvSpPr>
        <p:spPr bwMode="auto">
          <a:xfrm>
            <a:off x="4468341" y="2906936"/>
            <a:ext cx="83356"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Arial Narrow" pitchFamily="34" charset="0"/>
                <a:cs typeface="Arial" pitchFamily="34" charset="0"/>
              </a:rPr>
              <a:t>10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966" name="Line 1410"/>
          <p:cNvSpPr>
            <a:spLocks noChangeShapeType="1"/>
          </p:cNvSpPr>
          <p:nvPr/>
        </p:nvSpPr>
        <p:spPr bwMode="auto">
          <a:xfrm flipV="1">
            <a:off x="4798541" y="2868836"/>
            <a:ext cx="0" cy="1905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67" name="Rectangle 1411"/>
          <p:cNvSpPr>
            <a:spLocks noChangeArrowheads="1"/>
          </p:cNvSpPr>
          <p:nvPr/>
        </p:nvSpPr>
        <p:spPr bwMode="auto">
          <a:xfrm>
            <a:off x="4757266" y="2906936"/>
            <a:ext cx="83356"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Arial Narrow" pitchFamily="34" charset="0"/>
                <a:cs typeface="Arial" pitchFamily="34" charset="0"/>
              </a:rPr>
              <a:t>15</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968" name="Line 1412"/>
          <p:cNvSpPr>
            <a:spLocks noChangeShapeType="1"/>
          </p:cNvSpPr>
          <p:nvPr/>
        </p:nvSpPr>
        <p:spPr bwMode="auto">
          <a:xfrm flipV="1">
            <a:off x="5080587" y="2868836"/>
            <a:ext cx="0" cy="1905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69" name="Rectangle 1413"/>
          <p:cNvSpPr>
            <a:spLocks noChangeArrowheads="1"/>
          </p:cNvSpPr>
          <p:nvPr/>
        </p:nvSpPr>
        <p:spPr bwMode="auto">
          <a:xfrm>
            <a:off x="5039312" y="2906936"/>
            <a:ext cx="83356"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Arial Narrow" pitchFamily="34" charset="0"/>
                <a:cs typeface="Arial" pitchFamily="34" charset="0"/>
              </a:rPr>
              <a:t>20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970" name="Line 1414"/>
          <p:cNvSpPr>
            <a:spLocks noChangeShapeType="1"/>
          </p:cNvSpPr>
          <p:nvPr/>
        </p:nvSpPr>
        <p:spPr bwMode="auto">
          <a:xfrm flipV="1">
            <a:off x="5362633" y="2868836"/>
            <a:ext cx="0" cy="1905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71" name="Rectangle 1415"/>
          <p:cNvSpPr>
            <a:spLocks noChangeArrowheads="1"/>
          </p:cNvSpPr>
          <p:nvPr/>
        </p:nvSpPr>
        <p:spPr bwMode="auto">
          <a:xfrm>
            <a:off x="5321358" y="2906936"/>
            <a:ext cx="83356"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Arial Narrow" pitchFamily="34" charset="0"/>
                <a:cs typeface="Arial" pitchFamily="34" charset="0"/>
              </a:rPr>
              <a:t>25</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972" name="Line 1416"/>
          <p:cNvSpPr>
            <a:spLocks noChangeShapeType="1"/>
          </p:cNvSpPr>
          <p:nvPr/>
        </p:nvSpPr>
        <p:spPr bwMode="auto">
          <a:xfrm flipV="1">
            <a:off x="5653278" y="2868836"/>
            <a:ext cx="0" cy="1905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73" name="Rectangle 1417"/>
          <p:cNvSpPr>
            <a:spLocks noChangeArrowheads="1"/>
          </p:cNvSpPr>
          <p:nvPr/>
        </p:nvSpPr>
        <p:spPr bwMode="auto">
          <a:xfrm>
            <a:off x="5612003" y="2906936"/>
            <a:ext cx="83356"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Arial Narrow" pitchFamily="34" charset="0"/>
                <a:cs typeface="Arial" pitchFamily="34" charset="0"/>
              </a:rPr>
              <a:t>30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974" name="Line 1418"/>
          <p:cNvSpPr>
            <a:spLocks noChangeShapeType="1"/>
          </p:cNvSpPr>
          <p:nvPr/>
        </p:nvSpPr>
        <p:spPr bwMode="auto">
          <a:xfrm>
            <a:off x="4000558" y="2887886"/>
            <a:ext cx="13758"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75" name="Rectangle 1419"/>
          <p:cNvSpPr>
            <a:spLocks noChangeArrowheads="1"/>
          </p:cNvSpPr>
          <p:nvPr/>
        </p:nvSpPr>
        <p:spPr bwMode="auto">
          <a:xfrm>
            <a:off x="3904250" y="2837086"/>
            <a:ext cx="65724"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Arial Narrow" pitchFamily="34" charset="0"/>
                <a:cs typeface="Arial" pitchFamily="34" charset="0"/>
              </a:rPr>
              <a:t>-2</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976" name="Line 1420"/>
          <p:cNvSpPr>
            <a:spLocks noChangeShapeType="1"/>
          </p:cNvSpPr>
          <p:nvPr/>
        </p:nvSpPr>
        <p:spPr bwMode="auto">
          <a:xfrm>
            <a:off x="4000558" y="2703736"/>
            <a:ext cx="13758" cy="0"/>
          </a:xfrm>
          <a:prstGeom prst="line">
            <a:avLst/>
          </a:prstGeom>
          <a:noFill/>
          <a:ln w="0">
            <a:solidFill>
              <a:schemeClr val="tx2">
                <a:lumMod val="60000"/>
                <a:lumOff val="40000"/>
              </a:schemeClr>
            </a:solidFill>
            <a:prstDash val="sysDot"/>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77" name="Rectangle 1421"/>
          <p:cNvSpPr>
            <a:spLocks noChangeArrowheads="1"/>
          </p:cNvSpPr>
          <p:nvPr/>
        </p:nvSpPr>
        <p:spPr bwMode="auto">
          <a:xfrm>
            <a:off x="3842337" y="2652936"/>
            <a:ext cx="128240"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Arial Narrow" pitchFamily="34" charset="0"/>
                <a:cs typeface="Arial" pitchFamily="34" charset="0"/>
              </a:rPr>
              <a:t>-1.5</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978" name="Line 1422"/>
          <p:cNvSpPr>
            <a:spLocks noChangeShapeType="1"/>
          </p:cNvSpPr>
          <p:nvPr/>
        </p:nvSpPr>
        <p:spPr bwMode="auto">
          <a:xfrm>
            <a:off x="4000558" y="2519586"/>
            <a:ext cx="13758" cy="0"/>
          </a:xfrm>
          <a:prstGeom prst="line">
            <a:avLst/>
          </a:prstGeom>
          <a:noFill/>
          <a:ln w="0">
            <a:solidFill>
              <a:schemeClr val="tx2">
                <a:lumMod val="60000"/>
                <a:lumOff val="40000"/>
              </a:schemeClr>
            </a:solidFill>
            <a:prstDash val="sysDot"/>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79" name="Rectangle 1423"/>
          <p:cNvSpPr>
            <a:spLocks noChangeArrowheads="1"/>
          </p:cNvSpPr>
          <p:nvPr/>
        </p:nvSpPr>
        <p:spPr bwMode="auto">
          <a:xfrm>
            <a:off x="3904250" y="2468786"/>
            <a:ext cx="65724"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Arial Narrow" pitchFamily="34" charset="0"/>
                <a:cs typeface="Arial" pitchFamily="34" charset="0"/>
              </a:rPr>
              <a:t>-1</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980" name="Line 1424"/>
          <p:cNvSpPr>
            <a:spLocks noChangeShapeType="1"/>
          </p:cNvSpPr>
          <p:nvPr/>
        </p:nvSpPr>
        <p:spPr bwMode="auto">
          <a:xfrm>
            <a:off x="4000558" y="2341786"/>
            <a:ext cx="13758" cy="0"/>
          </a:xfrm>
          <a:prstGeom prst="line">
            <a:avLst/>
          </a:prstGeom>
          <a:noFill/>
          <a:ln w="0">
            <a:solidFill>
              <a:schemeClr val="tx2">
                <a:lumMod val="60000"/>
                <a:lumOff val="40000"/>
              </a:schemeClr>
            </a:solidFill>
            <a:prstDash val="sysDot"/>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81" name="Rectangle 1425"/>
          <p:cNvSpPr>
            <a:spLocks noChangeArrowheads="1"/>
          </p:cNvSpPr>
          <p:nvPr/>
        </p:nvSpPr>
        <p:spPr bwMode="auto">
          <a:xfrm>
            <a:off x="3842337" y="2290986"/>
            <a:ext cx="128240"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Arial Narrow" pitchFamily="34" charset="0"/>
                <a:cs typeface="Arial" pitchFamily="34" charset="0"/>
              </a:rPr>
              <a:t>-0.5</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982" name="Line 1426"/>
          <p:cNvSpPr>
            <a:spLocks noChangeShapeType="1"/>
          </p:cNvSpPr>
          <p:nvPr/>
        </p:nvSpPr>
        <p:spPr bwMode="auto">
          <a:xfrm>
            <a:off x="4000558" y="2157636"/>
            <a:ext cx="13758" cy="0"/>
          </a:xfrm>
          <a:prstGeom prst="line">
            <a:avLst/>
          </a:prstGeom>
          <a:noFill/>
          <a:ln w="0">
            <a:solidFill>
              <a:schemeClr val="tx2">
                <a:lumMod val="60000"/>
                <a:lumOff val="40000"/>
              </a:schemeClr>
            </a:solidFill>
            <a:prstDash val="sysDot"/>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83" name="Rectangle 1427"/>
          <p:cNvSpPr>
            <a:spLocks noChangeArrowheads="1"/>
          </p:cNvSpPr>
          <p:nvPr/>
        </p:nvSpPr>
        <p:spPr bwMode="auto">
          <a:xfrm>
            <a:off x="3931766" y="2106836"/>
            <a:ext cx="41678"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Arial Narrow" pitchFamily="34" charset="0"/>
                <a:cs typeface="Arial" pitchFamily="34" charset="0"/>
              </a:rPr>
              <a:t>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984" name="Line 1428"/>
          <p:cNvSpPr>
            <a:spLocks noChangeShapeType="1"/>
          </p:cNvSpPr>
          <p:nvPr/>
        </p:nvSpPr>
        <p:spPr bwMode="auto">
          <a:xfrm>
            <a:off x="4000558" y="1979836"/>
            <a:ext cx="13758" cy="0"/>
          </a:xfrm>
          <a:prstGeom prst="line">
            <a:avLst/>
          </a:prstGeom>
          <a:noFill/>
          <a:ln w="0">
            <a:solidFill>
              <a:schemeClr val="tx2">
                <a:lumMod val="60000"/>
                <a:lumOff val="40000"/>
              </a:schemeClr>
            </a:solidFill>
            <a:prstDash val="sysDot"/>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85" name="Rectangle 1429"/>
          <p:cNvSpPr>
            <a:spLocks noChangeArrowheads="1"/>
          </p:cNvSpPr>
          <p:nvPr/>
        </p:nvSpPr>
        <p:spPr bwMode="auto">
          <a:xfrm>
            <a:off x="3869854" y="1929036"/>
            <a:ext cx="104196"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Arial Narrow" pitchFamily="34" charset="0"/>
                <a:cs typeface="Arial" pitchFamily="34" charset="0"/>
              </a:rPr>
              <a:t>0.5</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986" name="Line 1430"/>
          <p:cNvSpPr>
            <a:spLocks noChangeShapeType="1"/>
          </p:cNvSpPr>
          <p:nvPr/>
        </p:nvSpPr>
        <p:spPr bwMode="auto">
          <a:xfrm>
            <a:off x="4000558" y="1795686"/>
            <a:ext cx="13758" cy="0"/>
          </a:xfrm>
          <a:prstGeom prst="line">
            <a:avLst/>
          </a:prstGeom>
          <a:noFill/>
          <a:ln w="0">
            <a:solidFill>
              <a:schemeClr val="tx2">
                <a:lumMod val="60000"/>
                <a:lumOff val="40000"/>
              </a:schemeClr>
            </a:solidFill>
            <a:prstDash val="sysDot"/>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87" name="Rectangle 1431"/>
          <p:cNvSpPr>
            <a:spLocks noChangeArrowheads="1"/>
          </p:cNvSpPr>
          <p:nvPr/>
        </p:nvSpPr>
        <p:spPr bwMode="auto">
          <a:xfrm>
            <a:off x="3931766" y="1744886"/>
            <a:ext cx="41678"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Arial Narrow" pitchFamily="34" charset="0"/>
                <a:cs typeface="Arial" pitchFamily="34" charset="0"/>
              </a:rPr>
              <a:t>1</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988" name="Line 1432"/>
          <p:cNvSpPr>
            <a:spLocks noChangeShapeType="1"/>
          </p:cNvSpPr>
          <p:nvPr/>
        </p:nvSpPr>
        <p:spPr bwMode="auto">
          <a:xfrm>
            <a:off x="4000558" y="1617886"/>
            <a:ext cx="13758" cy="0"/>
          </a:xfrm>
          <a:prstGeom prst="line">
            <a:avLst/>
          </a:prstGeom>
          <a:noFill/>
          <a:ln w="0">
            <a:solidFill>
              <a:schemeClr val="tx2">
                <a:lumMod val="60000"/>
                <a:lumOff val="40000"/>
              </a:schemeClr>
            </a:solidFill>
            <a:prstDash val="sysDot"/>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89" name="Rectangle 1433"/>
          <p:cNvSpPr>
            <a:spLocks noChangeArrowheads="1"/>
          </p:cNvSpPr>
          <p:nvPr/>
        </p:nvSpPr>
        <p:spPr bwMode="auto">
          <a:xfrm>
            <a:off x="3869854" y="1567086"/>
            <a:ext cx="104196"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Arial Narrow" pitchFamily="34" charset="0"/>
                <a:cs typeface="Arial" pitchFamily="34" charset="0"/>
              </a:rPr>
              <a:t>1.5</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990" name="Line 1434"/>
          <p:cNvSpPr>
            <a:spLocks noChangeShapeType="1"/>
          </p:cNvSpPr>
          <p:nvPr/>
        </p:nvSpPr>
        <p:spPr bwMode="auto">
          <a:xfrm>
            <a:off x="4000558" y="1433736"/>
            <a:ext cx="13758" cy="0"/>
          </a:xfrm>
          <a:prstGeom prst="line">
            <a:avLst/>
          </a:prstGeom>
          <a:noFill/>
          <a:ln w="0">
            <a:solidFill>
              <a:schemeClr val="tx2">
                <a:lumMod val="60000"/>
                <a:lumOff val="40000"/>
              </a:schemeClr>
            </a:solidFill>
            <a:prstDash val="sysDot"/>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91" name="Rectangle 1435"/>
          <p:cNvSpPr>
            <a:spLocks noChangeArrowheads="1"/>
          </p:cNvSpPr>
          <p:nvPr/>
        </p:nvSpPr>
        <p:spPr bwMode="auto">
          <a:xfrm>
            <a:off x="3931766" y="1382936"/>
            <a:ext cx="41678"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Arial Narrow" pitchFamily="34" charset="0"/>
                <a:cs typeface="Arial" pitchFamily="34" charset="0"/>
              </a:rPr>
              <a:t>2</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992" name="Line 1436"/>
          <p:cNvSpPr>
            <a:spLocks noChangeShapeType="1"/>
          </p:cNvSpPr>
          <p:nvPr/>
        </p:nvSpPr>
        <p:spPr bwMode="auto">
          <a:xfrm>
            <a:off x="4000558" y="1255936"/>
            <a:ext cx="13758"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93" name="Rectangle 1437"/>
          <p:cNvSpPr>
            <a:spLocks noChangeArrowheads="1"/>
          </p:cNvSpPr>
          <p:nvPr/>
        </p:nvSpPr>
        <p:spPr bwMode="auto">
          <a:xfrm>
            <a:off x="3869854" y="1205136"/>
            <a:ext cx="104196"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Arial Narrow" pitchFamily="34" charset="0"/>
                <a:cs typeface="Arial" pitchFamily="34" charset="0"/>
              </a:rPr>
              <a:t>2.5</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994" name="Freeform 1438"/>
          <p:cNvSpPr>
            <a:spLocks/>
          </p:cNvSpPr>
          <p:nvPr/>
        </p:nvSpPr>
        <p:spPr bwMode="auto">
          <a:xfrm>
            <a:off x="4000558" y="2170336"/>
            <a:ext cx="1769666" cy="361950"/>
          </a:xfrm>
          <a:custGeom>
            <a:avLst/>
            <a:gdLst>
              <a:gd name="T0" fmla="*/ 0 w 1029"/>
              <a:gd name="T1" fmla="*/ 0 h 228"/>
              <a:gd name="T2" fmla="*/ 32 w 1029"/>
              <a:gd name="T3" fmla="*/ 20 h 228"/>
              <a:gd name="T4" fmla="*/ 64 w 1029"/>
              <a:gd name="T5" fmla="*/ 72 h 228"/>
              <a:gd name="T6" fmla="*/ 96 w 1029"/>
              <a:gd name="T7" fmla="*/ 100 h 228"/>
              <a:gd name="T8" fmla="*/ 132 w 1029"/>
              <a:gd name="T9" fmla="*/ 120 h 228"/>
              <a:gd name="T10" fmla="*/ 164 w 1029"/>
              <a:gd name="T11" fmla="*/ 136 h 228"/>
              <a:gd name="T12" fmla="*/ 196 w 1029"/>
              <a:gd name="T13" fmla="*/ 148 h 228"/>
              <a:gd name="T14" fmla="*/ 232 w 1029"/>
              <a:gd name="T15" fmla="*/ 160 h 228"/>
              <a:gd name="T16" fmla="*/ 264 w 1029"/>
              <a:gd name="T17" fmla="*/ 168 h 228"/>
              <a:gd name="T18" fmla="*/ 296 w 1029"/>
              <a:gd name="T19" fmla="*/ 172 h 228"/>
              <a:gd name="T20" fmla="*/ 328 w 1029"/>
              <a:gd name="T21" fmla="*/ 176 h 228"/>
              <a:gd name="T22" fmla="*/ 364 w 1029"/>
              <a:gd name="T23" fmla="*/ 180 h 228"/>
              <a:gd name="T24" fmla="*/ 396 w 1029"/>
              <a:gd name="T25" fmla="*/ 184 h 228"/>
              <a:gd name="T26" fmla="*/ 428 w 1029"/>
              <a:gd name="T27" fmla="*/ 188 h 228"/>
              <a:gd name="T28" fmla="*/ 464 w 1029"/>
              <a:gd name="T29" fmla="*/ 192 h 228"/>
              <a:gd name="T30" fmla="*/ 496 w 1029"/>
              <a:gd name="T31" fmla="*/ 200 h 228"/>
              <a:gd name="T32" fmla="*/ 528 w 1029"/>
              <a:gd name="T33" fmla="*/ 200 h 228"/>
              <a:gd name="T34" fmla="*/ 560 w 1029"/>
              <a:gd name="T35" fmla="*/ 204 h 228"/>
              <a:gd name="T36" fmla="*/ 596 w 1029"/>
              <a:gd name="T37" fmla="*/ 204 h 228"/>
              <a:gd name="T38" fmla="*/ 628 w 1029"/>
              <a:gd name="T39" fmla="*/ 208 h 228"/>
              <a:gd name="T40" fmla="*/ 660 w 1029"/>
              <a:gd name="T41" fmla="*/ 208 h 228"/>
              <a:gd name="T42" fmla="*/ 696 w 1029"/>
              <a:gd name="T43" fmla="*/ 212 h 228"/>
              <a:gd name="T44" fmla="*/ 728 w 1029"/>
              <a:gd name="T45" fmla="*/ 212 h 228"/>
              <a:gd name="T46" fmla="*/ 760 w 1029"/>
              <a:gd name="T47" fmla="*/ 216 h 228"/>
              <a:gd name="T48" fmla="*/ 792 w 1029"/>
              <a:gd name="T49" fmla="*/ 216 h 228"/>
              <a:gd name="T50" fmla="*/ 828 w 1029"/>
              <a:gd name="T51" fmla="*/ 220 h 228"/>
              <a:gd name="T52" fmla="*/ 861 w 1029"/>
              <a:gd name="T53" fmla="*/ 220 h 228"/>
              <a:gd name="T54" fmla="*/ 893 w 1029"/>
              <a:gd name="T55" fmla="*/ 224 h 228"/>
              <a:gd name="T56" fmla="*/ 929 w 1029"/>
              <a:gd name="T57" fmla="*/ 228 h 228"/>
              <a:gd name="T58" fmla="*/ 961 w 1029"/>
              <a:gd name="T59" fmla="*/ 228 h 228"/>
              <a:gd name="T60" fmla="*/ 993 w 1029"/>
              <a:gd name="T61" fmla="*/ 228 h 228"/>
              <a:gd name="T62" fmla="*/ 1029 w 1029"/>
              <a:gd name="T63" fmla="*/ 224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228">
                <a:moveTo>
                  <a:pt x="0" y="0"/>
                </a:moveTo>
                <a:lnTo>
                  <a:pt x="32" y="20"/>
                </a:lnTo>
                <a:lnTo>
                  <a:pt x="64" y="72"/>
                </a:lnTo>
                <a:lnTo>
                  <a:pt x="96" y="100"/>
                </a:lnTo>
                <a:lnTo>
                  <a:pt x="132" y="120"/>
                </a:lnTo>
                <a:lnTo>
                  <a:pt x="164" y="136"/>
                </a:lnTo>
                <a:lnTo>
                  <a:pt x="196" y="148"/>
                </a:lnTo>
                <a:lnTo>
                  <a:pt x="232" y="160"/>
                </a:lnTo>
                <a:lnTo>
                  <a:pt x="264" y="168"/>
                </a:lnTo>
                <a:lnTo>
                  <a:pt x="296" y="172"/>
                </a:lnTo>
                <a:lnTo>
                  <a:pt x="328" y="176"/>
                </a:lnTo>
                <a:lnTo>
                  <a:pt x="364" y="180"/>
                </a:lnTo>
                <a:lnTo>
                  <a:pt x="396" y="184"/>
                </a:lnTo>
                <a:lnTo>
                  <a:pt x="428" y="188"/>
                </a:lnTo>
                <a:lnTo>
                  <a:pt x="464" y="192"/>
                </a:lnTo>
                <a:lnTo>
                  <a:pt x="496" y="200"/>
                </a:lnTo>
                <a:lnTo>
                  <a:pt x="528" y="200"/>
                </a:lnTo>
                <a:lnTo>
                  <a:pt x="560" y="204"/>
                </a:lnTo>
                <a:lnTo>
                  <a:pt x="596" y="204"/>
                </a:lnTo>
                <a:lnTo>
                  <a:pt x="628" y="208"/>
                </a:lnTo>
                <a:lnTo>
                  <a:pt x="660" y="208"/>
                </a:lnTo>
                <a:lnTo>
                  <a:pt x="696" y="212"/>
                </a:lnTo>
                <a:lnTo>
                  <a:pt x="728" y="212"/>
                </a:lnTo>
                <a:lnTo>
                  <a:pt x="760" y="216"/>
                </a:lnTo>
                <a:lnTo>
                  <a:pt x="792" y="216"/>
                </a:lnTo>
                <a:lnTo>
                  <a:pt x="828" y="220"/>
                </a:lnTo>
                <a:lnTo>
                  <a:pt x="861" y="220"/>
                </a:lnTo>
                <a:lnTo>
                  <a:pt x="893" y="224"/>
                </a:lnTo>
                <a:lnTo>
                  <a:pt x="929" y="228"/>
                </a:lnTo>
                <a:lnTo>
                  <a:pt x="961" y="228"/>
                </a:lnTo>
                <a:lnTo>
                  <a:pt x="993" y="228"/>
                </a:lnTo>
                <a:lnTo>
                  <a:pt x="1029" y="224"/>
                </a:lnTo>
              </a:path>
            </a:pathLst>
          </a:custGeom>
          <a:noFill/>
          <a:ln w="0">
            <a:solidFill>
              <a:schemeClr val="tx2">
                <a:lumMod val="60000"/>
                <a:lumOff val="40000"/>
              </a:schemeClr>
            </a:solidFill>
            <a:prstDash val="sysDot"/>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95" name="Freeform 1439"/>
          <p:cNvSpPr>
            <a:spLocks/>
          </p:cNvSpPr>
          <p:nvPr/>
        </p:nvSpPr>
        <p:spPr bwMode="auto">
          <a:xfrm>
            <a:off x="4000558" y="2183036"/>
            <a:ext cx="1769666" cy="279400"/>
          </a:xfrm>
          <a:custGeom>
            <a:avLst/>
            <a:gdLst>
              <a:gd name="T0" fmla="*/ 0 w 1029"/>
              <a:gd name="T1" fmla="*/ 0 h 176"/>
              <a:gd name="T2" fmla="*/ 32 w 1029"/>
              <a:gd name="T3" fmla="*/ 8 h 176"/>
              <a:gd name="T4" fmla="*/ 64 w 1029"/>
              <a:gd name="T5" fmla="*/ 28 h 176"/>
              <a:gd name="T6" fmla="*/ 96 w 1029"/>
              <a:gd name="T7" fmla="*/ 48 h 176"/>
              <a:gd name="T8" fmla="*/ 132 w 1029"/>
              <a:gd name="T9" fmla="*/ 72 h 176"/>
              <a:gd name="T10" fmla="*/ 164 w 1029"/>
              <a:gd name="T11" fmla="*/ 92 h 176"/>
              <a:gd name="T12" fmla="*/ 196 w 1029"/>
              <a:gd name="T13" fmla="*/ 108 h 176"/>
              <a:gd name="T14" fmla="*/ 232 w 1029"/>
              <a:gd name="T15" fmla="*/ 120 h 176"/>
              <a:gd name="T16" fmla="*/ 264 w 1029"/>
              <a:gd name="T17" fmla="*/ 128 h 176"/>
              <a:gd name="T18" fmla="*/ 296 w 1029"/>
              <a:gd name="T19" fmla="*/ 132 h 176"/>
              <a:gd name="T20" fmla="*/ 328 w 1029"/>
              <a:gd name="T21" fmla="*/ 140 h 176"/>
              <a:gd name="T22" fmla="*/ 364 w 1029"/>
              <a:gd name="T23" fmla="*/ 144 h 176"/>
              <a:gd name="T24" fmla="*/ 396 w 1029"/>
              <a:gd name="T25" fmla="*/ 144 h 176"/>
              <a:gd name="T26" fmla="*/ 428 w 1029"/>
              <a:gd name="T27" fmla="*/ 148 h 176"/>
              <a:gd name="T28" fmla="*/ 464 w 1029"/>
              <a:gd name="T29" fmla="*/ 152 h 176"/>
              <a:gd name="T30" fmla="*/ 496 w 1029"/>
              <a:gd name="T31" fmla="*/ 152 h 176"/>
              <a:gd name="T32" fmla="*/ 528 w 1029"/>
              <a:gd name="T33" fmla="*/ 156 h 176"/>
              <a:gd name="T34" fmla="*/ 560 w 1029"/>
              <a:gd name="T35" fmla="*/ 156 h 176"/>
              <a:gd name="T36" fmla="*/ 596 w 1029"/>
              <a:gd name="T37" fmla="*/ 160 h 176"/>
              <a:gd name="T38" fmla="*/ 628 w 1029"/>
              <a:gd name="T39" fmla="*/ 160 h 176"/>
              <a:gd name="T40" fmla="*/ 660 w 1029"/>
              <a:gd name="T41" fmla="*/ 160 h 176"/>
              <a:gd name="T42" fmla="*/ 696 w 1029"/>
              <a:gd name="T43" fmla="*/ 164 h 176"/>
              <a:gd name="T44" fmla="*/ 728 w 1029"/>
              <a:gd name="T45" fmla="*/ 164 h 176"/>
              <a:gd name="T46" fmla="*/ 760 w 1029"/>
              <a:gd name="T47" fmla="*/ 168 h 176"/>
              <a:gd name="T48" fmla="*/ 792 w 1029"/>
              <a:gd name="T49" fmla="*/ 168 h 176"/>
              <a:gd name="T50" fmla="*/ 828 w 1029"/>
              <a:gd name="T51" fmla="*/ 172 h 176"/>
              <a:gd name="T52" fmla="*/ 861 w 1029"/>
              <a:gd name="T53" fmla="*/ 172 h 176"/>
              <a:gd name="T54" fmla="*/ 893 w 1029"/>
              <a:gd name="T55" fmla="*/ 172 h 176"/>
              <a:gd name="T56" fmla="*/ 929 w 1029"/>
              <a:gd name="T57" fmla="*/ 172 h 176"/>
              <a:gd name="T58" fmla="*/ 961 w 1029"/>
              <a:gd name="T59" fmla="*/ 172 h 176"/>
              <a:gd name="T60" fmla="*/ 993 w 1029"/>
              <a:gd name="T61" fmla="*/ 176 h 176"/>
              <a:gd name="T62" fmla="*/ 1029 w 1029"/>
              <a:gd name="T63" fmla="*/ 17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176">
                <a:moveTo>
                  <a:pt x="0" y="0"/>
                </a:moveTo>
                <a:lnTo>
                  <a:pt x="32" y="8"/>
                </a:lnTo>
                <a:lnTo>
                  <a:pt x="64" y="28"/>
                </a:lnTo>
                <a:lnTo>
                  <a:pt x="96" y="48"/>
                </a:lnTo>
                <a:lnTo>
                  <a:pt x="132" y="72"/>
                </a:lnTo>
                <a:lnTo>
                  <a:pt x="164" y="92"/>
                </a:lnTo>
                <a:lnTo>
                  <a:pt x="196" y="108"/>
                </a:lnTo>
                <a:lnTo>
                  <a:pt x="232" y="120"/>
                </a:lnTo>
                <a:lnTo>
                  <a:pt x="264" y="128"/>
                </a:lnTo>
                <a:lnTo>
                  <a:pt x="296" y="132"/>
                </a:lnTo>
                <a:lnTo>
                  <a:pt x="328" y="140"/>
                </a:lnTo>
                <a:lnTo>
                  <a:pt x="364" y="144"/>
                </a:lnTo>
                <a:lnTo>
                  <a:pt x="396" y="144"/>
                </a:lnTo>
                <a:lnTo>
                  <a:pt x="428" y="148"/>
                </a:lnTo>
                <a:lnTo>
                  <a:pt x="464" y="152"/>
                </a:lnTo>
                <a:lnTo>
                  <a:pt x="496" y="152"/>
                </a:lnTo>
                <a:lnTo>
                  <a:pt x="528" y="156"/>
                </a:lnTo>
                <a:lnTo>
                  <a:pt x="560" y="156"/>
                </a:lnTo>
                <a:lnTo>
                  <a:pt x="596" y="160"/>
                </a:lnTo>
                <a:lnTo>
                  <a:pt x="628" y="160"/>
                </a:lnTo>
                <a:lnTo>
                  <a:pt x="660" y="160"/>
                </a:lnTo>
                <a:lnTo>
                  <a:pt x="696" y="164"/>
                </a:lnTo>
                <a:lnTo>
                  <a:pt x="728" y="164"/>
                </a:lnTo>
                <a:lnTo>
                  <a:pt x="760" y="168"/>
                </a:lnTo>
                <a:lnTo>
                  <a:pt x="792" y="168"/>
                </a:lnTo>
                <a:lnTo>
                  <a:pt x="828" y="172"/>
                </a:lnTo>
                <a:lnTo>
                  <a:pt x="861" y="172"/>
                </a:lnTo>
                <a:lnTo>
                  <a:pt x="893" y="172"/>
                </a:lnTo>
                <a:lnTo>
                  <a:pt x="929" y="172"/>
                </a:lnTo>
                <a:lnTo>
                  <a:pt x="961" y="172"/>
                </a:lnTo>
                <a:lnTo>
                  <a:pt x="993" y="176"/>
                </a:lnTo>
                <a:lnTo>
                  <a:pt x="1029" y="176"/>
                </a:lnTo>
              </a:path>
            </a:pathLst>
          </a:custGeom>
          <a:noFill/>
          <a:ln w="0">
            <a:solidFill>
              <a:schemeClr val="tx2">
                <a:lumMod val="60000"/>
                <a:lumOff val="40000"/>
              </a:schemeClr>
            </a:solidFill>
            <a:prstDash val="sysDot"/>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96" name="Freeform 1440"/>
          <p:cNvSpPr>
            <a:spLocks/>
          </p:cNvSpPr>
          <p:nvPr/>
        </p:nvSpPr>
        <p:spPr bwMode="auto">
          <a:xfrm>
            <a:off x="4000558" y="2221136"/>
            <a:ext cx="1769666" cy="584200"/>
          </a:xfrm>
          <a:custGeom>
            <a:avLst/>
            <a:gdLst>
              <a:gd name="T0" fmla="*/ 0 w 1029"/>
              <a:gd name="T1" fmla="*/ 0 h 368"/>
              <a:gd name="T2" fmla="*/ 32 w 1029"/>
              <a:gd name="T3" fmla="*/ 32 h 368"/>
              <a:gd name="T4" fmla="*/ 64 w 1029"/>
              <a:gd name="T5" fmla="*/ 100 h 368"/>
              <a:gd name="T6" fmla="*/ 96 w 1029"/>
              <a:gd name="T7" fmla="*/ 156 h 368"/>
              <a:gd name="T8" fmla="*/ 132 w 1029"/>
              <a:gd name="T9" fmla="*/ 204 h 368"/>
              <a:gd name="T10" fmla="*/ 164 w 1029"/>
              <a:gd name="T11" fmla="*/ 236 h 368"/>
              <a:gd name="T12" fmla="*/ 196 w 1029"/>
              <a:gd name="T13" fmla="*/ 264 h 368"/>
              <a:gd name="T14" fmla="*/ 232 w 1029"/>
              <a:gd name="T15" fmla="*/ 288 h 368"/>
              <a:gd name="T16" fmla="*/ 264 w 1029"/>
              <a:gd name="T17" fmla="*/ 304 h 368"/>
              <a:gd name="T18" fmla="*/ 296 w 1029"/>
              <a:gd name="T19" fmla="*/ 312 h 368"/>
              <a:gd name="T20" fmla="*/ 328 w 1029"/>
              <a:gd name="T21" fmla="*/ 320 h 368"/>
              <a:gd name="T22" fmla="*/ 364 w 1029"/>
              <a:gd name="T23" fmla="*/ 324 h 368"/>
              <a:gd name="T24" fmla="*/ 396 w 1029"/>
              <a:gd name="T25" fmla="*/ 328 h 368"/>
              <a:gd name="T26" fmla="*/ 428 w 1029"/>
              <a:gd name="T27" fmla="*/ 332 h 368"/>
              <a:gd name="T28" fmla="*/ 464 w 1029"/>
              <a:gd name="T29" fmla="*/ 332 h 368"/>
              <a:gd name="T30" fmla="*/ 496 w 1029"/>
              <a:gd name="T31" fmla="*/ 336 h 368"/>
              <a:gd name="T32" fmla="*/ 528 w 1029"/>
              <a:gd name="T33" fmla="*/ 340 h 368"/>
              <a:gd name="T34" fmla="*/ 560 w 1029"/>
              <a:gd name="T35" fmla="*/ 340 h 368"/>
              <a:gd name="T36" fmla="*/ 596 w 1029"/>
              <a:gd name="T37" fmla="*/ 344 h 368"/>
              <a:gd name="T38" fmla="*/ 628 w 1029"/>
              <a:gd name="T39" fmla="*/ 348 h 368"/>
              <a:gd name="T40" fmla="*/ 660 w 1029"/>
              <a:gd name="T41" fmla="*/ 352 h 368"/>
              <a:gd name="T42" fmla="*/ 696 w 1029"/>
              <a:gd name="T43" fmla="*/ 352 h 368"/>
              <a:gd name="T44" fmla="*/ 728 w 1029"/>
              <a:gd name="T45" fmla="*/ 356 h 368"/>
              <a:gd name="T46" fmla="*/ 760 w 1029"/>
              <a:gd name="T47" fmla="*/ 356 h 368"/>
              <a:gd name="T48" fmla="*/ 792 w 1029"/>
              <a:gd name="T49" fmla="*/ 360 h 368"/>
              <a:gd name="T50" fmla="*/ 828 w 1029"/>
              <a:gd name="T51" fmla="*/ 360 h 368"/>
              <a:gd name="T52" fmla="*/ 861 w 1029"/>
              <a:gd name="T53" fmla="*/ 360 h 368"/>
              <a:gd name="T54" fmla="*/ 893 w 1029"/>
              <a:gd name="T55" fmla="*/ 364 h 368"/>
              <a:gd name="T56" fmla="*/ 929 w 1029"/>
              <a:gd name="T57" fmla="*/ 364 h 368"/>
              <a:gd name="T58" fmla="*/ 961 w 1029"/>
              <a:gd name="T59" fmla="*/ 364 h 368"/>
              <a:gd name="T60" fmla="*/ 993 w 1029"/>
              <a:gd name="T61" fmla="*/ 364 h 368"/>
              <a:gd name="T62" fmla="*/ 1029 w 1029"/>
              <a:gd name="T63" fmla="*/ 368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368">
                <a:moveTo>
                  <a:pt x="0" y="0"/>
                </a:moveTo>
                <a:lnTo>
                  <a:pt x="32" y="32"/>
                </a:lnTo>
                <a:lnTo>
                  <a:pt x="64" y="100"/>
                </a:lnTo>
                <a:lnTo>
                  <a:pt x="96" y="156"/>
                </a:lnTo>
                <a:lnTo>
                  <a:pt x="132" y="204"/>
                </a:lnTo>
                <a:lnTo>
                  <a:pt x="164" y="236"/>
                </a:lnTo>
                <a:lnTo>
                  <a:pt x="196" y="264"/>
                </a:lnTo>
                <a:lnTo>
                  <a:pt x="232" y="288"/>
                </a:lnTo>
                <a:lnTo>
                  <a:pt x="264" y="304"/>
                </a:lnTo>
                <a:lnTo>
                  <a:pt x="296" y="312"/>
                </a:lnTo>
                <a:lnTo>
                  <a:pt x="328" y="320"/>
                </a:lnTo>
                <a:lnTo>
                  <a:pt x="364" y="324"/>
                </a:lnTo>
                <a:lnTo>
                  <a:pt x="396" y="328"/>
                </a:lnTo>
                <a:lnTo>
                  <a:pt x="428" y="332"/>
                </a:lnTo>
                <a:lnTo>
                  <a:pt x="464" y="332"/>
                </a:lnTo>
                <a:lnTo>
                  <a:pt x="496" y="336"/>
                </a:lnTo>
                <a:lnTo>
                  <a:pt x="528" y="340"/>
                </a:lnTo>
                <a:lnTo>
                  <a:pt x="560" y="340"/>
                </a:lnTo>
                <a:lnTo>
                  <a:pt x="596" y="344"/>
                </a:lnTo>
                <a:lnTo>
                  <a:pt x="628" y="348"/>
                </a:lnTo>
                <a:lnTo>
                  <a:pt x="660" y="352"/>
                </a:lnTo>
                <a:lnTo>
                  <a:pt x="696" y="352"/>
                </a:lnTo>
                <a:lnTo>
                  <a:pt x="728" y="356"/>
                </a:lnTo>
                <a:lnTo>
                  <a:pt x="760" y="356"/>
                </a:lnTo>
                <a:lnTo>
                  <a:pt x="792" y="360"/>
                </a:lnTo>
                <a:lnTo>
                  <a:pt x="828" y="360"/>
                </a:lnTo>
                <a:lnTo>
                  <a:pt x="861" y="360"/>
                </a:lnTo>
                <a:lnTo>
                  <a:pt x="893" y="364"/>
                </a:lnTo>
                <a:lnTo>
                  <a:pt x="929" y="364"/>
                </a:lnTo>
                <a:lnTo>
                  <a:pt x="961" y="364"/>
                </a:lnTo>
                <a:lnTo>
                  <a:pt x="993" y="364"/>
                </a:lnTo>
                <a:lnTo>
                  <a:pt x="1029" y="368"/>
                </a:lnTo>
              </a:path>
            </a:pathLst>
          </a:custGeom>
          <a:noFill/>
          <a:ln w="0">
            <a:solidFill>
              <a:schemeClr val="tx2">
                <a:lumMod val="60000"/>
                <a:lumOff val="40000"/>
              </a:schemeClr>
            </a:solidFill>
            <a:prstDash val="sysDot"/>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97" name="Freeform 1441"/>
          <p:cNvSpPr>
            <a:spLocks/>
          </p:cNvSpPr>
          <p:nvPr/>
        </p:nvSpPr>
        <p:spPr bwMode="auto">
          <a:xfrm>
            <a:off x="4000558" y="2157636"/>
            <a:ext cx="1769666" cy="50800"/>
          </a:xfrm>
          <a:custGeom>
            <a:avLst/>
            <a:gdLst>
              <a:gd name="T0" fmla="*/ 0 w 1029"/>
              <a:gd name="T1" fmla="*/ 20 h 32"/>
              <a:gd name="T2" fmla="*/ 32 w 1029"/>
              <a:gd name="T3" fmla="*/ 20 h 32"/>
              <a:gd name="T4" fmla="*/ 64 w 1029"/>
              <a:gd name="T5" fmla="*/ 28 h 32"/>
              <a:gd name="T6" fmla="*/ 96 w 1029"/>
              <a:gd name="T7" fmla="*/ 32 h 32"/>
              <a:gd name="T8" fmla="*/ 132 w 1029"/>
              <a:gd name="T9" fmla="*/ 32 h 32"/>
              <a:gd name="T10" fmla="*/ 164 w 1029"/>
              <a:gd name="T11" fmla="*/ 28 h 32"/>
              <a:gd name="T12" fmla="*/ 196 w 1029"/>
              <a:gd name="T13" fmla="*/ 24 h 32"/>
              <a:gd name="T14" fmla="*/ 232 w 1029"/>
              <a:gd name="T15" fmla="*/ 20 h 32"/>
              <a:gd name="T16" fmla="*/ 264 w 1029"/>
              <a:gd name="T17" fmla="*/ 16 h 32"/>
              <a:gd name="T18" fmla="*/ 296 w 1029"/>
              <a:gd name="T19" fmla="*/ 12 h 32"/>
              <a:gd name="T20" fmla="*/ 328 w 1029"/>
              <a:gd name="T21" fmla="*/ 12 h 32"/>
              <a:gd name="T22" fmla="*/ 364 w 1029"/>
              <a:gd name="T23" fmla="*/ 8 h 32"/>
              <a:gd name="T24" fmla="*/ 396 w 1029"/>
              <a:gd name="T25" fmla="*/ 8 h 32"/>
              <a:gd name="T26" fmla="*/ 428 w 1029"/>
              <a:gd name="T27" fmla="*/ 8 h 32"/>
              <a:gd name="T28" fmla="*/ 464 w 1029"/>
              <a:gd name="T29" fmla="*/ 4 h 32"/>
              <a:gd name="T30" fmla="*/ 496 w 1029"/>
              <a:gd name="T31" fmla="*/ 4 h 32"/>
              <a:gd name="T32" fmla="*/ 528 w 1029"/>
              <a:gd name="T33" fmla="*/ 4 h 32"/>
              <a:gd name="T34" fmla="*/ 560 w 1029"/>
              <a:gd name="T35" fmla="*/ 4 h 32"/>
              <a:gd name="T36" fmla="*/ 596 w 1029"/>
              <a:gd name="T37" fmla="*/ 4 h 32"/>
              <a:gd name="T38" fmla="*/ 628 w 1029"/>
              <a:gd name="T39" fmla="*/ 4 h 32"/>
              <a:gd name="T40" fmla="*/ 660 w 1029"/>
              <a:gd name="T41" fmla="*/ 4 h 32"/>
              <a:gd name="T42" fmla="*/ 696 w 1029"/>
              <a:gd name="T43" fmla="*/ 4 h 32"/>
              <a:gd name="T44" fmla="*/ 728 w 1029"/>
              <a:gd name="T45" fmla="*/ 4 h 32"/>
              <a:gd name="T46" fmla="*/ 760 w 1029"/>
              <a:gd name="T47" fmla="*/ 4 h 32"/>
              <a:gd name="T48" fmla="*/ 792 w 1029"/>
              <a:gd name="T49" fmla="*/ 0 h 32"/>
              <a:gd name="T50" fmla="*/ 828 w 1029"/>
              <a:gd name="T51" fmla="*/ 0 h 32"/>
              <a:gd name="T52" fmla="*/ 861 w 1029"/>
              <a:gd name="T53" fmla="*/ 0 h 32"/>
              <a:gd name="T54" fmla="*/ 893 w 1029"/>
              <a:gd name="T55" fmla="*/ 0 h 32"/>
              <a:gd name="T56" fmla="*/ 929 w 1029"/>
              <a:gd name="T57" fmla="*/ 0 h 32"/>
              <a:gd name="T58" fmla="*/ 961 w 1029"/>
              <a:gd name="T59" fmla="*/ 0 h 32"/>
              <a:gd name="T60" fmla="*/ 993 w 1029"/>
              <a:gd name="T61" fmla="*/ 0 h 32"/>
              <a:gd name="T62" fmla="*/ 1029 w 1029"/>
              <a:gd name="T63"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32">
                <a:moveTo>
                  <a:pt x="0" y="20"/>
                </a:moveTo>
                <a:lnTo>
                  <a:pt x="32" y="20"/>
                </a:lnTo>
                <a:lnTo>
                  <a:pt x="64" y="28"/>
                </a:lnTo>
                <a:lnTo>
                  <a:pt x="96" y="32"/>
                </a:lnTo>
                <a:lnTo>
                  <a:pt x="132" y="32"/>
                </a:lnTo>
                <a:lnTo>
                  <a:pt x="164" y="28"/>
                </a:lnTo>
                <a:lnTo>
                  <a:pt x="196" y="24"/>
                </a:lnTo>
                <a:lnTo>
                  <a:pt x="232" y="20"/>
                </a:lnTo>
                <a:lnTo>
                  <a:pt x="264" y="16"/>
                </a:lnTo>
                <a:lnTo>
                  <a:pt x="296" y="12"/>
                </a:lnTo>
                <a:lnTo>
                  <a:pt x="328" y="12"/>
                </a:lnTo>
                <a:lnTo>
                  <a:pt x="364" y="8"/>
                </a:lnTo>
                <a:lnTo>
                  <a:pt x="396" y="8"/>
                </a:lnTo>
                <a:lnTo>
                  <a:pt x="428" y="8"/>
                </a:lnTo>
                <a:lnTo>
                  <a:pt x="464" y="4"/>
                </a:lnTo>
                <a:lnTo>
                  <a:pt x="496" y="4"/>
                </a:lnTo>
                <a:lnTo>
                  <a:pt x="528" y="4"/>
                </a:lnTo>
                <a:lnTo>
                  <a:pt x="560" y="4"/>
                </a:lnTo>
                <a:lnTo>
                  <a:pt x="596" y="4"/>
                </a:lnTo>
                <a:lnTo>
                  <a:pt x="628" y="4"/>
                </a:lnTo>
                <a:lnTo>
                  <a:pt x="660" y="4"/>
                </a:lnTo>
                <a:lnTo>
                  <a:pt x="696" y="4"/>
                </a:lnTo>
                <a:lnTo>
                  <a:pt x="728" y="4"/>
                </a:lnTo>
                <a:lnTo>
                  <a:pt x="760" y="4"/>
                </a:lnTo>
                <a:lnTo>
                  <a:pt x="792" y="0"/>
                </a:lnTo>
                <a:lnTo>
                  <a:pt x="828" y="0"/>
                </a:lnTo>
                <a:lnTo>
                  <a:pt x="861" y="0"/>
                </a:lnTo>
                <a:lnTo>
                  <a:pt x="893" y="0"/>
                </a:lnTo>
                <a:lnTo>
                  <a:pt x="929" y="0"/>
                </a:lnTo>
                <a:lnTo>
                  <a:pt x="961" y="0"/>
                </a:lnTo>
                <a:lnTo>
                  <a:pt x="993" y="0"/>
                </a:lnTo>
                <a:lnTo>
                  <a:pt x="1029" y="0"/>
                </a:lnTo>
              </a:path>
            </a:pathLst>
          </a:custGeom>
          <a:noFill/>
          <a:ln w="0">
            <a:solidFill>
              <a:schemeClr val="tx2">
                <a:lumMod val="60000"/>
                <a:lumOff val="40000"/>
              </a:schemeClr>
            </a:solidFill>
            <a:prstDash val="sysDot"/>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98" name="Freeform 1442"/>
          <p:cNvSpPr>
            <a:spLocks/>
          </p:cNvSpPr>
          <p:nvPr/>
        </p:nvSpPr>
        <p:spPr bwMode="auto">
          <a:xfrm>
            <a:off x="4000558" y="2151286"/>
            <a:ext cx="1769666" cy="114300"/>
          </a:xfrm>
          <a:custGeom>
            <a:avLst/>
            <a:gdLst>
              <a:gd name="T0" fmla="*/ 0 w 1029"/>
              <a:gd name="T1" fmla="*/ 0 h 72"/>
              <a:gd name="T2" fmla="*/ 32 w 1029"/>
              <a:gd name="T3" fmla="*/ 4 h 72"/>
              <a:gd name="T4" fmla="*/ 64 w 1029"/>
              <a:gd name="T5" fmla="*/ 20 h 72"/>
              <a:gd name="T6" fmla="*/ 96 w 1029"/>
              <a:gd name="T7" fmla="*/ 36 h 72"/>
              <a:gd name="T8" fmla="*/ 132 w 1029"/>
              <a:gd name="T9" fmla="*/ 48 h 72"/>
              <a:gd name="T10" fmla="*/ 164 w 1029"/>
              <a:gd name="T11" fmla="*/ 60 h 72"/>
              <a:gd name="T12" fmla="*/ 196 w 1029"/>
              <a:gd name="T13" fmla="*/ 68 h 72"/>
              <a:gd name="T14" fmla="*/ 232 w 1029"/>
              <a:gd name="T15" fmla="*/ 72 h 72"/>
              <a:gd name="T16" fmla="*/ 264 w 1029"/>
              <a:gd name="T17" fmla="*/ 72 h 72"/>
              <a:gd name="T18" fmla="*/ 296 w 1029"/>
              <a:gd name="T19" fmla="*/ 72 h 72"/>
              <a:gd name="T20" fmla="*/ 328 w 1029"/>
              <a:gd name="T21" fmla="*/ 72 h 72"/>
              <a:gd name="T22" fmla="*/ 364 w 1029"/>
              <a:gd name="T23" fmla="*/ 68 h 72"/>
              <a:gd name="T24" fmla="*/ 396 w 1029"/>
              <a:gd name="T25" fmla="*/ 68 h 72"/>
              <a:gd name="T26" fmla="*/ 428 w 1029"/>
              <a:gd name="T27" fmla="*/ 64 h 72"/>
              <a:gd name="T28" fmla="*/ 464 w 1029"/>
              <a:gd name="T29" fmla="*/ 60 h 72"/>
              <a:gd name="T30" fmla="*/ 496 w 1029"/>
              <a:gd name="T31" fmla="*/ 56 h 72"/>
              <a:gd name="T32" fmla="*/ 528 w 1029"/>
              <a:gd name="T33" fmla="*/ 52 h 72"/>
              <a:gd name="T34" fmla="*/ 560 w 1029"/>
              <a:gd name="T35" fmla="*/ 48 h 72"/>
              <a:gd name="T36" fmla="*/ 596 w 1029"/>
              <a:gd name="T37" fmla="*/ 44 h 72"/>
              <a:gd name="T38" fmla="*/ 628 w 1029"/>
              <a:gd name="T39" fmla="*/ 44 h 72"/>
              <a:gd name="T40" fmla="*/ 660 w 1029"/>
              <a:gd name="T41" fmla="*/ 40 h 72"/>
              <a:gd name="T42" fmla="*/ 696 w 1029"/>
              <a:gd name="T43" fmla="*/ 40 h 72"/>
              <a:gd name="T44" fmla="*/ 728 w 1029"/>
              <a:gd name="T45" fmla="*/ 40 h 72"/>
              <a:gd name="T46" fmla="*/ 760 w 1029"/>
              <a:gd name="T47" fmla="*/ 36 h 72"/>
              <a:gd name="T48" fmla="*/ 792 w 1029"/>
              <a:gd name="T49" fmla="*/ 36 h 72"/>
              <a:gd name="T50" fmla="*/ 828 w 1029"/>
              <a:gd name="T51" fmla="*/ 36 h 72"/>
              <a:gd name="T52" fmla="*/ 861 w 1029"/>
              <a:gd name="T53" fmla="*/ 36 h 72"/>
              <a:gd name="T54" fmla="*/ 893 w 1029"/>
              <a:gd name="T55" fmla="*/ 36 h 72"/>
              <a:gd name="T56" fmla="*/ 929 w 1029"/>
              <a:gd name="T57" fmla="*/ 32 h 72"/>
              <a:gd name="T58" fmla="*/ 961 w 1029"/>
              <a:gd name="T59" fmla="*/ 32 h 72"/>
              <a:gd name="T60" fmla="*/ 993 w 1029"/>
              <a:gd name="T61" fmla="*/ 32 h 72"/>
              <a:gd name="T62" fmla="*/ 1029 w 1029"/>
              <a:gd name="T63" fmla="*/ 3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72">
                <a:moveTo>
                  <a:pt x="0" y="0"/>
                </a:moveTo>
                <a:lnTo>
                  <a:pt x="32" y="4"/>
                </a:lnTo>
                <a:lnTo>
                  <a:pt x="64" y="20"/>
                </a:lnTo>
                <a:lnTo>
                  <a:pt x="96" y="36"/>
                </a:lnTo>
                <a:lnTo>
                  <a:pt x="132" y="48"/>
                </a:lnTo>
                <a:lnTo>
                  <a:pt x="164" y="60"/>
                </a:lnTo>
                <a:lnTo>
                  <a:pt x="196" y="68"/>
                </a:lnTo>
                <a:lnTo>
                  <a:pt x="232" y="72"/>
                </a:lnTo>
                <a:lnTo>
                  <a:pt x="264" y="72"/>
                </a:lnTo>
                <a:lnTo>
                  <a:pt x="296" y="72"/>
                </a:lnTo>
                <a:lnTo>
                  <a:pt x="328" y="72"/>
                </a:lnTo>
                <a:lnTo>
                  <a:pt x="364" y="68"/>
                </a:lnTo>
                <a:lnTo>
                  <a:pt x="396" y="68"/>
                </a:lnTo>
                <a:lnTo>
                  <a:pt x="428" y="64"/>
                </a:lnTo>
                <a:lnTo>
                  <a:pt x="464" y="60"/>
                </a:lnTo>
                <a:lnTo>
                  <a:pt x="496" y="56"/>
                </a:lnTo>
                <a:lnTo>
                  <a:pt x="528" y="52"/>
                </a:lnTo>
                <a:lnTo>
                  <a:pt x="560" y="48"/>
                </a:lnTo>
                <a:lnTo>
                  <a:pt x="596" y="44"/>
                </a:lnTo>
                <a:lnTo>
                  <a:pt x="628" y="44"/>
                </a:lnTo>
                <a:lnTo>
                  <a:pt x="660" y="40"/>
                </a:lnTo>
                <a:lnTo>
                  <a:pt x="696" y="40"/>
                </a:lnTo>
                <a:lnTo>
                  <a:pt x="728" y="40"/>
                </a:lnTo>
                <a:lnTo>
                  <a:pt x="760" y="36"/>
                </a:lnTo>
                <a:lnTo>
                  <a:pt x="792" y="36"/>
                </a:lnTo>
                <a:lnTo>
                  <a:pt x="828" y="36"/>
                </a:lnTo>
                <a:lnTo>
                  <a:pt x="861" y="36"/>
                </a:lnTo>
                <a:lnTo>
                  <a:pt x="893" y="36"/>
                </a:lnTo>
                <a:lnTo>
                  <a:pt x="929" y="32"/>
                </a:lnTo>
                <a:lnTo>
                  <a:pt x="961" y="32"/>
                </a:lnTo>
                <a:lnTo>
                  <a:pt x="993" y="32"/>
                </a:lnTo>
                <a:lnTo>
                  <a:pt x="1029" y="32"/>
                </a:lnTo>
              </a:path>
            </a:pathLst>
          </a:custGeom>
          <a:noFill/>
          <a:ln w="0">
            <a:solidFill>
              <a:schemeClr val="tx2">
                <a:lumMod val="60000"/>
                <a:lumOff val="40000"/>
              </a:schemeClr>
            </a:solidFill>
            <a:prstDash val="sysDot"/>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99" name="Freeform 1443"/>
          <p:cNvSpPr>
            <a:spLocks/>
          </p:cNvSpPr>
          <p:nvPr/>
        </p:nvSpPr>
        <p:spPr bwMode="auto">
          <a:xfrm>
            <a:off x="4000558" y="1979836"/>
            <a:ext cx="1769666" cy="184150"/>
          </a:xfrm>
          <a:custGeom>
            <a:avLst/>
            <a:gdLst>
              <a:gd name="T0" fmla="*/ 0 w 1029"/>
              <a:gd name="T1" fmla="*/ 116 h 116"/>
              <a:gd name="T2" fmla="*/ 32 w 1029"/>
              <a:gd name="T3" fmla="*/ 108 h 116"/>
              <a:gd name="T4" fmla="*/ 64 w 1029"/>
              <a:gd name="T5" fmla="*/ 84 h 116"/>
              <a:gd name="T6" fmla="*/ 96 w 1029"/>
              <a:gd name="T7" fmla="*/ 68 h 116"/>
              <a:gd name="T8" fmla="*/ 132 w 1029"/>
              <a:gd name="T9" fmla="*/ 52 h 116"/>
              <a:gd name="T10" fmla="*/ 164 w 1029"/>
              <a:gd name="T11" fmla="*/ 40 h 116"/>
              <a:gd name="T12" fmla="*/ 196 w 1029"/>
              <a:gd name="T13" fmla="*/ 28 h 116"/>
              <a:gd name="T14" fmla="*/ 232 w 1029"/>
              <a:gd name="T15" fmla="*/ 20 h 116"/>
              <a:gd name="T16" fmla="*/ 264 w 1029"/>
              <a:gd name="T17" fmla="*/ 16 h 116"/>
              <a:gd name="T18" fmla="*/ 296 w 1029"/>
              <a:gd name="T19" fmla="*/ 12 h 116"/>
              <a:gd name="T20" fmla="*/ 328 w 1029"/>
              <a:gd name="T21" fmla="*/ 8 h 116"/>
              <a:gd name="T22" fmla="*/ 364 w 1029"/>
              <a:gd name="T23" fmla="*/ 4 h 116"/>
              <a:gd name="T24" fmla="*/ 396 w 1029"/>
              <a:gd name="T25" fmla="*/ 4 h 116"/>
              <a:gd name="T26" fmla="*/ 428 w 1029"/>
              <a:gd name="T27" fmla="*/ 0 h 116"/>
              <a:gd name="T28" fmla="*/ 464 w 1029"/>
              <a:gd name="T29" fmla="*/ 0 h 116"/>
              <a:gd name="T30" fmla="*/ 496 w 1029"/>
              <a:gd name="T31" fmla="*/ 0 h 116"/>
              <a:gd name="T32" fmla="*/ 528 w 1029"/>
              <a:gd name="T33" fmla="*/ 0 h 116"/>
              <a:gd name="T34" fmla="*/ 560 w 1029"/>
              <a:gd name="T35" fmla="*/ 0 h 116"/>
              <a:gd name="T36" fmla="*/ 596 w 1029"/>
              <a:gd name="T37" fmla="*/ 0 h 116"/>
              <a:gd name="T38" fmla="*/ 628 w 1029"/>
              <a:gd name="T39" fmla="*/ 4 h 116"/>
              <a:gd name="T40" fmla="*/ 660 w 1029"/>
              <a:gd name="T41" fmla="*/ 4 h 116"/>
              <a:gd name="T42" fmla="*/ 696 w 1029"/>
              <a:gd name="T43" fmla="*/ 4 h 116"/>
              <a:gd name="T44" fmla="*/ 728 w 1029"/>
              <a:gd name="T45" fmla="*/ 4 h 116"/>
              <a:gd name="T46" fmla="*/ 760 w 1029"/>
              <a:gd name="T47" fmla="*/ 4 h 116"/>
              <a:gd name="T48" fmla="*/ 792 w 1029"/>
              <a:gd name="T49" fmla="*/ 4 h 116"/>
              <a:gd name="T50" fmla="*/ 828 w 1029"/>
              <a:gd name="T51" fmla="*/ 4 h 116"/>
              <a:gd name="T52" fmla="*/ 861 w 1029"/>
              <a:gd name="T53" fmla="*/ 4 h 116"/>
              <a:gd name="T54" fmla="*/ 893 w 1029"/>
              <a:gd name="T55" fmla="*/ 4 h 116"/>
              <a:gd name="T56" fmla="*/ 929 w 1029"/>
              <a:gd name="T57" fmla="*/ 4 h 116"/>
              <a:gd name="T58" fmla="*/ 961 w 1029"/>
              <a:gd name="T59" fmla="*/ 4 h 116"/>
              <a:gd name="T60" fmla="*/ 993 w 1029"/>
              <a:gd name="T61" fmla="*/ 4 h 116"/>
              <a:gd name="T62" fmla="*/ 1029 w 1029"/>
              <a:gd name="T63" fmla="*/ 8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116">
                <a:moveTo>
                  <a:pt x="0" y="116"/>
                </a:moveTo>
                <a:lnTo>
                  <a:pt x="32" y="108"/>
                </a:lnTo>
                <a:lnTo>
                  <a:pt x="64" y="84"/>
                </a:lnTo>
                <a:lnTo>
                  <a:pt x="96" y="68"/>
                </a:lnTo>
                <a:lnTo>
                  <a:pt x="132" y="52"/>
                </a:lnTo>
                <a:lnTo>
                  <a:pt x="164" y="40"/>
                </a:lnTo>
                <a:lnTo>
                  <a:pt x="196" y="28"/>
                </a:lnTo>
                <a:lnTo>
                  <a:pt x="232" y="20"/>
                </a:lnTo>
                <a:lnTo>
                  <a:pt x="264" y="16"/>
                </a:lnTo>
                <a:lnTo>
                  <a:pt x="296" y="12"/>
                </a:lnTo>
                <a:lnTo>
                  <a:pt x="328" y="8"/>
                </a:lnTo>
                <a:lnTo>
                  <a:pt x="364" y="4"/>
                </a:lnTo>
                <a:lnTo>
                  <a:pt x="396" y="4"/>
                </a:lnTo>
                <a:lnTo>
                  <a:pt x="428" y="0"/>
                </a:lnTo>
                <a:lnTo>
                  <a:pt x="464" y="0"/>
                </a:lnTo>
                <a:lnTo>
                  <a:pt x="496" y="0"/>
                </a:lnTo>
                <a:lnTo>
                  <a:pt x="528" y="0"/>
                </a:lnTo>
                <a:lnTo>
                  <a:pt x="560" y="0"/>
                </a:lnTo>
                <a:lnTo>
                  <a:pt x="596" y="0"/>
                </a:lnTo>
                <a:lnTo>
                  <a:pt x="628" y="4"/>
                </a:lnTo>
                <a:lnTo>
                  <a:pt x="660" y="4"/>
                </a:lnTo>
                <a:lnTo>
                  <a:pt x="696" y="4"/>
                </a:lnTo>
                <a:lnTo>
                  <a:pt x="728" y="4"/>
                </a:lnTo>
                <a:lnTo>
                  <a:pt x="760" y="4"/>
                </a:lnTo>
                <a:lnTo>
                  <a:pt x="792" y="4"/>
                </a:lnTo>
                <a:lnTo>
                  <a:pt x="828" y="4"/>
                </a:lnTo>
                <a:lnTo>
                  <a:pt x="861" y="4"/>
                </a:lnTo>
                <a:lnTo>
                  <a:pt x="893" y="4"/>
                </a:lnTo>
                <a:lnTo>
                  <a:pt x="929" y="4"/>
                </a:lnTo>
                <a:lnTo>
                  <a:pt x="961" y="4"/>
                </a:lnTo>
                <a:lnTo>
                  <a:pt x="993" y="4"/>
                </a:lnTo>
                <a:lnTo>
                  <a:pt x="1029" y="8"/>
                </a:lnTo>
              </a:path>
            </a:pathLst>
          </a:custGeom>
          <a:noFill/>
          <a:ln w="0">
            <a:solidFill>
              <a:schemeClr val="tx2">
                <a:lumMod val="60000"/>
                <a:lumOff val="40000"/>
              </a:schemeClr>
            </a:solidFill>
            <a:prstDash val="sysDot"/>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00" name="Freeform 1444"/>
          <p:cNvSpPr>
            <a:spLocks/>
          </p:cNvSpPr>
          <p:nvPr/>
        </p:nvSpPr>
        <p:spPr bwMode="auto">
          <a:xfrm>
            <a:off x="4000558" y="2189386"/>
            <a:ext cx="1769666" cy="336550"/>
          </a:xfrm>
          <a:custGeom>
            <a:avLst/>
            <a:gdLst>
              <a:gd name="T0" fmla="*/ 0 w 1029"/>
              <a:gd name="T1" fmla="*/ 0 h 212"/>
              <a:gd name="T2" fmla="*/ 32 w 1029"/>
              <a:gd name="T3" fmla="*/ 28 h 212"/>
              <a:gd name="T4" fmla="*/ 64 w 1029"/>
              <a:gd name="T5" fmla="*/ 92 h 212"/>
              <a:gd name="T6" fmla="*/ 96 w 1029"/>
              <a:gd name="T7" fmla="*/ 136 h 212"/>
              <a:gd name="T8" fmla="*/ 132 w 1029"/>
              <a:gd name="T9" fmla="*/ 172 h 212"/>
              <a:gd name="T10" fmla="*/ 164 w 1029"/>
              <a:gd name="T11" fmla="*/ 188 h 212"/>
              <a:gd name="T12" fmla="*/ 196 w 1029"/>
              <a:gd name="T13" fmla="*/ 200 h 212"/>
              <a:gd name="T14" fmla="*/ 232 w 1029"/>
              <a:gd name="T15" fmla="*/ 204 h 212"/>
              <a:gd name="T16" fmla="*/ 264 w 1029"/>
              <a:gd name="T17" fmla="*/ 208 h 212"/>
              <a:gd name="T18" fmla="*/ 296 w 1029"/>
              <a:gd name="T19" fmla="*/ 212 h 212"/>
              <a:gd name="T20" fmla="*/ 328 w 1029"/>
              <a:gd name="T21" fmla="*/ 212 h 212"/>
              <a:gd name="T22" fmla="*/ 364 w 1029"/>
              <a:gd name="T23" fmla="*/ 212 h 212"/>
              <a:gd name="T24" fmla="*/ 396 w 1029"/>
              <a:gd name="T25" fmla="*/ 212 h 212"/>
              <a:gd name="T26" fmla="*/ 428 w 1029"/>
              <a:gd name="T27" fmla="*/ 212 h 212"/>
              <a:gd name="T28" fmla="*/ 464 w 1029"/>
              <a:gd name="T29" fmla="*/ 212 h 212"/>
              <a:gd name="T30" fmla="*/ 496 w 1029"/>
              <a:gd name="T31" fmla="*/ 212 h 212"/>
              <a:gd name="T32" fmla="*/ 528 w 1029"/>
              <a:gd name="T33" fmla="*/ 212 h 212"/>
              <a:gd name="T34" fmla="*/ 560 w 1029"/>
              <a:gd name="T35" fmla="*/ 212 h 212"/>
              <a:gd name="T36" fmla="*/ 596 w 1029"/>
              <a:gd name="T37" fmla="*/ 212 h 212"/>
              <a:gd name="T38" fmla="*/ 628 w 1029"/>
              <a:gd name="T39" fmla="*/ 212 h 212"/>
              <a:gd name="T40" fmla="*/ 660 w 1029"/>
              <a:gd name="T41" fmla="*/ 212 h 212"/>
              <a:gd name="T42" fmla="*/ 696 w 1029"/>
              <a:gd name="T43" fmla="*/ 212 h 212"/>
              <a:gd name="T44" fmla="*/ 728 w 1029"/>
              <a:gd name="T45" fmla="*/ 212 h 212"/>
              <a:gd name="T46" fmla="*/ 760 w 1029"/>
              <a:gd name="T47" fmla="*/ 212 h 212"/>
              <a:gd name="T48" fmla="*/ 792 w 1029"/>
              <a:gd name="T49" fmla="*/ 212 h 212"/>
              <a:gd name="T50" fmla="*/ 828 w 1029"/>
              <a:gd name="T51" fmla="*/ 212 h 212"/>
              <a:gd name="T52" fmla="*/ 861 w 1029"/>
              <a:gd name="T53" fmla="*/ 212 h 212"/>
              <a:gd name="T54" fmla="*/ 893 w 1029"/>
              <a:gd name="T55" fmla="*/ 212 h 212"/>
              <a:gd name="T56" fmla="*/ 929 w 1029"/>
              <a:gd name="T57" fmla="*/ 212 h 212"/>
              <a:gd name="T58" fmla="*/ 961 w 1029"/>
              <a:gd name="T59" fmla="*/ 212 h 212"/>
              <a:gd name="T60" fmla="*/ 993 w 1029"/>
              <a:gd name="T61" fmla="*/ 212 h 212"/>
              <a:gd name="T62" fmla="*/ 1029 w 1029"/>
              <a:gd name="T63" fmla="*/ 212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212">
                <a:moveTo>
                  <a:pt x="0" y="0"/>
                </a:moveTo>
                <a:lnTo>
                  <a:pt x="32" y="28"/>
                </a:lnTo>
                <a:lnTo>
                  <a:pt x="64" y="92"/>
                </a:lnTo>
                <a:lnTo>
                  <a:pt x="96" y="136"/>
                </a:lnTo>
                <a:lnTo>
                  <a:pt x="132" y="172"/>
                </a:lnTo>
                <a:lnTo>
                  <a:pt x="164" y="188"/>
                </a:lnTo>
                <a:lnTo>
                  <a:pt x="196" y="200"/>
                </a:lnTo>
                <a:lnTo>
                  <a:pt x="232" y="204"/>
                </a:lnTo>
                <a:lnTo>
                  <a:pt x="264" y="208"/>
                </a:lnTo>
                <a:lnTo>
                  <a:pt x="296" y="212"/>
                </a:lnTo>
                <a:lnTo>
                  <a:pt x="328" y="212"/>
                </a:lnTo>
                <a:lnTo>
                  <a:pt x="364" y="212"/>
                </a:lnTo>
                <a:lnTo>
                  <a:pt x="396" y="212"/>
                </a:lnTo>
                <a:lnTo>
                  <a:pt x="428" y="212"/>
                </a:lnTo>
                <a:lnTo>
                  <a:pt x="464" y="212"/>
                </a:lnTo>
                <a:lnTo>
                  <a:pt x="496" y="212"/>
                </a:lnTo>
                <a:lnTo>
                  <a:pt x="528" y="212"/>
                </a:lnTo>
                <a:lnTo>
                  <a:pt x="560" y="212"/>
                </a:lnTo>
                <a:lnTo>
                  <a:pt x="596" y="212"/>
                </a:lnTo>
                <a:lnTo>
                  <a:pt x="628" y="212"/>
                </a:lnTo>
                <a:lnTo>
                  <a:pt x="660" y="212"/>
                </a:lnTo>
                <a:lnTo>
                  <a:pt x="696" y="212"/>
                </a:lnTo>
                <a:lnTo>
                  <a:pt x="728" y="212"/>
                </a:lnTo>
                <a:lnTo>
                  <a:pt x="760" y="212"/>
                </a:lnTo>
                <a:lnTo>
                  <a:pt x="792" y="212"/>
                </a:lnTo>
                <a:lnTo>
                  <a:pt x="828" y="212"/>
                </a:lnTo>
                <a:lnTo>
                  <a:pt x="861" y="212"/>
                </a:lnTo>
                <a:lnTo>
                  <a:pt x="893" y="212"/>
                </a:lnTo>
                <a:lnTo>
                  <a:pt x="929" y="212"/>
                </a:lnTo>
                <a:lnTo>
                  <a:pt x="961" y="212"/>
                </a:lnTo>
                <a:lnTo>
                  <a:pt x="993" y="212"/>
                </a:lnTo>
                <a:lnTo>
                  <a:pt x="1029" y="212"/>
                </a:lnTo>
              </a:path>
            </a:pathLst>
          </a:custGeom>
          <a:noFill/>
          <a:ln w="0">
            <a:solidFill>
              <a:schemeClr val="tx2">
                <a:lumMod val="60000"/>
                <a:lumOff val="40000"/>
              </a:schemeClr>
            </a:solidFill>
            <a:prstDash val="sysDot"/>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01" name="Freeform 1445"/>
          <p:cNvSpPr>
            <a:spLocks/>
          </p:cNvSpPr>
          <p:nvPr/>
        </p:nvSpPr>
        <p:spPr bwMode="auto">
          <a:xfrm>
            <a:off x="4000558" y="1859186"/>
            <a:ext cx="1769666" cy="298450"/>
          </a:xfrm>
          <a:custGeom>
            <a:avLst/>
            <a:gdLst>
              <a:gd name="T0" fmla="*/ 0 w 1029"/>
              <a:gd name="T1" fmla="*/ 188 h 188"/>
              <a:gd name="T2" fmla="*/ 32 w 1029"/>
              <a:gd name="T3" fmla="*/ 184 h 188"/>
              <a:gd name="T4" fmla="*/ 64 w 1029"/>
              <a:gd name="T5" fmla="*/ 168 h 188"/>
              <a:gd name="T6" fmla="*/ 96 w 1029"/>
              <a:gd name="T7" fmla="*/ 148 h 188"/>
              <a:gd name="T8" fmla="*/ 132 w 1029"/>
              <a:gd name="T9" fmla="*/ 132 h 188"/>
              <a:gd name="T10" fmla="*/ 164 w 1029"/>
              <a:gd name="T11" fmla="*/ 120 h 188"/>
              <a:gd name="T12" fmla="*/ 196 w 1029"/>
              <a:gd name="T13" fmla="*/ 104 h 188"/>
              <a:gd name="T14" fmla="*/ 232 w 1029"/>
              <a:gd name="T15" fmla="*/ 88 h 188"/>
              <a:gd name="T16" fmla="*/ 264 w 1029"/>
              <a:gd name="T17" fmla="*/ 72 h 188"/>
              <a:gd name="T18" fmla="*/ 296 w 1029"/>
              <a:gd name="T19" fmla="*/ 56 h 188"/>
              <a:gd name="T20" fmla="*/ 328 w 1029"/>
              <a:gd name="T21" fmla="*/ 44 h 188"/>
              <a:gd name="T22" fmla="*/ 364 w 1029"/>
              <a:gd name="T23" fmla="*/ 32 h 188"/>
              <a:gd name="T24" fmla="*/ 396 w 1029"/>
              <a:gd name="T25" fmla="*/ 28 h 188"/>
              <a:gd name="T26" fmla="*/ 428 w 1029"/>
              <a:gd name="T27" fmla="*/ 20 h 188"/>
              <a:gd name="T28" fmla="*/ 464 w 1029"/>
              <a:gd name="T29" fmla="*/ 16 h 188"/>
              <a:gd name="T30" fmla="*/ 496 w 1029"/>
              <a:gd name="T31" fmla="*/ 12 h 188"/>
              <a:gd name="T32" fmla="*/ 528 w 1029"/>
              <a:gd name="T33" fmla="*/ 8 h 188"/>
              <a:gd name="T34" fmla="*/ 560 w 1029"/>
              <a:gd name="T35" fmla="*/ 8 h 188"/>
              <a:gd name="T36" fmla="*/ 596 w 1029"/>
              <a:gd name="T37" fmla="*/ 4 h 188"/>
              <a:gd name="T38" fmla="*/ 628 w 1029"/>
              <a:gd name="T39" fmla="*/ 4 h 188"/>
              <a:gd name="T40" fmla="*/ 660 w 1029"/>
              <a:gd name="T41" fmla="*/ 4 h 188"/>
              <a:gd name="T42" fmla="*/ 696 w 1029"/>
              <a:gd name="T43" fmla="*/ 4 h 188"/>
              <a:gd name="T44" fmla="*/ 728 w 1029"/>
              <a:gd name="T45" fmla="*/ 4 h 188"/>
              <a:gd name="T46" fmla="*/ 760 w 1029"/>
              <a:gd name="T47" fmla="*/ 4 h 188"/>
              <a:gd name="T48" fmla="*/ 792 w 1029"/>
              <a:gd name="T49" fmla="*/ 4 h 188"/>
              <a:gd name="T50" fmla="*/ 828 w 1029"/>
              <a:gd name="T51" fmla="*/ 4 h 188"/>
              <a:gd name="T52" fmla="*/ 861 w 1029"/>
              <a:gd name="T53" fmla="*/ 0 h 188"/>
              <a:gd name="T54" fmla="*/ 893 w 1029"/>
              <a:gd name="T55" fmla="*/ 0 h 188"/>
              <a:gd name="T56" fmla="*/ 929 w 1029"/>
              <a:gd name="T57" fmla="*/ 0 h 188"/>
              <a:gd name="T58" fmla="*/ 961 w 1029"/>
              <a:gd name="T59" fmla="*/ 0 h 188"/>
              <a:gd name="T60" fmla="*/ 993 w 1029"/>
              <a:gd name="T61" fmla="*/ 0 h 188"/>
              <a:gd name="T62" fmla="*/ 1029 w 1029"/>
              <a:gd name="T63" fmla="*/ 0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188">
                <a:moveTo>
                  <a:pt x="0" y="188"/>
                </a:moveTo>
                <a:lnTo>
                  <a:pt x="32" y="184"/>
                </a:lnTo>
                <a:lnTo>
                  <a:pt x="64" y="168"/>
                </a:lnTo>
                <a:lnTo>
                  <a:pt x="96" y="148"/>
                </a:lnTo>
                <a:lnTo>
                  <a:pt x="132" y="132"/>
                </a:lnTo>
                <a:lnTo>
                  <a:pt x="164" y="120"/>
                </a:lnTo>
                <a:lnTo>
                  <a:pt x="196" y="104"/>
                </a:lnTo>
                <a:lnTo>
                  <a:pt x="232" y="88"/>
                </a:lnTo>
                <a:lnTo>
                  <a:pt x="264" y="72"/>
                </a:lnTo>
                <a:lnTo>
                  <a:pt x="296" y="56"/>
                </a:lnTo>
                <a:lnTo>
                  <a:pt x="328" y="44"/>
                </a:lnTo>
                <a:lnTo>
                  <a:pt x="364" y="32"/>
                </a:lnTo>
                <a:lnTo>
                  <a:pt x="396" y="28"/>
                </a:lnTo>
                <a:lnTo>
                  <a:pt x="428" y="20"/>
                </a:lnTo>
                <a:lnTo>
                  <a:pt x="464" y="16"/>
                </a:lnTo>
                <a:lnTo>
                  <a:pt x="496" y="12"/>
                </a:lnTo>
                <a:lnTo>
                  <a:pt x="528" y="8"/>
                </a:lnTo>
                <a:lnTo>
                  <a:pt x="560" y="8"/>
                </a:lnTo>
                <a:lnTo>
                  <a:pt x="596" y="4"/>
                </a:lnTo>
                <a:lnTo>
                  <a:pt x="628" y="4"/>
                </a:lnTo>
                <a:lnTo>
                  <a:pt x="660" y="4"/>
                </a:lnTo>
                <a:lnTo>
                  <a:pt x="696" y="4"/>
                </a:lnTo>
                <a:lnTo>
                  <a:pt x="728" y="4"/>
                </a:lnTo>
                <a:lnTo>
                  <a:pt x="760" y="4"/>
                </a:lnTo>
                <a:lnTo>
                  <a:pt x="792" y="4"/>
                </a:lnTo>
                <a:lnTo>
                  <a:pt x="828" y="4"/>
                </a:lnTo>
                <a:lnTo>
                  <a:pt x="861" y="0"/>
                </a:lnTo>
                <a:lnTo>
                  <a:pt x="893" y="0"/>
                </a:lnTo>
                <a:lnTo>
                  <a:pt x="929" y="0"/>
                </a:lnTo>
                <a:lnTo>
                  <a:pt x="961" y="0"/>
                </a:lnTo>
                <a:lnTo>
                  <a:pt x="993" y="0"/>
                </a:lnTo>
                <a:lnTo>
                  <a:pt x="1029" y="0"/>
                </a:lnTo>
              </a:path>
            </a:pathLst>
          </a:custGeom>
          <a:noFill/>
          <a:ln w="0">
            <a:solidFill>
              <a:schemeClr val="tx2">
                <a:lumMod val="60000"/>
                <a:lumOff val="40000"/>
              </a:schemeClr>
            </a:solidFill>
            <a:prstDash val="sysDot"/>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02" name="Freeform 1446"/>
          <p:cNvSpPr>
            <a:spLocks/>
          </p:cNvSpPr>
          <p:nvPr/>
        </p:nvSpPr>
        <p:spPr bwMode="auto">
          <a:xfrm>
            <a:off x="4000558" y="1643286"/>
            <a:ext cx="1769666" cy="495300"/>
          </a:xfrm>
          <a:custGeom>
            <a:avLst/>
            <a:gdLst>
              <a:gd name="T0" fmla="*/ 0 w 1029"/>
              <a:gd name="T1" fmla="*/ 312 h 312"/>
              <a:gd name="T2" fmla="*/ 32 w 1029"/>
              <a:gd name="T3" fmla="*/ 280 h 312"/>
              <a:gd name="T4" fmla="*/ 64 w 1029"/>
              <a:gd name="T5" fmla="*/ 212 h 312"/>
              <a:gd name="T6" fmla="*/ 96 w 1029"/>
              <a:gd name="T7" fmla="*/ 160 h 312"/>
              <a:gd name="T8" fmla="*/ 132 w 1029"/>
              <a:gd name="T9" fmla="*/ 116 h 312"/>
              <a:gd name="T10" fmla="*/ 164 w 1029"/>
              <a:gd name="T11" fmla="*/ 88 h 312"/>
              <a:gd name="T12" fmla="*/ 196 w 1029"/>
              <a:gd name="T13" fmla="*/ 68 h 312"/>
              <a:gd name="T14" fmla="*/ 232 w 1029"/>
              <a:gd name="T15" fmla="*/ 56 h 312"/>
              <a:gd name="T16" fmla="*/ 264 w 1029"/>
              <a:gd name="T17" fmla="*/ 48 h 312"/>
              <a:gd name="T18" fmla="*/ 296 w 1029"/>
              <a:gd name="T19" fmla="*/ 44 h 312"/>
              <a:gd name="T20" fmla="*/ 328 w 1029"/>
              <a:gd name="T21" fmla="*/ 40 h 312"/>
              <a:gd name="T22" fmla="*/ 364 w 1029"/>
              <a:gd name="T23" fmla="*/ 36 h 312"/>
              <a:gd name="T24" fmla="*/ 396 w 1029"/>
              <a:gd name="T25" fmla="*/ 36 h 312"/>
              <a:gd name="T26" fmla="*/ 428 w 1029"/>
              <a:gd name="T27" fmla="*/ 36 h 312"/>
              <a:gd name="T28" fmla="*/ 464 w 1029"/>
              <a:gd name="T29" fmla="*/ 32 h 312"/>
              <a:gd name="T30" fmla="*/ 496 w 1029"/>
              <a:gd name="T31" fmla="*/ 32 h 312"/>
              <a:gd name="T32" fmla="*/ 528 w 1029"/>
              <a:gd name="T33" fmla="*/ 32 h 312"/>
              <a:gd name="T34" fmla="*/ 560 w 1029"/>
              <a:gd name="T35" fmla="*/ 28 h 312"/>
              <a:gd name="T36" fmla="*/ 596 w 1029"/>
              <a:gd name="T37" fmla="*/ 28 h 312"/>
              <a:gd name="T38" fmla="*/ 628 w 1029"/>
              <a:gd name="T39" fmla="*/ 24 h 312"/>
              <a:gd name="T40" fmla="*/ 660 w 1029"/>
              <a:gd name="T41" fmla="*/ 24 h 312"/>
              <a:gd name="T42" fmla="*/ 696 w 1029"/>
              <a:gd name="T43" fmla="*/ 20 h 312"/>
              <a:gd name="T44" fmla="*/ 728 w 1029"/>
              <a:gd name="T45" fmla="*/ 20 h 312"/>
              <a:gd name="T46" fmla="*/ 760 w 1029"/>
              <a:gd name="T47" fmla="*/ 16 h 312"/>
              <a:gd name="T48" fmla="*/ 792 w 1029"/>
              <a:gd name="T49" fmla="*/ 16 h 312"/>
              <a:gd name="T50" fmla="*/ 828 w 1029"/>
              <a:gd name="T51" fmla="*/ 12 h 312"/>
              <a:gd name="T52" fmla="*/ 861 w 1029"/>
              <a:gd name="T53" fmla="*/ 12 h 312"/>
              <a:gd name="T54" fmla="*/ 893 w 1029"/>
              <a:gd name="T55" fmla="*/ 8 h 312"/>
              <a:gd name="T56" fmla="*/ 929 w 1029"/>
              <a:gd name="T57" fmla="*/ 8 h 312"/>
              <a:gd name="T58" fmla="*/ 961 w 1029"/>
              <a:gd name="T59" fmla="*/ 4 h 312"/>
              <a:gd name="T60" fmla="*/ 993 w 1029"/>
              <a:gd name="T61" fmla="*/ 0 h 312"/>
              <a:gd name="T62" fmla="*/ 1029 w 1029"/>
              <a:gd name="T63" fmla="*/ 0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312">
                <a:moveTo>
                  <a:pt x="0" y="312"/>
                </a:moveTo>
                <a:lnTo>
                  <a:pt x="32" y="280"/>
                </a:lnTo>
                <a:lnTo>
                  <a:pt x="64" y="212"/>
                </a:lnTo>
                <a:lnTo>
                  <a:pt x="96" y="160"/>
                </a:lnTo>
                <a:lnTo>
                  <a:pt x="132" y="116"/>
                </a:lnTo>
                <a:lnTo>
                  <a:pt x="164" y="88"/>
                </a:lnTo>
                <a:lnTo>
                  <a:pt x="196" y="68"/>
                </a:lnTo>
                <a:lnTo>
                  <a:pt x="232" y="56"/>
                </a:lnTo>
                <a:lnTo>
                  <a:pt x="264" y="48"/>
                </a:lnTo>
                <a:lnTo>
                  <a:pt x="296" y="44"/>
                </a:lnTo>
                <a:lnTo>
                  <a:pt x="328" y="40"/>
                </a:lnTo>
                <a:lnTo>
                  <a:pt x="364" y="36"/>
                </a:lnTo>
                <a:lnTo>
                  <a:pt x="396" y="36"/>
                </a:lnTo>
                <a:lnTo>
                  <a:pt x="428" y="36"/>
                </a:lnTo>
                <a:lnTo>
                  <a:pt x="464" y="32"/>
                </a:lnTo>
                <a:lnTo>
                  <a:pt x="496" y="32"/>
                </a:lnTo>
                <a:lnTo>
                  <a:pt x="528" y="32"/>
                </a:lnTo>
                <a:lnTo>
                  <a:pt x="560" y="28"/>
                </a:lnTo>
                <a:lnTo>
                  <a:pt x="596" y="28"/>
                </a:lnTo>
                <a:lnTo>
                  <a:pt x="628" y="24"/>
                </a:lnTo>
                <a:lnTo>
                  <a:pt x="660" y="24"/>
                </a:lnTo>
                <a:lnTo>
                  <a:pt x="696" y="20"/>
                </a:lnTo>
                <a:lnTo>
                  <a:pt x="728" y="20"/>
                </a:lnTo>
                <a:lnTo>
                  <a:pt x="760" y="16"/>
                </a:lnTo>
                <a:lnTo>
                  <a:pt x="792" y="16"/>
                </a:lnTo>
                <a:lnTo>
                  <a:pt x="828" y="12"/>
                </a:lnTo>
                <a:lnTo>
                  <a:pt x="861" y="12"/>
                </a:lnTo>
                <a:lnTo>
                  <a:pt x="893" y="8"/>
                </a:lnTo>
                <a:lnTo>
                  <a:pt x="929" y="8"/>
                </a:lnTo>
                <a:lnTo>
                  <a:pt x="961" y="4"/>
                </a:lnTo>
                <a:lnTo>
                  <a:pt x="993" y="0"/>
                </a:lnTo>
                <a:lnTo>
                  <a:pt x="1029" y="0"/>
                </a:lnTo>
              </a:path>
            </a:pathLst>
          </a:custGeom>
          <a:noFill/>
          <a:ln w="0">
            <a:solidFill>
              <a:schemeClr val="tx2">
                <a:lumMod val="60000"/>
                <a:lumOff val="40000"/>
              </a:schemeClr>
            </a:solidFill>
            <a:prstDash val="sysDot"/>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03" name="Freeform 1447"/>
          <p:cNvSpPr>
            <a:spLocks/>
          </p:cNvSpPr>
          <p:nvPr/>
        </p:nvSpPr>
        <p:spPr bwMode="auto">
          <a:xfrm>
            <a:off x="4000558" y="2157636"/>
            <a:ext cx="1769666" cy="25400"/>
          </a:xfrm>
          <a:custGeom>
            <a:avLst/>
            <a:gdLst>
              <a:gd name="T0" fmla="*/ 0 w 1029"/>
              <a:gd name="T1" fmla="*/ 8 h 16"/>
              <a:gd name="T2" fmla="*/ 32 w 1029"/>
              <a:gd name="T3" fmla="*/ 12 h 16"/>
              <a:gd name="T4" fmla="*/ 64 w 1029"/>
              <a:gd name="T5" fmla="*/ 16 h 16"/>
              <a:gd name="T6" fmla="*/ 96 w 1029"/>
              <a:gd name="T7" fmla="*/ 16 h 16"/>
              <a:gd name="T8" fmla="*/ 132 w 1029"/>
              <a:gd name="T9" fmla="*/ 16 h 16"/>
              <a:gd name="T10" fmla="*/ 164 w 1029"/>
              <a:gd name="T11" fmla="*/ 12 h 16"/>
              <a:gd name="T12" fmla="*/ 196 w 1029"/>
              <a:gd name="T13" fmla="*/ 8 h 16"/>
              <a:gd name="T14" fmla="*/ 232 w 1029"/>
              <a:gd name="T15" fmla="*/ 8 h 16"/>
              <a:gd name="T16" fmla="*/ 264 w 1029"/>
              <a:gd name="T17" fmla="*/ 8 h 16"/>
              <a:gd name="T18" fmla="*/ 296 w 1029"/>
              <a:gd name="T19" fmla="*/ 8 h 16"/>
              <a:gd name="T20" fmla="*/ 328 w 1029"/>
              <a:gd name="T21" fmla="*/ 8 h 16"/>
              <a:gd name="T22" fmla="*/ 364 w 1029"/>
              <a:gd name="T23" fmla="*/ 8 h 16"/>
              <a:gd name="T24" fmla="*/ 396 w 1029"/>
              <a:gd name="T25" fmla="*/ 8 h 16"/>
              <a:gd name="T26" fmla="*/ 428 w 1029"/>
              <a:gd name="T27" fmla="*/ 8 h 16"/>
              <a:gd name="T28" fmla="*/ 464 w 1029"/>
              <a:gd name="T29" fmla="*/ 4 h 16"/>
              <a:gd name="T30" fmla="*/ 496 w 1029"/>
              <a:gd name="T31" fmla="*/ 4 h 16"/>
              <a:gd name="T32" fmla="*/ 528 w 1029"/>
              <a:gd name="T33" fmla="*/ 4 h 16"/>
              <a:gd name="T34" fmla="*/ 560 w 1029"/>
              <a:gd name="T35" fmla="*/ 4 h 16"/>
              <a:gd name="T36" fmla="*/ 596 w 1029"/>
              <a:gd name="T37" fmla="*/ 4 h 16"/>
              <a:gd name="T38" fmla="*/ 628 w 1029"/>
              <a:gd name="T39" fmla="*/ 4 h 16"/>
              <a:gd name="T40" fmla="*/ 660 w 1029"/>
              <a:gd name="T41" fmla="*/ 4 h 16"/>
              <a:gd name="T42" fmla="*/ 696 w 1029"/>
              <a:gd name="T43" fmla="*/ 4 h 16"/>
              <a:gd name="T44" fmla="*/ 728 w 1029"/>
              <a:gd name="T45" fmla="*/ 4 h 16"/>
              <a:gd name="T46" fmla="*/ 760 w 1029"/>
              <a:gd name="T47" fmla="*/ 4 h 16"/>
              <a:gd name="T48" fmla="*/ 792 w 1029"/>
              <a:gd name="T49" fmla="*/ 0 h 16"/>
              <a:gd name="T50" fmla="*/ 828 w 1029"/>
              <a:gd name="T51" fmla="*/ 0 h 16"/>
              <a:gd name="T52" fmla="*/ 861 w 1029"/>
              <a:gd name="T53" fmla="*/ 0 h 16"/>
              <a:gd name="T54" fmla="*/ 893 w 1029"/>
              <a:gd name="T55" fmla="*/ 0 h 16"/>
              <a:gd name="T56" fmla="*/ 929 w 1029"/>
              <a:gd name="T57" fmla="*/ 0 h 16"/>
              <a:gd name="T58" fmla="*/ 961 w 1029"/>
              <a:gd name="T59" fmla="*/ 0 h 16"/>
              <a:gd name="T60" fmla="*/ 993 w 1029"/>
              <a:gd name="T61" fmla="*/ 0 h 16"/>
              <a:gd name="T62" fmla="*/ 1029 w 1029"/>
              <a:gd name="T63"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16">
                <a:moveTo>
                  <a:pt x="0" y="8"/>
                </a:moveTo>
                <a:lnTo>
                  <a:pt x="32" y="12"/>
                </a:lnTo>
                <a:lnTo>
                  <a:pt x="64" y="16"/>
                </a:lnTo>
                <a:lnTo>
                  <a:pt x="96" y="16"/>
                </a:lnTo>
                <a:lnTo>
                  <a:pt x="132" y="16"/>
                </a:lnTo>
                <a:lnTo>
                  <a:pt x="164" y="12"/>
                </a:lnTo>
                <a:lnTo>
                  <a:pt x="196" y="8"/>
                </a:lnTo>
                <a:lnTo>
                  <a:pt x="232" y="8"/>
                </a:lnTo>
                <a:lnTo>
                  <a:pt x="264" y="8"/>
                </a:lnTo>
                <a:lnTo>
                  <a:pt x="296" y="8"/>
                </a:lnTo>
                <a:lnTo>
                  <a:pt x="328" y="8"/>
                </a:lnTo>
                <a:lnTo>
                  <a:pt x="364" y="8"/>
                </a:lnTo>
                <a:lnTo>
                  <a:pt x="396" y="8"/>
                </a:lnTo>
                <a:lnTo>
                  <a:pt x="428" y="8"/>
                </a:lnTo>
                <a:lnTo>
                  <a:pt x="464" y="4"/>
                </a:lnTo>
                <a:lnTo>
                  <a:pt x="496" y="4"/>
                </a:lnTo>
                <a:lnTo>
                  <a:pt x="528" y="4"/>
                </a:lnTo>
                <a:lnTo>
                  <a:pt x="560" y="4"/>
                </a:lnTo>
                <a:lnTo>
                  <a:pt x="596" y="4"/>
                </a:lnTo>
                <a:lnTo>
                  <a:pt x="628" y="4"/>
                </a:lnTo>
                <a:lnTo>
                  <a:pt x="660" y="4"/>
                </a:lnTo>
                <a:lnTo>
                  <a:pt x="696" y="4"/>
                </a:lnTo>
                <a:lnTo>
                  <a:pt x="728" y="4"/>
                </a:lnTo>
                <a:lnTo>
                  <a:pt x="760" y="4"/>
                </a:lnTo>
                <a:lnTo>
                  <a:pt x="792" y="0"/>
                </a:lnTo>
                <a:lnTo>
                  <a:pt x="828" y="0"/>
                </a:lnTo>
                <a:lnTo>
                  <a:pt x="861" y="0"/>
                </a:lnTo>
                <a:lnTo>
                  <a:pt x="893" y="0"/>
                </a:lnTo>
                <a:lnTo>
                  <a:pt x="929" y="0"/>
                </a:lnTo>
                <a:lnTo>
                  <a:pt x="961" y="0"/>
                </a:lnTo>
                <a:lnTo>
                  <a:pt x="993" y="0"/>
                </a:lnTo>
                <a:lnTo>
                  <a:pt x="1029" y="0"/>
                </a:lnTo>
              </a:path>
            </a:pathLst>
          </a:custGeom>
          <a:noFill/>
          <a:ln w="0">
            <a:solidFill>
              <a:schemeClr val="tx2">
                <a:lumMod val="60000"/>
                <a:lumOff val="40000"/>
              </a:schemeClr>
            </a:solidFill>
            <a:prstDash val="sysDot"/>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04" name="Freeform 1448"/>
          <p:cNvSpPr>
            <a:spLocks/>
          </p:cNvSpPr>
          <p:nvPr/>
        </p:nvSpPr>
        <p:spPr bwMode="auto">
          <a:xfrm>
            <a:off x="4000558" y="1884586"/>
            <a:ext cx="1769666" cy="266700"/>
          </a:xfrm>
          <a:custGeom>
            <a:avLst/>
            <a:gdLst>
              <a:gd name="T0" fmla="*/ 0 w 1029"/>
              <a:gd name="T1" fmla="*/ 168 h 168"/>
              <a:gd name="T2" fmla="*/ 32 w 1029"/>
              <a:gd name="T3" fmla="*/ 152 h 168"/>
              <a:gd name="T4" fmla="*/ 64 w 1029"/>
              <a:gd name="T5" fmla="*/ 104 h 168"/>
              <a:gd name="T6" fmla="*/ 96 w 1029"/>
              <a:gd name="T7" fmla="*/ 68 h 168"/>
              <a:gd name="T8" fmla="*/ 132 w 1029"/>
              <a:gd name="T9" fmla="*/ 44 h 168"/>
              <a:gd name="T10" fmla="*/ 164 w 1029"/>
              <a:gd name="T11" fmla="*/ 36 h 168"/>
              <a:gd name="T12" fmla="*/ 196 w 1029"/>
              <a:gd name="T13" fmla="*/ 28 h 168"/>
              <a:gd name="T14" fmla="*/ 232 w 1029"/>
              <a:gd name="T15" fmla="*/ 28 h 168"/>
              <a:gd name="T16" fmla="*/ 264 w 1029"/>
              <a:gd name="T17" fmla="*/ 28 h 168"/>
              <a:gd name="T18" fmla="*/ 296 w 1029"/>
              <a:gd name="T19" fmla="*/ 28 h 168"/>
              <a:gd name="T20" fmla="*/ 328 w 1029"/>
              <a:gd name="T21" fmla="*/ 28 h 168"/>
              <a:gd name="T22" fmla="*/ 364 w 1029"/>
              <a:gd name="T23" fmla="*/ 28 h 168"/>
              <a:gd name="T24" fmla="*/ 396 w 1029"/>
              <a:gd name="T25" fmla="*/ 24 h 168"/>
              <a:gd name="T26" fmla="*/ 428 w 1029"/>
              <a:gd name="T27" fmla="*/ 24 h 168"/>
              <a:gd name="T28" fmla="*/ 464 w 1029"/>
              <a:gd name="T29" fmla="*/ 24 h 168"/>
              <a:gd name="T30" fmla="*/ 496 w 1029"/>
              <a:gd name="T31" fmla="*/ 20 h 168"/>
              <a:gd name="T32" fmla="*/ 528 w 1029"/>
              <a:gd name="T33" fmla="*/ 20 h 168"/>
              <a:gd name="T34" fmla="*/ 560 w 1029"/>
              <a:gd name="T35" fmla="*/ 16 h 168"/>
              <a:gd name="T36" fmla="*/ 596 w 1029"/>
              <a:gd name="T37" fmla="*/ 16 h 168"/>
              <a:gd name="T38" fmla="*/ 628 w 1029"/>
              <a:gd name="T39" fmla="*/ 12 h 168"/>
              <a:gd name="T40" fmla="*/ 660 w 1029"/>
              <a:gd name="T41" fmla="*/ 12 h 168"/>
              <a:gd name="T42" fmla="*/ 696 w 1029"/>
              <a:gd name="T43" fmla="*/ 12 h 168"/>
              <a:gd name="T44" fmla="*/ 728 w 1029"/>
              <a:gd name="T45" fmla="*/ 8 h 168"/>
              <a:gd name="T46" fmla="*/ 760 w 1029"/>
              <a:gd name="T47" fmla="*/ 8 h 168"/>
              <a:gd name="T48" fmla="*/ 792 w 1029"/>
              <a:gd name="T49" fmla="*/ 8 h 168"/>
              <a:gd name="T50" fmla="*/ 828 w 1029"/>
              <a:gd name="T51" fmla="*/ 4 h 168"/>
              <a:gd name="T52" fmla="*/ 861 w 1029"/>
              <a:gd name="T53" fmla="*/ 4 h 168"/>
              <a:gd name="T54" fmla="*/ 893 w 1029"/>
              <a:gd name="T55" fmla="*/ 4 h 168"/>
              <a:gd name="T56" fmla="*/ 929 w 1029"/>
              <a:gd name="T57" fmla="*/ 4 h 168"/>
              <a:gd name="T58" fmla="*/ 961 w 1029"/>
              <a:gd name="T59" fmla="*/ 4 h 168"/>
              <a:gd name="T60" fmla="*/ 993 w 1029"/>
              <a:gd name="T61" fmla="*/ 0 h 168"/>
              <a:gd name="T62" fmla="*/ 1029 w 1029"/>
              <a:gd name="T63"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168">
                <a:moveTo>
                  <a:pt x="0" y="168"/>
                </a:moveTo>
                <a:lnTo>
                  <a:pt x="32" y="152"/>
                </a:lnTo>
                <a:lnTo>
                  <a:pt x="64" y="104"/>
                </a:lnTo>
                <a:lnTo>
                  <a:pt x="96" y="68"/>
                </a:lnTo>
                <a:lnTo>
                  <a:pt x="132" y="44"/>
                </a:lnTo>
                <a:lnTo>
                  <a:pt x="164" y="36"/>
                </a:lnTo>
                <a:lnTo>
                  <a:pt x="196" y="28"/>
                </a:lnTo>
                <a:lnTo>
                  <a:pt x="232" y="28"/>
                </a:lnTo>
                <a:lnTo>
                  <a:pt x="264" y="28"/>
                </a:lnTo>
                <a:lnTo>
                  <a:pt x="296" y="28"/>
                </a:lnTo>
                <a:lnTo>
                  <a:pt x="328" y="28"/>
                </a:lnTo>
                <a:lnTo>
                  <a:pt x="364" y="28"/>
                </a:lnTo>
                <a:lnTo>
                  <a:pt x="396" y="24"/>
                </a:lnTo>
                <a:lnTo>
                  <a:pt x="428" y="24"/>
                </a:lnTo>
                <a:lnTo>
                  <a:pt x="464" y="24"/>
                </a:lnTo>
                <a:lnTo>
                  <a:pt x="496" y="20"/>
                </a:lnTo>
                <a:lnTo>
                  <a:pt x="528" y="20"/>
                </a:lnTo>
                <a:lnTo>
                  <a:pt x="560" y="16"/>
                </a:lnTo>
                <a:lnTo>
                  <a:pt x="596" y="16"/>
                </a:lnTo>
                <a:lnTo>
                  <a:pt x="628" y="12"/>
                </a:lnTo>
                <a:lnTo>
                  <a:pt x="660" y="12"/>
                </a:lnTo>
                <a:lnTo>
                  <a:pt x="696" y="12"/>
                </a:lnTo>
                <a:lnTo>
                  <a:pt x="728" y="8"/>
                </a:lnTo>
                <a:lnTo>
                  <a:pt x="760" y="8"/>
                </a:lnTo>
                <a:lnTo>
                  <a:pt x="792" y="8"/>
                </a:lnTo>
                <a:lnTo>
                  <a:pt x="828" y="4"/>
                </a:lnTo>
                <a:lnTo>
                  <a:pt x="861" y="4"/>
                </a:lnTo>
                <a:lnTo>
                  <a:pt x="893" y="4"/>
                </a:lnTo>
                <a:lnTo>
                  <a:pt x="929" y="4"/>
                </a:lnTo>
                <a:lnTo>
                  <a:pt x="961" y="4"/>
                </a:lnTo>
                <a:lnTo>
                  <a:pt x="993" y="0"/>
                </a:lnTo>
                <a:lnTo>
                  <a:pt x="1029" y="0"/>
                </a:lnTo>
              </a:path>
            </a:pathLst>
          </a:custGeom>
          <a:noFill/>
          <a:ln w="0">
            <a:solidFill>
              <a:schemeClr val="tx2">
                <a:lumMod val="60000"/>
                <a:lumOff val="40000"/>
              </a:schemeClr>
            </a:solidFill>
            <a:prstDash val="sysDot"/>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05" name="Freeform 1449"/>
          <p:cNvSpPr>
            <a:spLocks/>
          </p:cNvSpPr>
          <p:nvPr/>
        </p:nvSpPr>
        <p:spPr bwMode="auto">
          <a:xfrm>
            <a:off x="4000558" y="2100486"/>
            <a:ext cx="1769666" cy="57150"/>
          </a:xfrm>
          <a:custGeom>
            <a:avLst/>
            <a:gdLst>
              <a:gd name="T0" fmla="*/ 0 w 1029"/>
              <a:gd name="T1" fmla="*/ 36 h 36"/>
              <a:gd name="T2" fmla="*/ 32 w 1029"/>
              <a:gd name="T3" fmla="*/ 24 h 36"/>
              <a:gd name="T4" fmla="*/ 64 w 1029"/>
              <a:gd name="T5" fmla="*/ 4 h 36"/>
              <a:gd name="T6" fmla="*/ 96 w 1029"/>
              <a:gd name="T7" fmla="*/ 0 h 36"/>
              <a:gd name="T8" fmla="*/ 132 w 1029"/>
              <a:gd name="T9" fmla="*/ 4 h 36"/>
              <a:gd name="T10" fmla="*/ 164 w 1029"/>
              <a:gd name="T11" fmla="*/ 8 h 36"/>
              <a:gd name="T12" fmla="*/ 196 w 1029"/>
              <a:gd name="T13" fmla="*/ 8 h 36"/>
              <a:gd name="T14" fmla="*/ 232 w 1029"/>
              <a:gd name="T15" fmla="*/ 8 h 36"/>
              <a:gd name="T16" fmla="*/ 264 w 1029"/>
              <a:gd name="T17" fmla="*/ 8 h 36"/>
              <a:gd name="T18" fmla="*/ 296 w 1029"/>
              <a:gd name="T19" fmla="*/ 8 h 36"/>
              <a:gd name="T20" fmla="*/ 328 w 1029"/>
              <a:gd name="T21" fmla="*/ 8 h 36"/>
              <a:gd name="T22" fmla="*/ 364 w 1029"/>
              <a:gd name="T23" fmla="*/ 8 h 36"/>
              <a:gd name="T24" fmla="*/ 396 w 1029"/>
              <a:gd name="T25" fmla="*/ 12 h 36"/>
              <a:gd name="T26" fmla="*/ 428 w 1029"/>
              <a:gd name="T27" fmla="*/ 12 h 36"/>
              <a:gd name="T28" fmla="*/ 464 w 1029"/>
              <a:gd name="T29" fmla="*/ 16 h 36"/>
              <a:gd name="T30" fmla="*/ 496 w 1029"/>
              <a:gd name="T31" fmla="*/ 16 h 36"/>
              <a:gd name="T32" fmla="*/ 528 w 1029"/>
              <a:gd name="T33" fmla="*/ 20 h 36"/>
              <a:gd name="T34" fmla="*/ 560 w 1029"/>
              <a:gd name="T35" fmla="*/ 24 h 36"/>
              <a:gd name="T36" fmla="*/ 596 w 1029"/>
              <a:gd name="T37" fmla="*/ 24 h 36"/>
              <a:gd name="T38" fmla="*/ 628 w 1029"/>
              <a:gd name="T39" fmla="*/ 28 h 36"/>
              <a:gd name="T40" fmla="*/ 660 w 1029"/>
              <a:gd name="T41" fmla="*/ 32 h 36"/>
              <a:gd name="T42" fmla="*/ 696 w 1029"/>
              <a:gd name="T43" fmla="*/ 32 h 36"/>
              <a:gd name="T44" fmla="*/ 728 w 1029"/>
              <a:gd name="T45" fmla="*/ 32 h 36"/>
              <a:gd name="T46" fmla="*/ 760 w 1029"/>
              <a:gd name="T47" fmla="*/ 36 h 36"/>
              <a:gd name="T48" fmla="*/ 792 w 1029"/>
              <a:gd name="T49" fmla="*/ 36 h 36"/>
              <a:gd name="T50" fmla="*/ 828 w 1029"/>
              <a:gd name="T51" fmla="*/ 36 h 36"/>
              <a:gd name="T52" fmla="*/ 861 w 1029"/>
              <a:gd name="T53" fmla="*/ 36 h 36"/>
              <a:gd name="T54" fmla="*/ 893 w 1029"/>
              <a:gd name="T55" fmla="*/ 36 h 36"/>
              <a:gd name="T56" fmla="*/ 929 w 1029"/>
              <a:gd name="T57" fmla="*/ 36 h 36"/>
              <a:gd name="T58" fmla="*/ 961 w 1029"/>
              <a:gd name="T59" fmla="*/ 36 h 36"/>
              <a:gd name="T60" fmla="*/ 993 w 1029"/>
              <a:gd name="T61" fmla="*/ 36 h 36"/>
              <a:gd name="T62" fmla="*/ 1029 w 1029"/>
              <a:gd name="T63"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36">
                <a:moveTo>
                  <a:pt x="0" y="36"/>
                </a:moveTo>
                <a:lnTo>
                  <a:pt x="32" y="24"/>
                </a:lnTo>
                <a:lnTo>
                  <a:pt x="64" y="4"/>
                </a:lnTo>
                <a:lnTo>
                  <a:pt x="96" y="0"/>
                </a:lnTo>
                <a:lnTo>
                  <a:pt x="132" y="4"/>
                </a:lnTo>
                <a:lnTo>
                  <a:pt x="164" y="8"/>
                </a:lnTo>
                <a:lnTo>
                  <a:pt x="196" y="8"/>
                </a:lnTo>
                <a:lnTo>
                  <a:pt x="232" y="8"/>
                </a:lnTo>
                <a:lnTo>
                  <a:pt x="264" y="8"/>
                </a:lnTo>
                <a:lnTo>
                  <a:pt x="296" y="8"/>
                </a:lnTo>
                <a:lnTo>
                  <a:pt x="328" y="8"/>
                </a:lnTo>
                <a:lnTo>
                  <a:pt x="364" y="8"/>
                </a:lnTo>
                <a:lnTo>
                  <a:pt x="396" y="12"/>
                </a:lnTo>
                <a:lnTo>
                  <a:pt x="428" y="12"/>
                </a:lnTo>
                <a:lnTo>
                  <a:pt x="464" y="16"/>
                </a:lnTo>
                <a:lnTo>
                  <a:pt x="496" y="16"/>
                </a:lnTo>
                <a:lnTo>
                  <a:pt x="528" y="20"/>
                </a:lnTo>
                <a:lnTo>
                  <a:pt x="560" y="24"/>
                </a:lnTo>
                <a:lnTo>
                  <a:pt x="596" y="24"/>
                </a:lnTo>
                <a:lnTo>
                  <a:pt x="628" y="28"/>
                </a:lnTo>
                <a:lnTo>
                  <a:pt x="660" y="32"/>
                </a:lnTo>
                <a:lnTo>
                  <a:pt x="696" y="32"/>
                </a:lnTo>
                <a:lnTo>
                  <a:pt x="728" y="32"/>
                </a:lnTo>
                <a:lnTo>
                  <a:pt x="760" y="36"/>
                </a:lnTo>
                <a:lnTo>
                  <a:pt x="792" y="36"/>
                </a:lnTo>
                <a:lnTo>
                  <a:pt x="828" y="36"/>
                </a:lnTo>
                <a:lnTo>
                  <a:pt x="861" y="36"/>
                </a:lnTo>
                <a:lnTo>
                  <a:pt x="893" y="36"/>
                </a:lnTo>
                <a:lnTo>
                  <a:pt x="929" y="36"/>
                </a:lnTo>
                <a:lnTo>
                  <a:pt x="961" y="36"/>
                </a:lnTo>
                <a:lnTo>
                  <a:pt x="993" y="36"/>
                </a:lnTo>
                <a:lnTo>
                  <a:pt x="1029" y="36"/>
                </a:lnTo>
              </a:path>
            </a:pathLst>
          </a:custGeom>
          <a:noFill/>
          <a:ln w="0">
            <a:solidFill>
              <a:schemeClr val="tx2">
                <a:lumMod val="60000"/>
                <a:lumOff val="40000"/>
              </a:schemeClr>
            </a:solidFill>
            <a:prstDash val="sysDot"/>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06" name="Freeform 1450"/>
          <p:cNvSpPr>
            <a:spLocks/>
          </p:cNvSpPr>
          <p:nvPr/>
        </p:nvSpPr>
        <p:spPr bwMode="auto">
          <a:xfrm>
            <a:off x="4000558" y="2106836"/>
            <a:ext cx="1769666" cy="95250"/>
          </a:xfrm>
          <a:custGeom>
            <a:avLst/>
            <a:gdLst>
              <a:gd name="T0" fmla="*/ 0 w 1029"/>
              <a:gd name="T1" fmla="*/ 28 h 60"/>
              <a:gd name="T2" fmla="*/ 32 w 1029"/>
              <a:gd name="T3" fmla="*/ 28 h 60"/>
              <a:gd name="T4" fmla="*/ 64 w 1029"/>
              <a:gd name="T5" fmla="*/ 16 h 60"/>
              <a:gd name="T6" fmla="*/ 96 w 1029"/>
              <a:gd name="T7" fmla="*/ 4 h 60"/>
              <a:gd name="T8" fmla="*/ 132 w 1029"/>
              <a:gd name="T9" fmla="*/ 0 h 60"/>
              <a:gd name="T10" fmla="*/ 164 w 1029"/>
              <a:gd name="T11" fmla="*/ 0 h 60"/>
              <a:gd name="T12" fmla="*/ 196 w 1029"/>
              <a:gd name="T13" fmla="*/ 4 h 60"/>
              <a:gd name="T14" fmla="*/ 232 w 1029"/>
              <a:gd name="T15" fmla="*/ 4 h 60"/>
              <a:gd name="T16" fmla="*/ 264 w 1029"/>
              <a:gd name="T17" fmla="*/ 8 h 60"/>
              <a:gd name="T18" fmla="*/ 296 w 1029"/>
              <a:gd name="T19" fmla="*/ 12 h 60"/>
              <a:gd name="T20" fmla="*/ 328 w 1029"/>
              <a:gd name="T21" fmla="*/ 12 h 60"/>
              <a:gd name="T22" fmla="*/ 364 w 1029"/>
              <a:gd name="T23" fmla="*/ 16 h 60"/>
              <a:gd name="T24" fmla="*/ 396 w 1029"/>
              <a:gd name="T25" fmla="*/ 20 h 60"/>
              <a:gd name="T26" fmla="*/ 428 w 1029"/>
              <a:gd name="T27" fmla="*/ 24 h 60"/>
              <a:gd name="T28" fmla="*/ 464 w 1029"/>
              <a:gd name="T29" fmla="*/ 28 h 60"/>
              <a:gd name="T30" fmla="*/ 496 w 1029"/>
              <a:gd name="T31" fmla="*/ 28 h 60"/>
              <a:gd name="T32" fmla="*/ 528 w 1029"/>
              <a:gd name="T33" fmla="*/ 32 h 60"/>
              <a:gd name="T34" fmla="*/ 560 w 1029"/>
              <a:gd name="T35" fmla="*/ 40 h 60"/>
              <a:gd name="T36" fmla="*/ 596 w 1029"/>
              <a:gd name="T37" fmla="*/ 44 h 60"/>
              <a:gd name="T38" fmla="*/ 628 w 1029"/>
              <a:gd name="T39" fmla="*/ 44 h 60"/>
              <a:gd name="T40" fmla="*/ 660 w 1029"/>
              <a:gd name="T41" fmla="*/ 48 h 60"/>
              <a:gd name="T42" fmla="*/ 696 w 1029"/>
              <a:gd name="T43" fmla="*/ 52 h 60"/>
              <a:gd name="T44" fmla="*/ 728 w 1029"/>
              <a:gd name="T45" fmla="*/ 52 h 60"/>
              <a:gd name="T46" fmla="*/ 760 w 1029"/>
              <a:gd name="T47" fmla="*/ 52 h 60"/>
              <a:gd name="T48" fmla="*/ 792 w 1029"/>
              <a:gd name="T49" fmla="*/ 56 h 60"/>
              <a:gd name="T50" fmla="*/ 828 w 1029"/>
              <a:gd name="T51" fmla="*/ 56 h 60"/>
              <a:gd name="T52" fmla="*/ 861 w 1029"/>
              <a:gd name="T53" fmla="*/ 60 h 60"/>
              <a:gd name="T54" fmla="*/ 893 w 1029"/>
              <a:gd name="T55" fmla="*/ 60 h 60"/>
              <a:gd name="T56" fmla="*/ 929 w 1029"/>
              <a:gd name="T57" fmla="*/ 60 h 60"/>
              <a:gd name="T58" fmla="*/ 961 w 1029"/>
              <a:gd name="T59" fmla="*/ 60 h 60"/>
              <a:gd name="T60" fmla="*/ 993 w 1029"/>
              <a:gd name="T61" fmla="*/ 60 h 60"/>
              <a:gd name="T62" fmla="*/ 1029 w 1029"/>
              <a:gd name="T63"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60">
                <a:moveTo>
                  <a:pt x="0" y="28"/>
                </a:moveTo>
                <a:lnTo>
                  <a:pt x="32" y="28"/>
                </a:lnTo>
                <a:lnTo>
                  <a:pt x="64" y="16"/>
                </a:lnTo>
                <a:lnTo>
                  <a:pt x="96" y="4"/>
                </a:lnTo>
                <a:lnTo>
                  <a:pt x="132" y="0"/>
                </a:lnTo>
                <a:lnTo>
                  <a:pt x="164" y="0"/>
                </a:lnTo>
                <a:lnTo>
                  <a:pt x="196" y="4"/>
                </a:lnTo>
                <a:lnTo>
                  <a:pt x="232" y="4"/>
                </a:lnTo>
                <a:lnTo>
                  <a:pt x="264" y="8"/>
                </a:lnTo>
                <a:lnTo>
                  <a:pt x="296" y="12"/>
                </a:lnTo>
                <a:lnTo>
                  <a:pt x="328" y="12"/>
                </a:lnTo>
                <a:lnTo>
                  <a:pt x="364" y="16"/>
                </a:lnTo>
                <a:lnTo>
                  <a:pt x="396" y="20"/>
                </a:lnTo>
                <a:lnTo>
                  <a:pt x="428" y="24"/>
                </a:lnTo>
                <a:lnTo>
                  <a:pt x="464" y="28"/>
                </a:lnTo>
                <a:lnTo>
                  <a:pt x="496" y="28"/>
                </a:lnTo>
                <a:lnTo>
                  <a:pt x="528" y="32"/>
                </a:lnTo>
                <a:lnTo>
                  <a:pt x="560" y="40"/>
                </a:lnTo>
                <a:lnTo>
                  <a:pt x="596" y="44"/>
                </a:lnTo>
                <a:lnTo>
                  <a:pt x="628" y="44"/>
                </a:lnTo>
                <a:lnTo>
                  <a:pt x="660" y="48"/>
                </a:lnTo>
                <a:lnTo>
                  <a:pt x="696" y="52"/>
                </a:lnTo>
                <a:lnTo>
                  <a:pt x="728" y="52"/>
                </a:lnTo>
                <a:lnTo>
                  <a:pt x="760" y="52"/>
                </a:lnTo>
                <a:lnTo>
                  <a:pt x="792" y="56"/>
                </a:lnTo>
                <a:lnTo>
                  <a:pt x="828" y="56"/>
                </a:lnTo>
                <a:lnTo>
                  <a:pt x="861" y="60"/>
                </a:lnTo>
                <a:lnTo>
                  <a:pt x="893" y="60"/>
                </a:lnTo>
                <a:lnTo>
                  <a:pt x="929" y="60"/>
                </a:lnTo>
                <a:lnTo>
                  <a:pt x="961" y="60"/>
                </a:lnTo>
                <a:lnTo>
                  <a:pt x="993" y="60"/>
                </a:lnTo>
                <a:lnTo>
                  <a:pt x="1029" y="60"/>
                </a:lnTo>
              </a:path>
            </a:pathLst>
          </a:custGeom>
          <a:noFill/>
          <a:ln w="0">
            <a:solidFill>
              <a:schemeClr val="tx2">
                <a:lumMod val="60000"/>
                <a:lumOff val="40000"/>
              </a:schemeClr>
            </a:solidFill>
            <a:prstDash val="sysDot"/>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07" name="Freeform 1451"/>
          <p:cNvSpPr>
            <a:spLocks/>
          </p:cNvSpPr>
          <p:nvPr/>
        </p:nvSpPr>
        <p:spPr bwMode="auto">
          <a:xfrm>
            <a:off x="4000558" y="2176686"/>
            <a:ext cx="1769666" cy="152400"/>
          </a:xfrm>
          <a:custGeom>
            <a:avLst/>
            <a:gdLst>
              <a:gd name="T0" fmla="*/ 0 w 1029"/>
              <a:gd name="T1" fmla="*/ 0 h 96"/>
              <a:gd name="T2" fmla="*/ 32 w 1029"/>
              <a:gd name="T3" fmla="*/ 4 h 96"/>
              <a:gd name="T4" fmla="*/ 64 w 1029"/>
              <a:gd name="T5" fmla="*/ 20 h 96"/>
              <a:gd name="T6" fmla="*/ 96 w 1029"/>
              <a:gd name="T7" fmla="*/ 32 h 96"/>
              <a:gd name="T8" fmla="*/ 132 w 1029"/>
              <a:gd name="T9" fmla="*/ 40 h 96"/>
              <a:gd name="T10" fmla="*/ 164 w 1029"/>
              <a:gd name="T11" fmla="*/ 40 h 96"/>
              <a:gd name="T12" fmla="*/ 196 w 1029"/>
              <a:gd name="T13" fmla="*/ 44 h 96"/>
              <a:gd name="T14" fmla="*/ 232 w 1029"/>
              <a:gd name="T15" fmla="*/ 48 h 96"/>
              <a:gd name="T16" fmla="*/ 264 w 1029"/>
              <a:gd name="T17" fmla="*/ 52 h 96"/>
              <a:gd name="T18" fmla="*/ 296 w 1029"/>
              <a:gd name="T19" fmla="*/ 56 h 96"/>
              <a:gd name="T20" fmla="*/ 328 w 1029"/>
              <a:gd name="T21" fmla="*/ 60 h 96"/>
              <a:gd name="T22" fmla="*/ 364 w 1029"/>
              <a:gd name="T23" fmla="*/ 60 h 96"/>
              <a:gd name="T24" fmla="*/ 396 w 1029"/>
              <a:gd name="T25" fmla="*/ 64 h 96"/>
              <a:gd name="T26" fmla="*/ 428 w 1029"/>
              <a:gd name="T27" fmla="*/ 68 h 96"/>
              <a:gd name="T28" fmla="*/ 464 w 1029"/>
              <a:gd name="T29" fmla="*/ 72 h 96"/>
              <a:gd name="T30" fmla="*/ 496 w 1029"/>
              <a:gd name="T31" fmla="*/ 76 h 96"/>
              <a:gd name="T32" fmla="*/ 528 w 1029"/>
              <a:gd name="T33" fmla="*/ 80 h 96"/>
              <a:gd name="T34" fmla="*/ 560 w 1029"/>
              <a:gd name="T35" fmla="*/ 80 h 96"/>
              <a:gd name="T36" fmla="*/ 596 w 1029"/>
              <a:gd name="T37" fmla="*/ 84 h 96"/>
              <a:gd name="T38" fmla="*/ 628 w 1029"/>
              <a:gd name="T39" fmla="*/ 88 h 96"/>
              <a:gd name="T40" fmla="*/ 660 w 1029"/>
              <a:gd name="T41" fmla="*/ 88 h 96"/>
              <a:gd name="T42" fmla="*/ 696 w 1029"/>
              <a:gd name="T43" fmla="*/ 92 h 96"/>
              <a:gd name="T44" fmla="*/ 728 w 1029"/>
              <a:gd name="T45" fmla="*/ 92 h 96"/>
              <a:gd name="T46" fmla="*/ 760 w 1029"/>
              <a:gd name="T47" fmla="*/ 96 h 96"/>
              <a:gd name="T48" fmla="*/ 792 w 1029"/>
              <a:gd name="T49" fmla="*/ 96 h 96"/>
              <a:gd name="T50" fmla="*/ 828 w 1029"/>
              <a:gd name="T51" fmla="*/ 96 h 96"/>
              <a:gd name="T52" fmla="*/ 861 w 1029"/>
              <a:gd name="T53" fmla="*/ 96 h 96"/>
              <a:gd name="T54" fmla="*/ 893 w 1029"/>
              <a:gd name="T55" fmla="*/ 96 h 96"/>
              <a:gd name="T56" fmla="*/ 929 w 1029"/>
              <a:gd name="T57" fmla="*/ 96 h 96"/>
              <a:gd name="T58" fmla="*/ 961 w 1029"/>
              <a:gd name="T59" fmla="*/ 96 h 96"/>
              <a:gd name="T60" fmla="*/ 993 w 1029"/>
              <a:gd name="T61" fmla="*/ 96 h 96"/>
              <a:gd name="T62" fmla="*/ 1029 w 1029"/>
              <a:gd name="T63"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96">
                <a:moveTo>
                  <a:pt x="0" y="0"/>
                </a:moveTo>
                <a:lnTo>
                  <a:pt x="32" y="4"/>
                </a:lnTo>
                <a:lnTo>
                  <a:pt x="64" y="20"/>
                </a:lnTo>
                <a:lnTo>
                  <a:pt x="96" y="32"/>
                </a:lnTo>
                <a:lnTo>
                  <a:pt x="132" y="40"/>
                </a:lnTo>
                <a:lnTo>
                  <a:pt x="164" y="40"/>
                </a:lnTo>
                <a:lnTo>
                  <a:pt x="196" y="44"/>
                </a:lnTo>
                <a:lnTo>
                  <a:pt x="232" y="48"/>
                </a:lnTo>
                <a:lnTo>
                  <a:pt x="264" y="52"/>
                </a:lnTo>
                <a:lnTo>
                  <a:pt x="296" y="56"/>
                </a:lnTo>
                <a:lnTo>
                  <a:pt x="328" y="60"/>
                </a:lnTo>
                <a:lnTo>
                  <a:pt x="364" y="60"/>
                </a:lnTo>
                <a:lnTo>
                  <a:pt x="396" y="64"/>
                </a:lnTo>
                <a:lnTo>
                  <a:pt x="428" y="68"/>
                </a:lnTo>
                <a:lnTo>
                  <a:pt x="464" y="72"/>
                </a:lnTo>
                <a:lnTo>
                  <a:pt x="496" y="76"/>
                </a:lnTo>
                <a:lnTo>
                  <a:pt x="528" y="80"/>
                </a:lnTo>
                <a:lnTo>
                  <a:pt x="560" y="80"/>
                </a:lnTo>
                <a:lnTo>
                  <a:pt x="596" y="84"/>
                </a:lnTo>
                <a:lnTo>
                  <a:pt x="628" y="88"/>
                </a:lnTo>
                <a:lnTo>
                  <a:pt x="660" y="88"/>
                </a:lnTo>
                <a:lnTo>
                  <a:pt x="696" y="92"/>
                </a:lnTo>
                <a:lnTo>
                  <a:pt x="728" y="92"/>
                </a:lnTo>
                <a:lnTo>
                  <a:pt x="760" y="96"/>
                </a:lnTo>
                <a:lnTo>
                  <a:pt x="792" y="96"/>
                </a:lnTo>
                <a:lnTo>
                  <a:pt x="828" y="96"/>
                </a:lnTo>
                <a:lnTo>
                  <a:pt x="861" y="96"/>
                </a:lnTo>
                <a:lnTo>
                  <a:pt x="893" y="96"/>
                </a:lnTo>
                <a:lnTo>
                  <a:pt x="929" y="96"/>
                </a:lnTo>
                <a:lnTo>
                  <a:pt x="961" y="96"/>
                </a:lnTo>
                <a:lnTo>
                  <a:pt x="993" y="96"/>
                </a:lnTo>
                <a:lnTo>
                  <a:pt x="1029" y="96"/>
                </a:lnTo>
              </a:path>
            </a:pathLst>
          </a:custGeom>
          <a:noFill/>
          <a:ln w="0">
            <a:solidFill>
              <a:schemeClr val="tx2">
                <a:lumMod val="60000"/>
                <a:lumOff val="40000"/>
              </a:schemeClr>
            </a:solidFill>
            <a:prstDash val="sysDot"/>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08" name="Freeform 1452"/>
          <p:cNvSpPr>
            <a:spLocks/>
          </p:cNvSpPr>
          <p:nvPr/>
        </p:nvSpPr>
        <p:spPr bwMode="auto">
          <a:xfrm>
            <a:off x="4000558" y="1389286"/>
            <a:ext cx="1769666" cy="736600"/>
          </a:xfrm>
          <a:custGeom>
            <a:avLst/>
            <a:gdLst>
              <a:gd name="T0" fmla="*/ 0 w 1029"/>
              <a:gd name="T1" fmla="*/ 464 h 464"/>
              <a:gd name="T2" fmla="*/ 32 w 1029"/>
              <a:gd name="T3" fmla="*/ 420 h 464"/>
              <a:gd name="T4" fmla="*/ 64 w 1029"/>
              <a:gd name="T5" fmla="*/ 336 h 464"/>
              <a:gd name="T6" fmla="*/ 96 w 1029"/>
              <a:gd name="T7" fmla="*/ 260 h 464"/>
              <a:gd name="T8" fmla="*/ 132 w 1029"/>
              <a:gd name="T9" fmla="*/ 204 h 464"/>
              <a:gd name="T10" fmla="*/ 164 w 1029"/>
              <a:gd name="T11" fmla="*/ 164 h 464"/>
              <a:gd name="T12" fmla="*/ 196 w 1029"/>
              <a:gd name="T13" fmla="*/ 132 h 464"/>
              <a:gd name="T14" fmla="*/ 232 w 1029"/>
              <a:gd name="T15" fmla="*/ 112 h 464"/>
              <a:gd name="T16" fmla="*/ 264 w 1029"/>
              <a:gd name="T17" fmla="*/ 96 h 464"/>
              <a:gd name="T18" fmla="*/ 296 w 1029"/>
              <a:gd name="T19" fmla="*/ 84 h 464"/>
              <a:gd name="T20" fmla="*/ 328 w 1029"/>
              <a:gd name="T21" fmla="*/ 76 h 464"/>
              <a:gd name="T22" fmla="*/ 364 w 1029"/>
              <a:gd name="T23" fmla="*/ 68 h 464"/>
              <a:gd name="T24" fmla="*/ 396 w 1029"/>
              <a:gd name="T25" fmla="*/ 64 h 464"/>
              <a:gd name="T26" fmla="*/ 428 w 1029"/>
              <a:gd name="T27" fmla="*/ 60 h 464"/>
              <a:gd name="T28" fmla="*/ 464 w 1029"/>
              <a:gd name="T29" fmla="*/ 56 h 464"/>
              <a:gd name="T30" fmla="*/ 496 w 1029"/>
              <a:gd name="T31" fmla="*/ 52 h 464"/>
              <a:gd name="T32" fmla="*/ 528 w 1029"/>
              <a:gd name="T33" fmla="*/ 48 h 464"/>
              <a:gd name="T34" fmla="*/ 560 w 1029"/>
              <a:gd name="T35" fmla="*/ 44 h 464"/>
              <a:gd name="T36" fmla="*/ 596 w 1029"/>
              <a:gd name="T37" fmla="*/ 40 h 464"/>
              <a:gd name="T38" fmla="*/ 628 w 1029"/>
              <a:gd name="T39" fmla="*/ 36 h 464"/>
              <a:gd name="T40" fmla="*/ 660 w 1029"/>
              <a:gd name="T41" fmla="*/ 36 h 464"/>
              <a:gd name="T42" fmla="*/ 696 w 1029"/>
              <a:gd name="T43" fmla="*/ 32 h 464"/>
              <a:gd name="T44" fmla="*/ 728 w 1029"/>
              <a:gd name="T45" fmla="*/ 28 h 464"/>
              <a:gd name="T46" fmla="*/ 760 w 1029"/>
              <a:gd name="T47" fmla="*/ 28 h 464"/>
              <a:gd name="T48" fmla="*/ 792 w 1029"/>
              <a:gd name="T49" fmla="*/ 24 h 464"/>
              <a:gd name="T50" fmla="*/ 828 w 1029"/>
              <a:gd name="T51" fmla="*/ 20 h 464"/>
              <a:gd name="T52" fmla="*/ 861 w 1029"/>
              <a:gd name="T53" fmla="*/ 20 h 464"/>
              <a:gd name="T54" fmla="*/ 893 w 1029"/>
              <a:gd name="T55" fmla="*/ 16 h 464"/>
              <a:gd name="T56" fmla="*/ 929 w 1029"/>
              <a:gd name="T57" fmla="*/ 12 h 464"/>
              <a:gd name="T58" fmla="*/ 961 w 1029"/>
              <a:gd name="T59" fmla="*/ 8 h 464"/>
              <a:gd name="T60" fmla="*/ 993 w 1029"/>
              <a:gd name="T61" fmla="*/ 4 h 464"/>
              <a:gd name="T62" fmla="*/ 1029 w 1029"/>
              <a:gd name="T63" fmla="*/ 0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464">
                <a:moveTo>
                  <a:pt x="0" y="464"/>
                </a:moveTo>
                <a:lnTo>
                  <a:pt x="32" y="420"/>
                </a:lnTo>
                <a:lnTo>
                  <a:pt x="64" y="336"/>
                </a:lnTo>
                <a:lnTo>
                  <a:pt x="96" y="260"/>
                </a:lnTo>
                <a:lnTo>
                  <a:pt x="132" y="204"/>
                </a:lnTo>
                <a:lnTo>
                  <a:pt x="164" y="164"/>
                </a:lnTo>
                <a:lnTo>
                  <a:pt x="196" y="132"/>
                </a:lnTo>
                <a:lnTo>
                  <a:pt x="232" y="112"/>
                </a:lnTo>
                <a:lnTo>
                  <a:pt x="264" y="96"/>
                </a:lnTo>
                <a:lnTo>
                  <a:pt x="296" y="84"/>
                </a:lnTo>
                <a:lnTo>
                  <a:pt x="328" y="76"/>
                </a:lnTo>
                <a:lnTo>
                  <a:pt x="364" y="68"/>
                </a:lnTo>
                <a:lnTo>
                  <a:pt x="396" y="64"/>
                </a:lnTo>
                <a:lnTo>
                  <a:pt x="428" y="60"/>
                </a:lnTo>
                <a:lnTo>
                  <a:pt x="464" y="56"/>
                </a:lnTo>
                <a:lnTo>
                  <a:pt x="496" y="52"/>
                </a:lnTo>
                <a:lnTo>
                  <a:pt x="528" y="48"/>
                </a:lnTo>
                <a:lnTo>
                  <a:pt x="560" y="44"/>
                </a:lnTo>
                <a:lnTo>
                  <a:pt x="596" y="40"/>
                </a:lnTo>
                <a:lnTo>
                  <a:pt x="628" y="36"/>
                </a:lnTo>
                <a:lnTo>
                  <a:pt x="660" y="36"/>
                </a:lnTo>
                <a:lnTo>
                  <a:pt x="696" y="32"/>
                </a:lnTo>
                <a:lnTo>
                  <a:pt x="728" y="28"/>
                </a:lnTo>
                <a:lnTo>
                  <a:pt x="760" y="28"/>
                </a:lnTo>
                <a:lnTo>
                  <a:pt x="792" y="24"/>
                </a:lnTo>
                <a:lnTo>
                  <a:pt x="828" y="20"/>
                </a:lnTo>
                <a:lnTo>
                  <a:pt x="861" y="20"/>
                </a:lnTo>
                <a:lnTo>
                  <a:pt x="893" y="16"/>
                </a:lnTo>
                <a:lnTo>
                  <a:pt x="929" y="12"/>
                </a:lnTo>
                <a:lnTo>
                  <a:pt x="961" y="8"/>
                </a:lnTo>
                <a:lnTo>
                  <a:pt x="993" y="4"/>
                </a:lnTo>
                <a:lnTo>
                  <a:pt x="1029" y="0"/>
                </a:lnTo>
              </a:path>
            </a:pathLst>
          </a:custGeom>
          <a:noFill/>
          <a:ln w="0">
            <a:solidFill>
              <a:schemeClr val="tx2">
                <a:lumMod val="60000"/>
                <a:lumOff val="40000"/>
              </a:schemeClr>
            </a:solidFill>
            <a:prstDash val="sysDot"/>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09" name="Freeform 1453"/>
          <p:cNvSpPr>
            <a:spLocks/>
          </p:cNvSpPr>
          <p:nvPr/>
        </p:nvSpPr>
        <p:spPr bwMode="auto">
          <a:xfrm>
            <a:off x="4000558" y="2157636"/>
            <a:ext cx="1769666" cy="12700"/>
          </a:xfrm>
          <a:custGeom>
            <a:avLst/>
            <a:gdLst>
              <a:gd name="T0" fmla="*/ 0 w 1029"/>
              <a:gd name="T1" fmla="*/ 8 h 8"/>
              <a:gd name="T2" fmla="*/ 32 w 1029"/>
              <a:gd name="T3" fmla="*/ 4 h 8"/>
              <a:gd name="T4" fmla="*/ 64 w 1029"/>
              <a:gd name="T5" fmla="*/ 4 h 8"/>
              <a:gd name="T6" fmla="*/ 96 w 1029"/>
              <a:gd name="T7" fmla="*/ 0 h 8"/>
              <a:gd name="T8" fmla="*/ 132 w 1029"/>
              <a:gd name="T9" fmla="*/ 0 h 8"/>
              <a:gd name="T10" fmla="*/ 164 w 1029"/>
              <a:gd name="T11" fmla="*/ 0 h 8"/>
              <a:gd name="T12" fmla="*/ 196 w 1029"/>
              <a:gd name="T13" fmla="*/ 0 h 8"/>
              <a:gd name="T14" fmla="*/ 232 w 1029"/>
              <a:gd name="T15" fmla="*/ 0 h 8"/>
              <a:gd name="T16" fmla="*/ 264 w 1029"/>
              <a:gd name="T17" fmla="*/ 0 h 8"/>
              <a:gd name="T18" fmla="*/ 296 w 1029"/>
              <a:gd name="T19" fmla="*/ 0 h 8"/>
              <a:gd name="T20" fmla="*/ 328 w 1029"/>
              <a:gd name="T21" fmla="*/ 0 h 8"/>
              <a:gd name="T22" fmla="*/ 364 w 1029"/>
              <a:gd name="T23" fmla="*/ 0 h 8"/>
              <a:gd name="T24" fmla="*/ 396 w 1029"/>
              <a:gd name="T25" fmla="*/ 0 h 8"/>
              <a:gd name="T26" fmla="*/ 428 w 1029"/>
              <a:gd name="T27" fmla="*/ 0 h 8"/>
              <a:gd name="T28" fmla="*/ 464 w 1029"/>
              <a:gd name="T29" fmla="*/ 0 h 8"/>
              <a:gd name="T30" fmla="*/ 496 w 1029"/>
              <a:gd name="T31" fmla="*/ 0 h 8"/>
              <a:gd name="T32" fmla="*/ 528 w 1029"/>
              <a:gd name="T33" fmla="*/ 0 h 8"/>
              <a:gd name="T34" fmla="*/ 560 w 1029"/>
              <a:gd name="T35" fmla="*/ 0 h 8"/>
              <a:gd name="T36" fmla="*/ 596 w 1029"/>
              <a:gd name="T37" fmla="*/ 0 h 8"/>
              <a:gd name="T38" fmla="*/ 628 w 1029"/>
              <a:gd name="T39" fmla="*/ 0 h 8"/>
              <a:gd name="T40" fmla="*/ 660 w 1029"/>
              <a:gd name="T41" fmla="*/ 0 h 8"/>
              <a:gd name="T42" fmla="*/ 696 w 1029"/>
              <a:gd name="T43" fmla="*/ 0 h 8"/>
              <a:gd name="T44" fmla="*/ 728 w 1029"/>
              <a:gd name="T45" fmla="*/ 0 h 8"/>
              <a:gd name="T46" fmla="*/ 760 w 1029"/>
              <a:gd name="T47" fmla="*/ 0 h 8"/>
              <a:gd name="T48" fmla="*/ 792 w 1029"/>
              <a:gd name="T49" fmla="*/ 0 h 8"/>
              <a:gd name="T50" fmla="*/ 828 w 1029"/>
              <a:gd name="T51" fmla="*/ 0 h 8"/>
              <a:gd name="T52" fmla="*/ 861 w 1029"/>
              <a:gd name="T53" fmla="*/ 0 h 8"/>
              <a:gd name="T54" fmla="*/ 893 w 1029"/>
              <a:gd name="T55" fmla="*/ 0 h 8"/>
              <a:gd name="T56" fmla="*/ 929 w 1029"/>
              <a:gd name="T57" fmla="*/ 0 h 8"/>
              <a:gd name="T58" fmla="*/ 961 w 1029"/>
              <a:gd name="T59" fmla="*/ 0 h 8"/>
              <a:gd name="T60" fmla="*/ 993 w 1029"/>
              <a:gd name="T61" fmla="*/ 0 h 8"/>
              <a:gd name="T62" fmla="*/ 1029 w 1029"/>
              <a:gd name="T63"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8">
                <a:moveTo>
                  <a:pt x="0" y="8"/>
                </a:moveTo>
                <a:lnTo>
                  <a:pt x="32" y="4"/>
                </a:lnTo>
                <a:lnTo>
                  <a:pt x="64" y="4"/>
                </a:lnTo>
                <a:lnTo>
                  <a:pt x="96" y="0"/>
                </a:lnTo>
                <a:lnTo>
                  <a:pt x="132" y="0"/>
                </a:lnTo>
                <a:lnTo>
                  <a:pt x="164" y="0"/>
                </a:lnTo>
                <a:lnTo>
                  <a:pt x="196" y="0"/>
                </a:lnTo>
                <a:lnTo>
                  <a:pt x="232" y="0"/>
                </a:lnTo>
                <a:lnTo>
                  <a:pt x="264" y="0"/>
                </a:lnTo>
                <a:lnTo>
                  <a:pt x="296" y="0"/>
                </a:lnTo>
                <a:lnTo>
                  <a:pt x="328" y="0"/>
                </a:lnTo>
                <a:lnTo>
                  <a:pt x="364" y="0"/>
                </a:lnTo>
                <a:lnTo>
                  <a:pt x="396" y="0"/>
                </a:lnTo>
                <a:lnTo>
                  <a:pt x="428" y="0"/>
                </a:lnTo>
                <a:lnTo>
                  <a:pt x="464" y="0"/>
                </a:lnTo>
                <a:lnTo>
                  <a:pt x="496" y="0"/>
                </a:lnTo>
                <a:lnTo>
                  <a:pt x="528" y="0"/>
                </a:lnTo>
                <a:lnTo>
                  <a:pt x="560" y="0"/>
                </a:lnTo>
                <a:lnTo>
                  <a:pt x="596" y="0"/>
                </a:lnTo>
                <a:lnTo>
                  <a:pt x="628" y="0"/>
                </a:lnTo>
                <a:lnTo>
                  <a:pt x="660" y="0"/>
                </a:lnTo>
                <a:lnTo>
                  <a:pt x="696" y="0"/>
                </a:lnTo>
                <a:lnTo>
                  <a:pt x="728" y="0"/>
                </a:lnTo>
                <a:lnTo>
                  <a:pt x="760" y="0"/>
                </a:lnTo>
                <a:lnTo>
                  <a:pt x="792" y="0"/>
                </a:lnTo>
                <a:lnTo>
                  <a:pt x="828" y="0"/>
                </a:lnTo>
                <a:lnTo>
                  <a:pt x="861" y="0"/>
                </a:lnTo>
                <a:lnTo>
                  <a:pt x="893" y="0"/>
                </a:lnTo>
                <a:lnTo>
                  <a:pt x="929" y="0"/>
                </a:lnTo>
                <a:lnTo>
                  <a:pt x="961" y="0"/>
                </a:lnTo>
                <a:lnTo>
                  <a:pt x="993" y="0"/>
                </a:lnTo>
                <a:lnTo>
                  <a:pt x="1029" y="0"/>
                </a:lnTo>
              </a:path>
            </a:pathLst>
          </a:custGeom>
          <a:noFill/>
          <a:ln w="0">
            <a:solidFill>
              <a:schemeClr val="tx2">
                <a:lumMod val="60000"/>
                <a:lumOff val="40000"/>
              </a:schemeClr>
            </a:solidFill>
            <a:prstDash val="sysDot"/>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10" name="Freeform 1454"/>
          <p:cNvSpPr>
            <a:spLocks/>
          </p:cNvSpPr>
          <p:nvPr/>
        </p:nvSpPr>
        <p:spPr bwMode="auto">
          <a:xfrm>
            <a:off x="4000558" y="1795686"/>
            <a:ext cx="1769666" cy="31750"/>
          </a:xfrm>
          <a:custGeom>
            <a:avLst/>
            <a:gdLst>
              <a:gd name="T0" fmla="*/ 0 w 1029"/>
              <a:gd name="T1" fmla="*/ 0 h 20"/>
              <a:gd name="T2" fmla="*/ 32 w 1029"/>
              <a:gd name="T3" fmla="*/ 4 h 20"/>
              <a:gd name="T4" fmla="*/ 64 w 1029"/>
              <a:gd name="T5" fmla="*/ 8 h 20"/>
              <a:gd name="T6" fmla="*/ 96 w 1029"/>
              <a:gd name="T7" fmla="*/ 8 h 20"/>
              <a:gd name="T8" fmla="*/ 132 w 1029"/>
              <a:gd name="T9" fmla="*/ 12 h 20"/>
              <a:gd name="T10" fmla="*/ 164 w 1029"/>
              <a:gd name="T11" fmla="*/ 12 h 20"/>
              <a:gd name="T12" fmla="*/ 196 w 1029"/>
              <a:gd name="T13" fmla="*/ 12 h 20"/>
              <a:gd name="T14" fmla="*/ 232 w 1029"/>
              <a:gd name="T15" fmla="*/ 12 h 20"/>
              <a:gd name="T16" fmla="*/ 264 w 1029"/>
              <a:gd name="T17" fmla="*/ 12 h 20"/>
              <a:gd name="T18" fmla="*/ 296 w 1029"/>
              <a:gd name="T19" fmla="*/ 12 h 20"/>
              <a:gd name="T20" fmla="*/ 328 w 1029"/>
              <a:gd name="T21" fmla="*/ 12 h 20"/>
              <a:gd name="T22" fmla="*/ 364 w 1029"/>
              <a:gd name="T23" fmla="*/ 16 h 20"/>
              <a:gd name="T24" fmla="*/ 396 w 1029"/>
              <a:gd name="T25" fmla="*/ 16 h 20"/>
              <a:gd name="T26" fmla="*/ 428 w 1029"/>
              <a:gd name="T27" fmla="*/ 16 h 20"/>
              <a:gd name="T28" fmla="*/ 464 w 1029"/>
              <a:gd name="T29" fmla="*/ 16 h 20"/>
              <a:gd name="T30" fmla="*/ 496 w 1029"/>
              <a:gd name="T31" fmla="*/ 16 h 20"/>
              <a:gd name="T32" fmla="*/ 528 w 1029"/>
              <a:gd name="T33" fmla="*/ 16 h 20"/>
              <a:gd name="T34" fmla="*/ 560 w 1029"/>
              <a:gd name="T35" fmla="*/ 16 h 20"/>
              <a:gd name="T36" fmla="*/ 596 w 1029"/>
              <a:gd name="T37" fmla="*/ 16 h 20"/>
              <a:gd name="T38" fmla="*/ 628 w 1029"/>
              <a:gd name="T39" fmla="*/ 16 h 20"/>
              <a:gd name="T40" fmla="*/ 660 w 1029"/>
              <a:gd name="T41" fmla="*/ 16 h 20"/>
              <a:gd name="T42" fmla="*/ 696 w 1029"/>
              <a:gd name="T43" fmla="*/ 16 h 20"/>
              <a:gd name="T44" fmla="*/ 728 w 1029"/>
              <a:gd name="T45" fmla="*/ 16 h 20"/>
              <a:gd name="T46" fmla="*/ 760 w 1029"/>
              <a:gd name="T47" fmla="*/ 16 h 20"/>
              <a:gd name="T48" fmla="*/ 792 w 1029"/>
              <a:gd name="T49" fmla="*/ 20 h 20"/>
              <a:gd name="T50" fmla="*/ 828 w 1029"/>
              <a:gd name="T51" fmla="*/ 20 h 20"/>
              <a:gd name="T52" fmla="*/ 861 w 1029"/>
              <a:gd name="T53" fmla="*/ 20 h 20"/>
              <a:gd name="T54" fmla="*/ 893 w 1029"/>
              <a:gd name="T55" fmla="*/ 20 h 20"/>
              <a:gd name="T56" fmla="*/ 929 w 1029"/>
              <a:gd name="T57" fmla="*/ 20 h 20"/>
              <a:gd name="T58" fmla="*/ 961 w 1029"/>
              <a:gd name="T59" fmla="*/ 20 h 20"/>
              <a:gd name="T60" fmla="*/ 993 w 1029"/>
              <a:gd name="T61" fmla="*/ 20 h 20"/>
              <a:gd name="T62" fmla="*/ 1029 w 1029"/>
              <a:gd name="T63"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20">
                <a:moveTo>
                  <a:pt x="0" y="0"/>
                </a:moveTo>
                <a:lnTo>
                  <a:pt x="32" y="4"/>
                </a:lnTo>
                <a:lnTo>
                  <a:pt x="64" y="8"/>
                </a:lnTo>
                <a:lnTo>
                  <a:pt x="96" y="8"/>
                </a:lnTo>
                <a:lnTo>
                  <a:pt x="132" y="12"/>
                </a:lnTo>
                <a:lnTo>
                  <a:pt x="164" y="12"/>
                </a:lnTo>
                <a:lnTo>
                  <a:pt x="196" y="12"/>
                </a:lnTo>
                <a:lnTo>
                  <a:pt x="232" y="12"/>
                </a:lnTo>
                <a:lnTo>
                  <a:pt x="264" y="12"/>
                </a:lnTo>
                <a:lnTo>
                  <a:pt x="296" y="12"/>
                </a:lnTo>
                <a:lnTo>
                  <a:pt x="328" y="12"/>
                </a:lnTo>
                <a:lnTo>
                  <a:pt x="364" y="16"/>
                </a:lnTo>
                <a:lnTo>
                  <a:pt x="396" y="16"/>
                </a:lnTo>
                <a:lnTo>
                  <a:pt x="428" y="16"/>
                </a:lnTo>
                <a:lnTo>
                  <a:pt x="464" y="16"/>
                </a:lnTo>
                <a:lnTo>
                  <a:pt x="496" y="16"/>
                </a:lnTo>
                <a:lnTo>
                  <a:pt x="528" y="16"/>
                </a:lnTo>
                <a:lnTo>
                  <a:pt x="560" y="16"/>
                </a:lnTo>
                <a:lnTo>
                  <a:pt x="596" y="16"/>
                </a:lnTo>
                <a:lnTo>
                  <a:pt x="628" y="16"/>
                </a:lnTo>
                <a:lnTo>
                  <a:pt x="660" y="16"/>
                </a:lnTo>
                <a:lnTo>
                  <a:pt x="696" y="16"/>
                </a:lnTo>
                <a:lnTo>
                  <a:pt x="728" y="16"/>
                </a:lnTo>
                <a:lnTo>
                  <a:pt x="760" y="16"/>
                </a:lnTo>
                <a:lnTo>
                  <a:pt x="792" y="20"/>
                </a:lnTo>
                <a:lnTo>
                  <a:pt x="828" y="20"/>
                </a:lnTo>
                <a:lnTo>
                  <a:pt x="861" y="20"/>
                </a:lnTo>
                <a:lnTo>
                  <a:pt x="893" y="20"/>
                </a:lnTo>
                <a:lnTo>
                  <a:pt x="929" y="20"/>
                </a:lnTo>
                <a:lnTo>
                  <a:pt x="961" y="20"/>
                </a:lnTo>
                <a:lnTo>
                  <a:pt x="993" y="20"/>
                </a:lnTo>
                <a:lnTo>
                  <a:pt x="1029" y="20"/>
                </a:lnTo>
              </a:path>
            </a:pathLst>
          </a:custGeom>
          <a:noFill/>
          <a:ln w="0">
            <a:solidFill>
              <a:schemeClr val="tx2">
                <a:lumMod val="60000"/>
                <a:lumOff val="40000"/>
              </a:schemeClr>
            </a:solidFill>
            <a:prstDash val="sysDot"/>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11" name="Freeform 1455"/>
          <p:cNvSpPr>
            <a:spLocks/>
          </p:cNvSpPr>
          <p:nvPr/>
        </p:nvSpPr>
        <p:spPr bwMode="auto">
          <a:xfrm>
            <a:off x="4000558" y="1846486"/>
            <a:ext cx="1769666" cy="76200"/>
          </a:xfrm>
          <a:custGeom>
            <a:avLst/>
            <a:gdLst>
              <a:gd name="T0" fmla="*/ 0 w 1029"/>
              <a:gd name="T1" fmla="*/ 48 h 48"/>
              <a:gd name="T2" fmla="*/ 32 w 1029"/>
              <a:gd name="T3" fmla="*/ 48 h 48"/>
              <a:gd name="T4" fmla="*/ 64 w 1029"/>
              <a:gd name="T5" fmla="*/ 40 h 48"/>
              <a:gd name="T6" fmla="*/ 96 w 1029"/>
              <a:gd name="T7" fmla="*/ 32 h 48"/>
              <a:gd name="T8" fmla="*/ 132 w 1029"/>
              <a:gd name="T9" fmla="*/ 24 h 48"/>
              <a:gd name="T10" fmla="*/ 164 w 1029"/>
              <a:gd name="T11" fmla="*/ 20 h 48"/>
              <a:gd name="T12" fmla="*/ 196 w 1029"/>
              <a:gd name="T13" fmla="*/ 12 h 48"/>
              <a:gd name="T14" fmla="*/ 232 w 1029"/>
              <a:gd name="T15" fmla="*/ 12 h 48"/>
              <a:gd name="T16" fmla="*/ 264 w 1029"/>
              <a:gd name="T17" fmla="*/ 8 h 48"/>
              <a:gd name="T18" fmla="*/ 296 w 1029"/>
              <a:gd name="T19" fmla="*/ 8 h 48"/>
              <a:gd name="T20" fmla="*/ 328 w 1029"/>
              <a:gd name="T21" fmla="*/ 4 h 48"/>
              <a:gd name="T22" fmla="*/ 364 w 1029"/>
              <a:gd name="T23" fmla="*/ 4 h 48"/>
              <a:gd name="T24" fmla="*/ 396 w 1029"/>
              <a:gd name="T25" fmla="*/ 4 h 48"/>
              <a:gd name="T26" fmla="*/ 428 w 1029"/>
              <a:gd name="T27" fmla="*/ 4 h 48"/>
              <a:gd name="T28" fmla="*/ 464 w 1029"/>
              <a:gd name="T29" fmla="*/ 4 h 48"/>
              <a:gd name="T30" fmla="*/ 496 w 1029"/>
              <a:gd name="T31" fmla="*/ 4 h 48"/>
              <a:gd name="T32" fmla="*/ 528 w 1029"/>
              <a:gd name="T33" fmla="*/ 4 h 48"/>
              <a:gd name="T34" fmla="*/ 560 w 1029"/>
              <a:gd name="T35" fmla="*/ 0 h 48"/>
              <a:gd name="T36" fmla="*/ 596 w 1029"/>
              <a:gd name="T37" fmla="*/ 0 h 48"/>
              <a:gd name="T38" fmla="*/ 628 w 1029"/>
              <a:gd name="T39" fmla="*/ 0 h 48"/>
              <a:gd name="T40" fmla="*/ 660 w 1029"/>
              <a:gd name="T41" fmla="*/ 0 h 48"/>
              <a:gd name="T42" fmla="*/ 696 w 1029"/>
              <a:gd name="T43" fmla="*/ 0 h 48"/>
              <a:gd name="T44" fmla="*/ 728 w 1029"/>
              <a:gd name="T45" fmla="*/ 0 h 48"/>
              <a:gd name="T46" fmla="*/ 760 w 1029"/>
              <a:gd name="T47" fmla="*/ 0 h 48"/>
              <a:gd name="T48" fmla="*/ 792 w 1029"/>
              <a:gd name="T49" fmla="*/ 0 h 48"/>
              <a:gd name="T50" fmla="*/ 828 w 1029"/>
              <a:gd name="T51" fmla="*/ 0 h 48"/>
              <a:gd name="T52" fmla="*/ 861 w 1029"/>
              <a:gd name="T53" fmla="*/ 0 h 48"/>
              <a:gd name="T54" fmla="*/ 893 w 1029"/>
              <a:gd name="T55" fmla="*/ 0 h 48"/>
              <a:gd name="T56" fmla="*/ 929 w 1029"/>
              <a:gd name="T57" fmla="*/ 0 h 48"/>
              <a:gd name="T58" fmla="*/ 961 w 1029"/>
              <a:gd name="T59" fmla="*/ 0 h 48"/>
              <a:gd name="T60" fmla="*/ 993 w 1029"/>
              <a:gd name="T61" fmla="*/ 0 h 48"/>
              <a:gd name="T62" fmla="*/ 1029 w 1029"/>
              <a:gd name="T63"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48">
                <a:moveTo>
                  <a:pt x="0" y="48"/>
                </a:moveTo>
                <a:lnTo>
                  <a:pt x="32" y="48"/>
                </a:lnTo>
                <a:lnTo>
                  <a:pt x="64" y="40"/>
                </a:lnTo>
                <a:lnTo>
                  <a:pt x="96" y="32"/>
                </a:lnTo>
                <a:lnTo>
                  <a:pt x="132" y="24"/>
                </a:lnTo>
                <a:lnTo>
                  <a:pt x="164" y="20"/>
                </a:lnTo>
                <a:lnTo>
                  <a:pt x="196" y="12"/>
                </a:lnTo>
                <a:lnTo>
                  <a:pt x="232" y="12"/>
                </a:lnTo>
                <a:lnTo>
                  <a:pt x="264" y="8"/>
                </a:lnTo>
                <a:lnTo>
                  <a:pt x="296" y="8"/>
                </a:lnTo>
                <a:lnTo>
                  <a:pt x="328" y="4"/>
                </a:lnTo>
                <a:lnTo>
                  <a:pt x="364" y="4"/>
                </a:lnTo>
                <a:lnTo>
                  <a:pt x="396" y="4"/>
                </a:lnTo>
                <a:lnTo>
                  <a:pt x="428" y="4"/>
                </a:lnTo>
                <a:lnTo>
                  <a:pt x="464" y="4"/>
                </a:lnTo>
                <a:lnTo>
                  <a:pt x="496" y="4"/>
                </a:lnTo>
                <a:lnTo>
                  <a:pt x="528" y="4"/>
                </a:lnTo>
                <a:lnTo>
                  <a:pt x="560" y="0"/>
                </a:lnTo>
                <a:lnTo>
                  <a:pt x="596" y="0"/>
                </a:lnTo>
                <a:lnTo>
                  <a:pt x="628" y="0"/>
                </a:lnTo>
                <a:lnTo>
                  <a:pt x="660" y="0"/>
                </a:lnTo>
                <a:lnTo>
                  <a:pt x="696" y="0"/>
                </a:lnTo>
                <a:lnTo>
                  <a:pt x="728" y="0"/>
                </a:lnTo>
                <a:lnTo>
                  <a:pt x="760" y="0"/>
                </a:lnTo>
                <a:lnTo>
                  <a:pt x="792" y="0"/>
                </a:lnTo>
                <a:lnTo>
                  <a:pt x="828" y="0"/>
                </a:lnTo>
                <a:lnTo>
                  <a:pt x="861" y="0"/>
                </a:lnTo>
                <a:lnTo>
                  <a:pt x="893" y="0"/>
                </a:lnTo>
                <a:lnTo>
                  <a:pt x="929" y="0"/>
                </a:lnTo>
                <a:lnTo>
                  <a:pt x="961" y="0"/>
                </a:lnTo>
                <a:lnTo>
                  <a:pt x="993" y="0"/>
                </a:lnTo>
                <a:lnTo>
                  <a:pt x="1029" y="0"/>
                </a:lnTo>
              </a:path>
            </a:pathLst>
          </a:custGeom>
          <a:noFill/>
          <a:ln w="0">
            <a:solidFill>
              <a:schemeClr val="tx2">
                <a:lumMod val="60000"/>
                <a:lumOff val="40000"/>
              </a:schemeClr>
            </a:solidFill>
            <a:prstDash val="sysDot"/>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12" name="Freeform 1456"/>
          <p:cNvSpPr>
            <a:spLocks/>
          </p:cNvSpPr>
          <p:nvPr/>
        </p:nvSpPr>
        <p:spPr bwMode="auto">
          <a:xfrm>
            <a:off x="4000558" y="2017936"/>
            <a:ext cx="1769666" cy="114300"/>
          </a:xfrm>
          <a:custGeom>
            <a:avLst/>
            <a:gdLst>
              <a:gd name="T0" fmla="*/ 0 w 1029"/>
              <a:gd name="T1" fmla="*/ 0 h 72"/>
              <a:gd name="T2" fmla="*/ 32 w 1029"/>
              <a:gd name="T3" fmla="*/ 4 h 72"/>
              <a:gd name="T4" fmla="*/ 64 w 1029"/>
              <a:gd name="T5" fmla="*/ 12 h 72"/>
              <a:gd name="T6" fmla="*/ 96 w 1029"/>
              <a:gd name="T7" fmla="*/ 16 h 72"/>
              <a:gd name="T8" fmla="*/ 132 w 1029"/>
              <a:gd name="T9" fmla="*/ 24 h 72"/>
              <a:gd name="T10" fmla="*/ 164 w 1029"/>
              <a:gd name="T11" fmla="*/ 32 h 72"/>
              <a:gd name="T12" fmla="*/ 196 w 1029"/>
              <a:gd name="T13" fmla="*/ 36 h 72"/>
              <a:gd name="T14" fmla="*/ 232 w 1029"/>
              <a:gd name="T15" fmla="*/ 44 h 72"/>
              <a:gd name="T16" fmla="*/ 264 w 1029"/>
              <a:gd name="T17" fmla="*/ 48 h 72"/>
              <a:gd name="T18" fmla="*/ 296 w 1029"/>
              <a:gd name="T19" fmla="*/ 48 h 72"/>
              <a:gd name="T20" fmla="*/ 328 w 1029"/>
              <a:gd name="T21" fmla="*/ 52 h 72"/>
              <a:gd name="T22" fmla="*/ 364 w 1029"/>
              <a:gd name="T23" fmla="*/ 52 h 72"/>
              <a:gd name="T24" fmla="*/ 396 w 1029"/>
              <a:gd name="T25" fmla="*/ 56 h 72"/>
              <a:gd name="T26" fmla="*/ 428 w 1029"/>
              <a:gd name="T27" fmla="*/ 56 h 72"/>
              <a:gd name="T28" fmla="*/ 464 w 1029"/>
              <a:gd name="T29" fmla="*/ 56 h 72"/>
              <a:gd name="T30" fmla="*/ 496 w 1029"/>
              <a:gd name="T31" fmla="*/ 60 h 72"/>
              <a:gd name="T32" fmla="*/ 528 w 1029"/>
              <a:gd name="T33" fmla="*/ 60 h 72"/>
              <a:gd name="T34" fmla="*/ 560 w 1029"/>
              <a:gd name="T35" fmla="*/ 60 h 72"/>
              <a:gd name="T36" fmla="*/ 596 w 1029"/>
              <a:gd name="T37" fmla="*/ 60 h 72"/>
              <a:gd name="T38" fmla="*/ 628 w 1029"/>
              <a:gd name="T39" fmla="*/ 64 h 72"/>
              <a:gd name="T40" fmla="*/ 660 w 1029"/>
              <a:gd name="T41" fmla="*/ 64 h 72"/>
              <a:gd name="T42" fmla="*/ 696 w 1029"/>
              <a:gd name="T43" fmla="*/ 64 h 72"/>
              <a:gd name="T44" fmla="*/ 728 w 1029"/>
              <a:gd name="T45" fmla="*/ 68 h 72"/>
              <a:gd name="T46" fmla="*/ 760 w 1029"/>
              <a:gd name="T47" fmla="*/ 68 h 72"/>
              <a:gd name="T48" fmla="*/ 792 w 1029"/>
              <a:gd name="T49" fmla="*/ 68 h 72"/>
              <a:gd name="T50" fmla="*/ 828 w 1029"/>
              <a:gd name="T51" fmla="*/ 68 h 72"/>
              <a:gd name="T52" fmla="*/ 861 w 1029"/>
              <a:gd name="T53" fmla="*/ 68 h 72"/>
              <a:gd name="T54" fmla="*/ 893 w 1029"/>
              <a:gd name="T55" fmla="*/ 72 h 72"/>
              <a:gd name="T56" fmla="*/ 929 w 1029"/>
              <a:gd name="T57" fmla="*/ 72 h 72"/>
              <a:gd name="T58" fmla="*/ 961 w 1029"/>
              <a:gd name="T59" fmla="*/ 72 h 72"/>
              <a:gd name="T60" fmla="*/ 993 w 1029"/>
              <a:gd name="T61" fmla="*/ 72 h 72"/>
              <a:gd name="T62" fmla="*/ 1029 w 1029"/>
              <a:gd name="T63"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72">
                <a:moveTo>
                  <a:pt x="0" y="0"/>
                </a:moveTo>
                <a:lnTo>
                  <a:pt x="32" y="4"/>
                </a:lnTo>
                <a:lnTo>
                  <a:pt x="64" y="12"/>
                </a:lnTo>
                <a:lnTo>
                  <a:pt x="96" y="16"/>
                </a:lnTo>
                <a:lnTo>
                  <a:pt x="132" y="24"/>
                </a:lnTo>
                <a:lnTo>
                  <a:pt x="164" y="32"/>
                </a:lnTo>
                <a:lnTo>
                  <a:pt x="196" y="36"/>
                </a:lnTo>
                <a:lnTo>
                  <a:pt x="232" y="44"/>
                </a:lnTo>
                <a:lnTo>
                  <a:pt x="264" y="48"/>
                </a:lnTo>
                <a:lnTo>
                  <a:pt x="296" y="48"/>
                </a:lnTo>
                <a:lnTo>
                  <a:pt x="328" y="52"/>
                </a:lnTo>
                <a:lnTo>
                  <a:pt x="364" y="52"/>
                </a:lnTo>
                <a:lnTo>
                  <a:pt x="396" y="56"/>
                </a:lnTo>
                <a:lnTo>
                  <a:pt x="428" y="56"/>
                </a:lnTo>
                <a:lnTo>
                  <a:pt x="464" y="56"/>
                </a:lnTo>
                <a:lnTo>
                  <a:pt x="496" y="60"/>
                </a:lnTo>
                <a:lnTo>
                  <a:pt x="528" y="60"/>
                </a:lnTo>
                <a:lnTo>
                  <a:pt x="560" y="60"/>
                </a:lnTo>
                <a:lnTo>
                  <a:pt x="596" y="60"/>
                </a:lnTo>
                <a:lnTo>
                  <a:pt x="628" y="64"/>
                </a:lnTo>
                <a:lnTo>
                  <a:pt x="660" y="64"/>
                </a:lnTo>
                <a:lnTo>
                  <a:pt x="696" y="64"/>
                </a:lnTo>
                <a:lnTo>
                  <a:pt x="728" y="68"/>
                </a:lnTo>
                <a:lnTo>
                  <a:pt x="760" y="68"/>
                </a:lnTo>
                <a:lnTo>
                  <a:pt x="792" y="68"/>
                </a:lnTo>
                <a:lnTo>
                  <a:pt x="828" y="68"/>
                </a:lnTo>
                <a:lnTo>
                  <a:pt x="861" y="68"/>
                </a:lnTo>
                <a:lnTo>
                  <a:pt x="893" y="72"/>
                </a:lnTo>
                <a:lnTo>
                  <a:pt x="929" y="72"/>
                </a:lnTo>
                <a:lnTo>
                  <a:pt x="961" y="72"/>
                </a:lnTo>
                <a:lnTo>
                  <a:pt x="993" y="72"/>
                </a:lnTo>
                <a:lnTo>
                  <a:pt x="1029" y="72"/>
                </a:lnTo>
              </a:path>
            </a:pathLst>
          </a:custGeom>
          <a:noFill/>
          <a:ln w="0">
            <a:solidFill>
              <a:schemeClr val="tx2">
                <a:lumMod val="60000"/>
                <a:lumOff val="40000"/>
              </a:schemeClr>
            </a:solidFill>
            <a:prstDash val="sysDot"/>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13" name="Freeform 1457"/>
          <p:cNvSpPr>
            <a:spLocks/>
          </p:cNvSpPr>
          <p:nvPr/>
        </p:nvSpPr>
        <p:spPr bwMode="auto">
          <a:xfrm>
            <a:off x="4000558" y="2081436"/>
            <a:ext cx="1769666" cy="63500"/>
          </a:xfrm>
          <a:custGeom>
            <a:avLst/>
            <a:gdLst>
              <a:gd name="T0" fmla="*/ 0 w 1029"/>
              <a:gd name="T1" fmla="*/ 0 h 40"/>
              <a:gd name="T2" fmla="*/ 32 w 1029"/>
              <a:gd name="T3" fmla="*/ 0 h 40"/>
              <a:gd name="T4" fmla="*/ 64 w 1029"/>
              <a:gd name="T5" fmla="*/ 4 h 40"/>
              <a:gd name="T6" fmla="*/ 96 w 1029"/>
              <a:gd name="T7" fmla="*/ 8 h 40"/>
              <a:gd name="T8" fmla="*/ 132 w 1029"/>
              <a:gd name="T9" fmla="*/ 16 h 40"/>
              <a:gd name="T10" fmla="*/ 164 w 1029"/>
              <a:gd name="T11" fmla="*/ 20 h 40"/>
              <a:gd name="T12" fmla="*/ 196 w 1029"/>
              <a:gd name="T13" fmla="*/ 20 h 40"/>
              <a:gd name="T14" fmla="*/ 232 w 1029"/>
              <a:gd name="T15" fmla="*/ 24 h 40"/>
              <a:gd name="T16" fmla="*/ 264 w 1029"/>
              <a:gd name="T17" fmla="*/ 28 h 40"/>
              <a:gd name="T18" fmla="*/ 296 w 1029"/>
              <a:gd name="T19" fmla="*/ 28 h 40"/>
              <a:gd name="T20" fmla="*/ 328 w 1029"/>
              <a:gd name="T21" fmla="*/ 32 h 40"/>
              <a:gd name="T22" fmla="*/ 364 w 1029"/>
              <a:gd name="T23" fmla="*/ 32 h 40"/>
              <a:gd name="T24" fmla="*/ 396 w 1029"/>
              <a:gd name="T25" fmla="*/ 32 h 40"/>
              <a:gd name="T26" fmla="*/ 428 w 1029"/>
              <a:gd name="T27" fmla="*/ 36 h 40"/>
              <a:gd name="T28" fmla="*/ 464 w 1029"/>
              <a:gd name="T29" fmla="*/ 36 h 40"/>
              <a:gd name="T30" fmla="*/ 496 w 1029"/>
              <a:gd name="T31" fmla="*/ 36 h 40"/>
              <a:gd name="T32" fmla="*/ 528 w 1029"/>
              <a:gd name="T33" fmla="*/ 36 h 40"/>
              <a:gd name="T34" fmla="*/ 560 w 1029"/>
              <a:gd name="T35" fmla="*/ 36 h 40"/>
              <a:gd name="T36" fmla="*/ 596 w 1029"/>
              <a:gd name="T37" fmla="*/ 36 h 40"/>
              <a:gd name="T38" fmla="*/ 628 w 1029"/>
              <a:gd name="T39" fmla="*/ 36 h 40"/>
              <a:gd name="T40" fmla="*/ 660 w 1029"/>
              <a:gd name="T41" fmla="*/ 36 h 40"/>
              <a:gd name="T42" fmla="*/ 696 w 1029"/>
              <a:gd name="T43" fmla="*/ 36 h 40"/>
              <a:gd name="T44" fmla="*/ 728 w 1029"/>
              <a:gd name="T45" fmla="*/ 40 h 40"/>
              <a:gd name="T46" fmla="*/ 760 w 1029"/>
              <a:gd name="T47" fmla="*/ 40 h 40"/>
              <a:gd name="T48" fmla="*/ 792 w 1029"/>
              <a:gd name="T49" fmla="*/ 40 h 40"/>
              <a:gd name="T50" fmla="*/ 828 w 1029"/>
              <a:gd name="T51" fmla="*/ 40 h 40"/>
              <a:gd name="T52" fmla="*/ 861 w 1029"/>
              <a:gd name="T53" fmla="*/ 40 h 40"/>
              <a:gd name="T54" fmla="*/ 893 w 1029"/>
              <a:gd name="T55" fmla="*/ 40 h 40"/>
              <a:gd name="T56" fmla="*/ 929 w 1029"/>
              <a:gd name="T57" fmla="*/ 40 h 40"/>
              <a:gd name="T58" fmla="*/ 961 w 1029"/>
              <a:gd name="T59" fmla="*/ 40 h 40"/>
              <a:gd name="T60" fmla="*/ 993 w 1029"/>
              <a:gd name="T61" fmla="*/ 40 h 40"/>
              <a:gd name="T62" fmla="*/ 1029 w 1029"/>
              <a:gd name="T63"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40">
                <a:moveTo>
                  <a:pt x="0" y="0"/>
                </a:moveTo>
                <a:lnTo>
                  <a:pt x="32" y="0"/>
                </a:lnTo>
                <a:lnTo>
                  <a:pt x="64" y="4"/>
                </a:lnTo>
                <a:lnTo>
                  <a:pt x="96" y="8"/>
                </a:lnTo>
                <a:lnTo>
                  <a:pt x="132" y="16"/>
                </a:lnTo>
                <a:lnTo>
                  <a:pt x="164" y="20"/>
                </a:lnTo>
                <a:lnTo>
                  <a:pt x="196" y="20"/>
                </a:lnTo>
                <a:lnTo>
                  <a:pt x="232" y="24"/>
                </a:lnTo>
                <a:lnTo>
                  <a:pt x="264" y="28"/>
                </a:lnTo>
                <a:lnTo>
                  <a:pt x="296" y="28"/>
                </a:lnTo>
                <a:lnTo>
                  <a:pt x="328" y="32"/>
                </a:lnTo>
                <a:lnTo>
                  <a:pt x="364" y="32"/>
                </a:lnTo>
                <a:lnTo>
                  <a:pt x="396" y="32"/>
                </a:lnTo>
                <a:lnTo>
                  <a:pt x="428" y="36"/>
                </a:lnTo>
                <a:lnTo>
                  <a:pt x="464" y="36"/>
                </a:lnTo>
                <a:lnTo>
                  <a:pt x="496" y="36"/>
                </a:lnTo>
                <a:lnTo>
                  <a:pt x="528" y="36"/>
                </a:lnTo>
                <a:lnTo>
                  <a:pt x="560" y="36"/>
                </a:lnTo>
                <a:lnTo>
                  <a:pt x="596" y="36"/>
                </a:lnTo>
                <a:lnTo>
                  <a:pt x="628" y="36"/>
                </a:lnTo>
                <a:lnTo>
                  <a:pt x="660" y="36"/>
                </a:lnTo>
                <a:lnTo>
                  <a:pt x="696" y="36"/>
                </a:lnTo>
                <a:lnTo>
                  <a:pt x="728" y="40"/>
                </a:lnTo>
                <a:lnTo>
                  <a:pt x="760" y="40"/>
                </a:lnTo>
                <a:lnTo>
                  <a:pt x="792" y="40"/>
                </a:lnTo>
                <a:lnTo>
                  <a:pt x="828" y="40"/>
                </a:lnTo>
                <a:lnTo>
                  <a:pt x="861" y="40"/>
                </a:lnTo>
                <a:lnTo>
                  <a:pt x="893" y="40"/>
                </a:lnTo>
                <a:lnTo>
                  <a:pt x="929" y="40"/>
                </a:lnTo>
                <a:lnTo>
                  <a:pt x="961" y="40"/>
                </a:lnTo>
                <a:lnTo>
                  <a:pt x="993" y="40"/>
                </a:lnTo>
                <a:lnTo>
                  <a:pt x="1029" y="40"/>
                </a:lnTo>
              </a:path>
            </a:pathLst>
          </a:custGeom>
          <a:noFill/>
          <a:ln w="0">
            <a:solidFill>
              <a:schemeClr val="tx2">
                <a:lumMod val="60000"/>
                <a:lumOff val="40000"/>
              </a:schemeClr>
            </a:solidFill>
            <a:prstDash val="sysDot"/>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14" name="Freeform 1458"/>
          <p:cNvSpPr>
            <a:spLocks/>
          </p:cNvSpPr>
          <p:nvPr/>
        </p:nvSpPr>
        <p:spPr bwMode="auto">
          <a:xfrm>
            <a:off x="4000558" y="1795686"/>
            <a:ext cx="1769666" cy="25400"/>
          </a:xfrm>
          <a:custGeom>
            <a:avLst/>
            <a:gdLst>
              <a:gd name="T0" fmla="*/ 0 w 1029"/>
              <a:gd name="T1" fmla="*/ 0 h 16"/>
              <a:gd name="T2" fmla="*/ 32 w 1029"/>
              <a:gd name="T3" fmla="*/ 4 h 16"/>
              <a:gd name="T4" fmla="*/ 64 w 1029"/>
              <a:gd name="T5" fmla="*/ 8 h 16"/>
              <a:gd name="T6" fmla="*/ 96 w 1029"/>
              <a:gd name="T7" fmla="*/ 8 h 16"/>
              <a:gd name="T8" fmla="*/ 132 w 1029"/>
              <a:gd name="T9" fmla="*/ 8 h 16"/>
              <a:gd name="T10" fmla="*/ 164 w 1029"/>
              <a:gd name="T11" fmla="*/ 8 h 16"/>
              <a:gd name="T12" fmla="*/ 196 w 1029"/>
              <a:gd name="T13" fmla="*/ 8 h 16"/>
              <a:gd name="T14" fmla="*/ 232 w 1029"/>
              <a:gd name="T15" fmla="*/ 12 h 16"/>
              <a:gd name="T16" fmla="*/ 264 w 1029"/>
              <a:gd name="T17" fmla="*/ 12 h 16"/>
              <a:gd name="T18" fmla="*/ 296 w 1029"/>
              <a:gd name="T19" fmla="*/ 12 h 16"/>
              <a:gd name="T20" fmla="*/ 328 w 1029"/>
              <a:gd name="T21" fmla="*/ 12 h 16"/>
              <a:gd name="T22" fmla="*/ 364 w 1029"/>
              <a:gd name="T23" fmla="*/ 12 h 16"/>
              <a:gd name="T24" fmla="*/ 396 w 1029"/>
              <a:gd name="T25" fmla="*/ 12 h 16"/>
              <a:gd name="T26" fmla="*/ 428 w 1029"/>
              <a:gd name="T27" fmla="*/ 12 h 16"/>
              <a:gd name="T28" fmla="*/ 464 w 1029"/>
              <a:gd name="T29" fmla="*/ 12 h 16"/>
              <a:gd name="T30" fmla="*/ 496 w 1029"/>
              <a:gd name="T31" fmla="*/ 12 h 16"/>
              <a:gd name="T32" fmla="*/ 528 w 1029"/>
              <a:gd name="T33" fmla="*/ 16 h 16"/>
              <a:gd name="T34" fmla="*/ 560 w 1029"/>
              <a:gd name="T35" fmla="*/ 16 h 16"/>
              <a:gd name="T36" fmla="*/ 596 w 1029"/>
              <a:gd name="T37" fmla="*/ 16 h 16"/>
              <a:gd name="T38" fmla="*/ 628 w 1029"/>
              <a:gd name="T39" fmla="*/ 16 h 16"/>
              <a:gd name="T40" fmla="*/ 660 w 1029"/>
              <a:gd name="T41" fmla="*/ 16 h 16"/>
              <a:gd name="T42" fmla="*/ 696 w 1029"/>
              <a:gd name="T43" fmla="*/ 16 h 16"/>
              <a:gd name="T44" fmla="*/ 728 w 1029"/>
              <a:gd name="T45" fmla="*/ 16 h 16"/>
              <a:gd name="T46" fmla="*/ 760 w 1029"/>
              <a:gd name="T47" fmla="*/ 16 h 16"/>
              <a:gd name="T48" fmla="*/ 792 w 1029"/>
              <a:gd name="T49" fmla="*/ 16 h 16"/>
              <a:gd name="T50" fmla="*/ 828 w 1029"/>
              <a:gd name="T51" fmla="*/ 16 h 16"/>
              <a:gd name="T52" fmla="*/ 861 w 1029"/>
              <a:gd name="T53" fmla="*/ 16 h 16"/>
              <a:gd name="T54" fmla="*/ 893 w 1029"/>
              <a:gd name="T55" fmla="*/ 16 h 16"/>
              <a:gd name="T56" fmla="*/ 929 w 1029"/>
              <a:gd name="T57" fmla="*/ 16 h 16"/>
              <a:gd name="T58" fmla="*/ 961 w 1029"/>
              <a:gd name="T59" fmla="*/ 16 h 16"/>
              <a:gd name="T60" fmla="*/ 993 w 1029"/>
              <a:gd name="T61" fmla="*/ 16 h 16"/>
              <a:gd name="T62" fmla="*/ 1029 w 1029"/>
              <a:gd name="T63"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16">
                <a:moveTo>
                  <a:pt x="0" y="0"/>
                </a:moveTo>
                <a:lnTo>
                  <a:pt x="32" y="4"/>
                </a:lnTo>
                <a:lnTo>
                  <a:pt x="64" y="8"/>
                </a:lnTo>
                <a:lnTo>
                  <a:pt x="96" y="8"/>
                </a:lnTo>
                <a:lnTo>
                  <a:pt x="132" y="8"/>
                </a:lnTo>
                <a:lnTo>
                  <a:pt x="164" y="8"/>
                </a:lnTo>
                <a:lnTo>
                  <a:pt x="196" y="8"/>
                </a:lnTo>
                <a:lnTo>
                  <a:pt x="232" y="12"/>
                </a:lnTo>
                <a:lnTo>
                  <a:pt x="264" y="12"/>
                </a:lnTo>
                <a:lnTo>
                  <a:pt x="296" y="12"/>
                </a:lnTo>
                <a:lnTo>
                  <a:pt x="328" y="12"/>
                </a:lnTo>
                <a:lnTo>
                  <a:pt x="364" y="12"/>
                </a:lnTo>
                <a:lnTo>
                  <a:pt x="396" y="12"/>
                </a:lnTo>
                <a:lnTo>
                  <a:pt x="428" y="12"/>
                </a:lnTo>
                <a:lnTo>
                  <a:pt x="464" y="12"/>
                </a:lnTo>
                <a:lnTo>
                  <a:pt x="496" y="12"/>
                </a:lnTo>
                <a:lnTo>
                  <a:pt x="528" y="16"/>
                </a:lnTo>
                <a:lnTo>
                  <a:pt x="560" y="16"/>
                </a:lnTo>
                <a:lnTo>
                  <a:pt x="596" y="16"/>
                </a:lnTo>
                <a:lnTo>
                  <a:pt x="628" y="16"/>
                </a:lnTo>
                <a:lnTo>
                  <a:pt x="660" y="16"/>
                </a:lnTo>
                <a:lnTo>
                  <a:pt x="696" y="16"/>
                </a:lnTo>
                <a:lnTo>
                  <a:pt x="728" y="16"/>
                </a:lnTo>
                <a:lnTo>
                  <a:pt x="760" y="16"/>
                </a:lnTo>
                <a:lnTo>
                  <a:pt x="792" y="16"/>
                </a:lnTo>
                <a:lnTo>
                  <a:pt x="828" y="16"/>
                </a:lnTo>
                <a:lnTo>
                  <a:pt x="861" y="16"/>
                </a:lnTo>
                <a:lnTo>
                  <a:pt x="893" y="16"/>
                </a:lnTo>
                <a:lnTo>
                  <a:pt x="929" y="16"/>
                </a:lnTo>
                <a:lnTo>
                  <a:pt x="961" y="16"/>
                </a:lnTo>
                <a:lnTo>
                  <a:pt x="993" y="16"/>
                </a:lnTo>
                <a:lnTo>
                  <a:pt x="1029" y="16"/>
                </a:lnTo>
              </a:path>
            </a:pathLst>
          </a:custGeom>
          <a:noFill/>
          <a:ln w="0">
            <a:solidFill>
              <a:schemeClr val="tx2">
                <a:lumMod val="60000"/>
                <a:lumOff val="40000"/>
              </a:schemeClr>
            </a:solidFill>
            <a:prstDash val="sysDot"/>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15" name="Freeform 1459"/>
          <p:cNvSpPr>
            <a:spLocks/>
          </p:cNvSpPr>
          <p:nvPr/>
        </p:nvSpPr>
        <p:spPr bwMode="auto">
          <a:xfrm>
            <a:off x="4000558" y="1846486"/>
            <a:ext cx="1769666" cy="69850"/>
          </a:xfrm>
          <a:custGeom>
            <a:avLst/>
            <a:gdLst>
              <a:gd name="T0" fmla="*/ 0 w 1029"/>
              <a:gd name="T1" fmla="*/ 44 h 44"/>
              <a:gd name="T2" fmla="*/ 32 w 1029"/>
              <a:gd name="T3" fmla="*/ 40 h 44"/>
              <a:gd name="T4" fmla="*/ 64 w 1029"/>
              <a:gd name="T5" fmla="*/ 28 h 44"/>
              <a:gd name="T6" fmla="*/ 96 w 1029"/>
              <a:gd name="T7" fmla="*/ 16 h 44"/>
              <a:gd name="T8" fmla="*/ 132 w 1029"/>
              <a:gd name="T9" fmla="*/ 8 h 44"/>
              <a:gd name="T10" fmla="*/ 164 w 1029"/>
              <a:gd name="T11" fmla="*/ 8 h 44"/>
              <a:gd name="T12" fmla="*/ 196 w 1029"/>
              <a:gd name="T13" fmla="*/ 4 h 44"/>
              <a:gd name="T14" fmla="*/ 232 w 1029"/>
              <a:gd name="T15" fmla="*/ 4 h 44"/>
              <a:gd name="T16" fmla="*/ 264 w 1029"/>
              <a:gd name="T17" fmla="*/ 0 h 44"/>
              <a:gd name="T18" fmla="*/ 296 w 1029"/>
              <a:gd name="T19" fmla="*/ 0 h 44"/>
              <a:gd name="T20" fmla="*/ 328 w 1029"/>
              <a:gd name="T21" fmla="*/ 0 h 44"/>
              <a:gd name="T22" fmla="*/ 364 w 1029"/>
              <a:gd name="T23" fmla="*/ 0 h 44"/>
              <a:gd name="T24" fmla="*/ 396 w 1029"/>
              <a:gd name="T25" fmla="*/ 0 h 44"/>
              <a:gd name="T26" fmla="*/ 428 w 1029"/>
              <a:gd name="T27" fmla="*/ 0 h 44"/>
              <a:gd name="T28" fmla="*/ 464 w 1029"/>
              <a:gd name="T29" fmla="*/ 0 h 44"/>
              <a:gd name="T30" fmla="*/ 496 w 1029"/>
              <a:gd name="T31" fmla="*/ 0 h 44"/>
              <a:gd name="T32" fmla="*/ 528 w 1029"/>
              <a:gd name="T33" fmla="*/ 0 h 44"/>
              <a:gd name="T34" fmla="*/ 560 w 1029"/>
              <a:gd name="T35" fmla="*/ 0 h 44"/>
              <a:gd name="T36" fmla="*/ 596 w 1029"/>
              <a:gd name="T37" fmla="*/ 0 h 44"/>
              <a:gd name="T38" fmla="*/ 628 w 1029"/>
              <a:gd name="T39" fmla="*/ 0 h 44"/>
              <a:gd name="T40" fmla="*/ 660 w 1029"/>
              <a:gd name="T41" fmla="*/ 0 h 44"/>
              <a:gd name="T42" fmla="*/ 696 w 1029"/>
              <a:gd name="T43" fmla="*/ 0 h 44"/>
              <a:gd name="T44" fmla="*/ 728 w 1029"/>
              <a:gd name="T45" fmla="*/ 0 h 44"/>
              <a:gd name="T46" fmla="*/ 760 w 1029"/>
              <a:gd name="T47" fmla="*/ 0 h 44"/>
              <a:gd name="T48" fmla="*/ 792 w 1029"/>
              <a:gd name="T49" fmla="*/ 0 h 44"/>
              <a:gd name="T50" fmla="*/ 828 w 1029"/>
              <a:gd name="T51" fmla="*/ 0 h 44"/>
              <a:gd name="T52" fmla="*/ 861 w 1029"/>
              <a:gd name="T53" fmla="*/ 0 h 44"/>
              <a:gd name="T54" fmla="*/ 893 w 1029"/>
              <a:gd name="T55" fmla="*/ 0 h 44"/>
              <a:gd name="T56" fmla="*/ 929 w 1029"/>
              <a:gd name="T57" fmla="*/ 0 h 44"/>
              <a:gd name="T58" fmla="*/ 961 w 1029"/>
              <a:gd name="T59" fmla="*/ 0 h 44"/>
              <a:gd name="T60" fmla="*/ 993 w 1029"/>
              <a:gd name="T61" fmla="*/ 0 h 44"/>
              <a:gd name="T62" fmla="*/ 1029 w 1029"/>
              <a:gd name="T63"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44">
                <a:moveTo>
                  <a:pt x="0" y="44"/>
                </a:moveTo>
                <a:lnTo>
                  <a:pt x="32" y="40"/>
                </a:lnTo>
                <a:lnTo>
                  <a:pt x="64" y="28"/>
                </a:lnTo>
                <a:lnTo>
                  <a:pt x="96" y="16"/>
                </a:lnTo>
                <a:lnTo>
                  <a:pt x="132" y="8"/>
                </a:lnTo>
                <a:lnTo>
                  <a:pt x="164" y="8"/>
                </a:lnTo>
                <a:lnTo>
                  <a:pt x="196" y="4"/>
                </a:lnTo>
                <a:lnTo>
                  <a:pt x="232" y="4"/>
                </a:lnTo>
                <a:lnTo>
                  <a:pt x="264" y="0"/>
                </a:lnTo>
                <a:lnTo>
                  <a:pt x="296" y="0"/>
                </a:lnTo>
                <a:lnTo>
                  <a:pt x="328" y="0"/>
                </a:lnTo>
                <a:lnTo>
                  <a:pt x="364" y="0"/>
                </a:lnTo>
                <a:lnTo>
                  <a:pt x="396" y="0"/>
                </a:lnTo>
                <a:lnTo>
                  <a:pt x="428" y="0"/>
                </a:lnTo>
                <a:lnTo>
                  <a:pt x="464" y="0"/>
                </a:lnTo>
                <a:lnTo>
                  <a:pt x="496" y="0"/>
                </a:lnTo>
                <a:lnTo>
                  <a:pt x="528" y="0"/>
                </a:lnTo>
                <a:lnTo>
                  <a:pt x="560" y="0"/>
                </a:lnTo>
                <a:lnTo>
                  <a:pt x="596" y="0"/>
                </a:lnTo>
                <a:lnTo>
                  <a:pt x="628" y="0"/>
                </a:lnTo>
                <a:lnTo>
                  <a:pt x="660" y="0"/>
                </a:lnTo>
                <a:lnTo>
                  <a:pt x="696" y="0"/>
                </a:lnTo>
                <a:lnTo>
                  <a:pt x="728" y="0"/>
                </a:lnTo>
                <a:lnTo>
                  <a:pt x="760" y="0"/>
                </a:lnTo>
                <a:lnTo>
                  <a:pt x="792" y="0"/>
                </a:lnTo>
                <a:lnTo>
                  <a:pt x="828" y="0"/>
                </a:lnTo>
                <a:lnTo>
                  <a:pt x="861" y="0"/>
                </a:lnTo>
                <a:lnTo>
                  <a:pt x="893" y="0"/>
                </a:lnTo>
                <a:lnTo>
                  <a:pt x="929" y="0"/>
                </a:lnTo>
                <a:lnTo>
                  <a:pt x="961" y="0"/>
                </a:lnTo>
                <a:lnTo>
                  <a:pt x="993" y="0"/>
                </a:lnTo>
                <a:lnTo>
                  <a:pt x="1029" y="0"/>
                </a:lnTo>
              </a:path>
            </a:pathLst>
          </a:custGeom>
          <a:noFill/>
          <a:ln w="0">
            <a:solidFill>
              <a:schemeClr val="tx2">
                <a:lumMod val="60000"/>
                <a:lumOff val="40000"/>
              </a:schemeClr>
            </a:solidFill>
            <a:prstDash val="sysDot"/>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16" name="Freeform 1460"/>
          <p:cNvSpPr>
            <a:spLocks/>
          </p:cNvSpPr>
          <p:nvPr/>
        </p:nvSpPr>
        <p:spPr bwMode="auto">
          <a:xfrm>
            <a:off x="4000558" y="2024286"/>
            <a:ext cx="1769666" cy="107950"/>
          </a:xfrm>
          <a:custGeom>
            <a:avLst/>
            <a:gdLst>
              <a:gd name="T0" fmla="*/ 0 w 1029"/>
              <a:gd name="T1" fmla="*/ 0 h 68"/>
              <a:gd name="T2" fmla="*/ 32 w 1029"/>
              <a:gd name="T3" fmla="*/ 4 h 68"/>
              <a:gd name="T4" fmla="*/ 64 w 1029"/>
              <a:gd name="T5" fmla="*/ 16 h 68"/>
              <a:gd name="T6" fmla="*/ 96 w 1029"/>
              <a:gd name="T7" fmla="*/ 24 h 68"/>
              <a:gd name="T8" fmla="*/ 132 w 1029"/>
              <a:gd name="T9" fmla="*/ 36 h 68"/>
              <a:gd name="T10" fmla="*/ 164 w 1029"/>
              <a:gd name="T11" fmla="*/ 44 h 68"/>
              <a:gd name="T12" fmla="*/ 196 w 1029"/>
              <a:gd name="T13" fmla="*/ 48 h 68"/>
              <a:gd name="T14" fmla="*/ 232 w 1029"/>
              <a:gd name="T15" fmla="*/ 52 h 68"/>
              <a:gd name="T16" fmla="*/ 264 w 1029"/>
              <a:gd name="T17" fmla="*/ 52 h 68"/>
              <a:gd name="T18" fmla="*/ 296 w 1029"/>
              <a:gd name="T19" fmla="*/ 56 h 68"/>
              <a:gd name="T20" fmla="*/ 328 w 1029"/>
              <a:gd name="T21" fmla="*/ 56 h 68"/>
              <a:gd name="T22" fmla="*/ 364 w 1029"/>
              <a:gd name="T23" fmla="*/ 56 h 68"/>
              <a:gd name="T24" fmla="*/ 396 w 1029"/>
              <a:gd name="T25" fmla="*/ 56 h 68"/>
              <a:gd name="T26" fmla="*/ 428 w 1029"/>
              <a:gd name="T27" fmla="*/ 56 h 68"/>
              <a:gd name="T28" fmla="*/ 464 w 1029"/>
              <a:gd name="T29" fmla="*/ 60 h 68"/>
              <a:gd name="T30" fmla="*/ 496 w 1029"/>
              <a:gd name="T31" fmla="*/ 60 h 68"/>
              <a:gd name="T32" fmla="*/ 528 w 1029"/>
              <a:gd name="T33" fmla="*/ 60 h 68"/>
              <a:gd name="T34" fmla="*/ 560 w 1029"/>
              <a:gd name="T35" fmla="*/ 60 h 68"/>
              <a:gd name="T36" fmla="*/ 596 w 1029"/>
              <a:gd name="T37" fmla="*/ 60 h 68"/>
              <a:gd name="T38" fmla="*/ 628 w 1029"/>
              <a:gd name="T39" fmla="*/ 64 h 68"/>
              <a:gd name="T40" fmla="*/ 660 w 1029"/>
              <a:gd name="T41" fmla="*/ 64 h 68"/>
              <a:gd name="T42" fmla="*/ 696 w 1029"/>
              <a:gd name="T43" fmla="*/ 64 h 68"/>
              <a:gd name="T44" fmla="*/ 728 w 1029"/>
              <a:gd name="T45" fmla="*/ 64 h 68"/>
              <a:gd name="T46" fmla="*/ 760 w 1029"/>
              <a:gd name="T47" fmla="*/ 64 h 68"/>
              <a:gd name="T48" fmla="*/ 792 w 1029"/>
              <a:gd name="T49" fmla="*/ 64 h 68"/>
              <a:gd name="T50" fmla="*/ 828 w 1029"/>
              <a:gd name="T51" fmla="*/ 64 h 68"/>
              <a:gd name="T52" fmla="*/ 861 w 1029"/>
              <a:gd name="T53" fmla="*/ 64 h 68"/>
              <a:gd name="T54" fmla="*/ 893 w 1029"/>
              <a:gd name="T55" fmla="*/ 64 h 68"/>
              <a:gd name="T56" fmla="*/ 929 w 1029"/>
              <a:gd name="T57" fmla="*/ 64 h 68"/>
              <a:gd name="T58" fmla="*/ 961 w 1029"/>
              <a:gd name="T59" fmla="*/ 68 h 68"/>
              <a:gd name="T60" fmla="*/ 993 w 1029"/>
              <a:gd name="T61" fmla="*/ 68 h 68"/>
              <a:gd name="T62" fmla="*/ 1029 w 1029"/>
              <a:gd name="T63"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68">
                <a:moveTo>
                  <a:pt x="0" y="0"/>
                </a:moveTo>
                <a:lnTo>
                  <a:pt x="32" y="4"/>
                </a:lnTo>
                <a:lnTo>
                  <a:pt x="64" y="16"/>
                </a:lnTo>
                <a:lnTo>
                  <a:pt x="96" y="24"/>
                </a:lnTo>
                <a:lnTo>
                  <a:pt x="132" y="36"/>
                </a:lnTo>
                <a:lnTo>
                  <a:pt x="164" y="44"/>
                </a:lnTo>
                <a:lnTo>
                  <a:pt x="196" y="48"/>
                </a:lnTo>
                <a:lnTo>
                  <a:pt x="232" y="52"/>
                </a:lnTo>
                <a:lnTo>
                  <a:pt x="264" y="52"/>
                </a:lnTo>
                <a:lnTo>
                  <a:pt x="296" y="56"/>
                </a:lnTo>
                <a:lnTo>
                  <a:pt x="328" y="56"/>
                </a:lnTo>
                <a:lnTo>
                  <a:pt x="364" y="56"/>
                </a:lnTo>
                <a:lnTo>
                  <a:pt x="396" y="56"/>
                </a:lnTo>
                <a:lnTo>
                  <a:pt x="428" y="56"/>
                </a:lnTo>
                <a:lnTo>
                  <a:pt x="464" y="60"/>
                </a:lnTo>
                <a:lnTo>
                  <a:pt x="496" y="60"/>
                </a:lnTo>
                <a:lnTo>
                  <a:pt x="528" y="60"/>
                </a:lnTo>
                <a:lnTo>
                  <a:pt x="560" y="60"/>
                </a:lnTo>
                <a:lnTo>
                  <a:pt x="596" y="60"/>
                </a:lnTo>
                <a:lnTo>
                  <a:pt x="628" y="64"/>
                </a:lnTo>
                <a:lnTo>
                  <a:pt x="660" y="64"/>
                </a:lnTo>
                <a:lnTo>
                  <a:pt x="696" y="64"/>
                </a:lnTo>
                <a:lnTo>
                  <a:pt x="728" y="64"/>
                </a:lnTo>
                <a:lnTo>
                  <a:pt x="760" y="64"/>
                </a:lnTo>
                <a:lnTo>
                  <a:pt x="792" y="64"/>
                </a:lnTo>
                <a:lnTo>
                  <a:pt x="828" y="64"/>
                </a:lnTo>
                <a:lnTo>
                  <a:pt x="861" y="64"/>
                </a:lnTo>
                <a:lnTo>
                  <a:pt x="893" y="64"/>
                </a:lnTo>
                <a:lnTo>
                  <a:pt x="929" y="64"/>
                </a:lnTo>
                <a:lnTo>
                  <a:pt x="961" y="68"/>
                </a:lnTo>
                <a:lnTo>
                  <a:pt x="993" y="68"/>
                </a:lnTo>
                <a:lnTo>
                  <a:pt x="1029" y="68"/>
                </a:lnTo>
              </a:path>
            </a:pathLst>
          </a:custGeom>
          <a:noFill/>
          <a:ln w="0">
            <a:solidFill>
              <a:schemeClr val="tx2">
                <a:lumMod val="60000"/>
                <a:lumOff val="40000"/>
              </a:schemeClr>
            </a:solidFill>
            <a:prstDash val="sysDot"/>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17" name="Freeform 1461"/>
          <p:cNvSpPr>
            <a:spLocks/>
          </p:cNvSpPr>
          <p:nvPr/>
        </p:nvSpPr>
        <p:spPr bwMode="auto">
          <a:xfrm>
            <a:off x="4000558" y="2081436"/>
            <a:ext cx="1769666" cy="63500"/>
          </a:xfrm>
          <a:custGeom>
            <a:avLst/>
            <a:gdLst>
              <a:gd name="T0" fmla="*/ 0 w 1029"/>
              <a:gd name="T1" fmla="*/ 0 h 40"/>
              <a:gd name="T2" fmla="*/ 32 w 1029"/>
              <a:gd name="T3" fmla="*/ 0 h 40"/>
              <a:gd name="T4" fmla="*/ 64 w 1029"/>
              <a:gd name="T5" fmla="*/ 12 h 40"/>
              <a:gd name="T6" fmla="*/ 96 w 1029"/>
              <a:gd name="T7" fmla="*/ 16 h 40"/>
              <a:gd name="T8" fmla="*/ 132 w 1029"/>
              <a:gd name="T9" fmla="*/ 24 h 40"/>
              <a:gd name="T10" fmla="*/ 164 w 1029"/>
              <a:gd name="T11" fmla="*/ 28 h 40"/>
              <a:gd name="T12" fmla="*/ 196 w 1029"/>
              <a:gd name="T13" fmla="*/ 28 h 40"/>
              <a:gd name="T14" fmla="*/ 232 w 1029"/>
              <a:gd name="T15" fmla="*/ 32 h 40"/>
              <a:gd name="T16" fmla="*/ 264 w 1029"/>
              <a:gd name="T17" fmla="*/ 32 h 40"/>
              <a:gd name="T18" fmla="*/ 296 w 1029"/>
              <a:gd name="T19" fmla="*/ 32 h 40"/>
              <a:gd name="T20" fmla="*/ 328 w 1029"/>
              <a:gd name="T21" fmla="*/ 36 h 40"/>
              <a:gd name="T22" fmla="*/ 364 w 1029"/>
              <a:gd name="T23" fmla="*/ 36 h 40"/>
              <a:gd name="T24" fmla="*/ 396 w 1029"/>
              <a:gd name="T25" fmla="*/ 36 h 40"/>
              <a:gd name="T26" fmla="*/ 428 w 1029"/>
              <a:gd name="T27" fmla="*/ 36 h 40"/>
              <a:gd name="T28" fmla="*/ 464 w 1029"/>
              <a:gd name="T29" fmla="*/ 36 h 40"/>
              <a:gd name="T30" fmla="*/ 496 w 1029"/>
              <a:gd name="T31" fmla="*/ 36 h 40"/>
              <a:gd name="T32" fmla="*/ 528 w 1029"/>
              <a:gd name="T33" fmla="*/ 36 h 40"/>
              <a:gd name="T34" fmla="*/ 560 w 1029"/>
              <a:gd name="T35" fmla="*/ 36 h 40"/>
              <a:gd name="T36" fmla="*/ 596 w 1029"/>
              <a:gd name="T37" fmla="*/ 36 h 40"/>
              <a:gd name="T38" fmla="*/ 628 w 1029"/>
              <a:gd name="T39" fmla="*/ 36 h 40"/>
              <a:gd name="T40" fmla="*/ 660 w 1029"/>
              <a:gd name="T41" fmla="*/ 36 h 40"/>
              <a:gd name="T42" fmla="*/ 696 w 1029"/>
              <a:gd name="T43" fmla="*/ 36 h 40"/>
              <a:gd name="T44" fmla="*/ 728 w 1029"/>
              <a:gd name="T45" fmla="*/ 36 h 40"/>
              <a:gd name="T46" fmla="*/ 760 w 1029"/>
              <a:gd name="T47" fmla="*/ 36 h 40"/>
              <a:gd name="T48" fmla="*/ 792 w 1029"/>
              <a:gd name="T49" fmla="*/ 36 h 40"/>
              <a:gd name="T50" fmla="*/ 828 w 1029"/>
              <a:gd name="T51" fmla="*/ 36 h 40"/>
              <a:gd name="T52" fmla="*/ 861 w 1029"/>
              <a:gd name="T53" fmla="*/ 36 h 40"/>
              <a:gd name="T54" fmla="*/ 893 w 1029"/>
              <a:gd name="T55" fmla="*/ 36 h 40"/>
              <a:gd name="T56" fmla="*/ 929 w 1029"/>
              <a:gd name="T57" fmla="*/ 36 h 40"/>
              <a:gd name="T58" fmla="*/ 961 w 1029"/>
              <a:gd name="T59" fmla="*/ 36 h 40"/>
              <a:gd name="T60" fmla="*/ 993 w 1029"/>
              <a:gd name="T61" fmla="*/ 40 h 40"/>
              <a:gd name="T62" fmla="*/ 1029 w 1029"/>
              <a:gd name="T63"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40">
                <a:moveTo>
                  <a:pt x="0" y="0"/>
                </a:moveTo>
                <a:lnTo>
                  <a:pt x="32" y="0"/>
                </a:lnTo>
                <a:lnTo>
                  <a:pt x="64" y="12"/>
                </a:lnTo>
                <a:lnTo>
                  <a:pt x="96" y="16"/>
                </a:lnTo>
                <a:lnTo>
                  <a:pt x="132" y="24"/>
                </a:lnTo>
                <a:lnTo>
                  <a:pt x="164" y="28"/>
                </a:lnTo>
                <a:lnTo>
                  <a:pt x="196" y="28"/>
                </a:lnTo>
                <a:lnTo>
                  <a:pt x="232" y="32"/>
                </a:lnTo>
                <a:lnTo>
                  <a:pt x="264" y="32"/>
                </a:lnTo>
                <a:lnTo>
                  <a:pt x="296" y="32"/>
                </a:lnTo>
                <a:lnTo>
                  <a:pt x="328" y="36"/>
                </a:lnTo>
                <a:lnTo>
                  <a:pt x="364" y="36"/>
                </a:lnTo>
                <a:lnTo>
                  <a:pt x="396" y="36"/>
                </a:lnTo>
                <a:lnTo>
                  <a:pt x="428" y="36"/>
                </a:lnTo>
                <a:lnTo>
                  <a:pt x="464" y="36"/>
                </a:lnTo>
                <a:lnTo>
                  <a:pt x="496" y="36"/>
                </a:lnTo>
                <a:lnTo>
                  <a:pt x="528" y="36"/>
                </a:lnTo>
                <a:lnTo>
                  <a:pt x="560" y="36"/>
                </a:lnTo>
                <a:lnTo>
                  <a:pt x="596" y="36"/>
                </a:lnTo>
                <a:lnTo>
                  <a:pt x="628" y="36"/>
                </a:lnTo>
                <a:lnTo>
                  <a:pt x="660" y="36"/>
                </a:lnTo>
                <a:lnTo>
                  <a:pt x="696" y="36"/>
                </a:lnTo>
                <a:lnTo>
                  <a:pt x="728" y="36"/>
                </a:lnTo>
                <a:lnTo>
                  <a:pt x="760" y="36"/>
                </a:lnTo>
                <a:lnTo>
                  <a:pt x="792" y="36"/>
                </a:lnTo>
                <a:lnTo>
                  <a:pt x="828" y="36"/>
                </a:lnTo>
                <a:lnTo>
                  <a:pt x="861" y="36"/>
                </a:lnTo>
                <a:lnTo>
                  <a:pt x="893" y="36"/>
                </a:lnTo>
                <a:lnTo>
                  <a:pt x="929" y="36"/>
                </a:lnTo>
                <a:lnTo>
                  <a:pt x="961" y="36"/>
                </a:lnTo>
                <a:lnTo>
                  <a:pt x="993" y="40"/>
                </a:lnTo>
                <a:lnTo>
                  <a:pt x="1029" y="40"/>
                </a:lnTo>
              </a:path>
            </a:pathLst>
          </a:custGeom>
          <a:noFill/>
          <a:ln w="0">
            <a:solidFill>
              <a:schemeClr val="tx2">
                <a:lumMod val="60000"/>
                <a:lumOff val="40000"/>
              </a:schemeClr>
            </a:solidFill>
            <a:prstDash val="sysDot"/>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18" name="Freeform 1462"/>
          <p:cNvSpPr>
            <a:spLocks/>
          </p:cNvSpPr>
          <p:nvPr/>
        </p:nvSpPr>
        <p:spPr bwMode="auto">
          <a:xfrm>
            <a:off x="4000558" y="1795686"/>
            <a:ext cx="1769666" cy="44450"/>
          </a:xfrm>
          <a:custGeom>
            <a:avLst/>
            <a:gdLst>
              <a:gd name="T0" fmla="*/ 0 w 1029"/>
              <a:gd name="T1" fmla="*/ 0 h 28"/>
              <a:gd name="T2" fmla="*/ 32 w 1029"/>
              <a:gd name="T3" fmla="*/ 4 h 28"/>
              <a:gd name="T4" fmla="*/ 64 w 1029"/>
              <a:gd name="T5" fmla="*/ 8 h 28"/>
              <a:gd name="T6" fmla="*/ 96 w 1029"/>
              <a:gd name="T7" fmla="*/ 12 h 28"/>
              <a:gd name="T8" fmla="*/ 132 w 1029"/>
              <a:gd name="T9" fmla="*/ 12 h 28"/>
              <a:gd name="T10" fmla="*/ 164 w 1029"/>
              <a:gd name="T11" fmla="*/ 12 h 28"/>
              <a:gd name="T12" fmla="*/ 196 w 1029"/>
              <a:gd name="T13" fmla="*/ 12 h 28"/>
              <a:gd name="T14" fmla="*/ 232 w 1029"/>
              <a:gd name="T15" fmla="*/ 16 h 28"/>
              <a:gd name="T16" fmla="*/ 264 w 1029"/>
              <a:gd name="T17" fmla="*/ 16 h 28"/>
              <a:gd name="T18" fmla="*/ 296 w 1029"/>
              <a:gd name="T19" fmla="*/ 16 h 28"/>
              <a:gd name="T20" fmla="*/ 328 w 1029"/>
              <a:gd name="T21" fmla="*/ 20 h 28"/>
              <a:gd name="T22" fmla="*/ 364 w 1029"/>
              <a:gd name="T23" fmla="*/ 20 h 28"/>
              <a:gd name="T24" fmla="*/ 396 w 1029"/>
              <a:gd name="T25" fmla="*/ 24 h 28"/>
              <a:gd name="T26" fmla="*/ 428 w 1029"/>
              <a:gd name="T27" fmla="*/ 24 h 28"/>
              <a:gd name="T28" fmla="*/ 464 w 1029"/>
              <a:gd name="T29" fmla="*/ 24 h 28"/>
              <a:gd name="T30" fmla="*/ 496 w 1029"/>
              <a:gd name="T31" fmla="*/ 28 h 28"/>
              <a:gd name="T32" fmla="*/ 528 w 1029"/>
              <a:gd name="T33" fmla="*/ 28 h 28"/>
              <a:gd name="T34" fmla="*/ 560 w 1029"/>
              <a:gd name="T35" fmla="*/ 28 h 28"/>
              <a:gd name="T36" fmla="*/ 596 w 1029"/>
              <a:gd name="T37" fmla="*/ 28 h 28"/>
              <a:gd name="T38" fmla="*/ 628 w 1029"/>
              <a:gd name="T39" fmla="*/ 28 h 28"/>
              <a:gd name="T40" fmla="*/ 660 w 1029"/>
              <a:gd name="T41" fmla="*/ 28 h 28"/>
              <a:gd name="T42" fmla="*/ 696 w 1029"/>
              <a:gd name="T43" fmla="*/ 28 h 28"/>
              <a:gd name="T44" fmla="*/ 728 w 1029"/>
              <a:gd name="T45" fmla="*/ 28 h 28"/>
              <a:gd name="T46" fmla="*/ 760 w 1029"/>
              <a:gd name="T47" fmla="*/ 28 h 28"/>
              <a:gd name="T48" fmla="*/ 792 w 1029"/>
              <a:gd name="T49" fmla="*/ 28 h 28"/>
              <a:gd name="T50" fmla="*/ 828 w 1029"/>
              <a:gd name="T51" fmla="*/ 28 h 28"/>
              <a:gd name="T52" fmla="*/ 861 w 1029"/>
              <a:gd name="T53" fmla="*/ 28 h 28"/>
              <a:gd name="T54" fmla="*/ 893 w 1029"/>
              <a:gd name="T55" fmla="*/ 28 h 28"/>
              <a:gd name="T56" fmla="*/ 929 w 1029"/>
              <a:gd name="T57" fmla="*/ 28 h 28"/>
              <a:gd name="T58" fmla="*/ 961 w 1029"/>
              <a:gd name="T59" fmla="*/ 28 h 28"/>
              <a:gd name="T60" fmla="*/ 993 w 1029"/>
              <a:gd name="T61" fmla="*/ 28 h 28"/>
              <a:gd name="T62" fmla="*/ 1029 w 1029"/>
              <a:gd name="T63"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28">
                <a:moveTo>
                  <a:pt x="0" y="0"/>
                </a:moveTo>
                <a:lnTo>
                  <a:pt x="32" y="4"/>
                </a:lnTo>
                <a:lnTo>
                  <a:pt x="64" y="8"/>
                </a:lnTo>
                <a:lnTo>
                  <a:pt x="96" y="12"/>
                </a:lnTo>
                <a:lnTo>
                  <a:pt x="132" y="12"/>
                </a:lnTo>
                <a:lnTo>
                  <a:pt x="164" y="12"/>
                </a:lnTo>
                <a:lnTo>
                  <a:pt x="196" y="12"/>
                </a:lnTo>
                <a:lnTo>
                  <a:pt x="232" y="16"/>
                </a:lnTo>
                <a:lnTo>
                  <a:pt x="264" y="16"/>
                </a:lnTo>
                <a:lnTo>
                  <a:pt x="296" y="16"/>
                </a:lnTo>
                <a:lnTo>
                  <a:pt x="328" y="20"/>
                </a:lnTo>
                <a:lnTo>
                  <a:pt x="364" y="20"/>
                </a:lnTo>
                <a:lnTo>
                  <a:pt x="396" y="24"/>
                </a:lnTo>
                <a:lnTo>
                  <a:pt x="428" y="24"/>
                </a:lnTo>
                <a:lnTo>
                  <a:pt x="464" y="24"/>
                </a:lnTo>
                <a:lnTo>
                  <a:pt x="496" y="28"/>
                </a:lnTo>
                <a:lnTo>
                  <a:pt x="528" y="28"/>
                </a:lnTo>
                <a:lnTo>
                  <a:pt x="560" y="28"/>
                </a:lnTo>
                <a:lnTo>
                  <a:pt x="596" y="28"/>
                </a:lnTo>
                <a:lnTo>
                  <a:pt x="628" y="28"/>
                </a:lnTo>
                <a:lnTo>
                  <a:pt x="660" y="28"/>
                </a:lnTo>
                <a:lnTo>
                  <a:pt x="696" y="28"/>
                </a:lnTo>
                <a:lnTo>
                  <a:pt x="728" y="28"/>
                </a:lnTo>
                <a:lnTo>
                  <a:pt x="760" y="28"/>
                </a:lnTo>
                <a:lnTo>
                  <a:pt x="792" y="28"/>
                </a:lnTo>
                <a:lnTo>
                  <a:pt x="828" y="28"/>
                </a:lnTo>
                <a:lnTo>
                  <a:pt x="861" y="28"/>
                </a:lnTo>
                <a:lnTo>
                  <a:pt x="893" y="28"/>
                </a:lnTo>
                <a:lnTo>
                  <a:pt x="929" y="28"/>
                </a:lnTo>
                <a:lnTo>
                  <a:pt x="961" y="28"/>
                </a:lnTo>
                <a:lnTo>
                  <a:pt x="993" y="28"/>
                </a:lnTo>
                <a:lnTo>
                  <a:pt x="1029" y="28"/>
                </a:lnTo>
              </a:path>
            </a:pathLst>
          </a:custGeom>
          <a:noFill/>
          <a:ln w="0">
            <a:solidFill>
              <a:schemeClr val="tx2">
                <a:lumMod val="60000"/>
                <a:lumOff val="40000"/>
              </a:schemeClr>
            </a:solidFill>
            <a:prstDash val="sysDot"/>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19" name="Freeform 1463"/>
          <p:cNvSpPr>
            <a:spLocks/>
          </p:cNvSpPr>
          <p:nvPr/>
        </p:nvSpPr>
        <p:spPr bwMode="auto">
          <a:xfrm>
            <a:off x="4000558" y="1865536"/>
            <a:ext cx="1769666" cy="69850"/>
          </a:xfrm>
          <a:custGeom>
            <a:avLst/>
            <a:gdLst>
              <a:gd name="T0" fmla="*/ 0 w 1029"/>
              <a:gd name="T1" fmla="*/ 40 h 44"/>
              <a:gd name="T2" fmla="*/ 32 w 1029"/>
              <a:gd name="T3" fmla="*/ 44 h 44"/>
              <a:gd name="T4" fmla="*/ 64 w 1029"/>
              <a:gd name="T5" fmla="*/ 40 h 44"/>
              <a:gd name="T6" fmla="*/ 96 w 1029"/>
              <a:gd name="T7" fmla="*/ 36 h 44"/>
              <a:gd name="T8" fmla="*/ 132 w 1029"/>
              <a:gd name="T9" fmla="*/ 32 h 44"/>
              <a:gd name="T10" fmla="*/ 164 w 1029"/>
              <a:gd name="T11" fmla="*/ 28 h 44"/>
              <a:gd name="T12" fmla="*/ 196 w 1029"/>
              <a:gd name="T13" fmla="*/ 28 h 44"/>
              <a:gd name="T14" fmla="*/ 232 w 1029"/>
              <a:gd name="T15" fmla="*/ 28 h 44"/>
              <a:gd name="T16" fmla="*/ 264 w 1029"/>
              <a:gd name="T17" fmla="*/ 24 h 44"/>
              <a:gd name="T18" fmla="*/ 296 w 1029"/>
              <a:gd name="T19" fmla="*/ 24 h 44"/>
              <a:gd name="T20" fmla="*/ 328 w 1029"/>
              <a:gd name="T21" fmla="*/ 28 h 44"/>
              <a:gd name="T22" fmla="*/ 364 w 1029"/>
              <a:gd name="T23" fmla="*/ 28 h 44"/>
              <a:gd name="T24" fmla="*/ 396 w 1029"/>
              <a:gd name="T25" fmla="*/ 28 h 44"/>
              <a:gd name="T26" fmla="*/ 428 w 1029"/>
              <a:gd name="T27" fmla="*/ 28 h 44"/>
              <a:gd name="T28" fmla="*/ 464 w 1029"/>
              <a:gd name="T29" fmla="*/ 24 h 44"/>
              <a:gd name="T30" fmla="*/ 496 w 1029"/>
              <a:gd name="T31" fmla="*/ 24 h 44"/>
              <a:gd name="T32" fmla="*/ 528 w 1029"/>
              <a:gd name="T33" fmla="*/ 20 h 44"/>
              <a:gd name="T34" fmla="*/ 560 w 1029"/>
              <a:gd name="T35" fmla="*/ 20 h 44"/>
              <a:gd name="T36" fmla="*/ 596 w 1029"/>
              <a:gd name="T37" fmla="*/ 16 h 44"/>
              <a:gd name="T38" fmla="*/ 628 w 1029"/>
              <a:gd name="T39" fmla="*/ 16 h 44"/>
              <a:gd name="T40" fmla="*/ 660 w 1029"/>
              <a:gd name="T41" fmla="*/ 12 h 44"/>
              <a:gd name="T42" fmla="*/ 696 w 1029"/>
              <a:gd name="T43" fmla="*/ 12 h 44"/>
              <a:gd name="T44" fmla="*/ 728 w 1029"/>
              <a:gd name="T45" fmla="*/ 8 h 44"/>
              <a:gd name="T46" fmla="*/ 760 w 1029"/>
              <a:gd name="T47" fmla="*/ 8 h 44"/>
              <a:gd name="T48" fmla="*/ 792 w 1029"/>
              <a:gd name="T49" fmla="*/ 8 h 44"/>
              <a:gd name="T50" fmla="*/ 828 w 1029"/>
              <a:gd name="T51" fmla="*/ 4 h 44"/>
              <a:gd name="T52" fmla="*/ 861 w 1029"/>
              <a:gd name="T53" fmla="*/ 4 h 44"/>
              <a:gd name="T54" fmla="*/ 893 w 1029"/>
              <a:gd name="T55" fmla="*/ 4 h 44"/>
              <a:gd name="T56" fmla="*/ 929 w 1029"/>
              <a:gd name="T57" fmla="*/ 4 h 44"/>
              <a:gd name="T58" fmla="*/ 961 w 1029"/>
              <a:gd name="T59" fmla="*/ 4 h 44"/>
              <a:gd name="T60" fmla="*/ 993 w 1029"/>
              <a:gd name="T61" fmla="*/ 0 h 44"/>
              <a:gd name="T62" fmla="*/ 1029 w 1029"/>
              <a:gd name="T63"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44">
                <a:moveTo>
                  <a:pt x="0" y="40"/>
                </a:moveTo>
                <a:lnTo>
                  <a:pt x="32" y="44"/>
                </a:lnTo>
                <a:lnTo>
                  <a:pt x="64" y="40"/>
                </a:lnTo>
                <a:lnTo>
                  <a:pt x="96" y="36"/>
                </a:lnTo>
                <a:lnTo>
                  <a:pt x="132" y="32"/>
                </a:lnTo>
                <a:lnTo>
                  <a:pt x="164" y="28"/>
                </a:lnTo>
                <a:lnTo>
                  <a:pt x="196" y="28"/>
                </a:lnTo>
                <a:lnTo>
                  <a:pt x="232" y="28"/>
                </a:lnTo>
                <a:lnTo>
                  <a:pt x="264" y="24"/>
                </a:lnTo>
                <a:lnTo>
                  <a:pt x="296" y="24"/>
                </a:lnTo>
                <a:lnTo>
                  <a:pt x="328" y="28"/>
                </a:lnTo>
                <a:lnTo>
                  <a:pt x="364" y="28"/>
                </a:lnTo>
                <a:lnTo>
                  <a:pt x="396" y="28"/>
                </a:lnTo>
                <a:lnTo>
                  <a:pt x="428" y="28"/>
                </a:lnTo>
                <a:lnTo>
                  <a:pt x="464" y="24"/>
                </a:lnTo>
                <a:lnTo>
                  <a:pt x="496" y="24"/>
                </a:lnTo>
                <a:lnTo>
                  <a:pt x="528" y="20"/>
                </a:lnTo>
                <a:lnTo>
                  <a:pt x="560" y="20"/>
                </a:lnTo>
                <a:lnTo>
                  <a:pt x="596" y="16"/>
                </a:lnTo>
                <a:lnTo>
                  <a:pt x="628" y="16"/>
                </a:lnTo>
                <a:lnTo>
                  <a:pt x="660" y="12"/>
                </a:lnTo>
                <a:lnTo>
                  <a:pt x="696" y="12"/>
                </a:lnTo>
                <a:lnTo>
                  <a:pt x="728" y="8"/>
                </a:lnTo>
                <a:lnTo>
                  <a:pt x="760" y="8"/>
                </a:lnTo>
                <a:lnTo>
                  <a:pt x="792" y="8"/>
                </a:lnTo>
                <a:lnTo>
                  <a:pt x="828" y="4"/>
                </a:lnTo>
                <a:lnTo>
                  <a:pt x="861" y="4"/>
                </a:lnTo>
                <a:lnTo>
                  <a:pt x="893" y="4"/>
                </a:lnTo>
                <a:lnTo>
                  <a:pt x="929" y="4"/>
                </a:lnTo>
                <a:lnTo>
                  <a:pt x="961" y="4"/>
                </a:lnTo>
                <a:lnTo>
                  <a:pt x="993" y="0"/>
                </a:lnTo>
                <a:lnTo>
                  <a:pt x="1029" y="0"/>
                </a:lnTo>
              </a:path>
            </a:pathLst>
          </a:custGeom>
          <a:noFill/>
          <a:ln w="0">
            <a:solidFill>
              <a:schemeClr val="tx2">
                <a:lumMod val="60000"/>
                <a:lumOff val="40000"/>
              </a:schemeClr>
            </a:solidFill>
            <a:prstDash val="sysDot"/>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20" name="Freeform 1464"/>
          <p:cNvSpPr>
            <a:spLocks/>
          </p:cNvSpPr>
          <p:nvPr/>
        </p:nvSpPr>
        <p:spPr bwMode="auto">
          <a:xfrm>
            <a:off x="4000558" y="1878236"/>
            <a:ext cx="1769666" cy="158750"/>
          </a:xfrm>
          <a:custGeom>
            <a:avLst/>
            <a:gdLst>
              <a:gd name="T0" fmla="*/ 0 w 1029"/>
              <a:gd name="T1" fmla="*/ 88 h 100"/>
              <a:gd name="T2" fmla="*/ 32 w 1029"/>
              <a:gd name="T3" fmla="*/ 88 h 100"/>
              <a:gd name="T4" fmla="*/ 64 w 1029"/>
              <a:gd name="T5" fmla="*/ 92 h 100"/>
              <a:gd name="T6" fmla="*/ 96 w 1029"/>
              <a:gd name="T7" fmla="*/ 92 h 100"/>
              <a:gd name="T8" fmla="*/ 132 w 1029"/>
              <a:gd name="T9" fmla="*/ 96 h 100"/>
              <a:gd name="T10" fmla="*/ 164 w 1029"/>
              <a:gd name="T11" fmla="*/ 96 h 100"/>
              <a:gd name="T12" fmla="*/ 196 w 1029"/>
              <a:gd name="T13" fmla="*/ 96 h 100"/>
              <a:gd name="T14" fmla="*/ 232 w 1029"/>
              <a:gd name="T15" fmla="*/ 100 h 100"/>
              <a:gd name="T16" fmla="*/ 264 w 1029"/>
              <a:gd name="T17" fmla="*/ 100 h 100"/>
              <a:gd name="T18" fmla="*/ 296 w 1029"/>
              <a:gd name="T19" fmla="*/ 96 h 100"/>
              <a:gd name="T20" fmla="*/ 328 w 1029"/>
              <a:gd name="T21" fmla="*/ 96 h 100"/>
              <a:gd name="T22" fmla="*/ 364 w 1029"/>
              <a:gd name="T23" fmla="*/ 92 h 100"/>
              <a:gd name="T24" fmla="*/ 396 w 1029"/>
              <a:gd name="T25" fmla="*/ 88 h 100"/>
              <a:gd name="T26" fmla="*/ 428 w 1029"/>
              <a:gd name="T27" fmla="*/ 84 h 100"/>
              <a:gd name="T28" fmla="*/ 464 w 1029"/>
              <a:gd name="T29" fmla="*/ 76 h 100"/>
              <a:gd name="T30" fmla="*/ 496 w 1029"/>
              <a:gd name="T31" fmla="*/ 68 h 100"/>
              <a:gd name="T32" fmla="*/ 528 w 1029"/>
              <a:gd name="T33" fmla="*/ 60 h 100"/>
              <a:gd name="T34" fmla="*/ 560 w 1029"/>
              <a:gd name="T35" fmla="*/ 52 h 100"/>
              <a:gd name="T36" fmla="*/ 596 w 1029"/>
              <a:gd name="T37" fmla="*/ 44 h 100"/>
              <a:gd name="T38" fmla="*/ 628 w 1029"/>
              <a:gd name="T39" fmla="*/ 36 h 100"/>
              <a:gd name="T40" fmla="*/ 660 w 1029"/>
              <a:gd name="T41" fmla="*/ 32 h 100"/>
              <a:gd name="T42" fmla="*/ 696 w 1029"/>
              <a:gd name="T43" fmla="*/ 24 h 100"/>
              <a:gd name="T44" fmla="*/ 728 w 1029"/>
              <a:gd name="T45" fmla="*/ 20 h 100"/>
              <a:gd name="T46" fmla="*/ 760 w 1029"/>
              <a:gd name="T47" fmla="*/ 16 h 100"/>
              <a:gd name="T48" fmla="*/ 792 w 1029"/>
              <a:gd name="T49" fmla="*/ 12 h 100"/>
              <a:gd name="T50" fmla="*/ 828 w 1029"/>
              <a:gd name="T51" fmla="*/ 12 h 100"/>
              <a:gd name="T52" fmla="*/ 861 w 1029"/>
              <a:gd name="T53" fmla="*/ 8 h 100"/>
              <a:gd name="T54" fmla="*/ 893 w 1029"/>
              <a:gd name="T55" fmla="*/ 4 h 100"/>
              <a:gd name="T56" fmla="*/ 929 w 1029"/>
              <a:gd name="T57" fmla="*/ 4 h 100"/>
              <a:gd name="T58" fmla="*/ 961 w 1029"/>
              <a:gd name="T59" fmla="*/ 0 h 100"/>
              <a:gd name="T60" fmla="*/ 993 w 1029"/>
              <a:gd name="T61" fmla="*/ 0 h 100"/>
              <a:gd name="T62" fmla="*/ 1029 w 1029"/>
              <a:gd name="T63"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100">
                <a:moveTo>
                  <a:pt x="0" y="88"/>
                </a:moveTo>
                <a:lnTo>
                  <a:pt x="32" y="88"/>
                </a:lnTo>
                <a:lnTo>
                  <a:pt x="64" y="92"/>
                </a:lnTo>
                <a:lnTo>
                  <a:pt x="96" y="92"/>
                </a:lnTo>
                <a:lnTo>
                  <a:pt x="132" y="96"/>
                </a:lnTo>
                <a:lnTo>
                  <a:pt x="164" y="96"/>
                </a:lnTo>
                <a:lnTo>
                  <a:pt x="196" y="96"/>
                </a:lnTo>
                <a:lnTo>
                  <a:pt x="232" y="100"/>
                </a:lnTo>
                <a:lnTo>
                  <a:pt x="264" y="100"/>
                </a:lnTo>
                <a:lnTo>
                  <a:pt x="296" y="96"/>
                </a:lnTo>
                <a:lnTo>
                  <a:pt x="328" y="96"/>
                </a:lnTo>
                <a:lnTo>
                  <a:pt x="364" y="92"/>
                </a:lnTo>
                <a:lnTo>
                  <a:pt x="396" y="88"/>
                </a:lnTo>
                <a:lnTo>
                  <a:pt x="428" y="84"/>
                </a:lnTo>
                <a:lnTo>
                  <a:pt x="464" y="76"/>
                </a:lnTo>
                <a:lnTo>
                  <a:pt x="496" y="68"/>
                </a:lnTo>
                <a:lnTo>
                  <a:pt x="528" y="60"/>
                </a:lnTo>
                <a:lnTo>
                  <a:pt x="560" y="52"/>
                </a:lnTo>
                <a:lnTo>
                  <a:pt x="596" y="44"/>
                </a:lnTo>
                <a:lnTo>
                  <a:pt x="628" y="36"/>
                </a:lnTo>
                <a:lnTo>
                  <a:pt x="660" y="32"/>
                </a:lnTo>
                <a:lnTo>
                  <a:pt x="696" y="24"/>
                </a:lnTo>
                <a:lnTo>
                  <a:pt x="728" y="20"/>
                </a:lnTo>
                <a:lnTo>
                  <a:pt x="760" y="16"/>
                </a:lnTo>
                <a:lnTo>
                  <a:pt x="792" y="12"/>
                </a:lnTo>
                <a:lnTo>
                  <a:pt x="828" y="12"/>
                </a:lnTo>
                <a:lnTo>
                  <a:pt x="861" y="8"/>
                </a:lnTo>
                <a:lnTo>
                  <a:pt x="893" y="4"/>
                </a:lnTo>
                <a:lnTo>
                  <a:pt x="929" y="4"/>
                </a:lnTo>
                <a:lnTo>
                  <a:pt x="961" y="0"/>
                </a:lnTo>
                <a:lnTo>
                  <a:pt x="993" y="0"/>
                </a:lnTo>
                <a:lnTo>
                  <a:pt x="1029" y="0"/>
                </a:lnTo>
              </a:path>
            </a:pathLst>
          </a:custGeom>
          <a:noFill/>
          <a:ln w="0">
            <a:solidFill>
              <a:schemeClr val="tx2">
                <a:lumMod val="60000"/>
                <a:lumOff val="40000"/>
              </a:schemeClr>
            </a:solidFill>
            <a:prstDash val="sysDot"/>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21" name="Freeform 1465"/>
          <p:cNvSpPr>
            <a:spLocks/>
          </p:cNvSpPr>
          <p:nvPr/>
        </p:nvSpPr>
        <p:spPr bwMode="auto">
          <a:xfrm>
            <a:off x="4000558" y="2075086"/>
            <a:ext cx="1769666" cy="63500"/>
          </a:xfrm>
          <a:custGeom>
            <a:avLst/>
            <a:gdLst>
              <a:gd name="T0" fmla="*/ 0 w 1029"/>
              <a:gd name="T1" fmla="*/ 4 h 40"/>
              <a:gd name="T2" fmla="*/ 32 w 1029"/>
              <a:gd name="T3" fmla="*/ 0 h 40"/>
              <a:gd name="T4" fmla="*/ 64 w 1029"/>
              <a:gd name="T5" fmla="*/ 0 h 40"/>
              <a:gd name="T6" fmla="*/ 96 w 1029"/>
              <a:gd name="T7" fmla="*/ 0 h 40"/>
              <a:gd name="T8" fmla="*/ 132 w 1029"/>
              <a:gd name="T9" fmla="*/ 4 h 40"/>
              <a:gd name="T10" fmla="*/ 164 w 1029"/>
              <a:gd name="T11" fmla="*/ 4 h 40"/>
              <a:gd name="T12" fmla="*/ 196 w 1029"/>
              <a:gd name="T13" fmla="*/ 4 h 40"/>
              <a:gd name="T14" fmla="*/ 232 w 1029"/>
              <a:gd name="T15" fmla="*/ 4 h 40"/>
              <a:gd name="T16" fmla="*/ 264 w 1029"/>
              <a:gd name="T17" fmla="*/ 8 h 40"/>
              <a:gd name="T18" fmla="*/ 296 w 1029"/>
              <a:gd name="T19" fmla="*/ 8 h 40"/>
              <a:gd name="T20" fmla="*/ 328 w 1029"/>
              <a:gd name="T21" fmla="*/ 8 h 40"/>
              <a:gd name="T22" fmla="*/ 364 w 1029"/>
              <a:gd name="T23" fmla="*/ 12 h 40"/>
              <a:gd name="T24" fmla="*/ 396 w 1029"/>
              <a:gd name="T25" fmla="*/ 12 h 40"/>
              <a:gd name="T26" fmla="*/ 428 w 1029"/>
              <a:gd name="T27" fmla="*/ 12 h 40"/>
              <a:gd name="T28" fmla="*/ 464 w 1029"/>
              <a:gd name="T29" fmla="*/ 16 h 40"/>
              <a:gd name="T30" fmla="*/ 496 w 1029"/>
              <a:gd name="T31" fmla="*/ 16 h 40"/>
              <a:gd name="T32" fmla="*/ 528 w 1029"/>
              <a:gd name="T33" fmla="*/ 20 h 40"/>
              <a:gd name="T34" fmla="*/ 560 w 1029"/>
              <a:gd name="T35" fmla="*/ 20 h 40"/>
              <a:gd name="T36" fmla="*/ 596 w 1029"/>
              <a:gd name="T37" fmla="*/ 24 h 40"/>
              <a:gd name="T38" fmla="*/ 628 w 1029"/>
              <a:gd name="T39" fmla="*/ 24 h 40"/>
              <a:gd name="T40" fmla="*/ 660 w 1029"/>
              <a:gd name="T41" fmla="*/ 28 h 40"/>
              <a:gd name="T42" fmla="*/ 696 w 1029"/>
              <a:gd name="T43" fmla="*/ 28 h 40"/>
              <a:gd name="T44" fmla="*/ 728 w 1029"/>
              <a:gd name="T45" fmla="*/ 32 h 40"/>
              <a:gd name="T46" fmla="*/ 760 w 1029"/>
              <a:gd name="T47" fmla="*/ 32 h 40"/>
              <a:gd name="T48" fmla="*/ 792 w 1029"/>
              <a:gd name="T49" fmla="*/ 36 h 40"/>
              <a:gd name="T50" fmla="*/ 828 w 1029"/>
              <a:gd name="T51" fmla="*/ 36 h 40"/>
              <a:gd name="T52" fmla="*/ 861 w 1029"/>
              <a:gd name="T53" fmla="*/ 36 h 40"/>
              <a:gd name="T54" fmla="*/ 893 w 1029"/>
              <a:gd name="T55" fmla="*/ 36 h 40"/>
              <a:gd name="T56" fmla="*/ 929 w 1029"/>
              <a:gd name="T57" fmla="*/ 36 h 40"/>
              <a:gd name="T58" fmla="*/ 961 w 1029"/>
              <a:gd name="T59" fmla="*/ 36 h 40"/>
              <a:gd name="T60" fmla="*/ 993 w 1029"/>
              <a:gd name="T61" fmla="*/ 40 h 40"/>
              <a:gd name="T62" fmla="*/ 1029 w 1029"/>
              <a:gd name="T63"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40">
                <a:moveTo>
                  <a:pt x="0" y="4"/>
                </a:moveTo>
                <a:lnTo>
                  <a:pt x="32" y="0"/>
                </a:lnTo>
                <a:lnTo>
                  <a:pt x="64" y="0"/>
                </a:lnTo>
                <a:lnTo>
                  <a:pt x="96" y="0"/>
                </a:lnTo>
                <a:lnTo>
                  <a:pt x="132" y="4"/>
                </a:lnTo>
                <a:lnTo>
                  <a:pt x="164" y="4"/>
                </a:lnTo>
                <a:lnTo>
                  <a:pt x="196" y="4"/>
                </a:lnTo>
                <a:lnTo>
                  <a:pt x="232" y="4"/>
                </a:lnTo>
                <a:lnTo>
                  <a:pt x="264" y="8"/>
                </a:lnTo>
                <a:lnTo>
                  <a:pt x="296" y="8"/>
                </a:lnTo>
                <a:lnTo>
                  <a:pt x="328" y="8"/>
                </a:lnTo>
                <a:lnTo>
                  <a:pt x="364" y="12"/>
                </a:lnTo>
                <a:lnTo>
                  <a:pt x="396" y="12"/>
                </a:lnTo>
                <a:lnTo>
                  <a:pt x="428" y="12"/>
                </a:lnTo>
                <a:lnTo>
                  <a:pt x="464" y="16"/>
                </a:lnTo>
                <a:lnTo>
                  <a:pt x="496" y="16"/>
                </a:lnTo>
                <a:lnTo>
                  <a:pt x="528" y="20"/>
                </a:lnTo>
                <a:lnTo>
                  <a:pt x="560" y="20"/>
                </a:lnTo>
                <a:lnTo>
                  <a:pt x="596" y="24"/>
                </a:lnTo>
                <a:lnTo>
                  <a:pt x="628" y="24"/>
                </a:lnTo>
                <a:lnTo>
                  <a:pt x="660" y="28"/>
                </a:lnTo>
                <a:lnTo>
                  <a:pt x="696" y="28"/>
                </a:lnTo>
                <a:lnTo>
                  <a:pt x="728" y="32"/>
                </a:lnTo>
                <a:lnTo>
                  <a:pt x="760" y="32"/>
                </a:lnTo>
                <a:lnTo>
                  <a:pt x="792" y="36"/>
                </a:lnTo>
                <a:lnTo>
                  <a:pt x="828" y="36"/>
                </a:lnTo>
                <a:lnTo>
                  <a:pt x="861" y="36"/>
                </a:lnTo>
                <a:lnTo>
                  <a:pt x="893" y="36"/>
                </a:lnTo>
                <a:lnTo>
                  <a:pt x="929" y="36"/>
                </a:lnTo>
                <a:lnTo>
                  <a:pt x="961" y="36"/>
                </a:lnTo>
                <a:lnTo>
                  <a:pt x="993" y="40"/>
                </a:lnTo>
                <a:lnTo>
                  <a:pt x="1029" y="40"/>
                </a:lnTo>
              </a:path>
            </a:pathLst>
          </a:custGeom>
          <a:noFill/>
          <a:ln w="0">
            <a:solidFill>
              <a:schemeClr val="tx2">
                <a:lumMod val="60000"/>
                <a:lumOff val="40000"/>
              </a:schemeClr>
            </a:solidFill>
            <a:prstDash val="sysDot"/>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22" name="Freeform 1466"/>
          <p:cNvSpPr>
            <a:spLocks/>
          </p:cNvSpPr>
          <p:nvPr/>
        </p:nvSpPr>
        <p:spPr bwMode="auto">
          <a:xfrm>
            <a:off x="4000558" y="1795686"/>
            <a:ext cx="1769666" cy="31750"/>
          </a:xfrm>
          <a:custGeom>
            <a:avLst/>
            <a:gdLst>
              <a:gd name="T0" fmla="*/ 0 w 1029"/>
              <a:gd name="T1" fmla="*/ 0 h 20"/>
              <a:gd name="T2" fmla="*/ 32 w 1029"/>
              <a:gd name="T3" fmla="*/ 4 h 20"/>
              <a:gd name="T4" fmla="*/ 64 w 1029"/>
              <a:gd name="T5" fmla="*/ 8 h 20"/>
              <a:gd name="T6" fmla="*/ 96 w 1029"/>
              <a:gd name="T7" fmla="*/ 8 h 20"/>
              <a:gd name="T8" fmla="*/ 132 w 1029"/>
              <a:gd name="T9" fmla="*/ 8 h 20"/>
              <a:gd name="T10" fmla="*/ 164 w 1029"/>
              <a:gd name="T11" fmla="*/ 12 h 20"/>
              <a:gd name="T12" fmla="*/ 196 w 1029"/>
              <a:gd name="T13" fmla="*/ 12 h 20"/>
              <a:gd name="T14" fmla="*/ 232 w 1029"/>
              <a:gd name="T15" fmla="*/ 12 h 20"/>
              <a:gd name="T16" fmla="*/ 264 w 1029"/>
              <a:gd name="T17" fmla="*/ 12 h 20"/>
              <a:gd name="T18" fmla="*/ 296 w 1029"/>
              <a:gd name="T19" fmla="*/ 16 h 20"/>
              <a:gd name="T20" fmla="*/ 328 w 1029"/>
              <a:gd name="T21" fmla="*/ 16 h 20"/>
              <a:gd name="T22" fmla="*/ 364 w 1029"/>
              <a:gd name="T23" fmla="*/ 16 h 20"/>
              <a:gd name="T24" fmla="*/ 396 w 1029"/>
              <a:gd name="T25" fmla="*/ 16 h 20"/>
              <a:gd name="T26" fmla="*/ 428 w 1029"/>
              <a:gd name="T27" fmla="*/ 16 h 20"/>
              <a:gd name="T28" fmla="*/ 464 w 1029"/>
              <a:gd name="T29" fmla="*/ 16 h 20"/>
              <a:gd name="T30" fmla="*/ 496 w 1029"/>
              <a:gd name="T31" fmla="*/ 16 h 20"/>
              <a:gd name="T32" fmla="*/ 528 w 1029"/>
              <a:gd name="T33" fmla="*/ 16 h 20"/>
              <a:gd name="T34" fmla="*/ 560 w 1029"/>
              <a:gd name="T35" fmla="*/ 16 h 20"/>
              <a:gd name="T36" fmla="*/ 596 w 1029"/>
              <a:gd name="T37" fmla="*/ 16 h 20"/>
              <a:gd name="T38" fmla="*/ 628 w 1029"/>
              <a:gd name="T39" fmla="*/ 16 h 20"/>
              <a:gd name="T40" fmla="*/ 660 w 1029"/>
              <a:gd name="T41" fmla="*/ 16 h 20"/>
              <a:gd name="T42" fmla="*/ 696 w 1029"/>
              <a:gd name="T43" fmla="*/ 16 h 20"/>
              <a:gd name="T44" fmla="*/ 728 w 1029"/>
              <a:gd name="T45" fmla="*/ 20 h 20"/>
              <a:gd name="T46" fmla="*/ 760 w 1029"/>
              <a:gd name="T47" fmla="*/ 20 h 20"/>
              <a:gd name="T48" fmla="*/ 792 w 1029"/>
              <a:gd name="T49" fmla="*/ 20 h 20"/>
              <a:gd name="T50" fmla="*/ 828 w 1029"/>
              <a:gd name="T51" fmla="*/ 20 h 20"/>
              <a:gd name="T52" fmla="*/ 861 w 1029"/>
              <a:gd name="T53" fmla="*/ 20 h 20"/>
              <a:gd name="T54" fmla="*/ 893 w 1029"/>
              <a:gd name="T55" fmla="*/ 20 h 20"/>
              <a:gd name="T56" fmla="*/ 929 w 1029"/>
              <a:gd name="T57" fmla="*/ 20 h 20"/>
              <a:gd name="T58" fmla="*/ 961 w 1029"/>
              <a:gd name="T59" fmla="*/ 20 h 20"/>
              <a:gd name="T60" fmla="*/ 993 w 1029"/>
              <a:gd name="T61" fmla="*/ 20 h 20"/>
              <a:gd name="T62" fmla="*/ 1029 w 1029"/>
              <a:gd name="T63"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20">
                <a:moveTo>
                  <a:pt x="0" y="0"/>
                </a:moveTo>
                <a:lnTo>
                  <a:pt x="32" y="4"/>
                </a:lnTo>
                <a:lnTo>
                  <a:pt x="64" y="8"/>
                </a:lnTo>
                <a:lnTo>
                  <a:pt x="96" y="8"/>
                </a:lnTo>
                <a:lnTo>
                  <a:pt x="132" y="8"/>
                </a:lnTo>
                <a:lnTo>
                  <a:pt x="164" y="12"/>
                </a:lnTo>
                <a:lnTo>
                  <a:pt x="196" y="12"/>
                </a:lnTo>
                <a:lnTo>
                  <a:pt x="232" y="12"/>
                </a:lnTo>
                <a:lnTo>
                  <a:pt x="264" y="12"/>
                </a:lnTo>
                <a:lnTo>
                  <a:pt x="296" y="16"/>
                </a:lnTo>
                <a:lnTo>
                  <a:pt x="328" y="16"/>
                </a:lnTo>
                <a:lnTo>
                  <a:pt x="364" y="16"/>
                </a:lnTo>
                <a:lnTo>
                  <a:pt x="396" y="16"/>
                </a:lnTo>
                <a:lnTo>
                  <a:pt x="428" y="16"/>
                </a:lnTo>
                <a:lnTo>
                  <a:pt x="464" y="16"/>
                </a:lnTo>
                <a:lnTo>
                  <a:pt x="496" y="16"/>
                </a:lnTo>
                <a:lnTo>
                  <a:pt x="528" y="16"/>
                </a:lnTo>
                <a:lnTo>
                  <a:pt x="560" y="16"/>
                </a:lnTo>
                <a:lnTo>
                  <a:pt x="596" y="16"/>
                </a:lnTo>
                <a:lnTo>
                  <a:pt x="628" y="16"/>
                </a:lnTo>
                <a:lnTo>
                  <a:pt x="660" y="16"/>
                </a:lnTo>
                <a:lnTo>
                  <a:pt x="696" y="16"/>
                </a:lnTo>
                <a:lnTo>
                  <a:pt x="728" y="20"/>
                </a:lnTo>
                <a:lnTo>
                  <a:pt x="760" y="20"/>
                </a:lnTo>
                <a:lnTo>
                  <a:pt x="792" y="20"/>
                </a:lnTo>
                <a:lnTo>
                  <a:pt x="828" y="20"/>
                </a:lnTo>
                <a:lnTo>
                  <a:pt x="861" y="20"/>
                </a:lnTo>
                <a:lnTo>
                  <a:pt x="893" y="20"/>
                </a:lnTo>
                <a:lnTo>
                  <a:pt x="929" y="20"/>
                </a:lnTo>
                <a:lnTo>
                  <a:pt x="961" y="20"/>
                </a:lnTo>
                <a:lnTo>
                  <a:pt x="993" y="20"/>
                </a:lnTo>
                <a:lnTo>
                  <a:pt x="1029" y="20"/>
                </a:lnTo>
              </a:path>
            </a:pathLst>
          </a:custGeom>
          <a:noFill/>
          <a:ln w="0">
            <a:solidFill>
              <a:schemeClr val="tx2">
                <a:lumMod val="60000"/>
                <a:lumOff val="40000"/>
              </a:schemeClr>
            </a:solidFill>
            <a:prstDash val="sysDot"/>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23" name="Freeform 1467"/>
          <p:cNvSpPr>
            <a:spLocks/>
          </p:cNvSpPr>
          <p:nvPr/>
        </p:nvSpPr>
        <p:spPr bwMode="auto">
          <a:xfrm>
            <a:off x="4000558" y="1840136"/>
            <a:ext cx="1769666" cy="82550"/>
          </a:xfrm>
          <a:custGeom>
            <a:avLst/>
            <a:gdLst>
              <a:gd name="T0" fmla="*/ 0 w 1029"/>
              <a:gd name="T1" fmla="*/ 52 h 52"/>
              <a:gd name="T2" fmla="*/ 32 w 1029"/>
              <a:gd name="T3" fmla="*/ 48 h 52"/>
              <a:gd name="T4" fmla="*/ 64 w 1029"/>
              <a:gd name="T5" fmla="*/ 36 h 52"/>
              <a:gd name="T6" fmla="*/ 96 w 1029"/>
              <a:gd name="T7" fmla="*/ 28 h 52"/>
              <a:gd name="T8" fmla="*/ 132 w 1029"/>
              <a:gd name="T9" fmla="*/ 20 h 52"/>
              <a:gd name="T10" fmla="*/ 164 w 1029"/>
              <a:gd name="T11" fmla="*/ 16 h 52"/>
              <a:gd name="T12" fmla="*/ 196 w 1029"/>
              <a:gd name="T13" fmla="*/ 16 h 52"/>
              <a:gd name="T14" fmla="*/ 232 w 1029"/>
              <a:gd name="T15" fmla="*/ 12 h 52"/>
              <a:gd name="T16" fmla="*/ 264 w 1029"/>
              <a:gd name="T17" fmla="*/ 8 h 52"/>
              <a:gd name="T18" fmla="*/ 296 w 1029"/>
              <a:gd name="T19" fmla="*/ 8 h 52"/>
              <a:gd name="T20" fmla="*/ 328 w 1029"/>
              <a:gd name="T21" fmla="*/ 4 h 52"/>
              <a:gd name="T22" fmla="*/ 364 w 1029"/>
              <a:gd name="T23" fmla="*/ 4 h 52"/>
              <a:gd name="T24" fmla="*/ 396 w 1029"/>
              <a:gd name="T25" fmla="*/ 0 h 52"/>
              <a:gd name="T26" fmla="*/ 428 w 1029"/>
              <a:gd name="T27" fmla="*/ 0 h 52"/>
              <a:gd name="T28" fmla="*/ 464 w 1029"/>
              <a:gd name="T29" fmla="*/ 0 h 52"/>
              <a:gd name="T30" fmla="*/ 496 w 1029"/>
              <a:gd name="T31" fmla="*/ 0 h 52"/>
              <a:gd name="T32" fmla="*/ 528 w 1029"/>
              <a:gd name="T33" fmla="*/ 0 h 52"/>
              <a:gd name="T34" fmla="*/ 560 w 1029"/>
              <a:gd name="T35" fmla="*/ 0 h 52"/>
              <a:gd name="T36" fmla="*/ 596 w 1029"/>
              <a:gd name="T37" fmla="*/ 0 h 52"/>
              <a:gd name="T38" fmla="*/ 628 w 1029"/>
              <a:gd name="T39" fmla="*/ 0 h 52"/>
              <a:gd name="T40" fmla="*/ 660 w 1029"/>
              <a:gd name="T41" fmla="*/ 4 h 52"/>
              <a:gd name="T42" fmla="*/ 696 w 1029"/>
              <a:gd name="T43" fmla="*/ 4 h 52"/>
              <a:gd name="T44" fmla="*/ 728 w 1029"/>
              <a:gd name="T45" fmla="*/ 4 h 52"/>
              <a:gd name="T46" fmla="*/ 760 w 1029"/>
              <a:gd name="T47" fmla="*/ 4 h 52"/>
              <a:gd name="T48" fmla="*/ 792 w 1029"/>
              <a:gd name="T49" fmla="*/ 4 h 52"/>
              <a:gd name="T50" fmla="*/ 828 w 1029"/>
              <a:gd name="T51" fmla="*/ 4 h 52"/>
              <a:gd name="T52" fmla="*/ 861 w 1029"/>
              <a:gd name="T53" fmla="*/ 0 h 52"/>
              <a:gd name="T54" fmla="*/ 893 w 1029"/>
              <a:gd name="T55" fmla="*/ 0 h 52"/>
              <a:gd name="T56" fmla="*/ 929 w 1029"/>
              <a:gd name="T57" fmla="*/ 0 h 52"/>
              <a:gd name="T58" fmla="*/ 961 w 1029"/>
              <a:gd name="T59" fmla="*/ 4 h 52"/>
              <a:gd name="T60" fmla="*/ 993 w 1029"/>
              <a:gd name="T61" fmla="*/ 4 h 52"/>
              <a:gd name="T62" fmla="*/ 1029 w 1029"/>
              <a:gd name="T63" fmla="*/ 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52">
                <a:moveTo>
                  <a:pt x="0" y="52"/>
                </a:moveTo>
                <a:lnTo>
                  <a:pt x="32" y="48"/>
                </a:lnTo>
                <a:lnTo>
                  <a:pt x="64" y="36"/>
                </a:lnTo>
                <a:lnTo>
                  <a:pt x="96" y="28"/>
                </a:lnTo>
                <a:lnTo>
                  <a:pt x="132" y="20"/>
                </a:lnTo>
                <a:lnTo>
                  <a:pt x="164" y="16"/>
                </a:lnTo>
                <a:lnTo>
                  <a:pt x="196" y="16"/>
                </a:lnTo>
                <a:lnTo>
                  <a:pt x="232" y="12"/>
                </a:lnTo>
                <a:lnTo>
                  <a:pt x="264" y="8"/>
                </a:lnTo>
                <a:lnTo>
                  <a:pt x="296" y="8"/>
                </a:lnTo>
                <a:lnTo>
                  <a:pt x="328" y="4"/>
                </a:lnTo>
                <a:lnTo>
                  <a:pt x="364" y="4"/>
                </a:lnTo>
                <a:lnTo>
                  <a:pt x="396" y="0"/>
                </a:lnTo>
                <a:lnTo>
                  <a:pt x="428" y="0"/>
                </a:lnTo>
                <a:lnTo>
                  <a:pt x="464" y="0"/>
                </a:lnTo>
                <a:lnTo>
                  <a:pt x="496" y="0"/>
                </a:lnTo>
                <a:lnTo>
                  <a:pt x="528" y="0"/>
                </a:lnTo>
                <a:lnTo>
                  <a:pt x="560" y="0"/>
                </a:lnTo>
                <a:lnTo>
                  <a:pt x="596" y="0"/>
                </a:lnTo>
                <a:lnTo>
                  <a:pt x="628" y="0"/>
                </a:lnTo>
                <a:lnTo>
                  <a:pt x="660" y="4"/>
                </a:lnTo>
                <a:lnTo>
                  <a:pt x="696" y="4"/>
                </a:lnTo>
                <a:lnTo>
                  <a:pt x="728" y="4"/>
                </a:lnTo>
                <a:lnTo>
                  <a:pt x="760" y="4"/>
                </a:lnTo>
                <a:lnTo>
                  <a:pt x="792" y="4"/>
                </a:lnTo>
                <a:lnTo>
                  <a:pt x="828" y="4"/>
                </a:lnTo>
                <a:lnTo>
                  <a:pt x="861" y="0"/>
                </a:lnTo>
                <a:lnTo>
                  <a:pt x="893" y="0"/>
                </a:lnTo>
                <a:lnTo>
                  <a:pt x="929" y="0"/>
                </a:lnTo>
                <a:lnTo>
                  <a:pt x="961" y="4"/>
                </a:lnTo>
                <a:lnTo>
                  <a:pt x="993" y="4"/>
                </a:lnTo>
                <a:lnTo>
                  <a:pt x="1029" y="4"/>
                </a:lnTo>
              </a:path>
            </a:pathLst>
          </a:custGeom>
          <a:noFill/>
          <a:ln w="0">
            <a:solidFill>
              <a:schemeClr val="tx2">
                <a:lumMod val="60000"/>
                <a:lumOff val="40000"/>
              </a:schemeClr>
            </a:solidFill>
            <a:prstDash val="sysDot"/>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24" name="Freeform 1468"/>
          <p:cNvSpPr>
            <a:spLocks/>
          </p:cNvSpPr>
          <p:nvPr/>
        </p:nvSpPr>
        <p:spPr bwMode="auto">
          <a:xfrm>
            <a:off x="4000558" y="2030636"/>
            <a:ext cx="1769666" cy="101600"/>
          </a:xfrm>
          <a:custGeom>
            <a:avLst/>
            <a:gdLst>
              <a:gd name="T0" fmla="*/ 0 w 1029"/>
              <a:gd name="T1" fmla="*/ 0 h 64"/>
              <a:gd name="T2" fmla="*/ 32 w 1029"/>
              <a:gd name="T3" fmla="*/ 4 h 64"/>
              <a:gd name="T4" fmla="*/ 64 w 1029"/>
              <a:gd name="T5" fmla="*/ 12 h 64"/>
              <a:gd name="T6" fmla="*/ 96 w 1029"/>
              <a:gd name="T7" fmla="*/ 16 h 64"/>
              <a:gd name="T8" fmla="*/ 132 w 1029"/>
              <a:gd name="T9" fmla="*/ 24 h 64"/>
              <a:gd name="T10" fmla="*/ 164 w 1029"/>
              <a:gd name="T11" fmla="*/ 32 h 64"/>
              <a:gd name="T12" fmla="*/ 196 w 1029"/>
              <a:gd name="T13" fmla="*/ 36 h 64"/>
              <a:gd name="T14" fmla="*/ 232 w 1029"/>
              <a:gd name="T15" fmla="*/ 40 h 64"/>
              <a:gd name="T16" fmla="*/ 264 w 1029"/>
              <a:gd name="T17" fmla="*/ 44 h 64"/>
              <a:gd name="T18" fmla="*/ 296 w 1029"/>
              <a:gd name="T19" fmla="*/ 48 h 64"/>
              <a:gd name="T20" fmla="*/ 328 w 1029"/>
              <a:gd name="T21" fmla="*/ 52 h 64"/>
              <a:gd name="T22" fmla="*/ 364 w 1029"/>
              <a:gd name="T23" fmla="*/ 52 h 64"/>
              <a:gd name="T24" fmla="*/ 396 w 1029"/>
              <a:gd name="T25" fmla="*/ 56 h 64"/>
              <a:gd name="T26" fmla="*/ 428 w 1029"/>
              <a:gd name="T27" fmla="*/ 56 h 64"/>
              <a:gd name="T28" fmla="*/ 464 w 1029"/>
              <a:gd name="T29" fmla="*/ 56 h 64"/>
              <a:gd name="T30" fmla="*/ 496 w 1029"/>
              <a:gd name="T31" fmla="*/ 56 h 64"/>
              <a:gd name="T32" fmla="*/ 528 w 1029"/>
              <a:gd name="T33" fmla="*/ 56 h 64"/>
              <a:gd name="T34" fmla="*/ 560 w 1029"/>
              <a:gd name="T35" fmla="*/ 56 h 64"/>
              <a:gd name="T36" fmla="*/ 596 w 1029"/>
              <a:gd name="T37" fmla="*/ 60 h 64"/>
              <a:gd name="T38" fmla="*/ 628 w 1029"/>
              <a:gd name="T39" fmla="*/ 60 h 64"/>
              <a:gd name="T40" fmla="*/ 660 w 1029"/>
              <a:gd name="T41" fmla="*/ 60 h 64"/>
              <a:gd name="T42" fmla="*/ 696 w 1029"/>
              <a:gd name="T43" fmla="*/ 60 h 64"/>
              <a:gd name="T44" fmla="*/ 728 w 1029"/>
              <a:gd name="T45" fmla="*/ 60 h 64"/>
              <a:gd name="T46" fmla="*/ 760 w 1029"/>
              <a:gd name="T47" fmla="*/ 60 h 64"/>
              <a:gd name="T48" fmla="*/ 792 w 1029"/>
              <a:gd name="T49" fmla="*/ 60 h 64"/>
              <a:gd name="T50" fmla="*/ 828 w 1029"/>
              <a:gd name="T51" fmla="*/ 60 h 64"/>
              <a:gd name="T52" fmla="*/ 861 w 1029"/>
              <a:gd name="T53" fmla="*/ 64 h 64"/>
              <a:gd name="T54" fmla="*/ 893 w 1029"/>
              <a:gd name="T55" fmla="*/ 64 h 64"/>
              <a:gd name="T56" fmla="*/ 929 w 1029"/>
              <a:gd name="T57" fmla="*/ 64 h 64"/>
              <a:gd name="T58" fmla="*/ 961 w 1029"/>
              <a:gd name="T59" fmla="*/ 64 h 64"/>
              <a:gd name="T60" fmla="*/ 993 w 1029"/>
              <a:gd name="T61" fmla="*/ 64 h 64"/>
              <a:gd name="T62" fmla="*/ 1029 w 1029"/>
              <a:gd name="T63"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64">
                <a:moveTo>
                  <a:pt x="0" y="0"/>
                </a:moveTo>
                <a:lnTo>
                  <a:pt x="32" y="4"/>
                </a:lnTo>
                <a:lnTo>
                  <a:pt x="64" y="12"/>
                </a:lnTo>
                <a:lnTo>
                  <a:pt x="96" y="16"/>
                </a:lnTo>
                <a:lnTo>
                  <a:pt x="132" y="24"/>
                </a:lnTo>
                <a:lnTo>
                  <a:pt x="164" y="32"/>
                </a:lnTo>
                <a:lnTo>
                  <a:pt x="196" y="36"/>
                </a:lnTo>
                <a:lnTo>
                  <a:pt x="232" y="40"/>
                </a:lnTo>
                <a:lnTo>
                  <a:pt x="264" y="44"/>
                </a:lnTo>
                <a:lnTo>
                  <a:pt x="296" y="48"/>
                </a:lnTo>
                <a:lnTo>
                  <a:pt x="328" y="52"/>
                </a:lnTo>
                <a:lnTo>
                  <a:pt x="364" y="52"/>
                </a:lnTo>
                <a:lnTo>
                  <a:pt x="396" y="56"/>
                </a:lnTo>
                <a:lnTo>
                  <a:pt x="428" y="56"/>
                </a:lnTo>
                <a:lnTo>
                  <a:pt x="464" y="56"/>
                </a:lnTo>
                <a:lnTo>
                  <a:pt x="496" y="56"/>
                </a:lnTo>
                <a:lnTo>
                  <a:pt x="528" y="56"/>
                </a:lnTo>
                <a:lnTo>
                  <a:pt x="560" y="56"/>
                </a:lnTo>
                <a:lnTo>
                  <a:pt x="596" y="60"/>
                </a:lnTo>
                <a:lnTo>
                  <a:pt x="628" y="60"/>
                </a:lnTo>
                <a:lnTo>
                  <a:pt x="660" y="60"/>
                </a:lnTo>
                <a:lnTo>
                  <a:pt x="696" y="60"/>
                </a:lnTo>
                <a:lnTo>
                  <a:pt x="728" y="60"/>
                </a:lnTo>
                <a:lnTo>
                  <a:pt x="760" y="60"/>
                </a:lnTo>
                <a:lnTo>
                  <a:pt x="792" y="60"/>
                </a:lnTo>
                <a:lnTo>
                  <a:pt x="828" y="60"/>
                </a:lnTo>
                <a:lnTo>
                  <a:pt x="861" y="64"/>
                </a:lnTo>
                <a:lnTo>
                  <a:pt x="893" y="64"/>
                </a:lnTo>
                <a:lnTo>
                  <a:pt x="929" y="64"/>
                </a:lnTo>
                <a:lnTo>
                  <a:pt x="961" y="64"/>
                </a:lnTo>
                <a:lnTo>
                  <a:pt x="993" y="64"/>
                </a:lnTo>
                <a:lnTo>
                  <a:pt x="1029" y="64"/>
                </a:lnTo>
              </a:path>
            </a:pathLst>
          </a:custGeom>
          <a:noFill/>
          <a:ln w="0">
            <a:solidFill>
              <a:schemeClr val="tx2">
                <a:lumMod val="60000"/>
                <a:lumOff val="40000"/>
              </a:schemeClr>
            </a:solidFill>
            <a:prstDash val="sysDot"/>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25" name="Freeform 1469"/>
          <p:cNvSpPr>
            <a:spLocks/>
          </p:cNvSpPr>
          <p:nvPr/>
        </p:nvSpPr>
        <p:spPr bwMode="auto">
          <a:xfrm>
            <a:off x="4000558" y="2068736"/>
            <a:ext cx="1769666" cy="76200"/>
          </a:xfrm>
          <a:custGeom>
            <a:avLst/>
            <a:gdLst>
              <a:gd name="T0" fmla="*/ 0 w 1029"/>
              <a:gd name="T1" fmla="*/ 0 h 48"/>
              <a:gd name="T2" fmla="*/ 32 w 1029"/>
              <a:gd name="T3" fmla="*/ 4 h 48"/>
              <a:gd name="T4" fmla="*/ 64 w 1029"/>
              <a:gd name="T5" fmla="*/ 12 h 48"/>
              <a:gd name="T6" fmla="*/ 96 w 1029"/>
              <a:gd name="T7" fmla="*/ 20 h 48"/>
              <a:gd name="T8" fmla="*/ 132 w 1029"/>
              <a:gd name="T9" fmla="*/ 28 h 48"/>
              <a:gd name="T10" fmla="*/ 164 w 1029"/>
              <a:gd name="T11" fmla="*/ 32 h 48"/>
              <a:gd name="T12" fmla="*/ 196 w 1029"/>
              <a:gd name="T13" fmla="*/ 32 h 48"/>
              <a:gd name="T14" fmla="*/ 232 w 1029"/>
              <a:gd name="T15" fmla="*/ 36 h 48"/>
              <a:gd name="T16" fmla="*/ 264 w 1029"/>
              <a:gd name="T17" fmla="*/ 40 h 48"/>
              <a:gd name="T18" fmla="*/ 296 w 1029"/>
              <a:gd name="T19" fmla="*/ 40 h 48"/>
              <a:gd name="T20" fmla="*/ 328 w 1029"/>
              <a:gd name="T21" fmla="*/ 44 h 48"/>
              <a:gd name="T22" fmla="*/ 364 w 1029"/>
              <a:gd name="T23" fmla="*/ 44 h 48"/>
              <a:gd name="T24" fmla="*/ 396 w 1029"/>
              <a:gd name="T25" fmla="*/ 48 h 48"/>
              <a:gd name="T26" fmla="*/ 428 w 1029"/>
              <a:gd name="T27" fmla="*/ 48 h 48"/>
              <a:gd name="T28" fmla="*/ 464 w 1029"/>
              <a:gd name="T29" fmla="*/ 48 h 48"/>
              <a:gd name="T30" fmla="*/ 496 w 1029"/>
              <a:gd name="T31" fmla="*/ 48 h 48"/>
              <a:gd name="T32" fmla="*/ 528 w 1029"/>
              <a:gd name="T33" fmla="*/ 48 h 48"/>
              <a:gd name="T34" fmla="*/ 560 w 1029"/>
              <a:gd name="T35" fmla="*/ 48 h 48"/>
              <a:gd name="T36" fmla="*/ 596 w 1029"/>
              <a:gd name="T37" fmla="*/ 48 h 48"/>
              <a:gd name="T38" fmla="*/ 628 w 1029"/>
              <a:gd name="T39" fmla="*/ 48 h 48"/>
              <a:gd name="T40" fmla="*/ 660 w 1029"/>
              <a:gd name="T41" fmla="*/ 48 h 48"/>
              <a:gd name="T42" fmla="*/ 696 w 1029"/>
              <a:gd name="T43" fmla="*/ 48 h 48"/>
              <a:gd name="T44" fmla="*/ 728 w 1029"/>
              <a:gd name="T45" fmla="*/ 48 h 48"/>
              <a:gd name="T46" fmla="*/ 760 w 1029"/>
              <a:gd name="T47" fmla="*/ 48 h 48"/>
              <a:gd name="T48" fmla="*/ 792 w 1029"/>
              <a:gd name="T49" fmla="*/ 48 h 48"/>
              <a:gd name="T50" fmla="*/ 828 w 1029"/>
              <a:gd name="T51" fmla="*/ 48 h 48"/>
              <a:gd name="T52" fmla="*/ 861 w 1029"/>
              <a:gd name="T53" fmla="*/ 48 h 48"/>
              <a:gd name="T54" fmla="*/ 893 w 1029"/>
              <a:gd name="T55" fmla="*/ 48 h 48"/>
              <a:gd name="T56" fmla="*/ 929 w 1029"/>
              <a:gd name="T57" fmla="*/ 48 h 48"/>
              <a:gd name="T58" fmla="*/ 961 w 1029"/>
              <a:gd name="T59" fmla="*/ 48 h 48"/>
              <a:gd name="T60" fmla="*/ 993 w 1029"/>
              <a:gd name="T61" fmla="*/ 48 h 48"/>
              <a:gd name="T62" fmla="*/ 1029 w 1029"/>
              <a:gd name="T63"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48">
                <a:moveTo>
                  <a:pt x="0" y="0"/>
                </a:moveTo>
                <a:lnTo>
                  <a:pt x="32" y="4"/>
                </a:lnTo>
                <a:lnTo>
                  <a:pt x="64" y="12"/>
                </a:lnTo>
                <a:lnTo>
                  <a:pt x="96" y="20"/>
                </a:lnTo>
                <a:lnTo>
                  <a:pt x="132" y="28"/>
                </a:lnTo>
                <a:lnTo>
                  <a:pt x="164" y="32"/>
                </a:lnTo>
                <a:lnTo>
                  <a:pt x="196" y="32"/>
                </a:lnTo>
                <a:lnTo>
                  <a:pt x="232" y="36"/>
                </a:lnTo>
                <a:lnTo>
                  <a:pt x="264" y="40"/>
                </a:lnTo>
                <a:lnTo>
                  <a:pt x="296" y="40"/>
                </a:lnTo>
                <a:lnTo>
                  <a:pt x="328" y="44"/>
                </a:lnTo>
                <a:lnTo>
                  <a:pt x="364" y="44"/>
                </a:lnTo>
                <a:lnTo>
                  <a:pt x="396" y="48"/>
                </a:lnTo>
                <a:lnTo>
                  <a:pt x="428" y="48"/>
                </a:lnTo>
                <a:lnTo>
                  <a:pt x="464" y="48"/>
                </a:lnTo>
                <a:lnTo>
                  <a:pt x="496" y="48"/>
                </a:lnTo>
                <a:lnTo>
                  <a:pt x="528" y="48"/>
                </a:lnTo>
                <a:lnTo>
                  <a:pt x="560" y="48"/>
                </a:lnTo>
                <a:lnTo>
                  <a:pt x="596" y="48"/>
                </a:lnTo>
                <a:lnTo>
                  <a:pt x="628" y="48"/>
                </a:lnTo>
                <a:lnTo>
                  <a:pt x="660" y="48"/>
                </a:lnTo>
                <a:lnTo>
                  <a:pt x="696" y="48"/>
                </a:lnTo>
                <a:lnTo>
                  <a:pt x="728" y="48"/>
                </a:lnTo>
                <a:lnTo>
                  <a:pt x="760" y="48"/>
                </a:lnTo>
                <a:lnTo>
                  <a:pt x="792" y="48"/>
                </a:lnTo>
                <a:lnTo>
                  <a:pt x="828" y="48"/>
                </a:lnTo>
                <a:lnTo>
                  <a:pt x="861" y="48"/>
                </a:lnTo>
                <a:lnTo>
                  <a:pt x="893" y="48"/>
                </a:lnTo>
                <a:lnTo>
                  <a:pt x="929" y="48"/>
                </a:lnTo>
                <a:lnTo>
                  <a:pt x="961" y="48"/>
                </a:lnTo>
                <a:lnTo>
                  <a:pt x="993" y="48"/>
                </a:lnTo>
                <a:lnTo>
                  <a:pt x="1029" y="48"/>
                </a:lnTo>
              </a:path>
            </a:pathLst>
          </a:custGeom>
          <a:noFill/>
          <a:ln w="0">
            <a:solidFill>
              <a:schemeClr val="tx2">
                <a:lumMod val="60000"/>
                <a:lumOff val="40000"/>
              </a:schemeClr>
            </a:solidFill>
            <a:prstDash val="sysDot"/>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26" name="Freeform 1470"/>
          <p:cNvSpPr>
            <a:spLocks/>
          </p:cNvSpPr>
          <p:nvPr/>
        </p:nvSpPr>
        <p:spPr bwMode="auto">
          <a:xfrm>
            <a:off x="4000558" y="1795686"/>
            <a:ext cx="1769666" cy="57150"/>
          </a:xfrm>
          <a:custGeom>
            <a:avLst/>
            <a:gdLst>
              <a:gd name="T0" fmla="*/ 0 w 1029"/>
              <a:gd name="T1" fmla="*/ 0 h 36"/>
              <a:gd name="T2" fmla="*/ 32 w 1029"/>
              <a:gd name="T3" fmla="*/ 4 h 36"/>
              <a:gd name="T4" fmla="*/ 64 w 1029"/>
              <a:gd name="T5" fmla="*/ 8 h 36"/>
              <a:gd name="T6" fmla="*/ 96 w 1029"/>
              <a:gd name="T7" fmla="*/ 8 h 36"/>
              <a:gd name="T8" fmla="*/ 132 w 1029"/>
              <a:gd name="T9" fmla="*/ 12 h 36"/>
              <a:gd name="T10" fmla="*/ 164 w 1029"/>
              <a:gd name="T11" fmla="*/ 12 h 36"/>
              <a:gd name="T12" fmla="*/ 196 w 1029"/>
              <a:gd name="T13" fmla="*/ 12 h 36"/>
              <a:gd name="T14" fmla="*/ 232 w 1029"/>
              <a:gd name="T15" fmla="*/ 16 h 36"/>
              <a:gd name="T16" fmla="*/ 264 w 1029"/>
              <a:gd name="T17" fmla="*/ 16 h 36"/>
              <a:gd name="T18" fmla="*/ 296 w 1029"/>
              <a:gd name="T19" fmla="*/ 16 h 36"/>
              <a:gd name="T20" fmla="*/ 328 w 1029"/>
              <a:gd name="T21" fmla="*/ 20 h 36"/>
              <a:gd name="T22" fmla="*/ 364 w 1029"/>
              <a:gd name="T23" fmla="*/ 20 h 36"/>
              <a:gd name="T24" fmla="*/ 396 w 1029"/>
              <a:gd name="T25" fmla="*/ 20 h 36"/>
              <a:gd name="T26" fmla="*/ 428 w 1029"/>
              <a:gd name="T27" fmla="*/ 24 h 36"/>
              <a:gd name="T28" fmla="*/ 464 w 1029"/>
              <a:gd name="T29" fmla="*/ 24 h 36"/>
              <a:gd name="T30" fmla="*/ 496 w 1029"/>
              <a:gd name="T31" fmla="*/ 28 h 36"/>
              <a:gd name="T32" fmla="*/ 528 w 1029"/>
              <a:gd name="T33" fmla="*/ 28 h 36"/>
              <a:gd name="T34" fmla="*/ 560 w 1029"/>
              <a:gd name="T35" fmla="*/ 28 h 36"/>
              <a:gd name="T36" fmla="*/ 596 w 1029"/>
              <a:gd name="T37" fmla="*/ 32 h 36"/>
              <a:gd name="T38" fmla="*/ 628 w 1029"/>
              <a:gd name="T39" fmla="*/ 32 h 36"/>
              <a:gd name="T40" fmla="*/ 660 w 1029"/>
              <a:gd name="T41" fmla="*/ 32 h 36"/>
              <a:gd name="T42" fmla="*/ 696 w 1029"/>
              <a:gd name="T43" fmla="*/ 32 h 36"/>
              <a:gd name="T44" fmla="*/ 728 w 1029"/>
              <a:gd name="T45" fmla="*/ 36 h 36"/>
              <a:gd name="T46" fmla="*/ 760 w 1029"/>
              <a:gd name="T47" fmla="*/ 36 h 36"/>
              <a:gd name="T48" fmla="*/ 792 w 1029"/>
              <a:gd name="T49" fmla="*/ 36 h 36"/>
              <a:gd name="T50" fmla="*/ 828 w 1029"/>
              <a:gd name="T51" fmla="*/ 36 h 36"/>
              <a:gd name="T52" fmla="*/ 861 w 1029"/>
              <a:gd name="T53" fmla="*/ 36 h 36"/>
              <a:gd name="T54" fmla="*/ 893 w 1029"/>
              <a:gd name="T55" fmla="*/ 36 h 36"/>
              <a:gd name="T56" fmla="*/ 929 w 1029"/>
              <a:gd name="T57" fmla="*/ 36 h 36"/>
              <a:gd name="T58" fmla="*/ 961 w 1029"/>
              <a:gd name="T59" fmla="*/ 36 h 36"/>
              <a:gd name="T60" fmla="*/ 993 w 1029"/>
              <a:gd name="T61" fmla="*/ 36 h 36"/>
              <a:gd name="T62" fmla="*/ 1029 w 1029"/>
              <a:gd name="T63"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36">
                <a:moveTo>
                  <a:pt x="0" y="0"/>
                </a:moveTo>
                <a:lnTo>
                  <a:pt x="32" y="4"/>
                </a:lnTo>
                <a:lnTo>
                  <a:pt x="64" y="8"/>
                </a:lnTo>
                <a:lnTo>
                  <a:pt x="96" y="8"/>
                </a:lnTo>
                <a:lnTo>
                  <a:pt x="132" y="12"/>
                </a:lnTo>
                <a:lnTo>
                  <a:pt x="164" y="12"/>
                </a:lnTo>
                <a:lnTo>
                  <a:pt x="196" y="12"/>
                </a:lnTo>
                <a:lnTo>
                  <a:pt x="232" y="16"/>
                </a:lnTo>
                <a:lnTo>
                  <a:pt x="264" y="16"/>
                </a:lnTo>
                <a:lnTo>
                  <a:pt x="296" y="16"/>
                </a:lnTo>
                <a:lnTo>
                  <a:pt x="328" y="20"/>
                </a:lnTo>
                <a:lnTo>
                  <a:pt x="364" y="20"/>
                </a:lnTo>
                <a:lnTo>
                  <a:pt x="396" y="20"/>
                </a:lnTo>
                <a:lnTo>
                  <a:pt x="428" y="24"/>
                </a:lnTo>
                <a:lnTo>
                  <a:pt x="464" y="24"/>
                </a:lnTo>
                <a:lnTo>
                  <a:pt x="496" y="28"/>
                </a:lnTo>
                <a:lnTo>
                  <a:pt x="528" y="28"/>
                </a:lnTo>
                <a:lnTo>
                  <a:pt x="560" y="28"/>
                </a:lnTo>
                <a:lnTo>
                  <a:pt x="596" y="32"/>
                </a:lnTo>
                <a:lnTo>
                  <a:pt x="628" y="32"/>
                </a:lnTo>
                <a:lnTo>
                  <a:pt x="660" y="32"/>
                </a:lnTo>
                <a:lnTo>
                  <a:pt x="696" y="32"/>
                </a:lnTo>
                <a:lnTo>
                  <a:pt x="728" y="36"/>
                </a:lnTo>
                <a:lnTo>
                  <a:pt x="760" y="36"/>
                </a:lnTo>
                <a:lnTo>
                  <a:pt x="792" y="36"/>
                </a:lnTo>
                <a:lnTo>
                  <a:pt x="828" y="36"/>
                </a:lnTo>
                <a:lnTo>
                  <a:pt x="861" y="36"/>
                </a:lnTo>
                <a:lnTo>
                  <a:pt x="893" y="36"/>
                </a:lnTo>
                <a:lnTo>
                  <a:pt x="929" y="36"/>
                </a:lnTo>
                <a:lnTo>
                  <a:pt x="961" y="36"/>
                </a:lnTo>
                <a:lnTo>
                  <a:pt x="993" y="36"/>
                </a:lnTo>
                <a:lnTo>
                  <a:pt x="1029" y="36"/>
                </a:lnTo>
              </a:path>
            </a:pathLst>
          </a:custGeom>
          <a:noFill/>
          <a:ln w="0">
            <a:solidFill>
              <a:schemeClr val="tx2">
                <a:lumMod val="60000"/>
                <a:lumOff val="40000"/>
              </a:schemeClr>
            </a:solidFill>
            <a:prstDash val="sysDot"/>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27" name="Freeform 1471"/>
          <p:cNvSpPr>
            <a:spLocks/>
          </p:cNvSpPr>
          <p:nvPr/>
        </p:nvSpPr>
        <p:spPr bwMode="auto">
          <a:xfrm>
            <a:off x="4000558" y="1935386"/>
            <a:ext cx="1769666" cy="184150"/>
          </a:xfrm>
          <a:custGeom>
            <a:avLst/>
            <a:gdLst>
              <a:gd name="T0" fmla="*/ 0 w 1029"/>
              <a:gd name="T1" fmla="*/ 0 h 116"/>
              <a:gd name="T2" fmla="*/ 32 w 1029"/>
              <a:gd name="T3" fmla="*/ 8 h 116"/>
              <a:gd name="T4" fmla="*/ 64 w 1029"/>
              <a:gd name="T5" fmla="*/ 28 h 116"/>
              <a:gd name="T6" fmla="*/ 96 w 1029"/>
              <a:gd name="T7" fmla="*/ 44 h 116"/>
              <a:gd name="T8" fmla="*/ 132 w 1029"/>
              <a:gd name="T9" fmla="*/ 60 h 116"/>
              <a:gd name="T10" fmla="*/ 164 w 1029"/>
              <a:gd name="T11" fmla="*/ 68 h 116"/>
              <a:gd name="T12" fmla="*/ 196 w 1029"/>
              <a:gd name="T13" fmla="*/ 76 h 116"/>
              <a:gd name="T14" fmla="*/ 232 w 1029"/>
              <a:gd name="T15" fmla="*/ 80 h 116"/>
              <a:gd name="T16" fmla="*/ 264 w 1029"/>
              <a:gd name="T17" fmla="*/ 80 h 116"/>
              <a:gd name="T18" fmla="*/ 296 w 1029"/>
              <a:gd name="T19" fmla="*/ 84 h 116"/>
              <a:gd name="T20" fmla="*/ 328 w 1029"/>
              <a:gd name="T21" fmla="*/ 84 h 116"/>
              <a:gd name="T22" fmla="*/ 364 w 1029"/>
              <a:gd name="T23" fmla="*/ 88 h 116"/>
              <a:gd name="T24" fmla="*/ 396 w 1029"/>
              <a:gd name="T25" fmla="*/ 88 h 116"/>
              <a:gd name="T26" fmla="*/ 428 w 1029"/>
              <a:gd name="T27" fmla="*/ 92 h 116"/>
              <a:gd name="T28" fmla="*/ 464 w 1029"/>
              <a:gd name="T29" fmla="*/ 92 h 116"/>
              <a:gd name="T30" fmla="*/ 496 w 1029"/>
              <a:gd name="T31" fmla="*/ 96 h 116"/>
              <a:gd name="T32" fmla="*/ 528 w 1029"/>
              <a:gd name="T33" fmla="*/ 96 h 116"/>
              <a:gd name="T34" fmla="*/ 560 w 1029"/>
              <a:gd name="T35" fmla="*/ 100 h 116"/>
              <a:gd name="T36" fmla="*/ 596 w 1029"/>
              <a:gd name="T37" fmla="*/ 100 h 116"/>
              <a:gd name="T38" fmla="*/ 628 w 1029"/>
              <a:gd name="T39" fmla="*/ 104 h 116"/>
              <a:gd name="T40" fmla="*/ 660 w 1029"/>
              <a:gd name="T41" fmla="*/ 104 h 116"/>
              <a:gd name="T42" fmla="*/ 696 w 1029"/>
              <a:gd name="T43" fmla="*/ 104 h 116"/>
              <a:gd name="T44" fmla="*/ 728 w 1029"/>
              <a:gd name="T45" fmla="*/ 108 h 116"/>
              <a:gd name="T46" fmla="*/ 760 w 1029"/>
              <a:gd name="T47" fmla="*/ 108 h 116"/>
              <a:gd name="T48" fmla="*/ 792 w 1029"/>
              <a:gd name="T49" fmla="*/ 108 h 116"/>
              <a:gd name="T50" fmla="*/ 828 w 1029"/>
              <a:gd name="T51" fmla="*/ 108 h 116"/>
              <a:gd name="T52" fmla="*/ 861 w 1029"/>
              <a:gd name="T53" fmla="*/ 108 h 116"/>
              <a:gd name="T54" fmla="*/ 893 w 1029"/>
              <a:gd name="T55" fmla="*/ 112 h 116"/>
              <a:gd name="T56" fmla="*/ 929 w 1029"/>
              <a:gd name="T57" fmla="*/ 112 h 116"/>
              <a:gd name="T58" fmla="*/ 961 w 1029"/>
              <a:gd name="T59" fmla="*/ 112 h 116"/>
              <a:gd name="T60" fmla="*/ 993 w 1029"/>
              <a:gd name="T61" fmla="*/ 116 h 116"/>
              <a:gd name="T62" fmla="*/ 1029 w 1029"/>
              <a:gd name="T63" fmla="*/ 11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116">
                <a:moveTo>
                  <a:pt x="0" y="0"/>
                </a:moveTo>
                <a:lnTo>
                  <a:pt x="32" y="8"/>
                </a:lnTo>
                <a:lnTo>
                  <a:pt x="64" y="28"/>
                </a:lnTo>
                <a:lnTo>
                  <a:pt x="96" y="44"/>
                </a:lnTo>
                <a:lnTo>
                  <a:pt x="132" y="60"/>
                </a:lnTo>
                <a:lnTo>
                  <a:pt x="164" y="68"/>
                </a:lnTo>
                <a:lnTo>
                  <a:pt x="196" y="76"/>
                </a:lnTo>
                <a:lnTo>
                  <a:pt x="232" y="80"/>
                </a:lnTo>
                <a:lnTo>
                  <a:pt x="264" y="80"/>
                </a:lnTo>
                <a:lnTo>
                  <a:pt x="296" y="84"/>
                </a:lnTo>
                <a:lnTo>
                  <a:pt x="328" y="84"/>
                </a:lnTo>
                <a:lnTo>
                  <a:pt x="364" y="88"/>
                </a:lnTo>
                <a:lnTo>
                  <a:pt x="396" y="88"/>
                </a:lnTo>
                <a:lnTo>
                  <a:pt x="428" y="92"/>
                </a:lnTo>
                <a:lnTo>
                  <a:pt x="464" y="92"/>
                </a:lnTo>
                <a:lnTo>
                  <a:pt x="496" y="96"/>
                </a:lnTo>
                <a:lnTo>
                  <a:pt x="528" y="96"/>
                </a:lnTo>
                <a:lnTo>
                  <a:pt x="560" y="100"/>
                </a:lnTo>
                <a:lnTo>
                  <a:pt x="596" y="100"/>
                </a:lnTo>
                <a:lnTo>
                  <a:pt x="628" y="104"/>
                </a:lnTo>
                <a:lnTo>
                  <a:pt x="660" y="104"/>
                </a:lnTo>
                <a:lnTo>
                  <a:pt x="696" y="104"/>
                </a:lnTo>
                <a:lnTo>
                  <a:pt x="728" y="108"/>
                </a:lnTo>
                <a:lnTo>
                  <a:pt x="760" y="108"/>
                </a:lnTo>
                <a:lnTo>
                  <a:pt x="792" y="108"/>
                </a:lnTo>
                <a:lnTo>
                  <a:pt x="828" y="108"/>
                </a:lnTo>
                <a:lnTo>
                  <a:pt x="861" y="108"/>
                </a:lnTo>
                <a:lnTo>
                  <a:pt x="893" y="112"/>
                </a:lnTo>
                <a:lnTo>
                  <a:pt x="929" y="112"/>
                </a:lnTo>
                <a:lnTo>
                  <a:pt x="961" y="112"/>
                </a:lnTo>
                <a:lnTo>
                  <a:pt x="993" y="116"/>
                </a:lnTo>
                <a:lnTo>
                  <a:pt x="1029" y="116"/>
                </a:lnTo>
              </a:path>
            </a:pathLst>
          </a:custGeom>
          <a:noFill/>
          <a:ln w="0">
            <a:solidFill>
              <a:schemeClr val="tx2">
                <a:lumMod val="60000"/>
                <a:lumOff val="40000"/>
              </a:schemeClr>
            </a:solidFill>
            <a:prstDash val="sysDot"/>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28" name="Freeform 1472"/>
          <p:cNvSpPr>
            <a:spLocks/>
          </p:cNvSpPr>
          <p:nvPr/>
        </p:nvSpPr>
        <p:spPr bwMode="auto">
          <a:xfrm>
            <a:off x="4000558" y="1992536"/>
            <a:ext cx="1769666" cy="133350"/>
          </a:xfrm>
          <a:custGeom>
            <a:avLst/>
            <a:gdLst>
              <a:gd name="T0" fmla="*/ 0 w 1029"/>
              <a:gd name="T1" fmla="*/ 12 h 84"/>
              <a:gd name="T2" fmla="*/ 32 w 1029"/>
              <a:gd name="T3" fmla="*/ 16 h 84"/>
              <a:gd name="T4" fmla="*/ 64 w 1029"/>
              <a:gd name="T5" fmla="*/ 12 h 84"/>
              <a:gd name="T6" fmla="*/ 96 w 1029"/>
              <a:gd name="T7" fmla="*/ 12 h 84"/>
              <a:gd name="T8" fmla="*/ 132 w 1029"/>
              <a:gd name="T9" fmla="*/ 8 h 84"/>
              <a:gd name="T10" fmla="*/ 164 w 1029"/>
              <a:gd name="T11" fmla="*/ 4 h 84"/>
              <a:gd name="T12" fmla="*/ 196 w 1029"/>
              <a:gd name="T13" fmla="*/ 0 h 84"/>
              <a:gd name="T14" fmla="*/ 232 w 1029"/>
              <a:gd name="T15" fmla="*/ 0 h 84"/>
              <a:gd name="T16" fmla="*/ 264 w 1029"/>
              <a:gd name="T17" fmla="*/ 0 h 84"/>
              <a:gd name="T18" fmla="*/ 296 w 1029"/>
              <a:gd name="T19" fmla="*/ 0 h 84"/>
              <a:gd name="T20" fmla="*/ 328 w 1029"/>
              <a:gd name="T21" fmla="*/ 0 h 84"/>
              <a:gd name="T22" fmla="*/ 364 w 1029"/>
              <a:gd name="T23" fmla="*/ 4 h 84"/>
              <a:gd name="T24" fmla="*/ 396 w 1029"/>
              <a:gd name="T25" fmla="*/ 8 h 84"/>
              <a:gd name="T26" fmla="*/ 428 w 1029"/>
              <a:gd name="T27" fmla="*/ 12 h 84"/>
              <a:gd name="T28" fmla="*/ 464 w 1029"/>
              <a:gd name="T29" fmla="*/ 16 h 84"/>
              <a:gd name="T30" fmla="*/ 496 w 1029"/>
              <a:gd name="T31" fmla="*/ 20 h 84"/>
              <a:gd name="T32" fmla="*/ 528 w 1029"/>
              <a:gd name="T33" fmla="*/ 24 h 84"/>
              <a:gd name="T34" fmla="*/ 560 w 1029"/>
              <a:gd name="T35" fmla="*/ 28 h 84"/>
              <a:gd name="T36" fmla="*/ 596 w 1029"/>
              <a:gd name="T37" fmla="*/ 32 h 84"/>
              <a:gd name="T38" fmla="*/ 628 w 1029"/>
              <a:gd name="T39" fmla="*/ 32 h 84"/>
              <a:gd name="T40" fmla="*/ 660 w 1029"/>
              <a:gd name="T41" fmla="*/ 36 h 84"/>
              <a:gd name="T42" fmla="*/ 696 w 1029"/>
              <a:gd name="T43" fmla="*/ 40 h 84"/>
              <a:gd name="T44" fmla="*/ 728 w 1029"/>
              <a:gd name="T45" fmla="*/ 44 h 84"/>
              <a:gd name="T46" fmla="*/ 760 w 1029"/>
              <a:gd name="T47" fmla="*/ 48 h 84"/>
              <a:gd name="T48" fmla="*/ 792 w 1029"/>
              <a:gd name="T49" fmla="*/ 52 h 84"/>
              <a:gd name="T50" fmla="*/ 828 w 1029"/>
              <a:gd name="T51" fmla="*/ 56 h 84"/>
              <a:gd name="T52" fmla="*/ 861 w 1029"/>
              <a:gd name="T53" fmla="*/ 60 h 84"/>
              <a:gd name="T54" fmla="*/ 893 w 1029"/>
              <a:gd name="T55" fmla="*/ 64 h 84"/>
              <a:gd name="T56" fmla="*/ 929 w 1029"/>
              <a:gd name="T57" fmla="*/ 72 h 84"/>
              <a:gd name="T58" fmla="*/ 961 w 1029"/>
              <a:gd name="T59" fmla="*/ 76 h 84"/>
              <a:gd name="T60" fmla="*/ 993 w 1029"/>
              <a:gd name="T61" fmla="*/ 80 h 84"/>
              <a:gd name="T62" fmla="*/ 1029 w 1029"/>
              <a:gd name="T63"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84">
                <a:moveTo>
                  <a:pt x="0" y="12"/>
                </a:moveTo>
                <a:lnTo>
                  <a:pt x="32" y="16"/>
                </a:lnTo>
                <a:lnTo>
                  <a:pt x="64" y="12"/>
                </a:lnTo>
                <a:lnTo>
                  <a:pt x="96" y="12"/>
                </a:lnTo>
                <a:lnTo>
                  <a:pt x="132" y="8"/>
                </a:lnTo>
                <a:lnTo>
                  <a:pt x="164" y="4"/>
                </a:lnTo>
                <a:lnTo>
                  <a:pt x="196" y="0"/>
                </a:lnTo>
                <a:lnTo>
                  <a:pt x="232" y="0"/>
                </a:lnTo>
                <a:lnTo>
                  <a:pt x="264" y="0"/>
                </a:lnTo>
                <a:lnTo>
                  <a:pt x="296" y="0"/>
                </a:lnTo>
                <a:lnTo>
                  <a:pt x="328" y="0"/>
                </a:lnTo>
                <a:lnTo>
                  <a:pt x="364" y="4"/>
                </a:lnTo>
                <a:lnTo>
                  <a:pt x="396" y="8"/>
                </a:lnTo>
                <a:lnTo>
                  <a:pt x="428" y="12"/>
                </a:lnTo>
                <a:lnTo>
                  <a:pt x="464" y="16"/>
                </a:lnTo>
                <a:lnTo>
                  <a:pt x="496" y="20"/>
                </a:lnTo>
                <a:lnTo>
                  <a:pt x="528" y="24"/>
                </a:lnTo>
                <a:lnTo>
                  <a:pt x="560" y="28"/>
                </a:lnTo>
                <a:lnTo>
                  <a:pt x="596" y="32"/>
                </a:lnTo>
                <a:lnTo>
                  <a:pt x="628" y="32"/>
                </a:lnTo>
                <a:lnTo>
                  <a:pt x="660" y="36"/>
                </a:lnTo>
                <a:lnTo>
                  <a:pt x="696" y="40"/>
                </a:lnTo>
                <a:lnTo>
                  <a:pt x="728" y="44"/>
                </a:lnTo>
                <a:lnTo>
                  <a:pt x="760" y="48"/>
                </a:lnTo>
                <a:lnTo>
                  <a:pt x="792" y="52"/>
                </a:lnTo>
                <a:lnTo>
                  <a:pt x="828" y="56"/>
                </a:lnTo>
                <a:lnTo>
                  <a:pt x="861" y="60"/>
                </a:lnTo>
                <a:lnTo>
                  <a:pt x="893" y="64"/>
                </a:lnTo>
                <a:lnTo>
                  <a:pt x="929" y="72"/>
                </a:lnTo>
                <a:lnTo>
                  <a:pt x="961" y="76"/>
                </a:lnTo>
                <a:lnTo>
                  <a:pt x="993" y="80"/>
                </a:lnTo>
                <a:lnTo>
                  <a:pt x="1029" y="84"/>
                </a:lnTo>
              </a:path>
            </a:pathLst>
          </a:custGeom>
          <a:noFill/>
          <a:ln w="0">
            <a:solidFill>
              <a:schemeClr val="tx2">
                <a:lumMod val="60000"/>
                <a:lumOff val="40000"/>
              </a:schemeClr>
            </a:solidFill>
            <a:prstDash val="sysDot"/>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29" name="Freeform 1473"/>
          <p:cNvSpPr>
            <a:spLocks/>
          </p:cNvSpPr>
          <p:nvPr/>
        </p:nvSpPr>
        <p:spPr bwMode="auto">
          <a:xfrm>
            <a:off x="4000558" y="1903636"/>
            <a:ext cx="1769666" cy="158750"/>
          </a:xfrm>
          <a:custGeom>
            <a:avLst/>
            <a:gdLst>
              <a:gd name="T0" fmla="*/ 0 w 1029"/>
              <a:gd name="T1" fmla="*/ 100 h 100"/>
              <a:gd name="T2" fmla="*/ 32 w 1029"/>
              <a:gd name="T3" fmla="*/ 96 h 100"/>
              <a:gd name="T4" fmla="*/ 64 w 1029"/>
              <a:gd name="T5" fmla="*/ 88 h 100"/>
              <a:gd name="T6" fmla="*/ 96 w 1029"/>
              <a:gd name="T7" fmla="*/ 84 h 100"/>
              <a:gd name="T8" fmla="*/ 132 w 1029"/>
              <a:gd name="T9" fmla="*/ 80 h 100"/>
              <a:gd name="T10" fmla="*/ 164 w 1029"/>
              <a:gd name="T11" fmla="*/ 80 h 100"/>
              <a:gd name="T12" fmla="*/ 196 w 1029"/>
              <a:gd name="T13" fmla="*/ 80 h 100"/>
              <a:gd name="T14" fmla="*/ 232 w 1029"/>
              <a:gd name="T15" fmla="*/ 80 h 100"/>
              <a:gd name="T16" fmla="*/ 264 w 1029"/>
              <a:gd name="T17" fmla="*/ 80 h 100"/>
              <a:gd name="T18" fmla="*/ 296 w 1029"/>
              <a:gd name="T19" fmla="*/ 80 h 100"/>
              <a:gd name="T20" fmla="*/ 328 w 1029"/>
              <a:gd name="T21" fmla="*/ 76 h 100"/>
              <a:gd name="T22" fmla="*/ 364 w 1029"/>
              <a:gd name="T23" fmla="*/ 76 h 100"/>
              <a:gd name="T24" fmla="*/ 396 w 1029"/>
              <a:gd name="T25" fmla="*/ 72 h 100"/>
              <a:gd name="T26" fmla="*/ 428 w 1029"/>
              <a:gd name="T27" fmla="*/ 68 h 100"/>
              <a:gd name="T28" fmla="*/ 464 w 1029"/>
              <a:gd name="T29" fmla="*/ 64 h 100"/>
              <a:gd name="T30" fmla="*/ 496 w 1029"/>
              <a:gd name="T31" fmla="*/ 60 h 100"/>
              <a:gd name="T32" fmla="*/ 528 w 1029"/>
              <a:gd name="T33" fmla="*/ 60 h 100"/>
              <a:gd name="T34" fmla="*/ 560 w 1029"/>
              <a:gd name="T35" fmla="*/ 56 h 100"/>
              <a:gd name="T36" fmla="*/ 596 w 1029"/>
              <a:gd name="T37" fmla="*/ 52 h 100"/>
              <a:gd name="T38" fmla="*/ 628 w 1029"/>
              <a:gd name="T39" fmla="*/ 48 h 100"/>
              <a:gd name="T40" fmla="*/ 660 w 1029"/>
              <a:gd name="T41" fmla="*/ 48 h 100"/>
              <a:gd name="T42" fmla="*/ 696 w 1029"/>
              <a:gd name="T43" fmla="*/ 44 h 100"/>
              <a:gd name="T44" fmla="*/ 728 w 1029"/>
              <a:gd name="T45" fmla="*/ 40 h 100"/>
              <a:gd name="T46" fmla="*/ 760 w 1029"/>
              <a:gd name="T47" fmla="*/ 40 h 100"/>
              <a:gd name="T48" fmla="*/ 792 w 1029"/>
              <a:gd name="T49" fmla="*/ 36 h 100"/>
              <a:gd name="T50" fmla="*/ 828 w 1029"/>
              <a:gd name="T51" fmla="*/ 32 h 100"/>
              <a:gd name="T52" fmla="*/ 861 w 1029"/>
              <a:gd name="T53" fmla="*/ 28 h 100"/>
              <a:gd name="T54" fmla="*/ 893 w 1029"/>
              <a:gd name="T55" fmla="*/ 24 h 100"/>
              <a:gd name="T56" fmla="*/ 929 w 1029"/>
              <a:gd name="T57" fmla="*/ 16 h 100"/>
              <a:gd name="T58" fmla="*/ 961 w 1029"/>
              <a:gd name="T59" fmla="*/ 12 h 100"/>
              <a:gd name="T60" fmla="*/ 993 w 1029"/>
              <a:gd name="T61" fmla="*/ 8 h 100"/>
              <a:gd name="T62" fmla="*/ 1029 w 1029"/>
              <a:gd name="T63"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100">
                <a:moveTo>
                  <a:pt x="0" y="100"/>
                </a:moveTo>
                <a:lnTo>
                  <a:pt x="32" y="96"/>
                </a:lnTo>
                <a:lnTo>
                  <a:pt x="64" y="88"/>
                </a:lnTo>
                <a:lnTo>
                  <a:pt x="96" y="84"/>
                </a:lnTo>
                <a:lnTo>
                  <a:pt x="132" y="80"/>
                </a:lnTo>
                <a:lnTo>
                  <a:pt x="164" y="80"/>
                </a:lnTo>
                <a:lnTo>
                  <a:pt x="196" y="80"/>
                </a:lnTo>
                <a:lnTo>
                  <a:pt x="232" y="80"/>
                </a:lnTo>
                <a:lnTo>
                  <a:pt x="264" y="80"/>
                </a:lnTo>
                <a:lnTo>
                  <a:pt x="296" y="80"/>
                </a:lnTo>
                <a:lnTo>
                  <a:pt x="328" y="76"/>
                </a:lnTo>
                <a:lnTo>
                  <a:pt x="364" y="76"/>
                </a:lnTo>
                <a:lnTo>
                  <a:pt x="396" y="72"/>
                </a:lnTo>
                <a:lnTo>
                  <a:pt x="428" y="68"/>
                </a:lnTo>
                <a:lnTo>
                  <a:pt x="464" y="64"/>
                </a:lnTo>
                <a:lnTo>
                  <a:pt x="496" y="60"/>
                </a:lnTo>
                <a:lnTo>
                  <a:pt x="528" y="60"/>
                </a:lnTo>
                <a:lnTo>
                  <a:pt x="560" y="56"/>
                </a:lnTo>
                <a:lnTo>
                  <a:pt x="596" y="52"/>
                </a:lnTo>
                <a:lnTo>
                  <a:pt x="628" y="48"/>
                </a:lnTo>
                <a:lnTo>
                  <a:pt x="660" y="48"/>
                </a:lnTo>
                <a:lnTo>
                  <a:pt x="696" y="44"/>
                </a:lnTo>
                <a:lnTo>
                  <a:pt x="728" y="40"/>
                </a:lnTo>
                <a:lnTo>
                  <a:pt x="760" y="40"/>
                </a:lnTo>
                <a:lnTo>
                  <a:pt x="792" y="36"/>
                </a:lnTo>
                <a:lnTo>
                  <a:pt x="828" y="32"/>
                </a:lnTo>
                <a:lnTo>
                  <a:pt x="861" y="28"/>
                </a:lnTo>
                <a:lnTo>
                  <a:pt x="893" y="24"/>
                </a:lnTo>
                <a:lnTo>
                  <a:pt x="929" y="16"/>
                </a:lnTo>
                <a:lnTo>
                  <a:pt x="961" y="12"/>
                </a:lnTo>
                <a:lnTo>
                  <a:pt x="993" y="8"/>
                </a:lnTo>
                <a:lnTo>
                  <a:pt x="1029" y="0"/>
                </a:lnTo>
              </a:path>
            </a:pathLst>
          </a:custGeom>
          <a:noFill/>
          <a:ln w="0">
            <a:solidFill>
              <a:schemeClr val="tx2">
                <a:lumMod val="60000"/>
                <a:lumOff val="40000"/>
              </a:schemeClr>
            </a:solidFill>
            <a:prstDash val="sysDot"/>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30" name="Freeform 1474"/>
          <p:cNvSpPr>
            <a:spLocks/>
          </p:cNvSpPr>
          <p:nvPr/>
        </p:nvSpPr>
        <p:spPr bwMode="auto">
          <a:xfrm>
            <a:off x="4000558" y="1795686"/>
            <a:ext cx="1769666" cy="57150"/>
          </a:xfrm>
          <a:custGeom>
            <a:avLst/>
            <a:gdLst>
              <a:gd name="T0" fmla="*/ 0 w 1029"/>
              <a:gd name="T1" fmla="*/ 0 h 36"/>
              <a:gd name="T2" fmla="*/ 32 w 1029"/>
              <a:gd name="T3" fmla="*/ 4 h 36"/>
              <a:gd name="T4" fmla="*/ 64 w 1029"/>
              <a:gd name="T5" fmla="*/ 8 h 36"/>
              <a:gd name="T6" fmla="*/ 96 w 1029"/>
              <a:gd name="T7" fmla="*/ 8 h 36"/>
              <a:gd name="T8" fmla="*/ 132 w 1029"/>
              <a:gd name="T9" fmla="*/ 12 h 36"/>
              <a:gd name="T10" fmla="*/ 164 w 1029"/>
              <a:gd name="T11" fmla="*/ 12 h 36"/>
              <a:gd name="T12" fmla="*/ 196 w 1029"/>
              <a:gd name="T13" fmla="*/ 16 h 36"/>
              <a:gd name="T14" fmla="*/ 232 w 1029"/>
              <a:gd name="T15" fmla="*/ 16 h 36"/>
              <a:gd name="T16" fmla="*/ 264 w 1029"/>
              <a:gd name="T17" fmla="*/ 16 h 36"/>
              <a:gd name="T18" fmla="*/ 296 w 1029"/>
              <a:gd name="T19" fmla="*/ 20 h 36"/>
              <a:gd name="T20" fmla="*/ 328 w 1029"/>
              <a:gd name="T21" fmla="*/ 20 h 36"/>
              <a:gd name="T22" fmla="*/ 364 w 1029"/>
              <a:gd name="T23" fmla="*/ 24 h 36"/>
              <a:gd name="T24" fmla="*/ 396 w 1029"/>
              <a:gd name="T25" fmla="*/ 24 h 36"/>
              <a:gd name="T26" fmla="*/ 428 w 1029"/>
              <a:gd name="T27" fmla="*/ 28 h 36"/>
              <a:gd name="T28" fmla="*/ 464 w 1029"/>
              <a:gd name="T29" fmla="*/ 28 h 36"/>
              <a:gd name="T30" fmla="*/ 496 w 1029"/>
              <a:gd name="T31" fmla="*/ 28 h 36"/>
              <a:gd name="T32" fmla="*/ 528 w 1029"/>
              <a:gd name="T33" fmla="*/ 28 h 36"/>
              <a:gd name="T34" fmla="*/ 560 w 1029"/>
              <a:gd name="T35" fmla="*/ 32 h 36"/>
              <a:gd name="T36" fmla="*/ 596 w 1029"/>
              <a:gd name="T37" fmla="*/ 32 h 36"/>
              <a:gd name="T38" fmla="*/ 628 w 1029"/>
              <a:gd name="T39" fmla="*/ 32 h 36"/>
              <a:gd name="T40" fmla="*/ 660 w 1029"/>
              <a:gd name="T41" fmla="*/ 32 h 36"/>
              <a:gd name="T42" fmla="*/ 696 w 1029"/>
              <a:gd name="T43" fmla="*/ 32 h 36"/>
              <a:gd name="T44" fmla="*/ 728 w 1029"/>
              <a:gd name="T45" fmla="*/ 36 h 36"/>
              <a:gd name="T46" fmla="*/ 760 w 1029"/>
              <a:gd name="T47" fmla="*/ 36 h 36"/>
              <a:gd name="T48" fmla="*/ 792 w 1029"/>
              <a:gd name="T49" fmla="*/ 36 h 36"/>
              <a:gd name="T50" fmla="*/ 828 w 1029"/>
              <a:gd name="T51" fmla="*/ 36 h 36"/>
              <a:gd name="T52" fmla="*/ 861 w 1029"/>
              <a:gd name="T53" fmla="*/ 36 h 36"/>
              <a:gd name="T54" fmla="*/ 893 w 1029"/>
              <a:gd name="T55" fmla="*/ 36 h 36"/>
              <a:gd name="T56" fmla="*/ 929 w 1029"/>
              <a:gd name="T57" fmla="*/ 36 h 36"/>
              <a:gd name="T58" fmla="*/ 961 w 1029"/>
              <a:gd name="T59" fmla="*/ 36 h 36"/>
              <a:gd name="T60" fmla="*/ 993 w 1029"/>
              <a:gd name="T61" fmla="*/ 36 h 36"/>
              <a:gd name="T62" fmla="*/ 1029 w 1029"/>
              <a:gd name="T63"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36">
                <a:moveTo>
                  <a:pt x="0" y="0"/>
                </a:moveTo>
                <a:lnTo>
                  <a:pt x="32" y="4"/>
                </a:lnTo>
                <a:lnTo>
                  <a:pt x="64" y="8"/>
                </a:lnTo>
                <a:lnTo>
                  <a:pt x="96" y="8"/>
                </a:lnTo>
                <a:lnTo>
                  <a:pt x="132" y="12"/>
                </a:lnTo>
                <a:lnTo>
                  <a:pt x="164" y="12"/>
                </a:lnTo>
                <a:lnTo>
                  <a:pt x="196" y="16"/>
                </a:lnTo>
                <a:lnTo>
                  <a:pt x="232" y="16"/>
                </a:lnTo>
                <a:lnTo>
                  <a:pt x="264" y="16"/>
                </a:lnTo>
                <a:lnTo>
                  <a:pt x="296" y="20"/>
                </a:lnTo>
                <a:lnTo>
                  <a:pt x="328" y="20"/>
                </a:lnTo>
                <a:lnTo>
                  <a:pt x="364" y="24"/>
                </a:lnTo>
                <a:lnTo>
                  <a:pt x="396" y="24"/>
                </a:lnTo>
                <a:lnTo>
                  <a:pt x="428" y="28"/>
                </a:lnTo>
                <a:lnTo>
                  <a:pt x="464" y="28"/>
                </a:lnTo>
                <a:lnTo>
                  <a:pt x="496" y="28"/>
                </a:lnTo>
                <a:lnTo>
                  <a:pt x="528" y="28"/>
                </a:lnTo>
                <a:lnTo>
                  <a:pt x="560" y="32"/>
                </a:lnTo>
                <a:lnTo>
                  <a:pt x="596" y="32"/>
                </a:lnTo>
                <a:lnTo>
                  <a:pt x="628" y="32"/>
                </a:lnTo>
                <a:lnTo>
                  <a:pt x="660" y="32"/>
                </a:lnTo>
                <a:lnTo>
                  <a:pt x="696" y="32"/>
                </a:lnTo>
                <a:lnTo>
                  <a:pt x="728" y="36"/>
                </a:lnTo>
                <a:lnTo>
                  <a:pt x="760" y="36"/>
                </a:lnTo>
                <a:lnTo>
                  <a:pt x="792" y="36"/>
                </a:lnTo>
                <a:lnTo>
                  <a:pt x="828" y="36"/>
                </a:lnTo>
                <a:lnTo>
                  <a:pt x="861" y="36"/>
                </a:lnTo>
                <a:lnTo>
                  <a:pt x="893" y="36"/>
                </a:lnTo>
                <a:lnTo>
                  <a:pt x="929" y="36"/>
                </a:lnTo>
                <a:lnTo>
                  <a:pt x="961" y="36"/>
                </a:lnTo>
                <a:lnTo>
                  <a:pt x="993" y="36"/>
                </a:lnTo>
                <a:lnTo>
                  <a:pt x="1029" y="36"/>
                </a:lnTo>
              </a:path>
            </a:pathLst>
          </a:custGeom>
          <a:noFill/>
          <a:ln w="0">
            <a:solidFill>
              <a:schemeClr val="tx2">
                <a:lumMod val="60000"/>
                <a:lumOff val="40000"/>
              </a:schemeClr>
            </a:solidFill>
            <a:prstDash val="sysDot"/>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31" name="Freeform 1475"/>
          <p:cNvSpPr>
            <a:spLocks/>
          </p:cNvSpPr>
          <p:nvPr/>
        </p:nvSpPr>
        <p:spPr bwMode="auto">
          <a:xfrm>
            <a:off x="4000558" y="1935386"/>
            <a:ext cx="1769666" cy="203200"/>
          </a:xfrm>
          <a:custGeom>
            <a:avLst/>
            <a:gdLst>
              <a:gd name="T0" fmla="*/ 0 w 1029"/>
              <a:gd name="T1" fmla="*/ 0 h 128"/>
              <a:gd name="T2" fmla="*/ 32 w 1029"/>
              <a:gd name="T3" fmla="*/ 8 h 128"/>
              <a:gd name="T4" fmla="*/ 64 w 1029"/>
              <a:gd name="T5" fmla="*/ 20 h 128"/>
              <a:gd name="T6" fmla="*/ 96 w 1029"/>
              <a:gd name="T7" fmla="*/ 28 h 128"/>
              <a:gd name="T8" fmla="*/ 132 w 1029"/>
              <a:gd name="T9" fmla="*/ 36 h 128"/>
              <a:gd name="T10" fmla="*/ 164 w 1029"/>
              <a:gd name="T11" fmla="*/ 40 h 128"/>
              <a:gd name="T12" fmla="*/ 196 w 1029"/>
              <a:gd name="T13" fmla="*/ 44 h 128"/>
              <a:gd name="T14" fmla="*/ 232 w 1029"/>
              <a:gd name="T15" fmla="*/ 48 h 128"/>
              <a:gd name="T16" fmla="*/ 264 w 1029"/>
              <a:gd name="T17" fmla="*/ 48 h 128"/>
              <a:gd name="T18" fmla="*/ 296 w 1029"/>
              <a:gd name="T19" fmla="*/ 52 h 128"/>
              <a:gd name="T20" fmla="*/ 328 w 1029"/>
              <a:gd name="T21" fmla="*/ 56 h 128"/>
              <a:gd name="T22" fmla="*/ 364 w 1029"/>
              <a:gd name="T23" fmla="*/ 60 h 128"/>
              <a:gd name="T24" fmla="*/ 396 w 1029"/>
              <a:gd name="T25" fmla="*/ 68 h 128"/>
              <a:gd name="T26" fmla="*/ 428 w 1029"/>
              <a:gd name="T27" fmla="*/ 72 h 128"/>
              <a:gd name="T28" fmla="*/ 464 w 1029"/>
              <a:gd name="T29" fmla="*/ 80 h 128"/>
              <a:gd name="T30" fmla="*/ 496 w 1029"/>
              <a:gd name="T31" fmla="*/ 88 h 128"/>
              <a:gd name="T32" fmla="*/ 528 w 1029"/>
              <a:gd name="T33" fmla="*/ 92 h 128"/>
              <a:gd name="T34" fmla="*/ 560 w 1029"/>
              <a:gd name="T35" fmla="*/ 100 h 128"/>
              <a:gd name="T36" fmla="*/ 596 w 1029"/>
              <a:gd name="T37" fmla="*/ 104 h 128"/>
              <a:gd name="T38" fmla="*/ 628 w 1029"/>
              <a:gd name="T39" fmla="*/ 112 h 128"/>
              <a:gd name="T40" fmla="*/ 660 w 1029"/>
              <a:gd name="T41" fmla="*/ 116 h 128"/>
              <a:gd name="T42" fmla="*/ 696 w 1029"/>
              <a:gd name="T43" fmla="*/ 116 h 128"/>
              <a:gd name="T44" fmla="*/ 728 w 1029"/>
              <a:gd name="T45" fmla="*/ 120 h 128"/>
              <a:gd name="T46" fmla="*/ 760 w 1029"/>
              <a:gd name="T47" fmla="*/ 124 h 128"/>
              <a:gd name="T48" fmla="*/ 792 w 1029"/>
              <a:gd name="T49" fmla="*/ 124 h 128"/>
              <a:gd name="T50" fmla="*/ 828 w 1029"/>
              <a:gd name="T51" fmla="*/ 124 h 128"/>
              <a:gd name="T52" fmla="*/ 861 w 1029"/>
              <a:gd name="T53" fmla="*/ 128 h 128"/>
              <a:gd name="T54" fmla="*/ 893 w 1029"/>
              <a:gd name="T55" fmla="*/ 128 h 128"/>
              <a:gd name="T56" fmla="*/ 929 w 1029"/>
              <a:gd name="T57" fmla="*/ 128 h 128"/>
              <a:gd name="T58" fmla="*/ 961 w 1029"/>
              <a:gd name="T59" fmla="*/ 128 h 128"/>
              <a:gd name="T60" fmla="*/ 993 w 1029"/>
              <a:gd name="T61" fmla="*/ 128 h 128"/>
              <a:gd name="T62" fmla="*/ 1029 w 1029"/>
              <a:gd name="T63" fmla="*/ 12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128">
                <a:moveTo>
                  <a:pt x="0" y="0"/>
                </a:moveTo>
                <a:lnTo>
                  <a:pt x="32" y="8"/>
                </a:lnTo>
                <a:lnTo>
                  <a:pt x="64" y="20"/>
                </a:lnTo>
                <a:lnTo>
                  <a:pt x="96" y="28"/>
                </a:lnTo>
                <a:lnTo>
                  <a:pt x="132" y="36"/>
                </a:lnTo>
                <a:lnTo>
                  <a:pt x="164" y="40"/>
                </a:lnTo>
                <a:lnTo>
                  <a:pt x="196" y="44"/>
                </a:lnTo>
                <a:lnTo>
                  <a:pt x="232" y="48"/>
                </a:lnTo>
                <a:lnTo>
                  <a:pt x="264" y="48"/>
                </a:lnTo>
                <a:lnTo>
                  <a:pt x="296" y="52"/>
                </a:lnTo>
                <a:lnTo>
                  <a:pt x="328" y="56"/>
                </a:lnTo>
                <a:lnTo>
                  <a:pt x="364" y="60"/>
                </a:lnTo>
                <a:lnTo>
                  <a:pt x="396" y="68"/>
                </a:lnTo>
                <a:lnTo>
                  <a:pt x="428" y="72"/>
                </a:lnTo>
                <a:lnTo>
                  <a:pt x="464" y="80"/>
                </a:lnTo>
                <a:lnTo>
                  <a:pt x="496" y="88"/>
                </a:lnTo>
                <a:lnTo>
                  <a:pt x="528" y="92"/>
                </a:lnTo>
                <a:lnTo>
                  <a:pt x="560" y="100"/>
                </a:lnTo>
                <a:lnTo>
                  <a:pt x="596" y="104"/>
                </a:lnTo>
                <a:lnTo>
                  <a:pt x="628" y="112"/>
                </a:lnTo>
                <a:lnTo>
                  <a:pt x="660" y="116"/>
                </a:lnTo>
                <a:lnTo>
                  <a:pt x="696" y="116"/>
                </a:lnTo>
                <a:lnTo>
                  <a:pt x="728" y="120"/>
                </a:lnTo>
                <a:lnTo>
                  <a:pt x="760" y="124"/>
                </a:lnTo>
                <a:lnTo>
                  <a:pt x="792" y="124"/>
                </a:lnTo>
                <a:lnTo>
                  <a:pt x="828" y="124"/>
                </a:lnTo>
                <a:lnTo>
                  <a:pt x="861" y="128"/>
                </a:lnTo>
                <a:lnTo>
                  <a:pt x="893" y="128"/>
                </a:lnTo>
                <a:lnTo>
                  <a:pt x="929" y="128"/>
                </a:lnTo>
                <a:lnTo>
                  <a:pt x="961" y="128"/>
                </a:lnTo>
                <a:lnTo>
                  <a:pt x="993" y="128"/>
                </a:lnTo>
                <a:lnTo>
                  <a:pt x="1029" y="128"/>
                </a:lnTo>
              </a:path>
            </a:pathLst>
          </a:custGeom>
          <a:noFill/>
          <a:ln w="0">
            <a:solidFill>
              <a:schemeClr val="tx2">
                <a:lumMod val="60000"/>
                <a:lumOff val="40000"/>
              </a:schemeClr>
            </a:solidFill>
            <a:prstDash val="sysDot"/>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32" name="Freeform 1476"/>
          <p:cNvSpPr>
            <a:spLocks/>
          </p:cNvSpPr>
          <p:nvPr/>
        </p:nvSpPr>
        <p:spPr bwMode="auto">
          <a:xfrm>
            <a:off x="4000558" y="2005236"/>
            <a:ext cx="1769666" cy="146050"/>
          </a:xfrm>
          <a:custGeom>
            <a:avLst/>
            <a:gdLst>
              <a:gd name="T0" fmla="*/ 0 w 1029"/>
              <a:gd name="T1" fmla="*/ 12 h 92"/>
              <a:gd name="T2" fmla="*/ 32 w 1029"/>
              <a:gd name="T3" fmla="*/ 12 h 92"/>
              <a:gd name="T4" fmla="*/ 64 w 1029"/>
              <a:gd name="T5" fmla="*/ 8 h 92"/>
              <a:gd name="T6" fmla="*/ 96 w 1029"/>
              <a:gd name="T7" fmla="*/ 4 h 92"/>
              <a:gd name="T8" fmla="*/ 132 w 1029"/>
              <a:gd name="T9" fmla="*/ 0 h 92"/>
              <a:gd name="T10" fmla="*/ 164 w 1029"/>
              <a:gd name="T11" fmla="*/ 0 h 92"/>
              <a:gd name="T12" fmla="*/ 196 w 1029"/>
              <a:gd name="T13" fmla="*/ 0 h 92"/>
              <a:gd name="T14" fmla="*/ 232 w 1029"/>
              <a:gd name="T15" fmla="*/ 0 h 92"/>
              <a:gd name="T16" fmla="*/ 264 w 1029"/>
              <a:gd name="T17" fmla="*/ 4 h 92"/>
              <a:gd name="T18" fmla="*/ 296 w 1029"/>
              <a:gd name="T19" fmla="*/ 8 h 92"/>
              <a:gd name="T20" fmla="*/ 328 w 1029"/>
              <a:gd name="T21" fmla="*/ 12 h 92"/>
              <a:gd name="T22" fmla="*/ 364 w 1029"/>
              <a:gd name="T23" fmla="*/ 16 h 92"/>
              <a:gd name="T24" fmla="*/ 396 w 1029"/>
              <a:gd name="T25" fmla="*/ 20 h 92"/>
              <a:gd name="T26" fmla="*/ 428 w 1029"/>
              <a:gd name="T27" fmla="*/ 28 h 92"/>
              <a:gd name="T28" fmla="*/ 464 w 1029"/>
              <a:gd name="T29" fmla="*/ 36 h 92"/>
              <a:gd name="T30" fmla="*/ 496 w 1029"/>
              <a:gd name="T31" fmla="*/ 44 h 92"/>
              <a:gd name="T32" fmla="*/ 528 w 1029"/>
              <a:gd name="T33" fmla="*/ 52 h 92"/>
              <a:gd name="T34" fmla="*/ 560 w 1029"/>
              <a:gd name="T35" fmla="*/ 60 h 92"/>
              <a:gd name="T36" fmla="*/ 596 w 1029"/>
              <a:gd name="T37" fmla="*/ 64 h 92"/>
              <a:gd name="T38" fmla="*/ 628 w 1029"/>
              <a:gd name="T39" fmla="*/ 72 h 92"/>
              <a:gd name="T40" fmla="*/ 660 w 1029"/>
              <a:gd name="T41" fmla="*/ 76 h 92"/>
              <a:gd name="T42" fmla="*/ 696 w 1029"/>
              <a:gd name="T43" fmla="*/ 80 h 92"/>
              <a:gd name="T44" fmla="*/ 728 w 1029"/>
              <a:gd name="T45" fmla="*/ 84 h 92"/>
              <a:gd name="T46" fmla="*/ 760 w 1029"/>
              <a:gd name="T47" fmla="*/ 88 h 92"/>
              <a:gd name="T48" fmla="*/ 792 w 1029"/>
              <a:gd name="T49" fmla="*/ 88 h 92"/>
              <a:gd name="T50" fmla="*/ 828 w 1029"/>
              <a:gd name="T51" fmla="*/ 92 h 92"/>
              <a:gd name="T52" fmla="*/ 861 w 1029"/>
              <a:gd name="T53" fmla="*/ 92 h 92"/>
              <a:gd name="T54" fmla="*/ 893 w 1029"/>
              <a:gd name="T55" fmla="*/ 92 h 92"/>
              <a:gd name="T56" fmla="*/ 929 w 1029"/>
              <a:gd name="T57" fmla="*/ 92 h 92"/>
              <a:gd name="T58" fmla="*/ 961 w 1029"/>
              <a:gd name="T59" fmla="*/ 92 h 92"/>
              <a:gd name="T60" fmla="*/ 993 w 1029"/>
              <a:gd name="T61" fmla="*/ 92 h 92"/>
              <a:gd name="T62" fmla="*/ 1029 w 1029"/>
              <a:gd name="T63" fmla="*/ 9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92">
                <a:moveTo>
                  <a:pt x="0" y="12"/>
                </a:moveTo>
                <a:lnTo>
                  <a:pt x="32" y="12"/>
                </a:lnTo>
                <a:lnTo>
                  <a:pt x="64" y="8"/>
                </a:lnTo>
                <a:lnTo>
                  <a:pt x="96" y="4"/>
                </a:lnTo>
                <a:lnTo>
                  <a:pt x="132" y="0"/>
                </a:lnTo>
                <a:lnTo>
                  <a:pt x="164" y="0"/>
                </a:lnTo>
                <a:lnTo>
                  <a:pt x="196" y="0"/>
                </a:lnTo>
                <a:lnTo>
                  <a:pt x="232" y="0"/>
                </a:lnTo>
                <a:lnTo>
                  <a:pt x="264" y="4"/>
                </a:lnTo>
                <a:lnTo>
                  <a:pt x="296" y="8"/>
                </a:lnTo>
                <a:lnTo>
                  <a:pt x="328" y="12"/>
                </a:lnTo>
                <a:lnTo>
                  <a:pt x="364" y="16"/>
                </a:lnTo>
                <a:lnTo>
                  <a:pt x="396" y="20"/>
                </a:lnTo>
                <a:lnTo>
                  <a:pt x="428" y="28"/>
                </a:lnTo>
                <a:lnTo>
                  <a:pt x="464" y="36"/>
                </a:lnTo>
                <a:lnTo>
                  <a:pt x="496" y="44"/>
                </a:lnTo>
                <a:lnTo>
                  <a:pt x="528" y="52"/>
                </a:lnTo>
                <a:lnTo>
                  <a:pt x="560" y="60"/>
                </a:lnTo>
                <a:lnTo>
                  <a:pt x="596" y="64"/>
                </a:lnTo>
                <a:lnTo>
                  <a:pt x="628" y="72"/>
                </a:lnTo>
                <a:lnTo>
                  <a:pt x="660" y="76"/>
                </a:lnTo>
                <a:lnTo>
                  <a:pt x="696" y="80"/>
                </a:lnTo>
                <a:lnTo>
                  <a:pt x="728" y="84"/>
                </a:lnTo>
                <a:lnTo>
                  <a:pt x="760" y="88"/>
                </a:lnTo>
                <a:lnTo>
                  <a:pt x="792" y="88"/>
                </a:lnTo>
                <a:lnTo>
                  <a:pt x="828" y="92"/>
                </a:lnTo>
                <a:lnTo>
                  <a:pt x="861" y="92"/>
                </a:lnTo>
                <a:lnTo>
                  <a:pt x="893" y="92"/>
                </a:lnTo>
                <a:lnTo>
                  <a:pt x="929" y="92"/>
                </a:lnTo>
                <a:lnTo>
                  <a:pt x="961" y="92"/>
                </a:lnTo>
                <a:lnTo>
                  <a:pt x="993" y="92"/>
                </a:lnTo>
                <a:lnTo>
                  <a:pt x="1029" y="92"/>
                </a:lnTo>
              </a:path>
            </a:pathLst>
          </a:custGeom>
          <a:noFill/>
          <a:ln w="0">
            <a:solidFill>
              <a:schemeClr val="tx2">
                <a:lumMod val="60000"/>
                <a:lumOff val="40000"/>
              </a:schemeClr>
            </a:solidFill>
            <a:prstDash val="sysDot"/>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33" name="Freeform 1477"/>
          <p:cNvSpPr>
            <a:spLocks/>
          </p:cNvSpPr>
          <p:nvPr/>
        </p:nvSpPr>
        <p:spPr bwMode="auto">
          <a:xfrm>
            <a:off x="4000558" y="1865536"/>
            <a:ext cx="1769666" cy="203200"/>
          </a:xfrm>
          <a:custGeom>
            <a:avLst/>
            <a:gdLst>
              <a:gd name="T0" fmla="*/ 0 w 1029"/>
              <a:gd name="T1" fmla="*/ 128 h 128"/>
              <a:gd name="T2" fmla="*/ 32 w 1029"/>
              <a:gd name="T3" fmla="*/ 128 h 128"/>
              <a:gd name="T4" fmla="*/ 64 w 1029"/>
              <a:gd name="T5" fmla="*/ 124 h 128"/>
              <a:gd name="T6" fmla="*/ 96 w 1029"/>
              <a:gd name="T7" fmla="*/ 116 h 128"/>
              <a:gd name="T8" fmla="*/ 132 w 1029"/>
              <a:gd name="T9" fmla="*/ 112 h 128"/>
              <a:gd name="T10" fmla="*/ 164 w 1029"/>
              <a:gd name="T11" fmla="*/ 108 h 128"/>
              <a:gd name="T12" fmla="*/ 196 w 1029"/>
              <a:gd name="T13" fmla="*/ 104 h 128"/>
              <a:gd name="T14" fmla="*/ 232 w 1029"/>
              <a:gd name="T15" fmla="*/ 100 h 128"/>
              <a:gd name="T16" fmla="*/ 264 w 1029"/>
              <a:gd name="T17" fmla="*/ 96 h 128"/>
              <a:gd name="T18" fmla="*/ 296 w 1029"/>
              <a:gd name="T19" fmla="*/ 92 h 128"/>
              <a:gd name="T20" fmla="*/ 328 w 1029"/>
              <a:gd name="T21" fmla="*/ 88 h 128"/>
              <a:gd name="T22" fmla="*/ 364 w 1029"/>
              <a:gd name="T23" fmla="*/ 80 h 128"/>
              <a:gd name="T24" fmla="*/ 396 w 1029"/>
              <a:gd name="T25" fmla="*/ 76 h 128"/>
              <a:gd name="T26" fmla="*/ 428 w 1029"/>
              <a:gd name="T27" fmla="*/ 68 h 128"/>
              <a:gd name="T28" fmla="*/ 464 w 1029"/>
              <a:gd name="T29" fmla="*/ 60 h 128"/>
              <a:gd name="T30" fmla="*/ 496 w 1029"/>
              <a:gd name="T31" fmla="*/ 52 h 128"/>
              <a:gd name="T32" fmla="*/ 528 w 1029"/>
              <a:gd name="T33" fmla="*/ 44 h 128"/>
              <a:gd name="T34" fmla="*/ 560 w 1029"/>
              <a:gd name="T35" fmla="*/ 36 h 128"/>
              <a:gd name="T36" fmla="*/ 596 w 1029"/>
              <a:gd name="T37" fmla="*/ 28 h 128"/>
              <a:gd name="T38" fmla="*/ 628 w 1029"/>
              <a:gd name="T39" fmla="*/ 20 h 128"/>
              <a:gd name="T40" fmla="*/ 660 w 1029"/>
              <a:gd name="T41" fmla="*/ 16 h 128"/>
              <a:gd name="T42" fmla="*/ 696 w 1029"/>
              <a:gd name="T43" fmla="*/ 12 h 128"/>
              <a:gd name="T44" fmla="*/ 728 w 1029"/>
              <a:gd name="T45" fmla="*/ 8 h 128"/>
              <a:gd name="T46" fmla="*/ 760 w 1029"/>
              <a:gd name="T47" fmla="*/ 4 h 128"/>
              <a:gd name="T48" fmla="*/ 792 w 1029"/>
              <a:gd name="T49" fmla="*/ 4 h 128"/>
              <a:gd name="T50" fmla="*/ 828 w 1029"/>
              <a:gd name="T51" fmla="*/ 0 h 128"/>
              <a:gd name="T52" fmla="*/ 861 w 1029"/>
              <a:gd name="T53" fmla="*/ 0 h 128"/>
              <a:gd name="T54" fmla="*/ 893 w 1029"/>
              <a:gd name="T55" fmla="*/ 0 h 128"/>
              <a:gd name="T56" fmla="*/ 929 w 1029"/>
              <a:gd name="T57" fmla="*/ 0 h 128"/>
              <a:gd name="T58" fmla="*/ 961 w 1029"/>
              <a:gd name="T59" fmla="*/ 0 h 128"/>
              <a:gd name="T60" fmla="*/ 993 w 1029"/>
              <a:gd name="T61" fmla="*/ 0 h 128"/>
              <a:gd name="T62" fmla="*/ 1029 w 1029"/>
              <a:gd name="T6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128">
                <a:moveTo>
                  <a:pt x="0" y="128"/>
                </a:moveTo>
                <a:lnTo>
                  <a:pt x="32" y="128"/>
                </a:lnTo>
                <a:lnTo>
                  <a:pt x="64" y="124"/>
                </a:lnTo>
                <a:lnTo>
                  <a:pt x="96" y="116"/>
                </a:lnTo>
                <a:lnTo>
                  <a:pt x="132" y="112"/>
                </a:lnTo>
                <a:lnTo>
                  <a:pt x="164" y="108"/>
                </a:lnTo>
                <a:lnTo>
                  <a:pt x="196" y="104"/>
                </a:lnTo>
                <a:lnTo>
                  <a:pt x="232" y="100"/>
                </a:lnTo>
                <a:lnTo>
                  <a:pt x="264" y="96"/>
                </a:lnTo>
                <a:lnTo>
                  <a:pt x="296" y="92"/>
                </a:lnTo>
                <a:lnTo>
                  <a:pt x="328" y="88"/>
                </a:lnTo>
                <a:lnTo>
                  <a:pt x="364" y="80"/>
                </a:lnTo>
                <a:lnTo>
                  <a:pt x="396" y="76"/>
                </a:lnTo>
                <a:lnTo>
                  <a:pt x="428" y="68"/>
                </a:lnTo>
                <a:lnTo>
                  <a:pt x="464" y="60"/>
                </a:lnTo>
                <a:lnTo>
                  <a:pt x="496" y="52"/>
                </a:lnTo>
                <a:lnTo>
                  <a:pt x="528" y="44"/>
                </a:lnTo>
                <a:lnTo>
                  <a:pt x="560" y="36"/>
                </a:lnTo>
                <a:lnTo>
                  <a:pt x="596" y="28"/>
                </a:lnTo>
                <a:lnTo>
                  <a:pt x="628" y="20"/>
                </a:lnTo>
                <a:lnTo>
                  <a:pt x="660" y="16"/>
                </a:lnTo>
                <a:lnTo>
                  <a:pt x="696" y="12"/>
                </a:lnTo>
                <a:lnTo>
                  <a:pt x="728" y="8"/>
                </a:lnTo>
                <a:lnTo>
                  <a:pt x="760" y="4"/>
                </a:lnTo>
                <a:lnTo>
                  <a:pt x="792" y="4"/>
                </a:lnTo>
                <a:lnTo>
                  <a:pt x="828" y="0"/>
                </a:lnTo>
                <a:lnTo>
                  <a:pt x="861" y="0"/>
                </a:lnTo>
                <a:lnTo>
                  <a:pt x="893" y="0"/>
                </a:lnTo>
                <a:lnTo>
                  <a:pt x="929" y="0"/>
                </a:lnTo>
                <a:lnTo>
                  <a:pt x="961" y="0"/>
                </a:lnTo>
                <a:lnTo>
                  <a:pt x="993" y="0"/>
                </a:lnTo>
                <a:lnTo>
                  <a:pt x="1029" y="0"/>
                </a:lnTo>
              </a:path>
            </a:pathLst>
          </a:custGeom>
          <a:noFill/>
          <a:ln w="0">
            <a:solidFill>
              <a:schemeClr val="tx2">
                <a:lumMod val="60000"/>
                <a:lumOff val="40000"/>
              </a:schemeClr>
            </a:solidFill>
            <a:prstDash val="sysDot"/>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34" name="Freeform 1478"/>
          <p:cNvSpPr>
            <a:spLocks/>
          </p:cNvSpPr>
          <p:nvPr/>
        </p:nvSpPr>
        <p:spPr bwMode="auto">
          <a:xfrm>
            <a:off x="4000558" y="1795686"/>
            <a:ext cx="1769666" cy="44450"/>
          </a:xfrm>
          <a:custGeom>
            <a:avLst/>
            <a:gdLst>
              <a:gd name="T0" fmla="*/ 0 w 1029"/>
              <a:gd name="T1" fmla="*/ 0 h 28"/>
              <a:gd name="T2" fmla="*/ 32 w 1029"/>
              <a:gd name="T3" fmla="*/ 4 h 28"/>
              <a:gd name="T4" fmla="*/ 64 w 1029"/>
              <a:gd name="T5" fmla="*/ 8 h 28"/>
              <a:gd name="T6" fmla="*/ 96 w 1029"/>
              <a:gd name="T7" fmla="*/ 12 h 28"/>
              <a:gd name="T8" fmla="*/ 132 w 1029"/>
              <a:gd name="T9" fmla="*/ 12 h 28"/>
              <a:gd name="T10" fmla="*/ 164 w 1029"/>
              <a:gd name="T11" fmla="*/ 12 h 28"/>
              <a:gd name="T12" fmla="*/ 196 w 1029"/>
              <a:gd name="T13" fmla="*/ 16 h 28"/>
              <a:gd name="T14" fmla="*/ 232 w 1029"/>
              <a:gd name="T15" fmla="*/ 16 h 28"/>
              <a:gd name="T16" fmla="*/ 264 w 1029"/>
              <a:gd name="T17" fmla="*/ 16 h 28"/>
              <a:gd name="T18" fmla="*/ 296 w 1029"/>
              <a:gd name="T19" fmla="*/ 20 h 28"/>
              <a:gd name="T20" fmla="*/ 328 w 1029"/>
              <a:gd name="T21" fmla="*/ 20 h 28"/>
              <a:gd name="T22" fmla="*/ 364 w 1029"/>
              <a:gd name="T23" fmla="*/ 20 h 28"/>
              <a:gd name="T24" fmla="*/ 396 w 1029"/>
              <a:gd name="T25" fmla="*/ 24 h 28"/>
              <a:gd name="T26" fmla="*/ 428 w 1029"/>
              <a:gd name="T27" fmla="*/ 24 h 28"/>
              <a:gd name="T28" fmla="*/ 464 w 1029"/>
              <a:gd name="T29" fmla="*/ 24 h 28"/>
              <a:gd name="T30" fmla="*/ 496 w 1029"/>
              <a:gd name="T31" fmla="*/ 24 h 28"/>
              <a:gd name="T32" fmla="*/ 528 w 1029"/>
              <a:gd name="T33" fmla="*/ 24 h 28"/>
              <a:gd name="T34" fmla="*/ 560 w 1029"/>
              <a:gd name="T35" fmla="*/ 24 h 28"/>
              <a:gd name="T36" fmla="*/ 596 w 1029"/>
              <a:gd name="T37" fmla="*/ 28 h 28"/>
              <a:gd name="T38" fmla="*/ 628 w 1029"/>
              <a:gd name="T39" fmla="*/ 28 h 28"/>
              <a:gd name="T40" fmla="*/ 660 w 1029"/>
              <a:gd name="T41" fmla="*/ 28 h 28"/>
              <a:gd name="T42" fmla="*/ 696 w 1029"/>
              <a:gd name="T43" fmla="*/ 28 h 28"/>
              <a:gd name="T44" fmla="*/ 728 w 1029"/>
              <a:gd name="T45" fmla="*/ 28 h 28"/>
              <a:gd name="T46" fmla="*/ 760 w 1029"/>
              <a:gd name="T47" fmla="*/ 28 h 28"/>
              <a:gd name="T48" fmla="*/ 792 w 1029"/>
              <a:gd name="T49" fmla="*/ 28 h 28"/>
              <a:gd name="T50" fmla="*/ 828 w 1029"/>
              <a:gd name="T51" fmla="*/ 28 h 28"/>
              <a:gd name="T52" fmla="*/ 861 w 1029"/>
              <a:gd name="T53" fmla="*/ 28 h 28"/>
              <a:gd name="T54" fmla="*/ 893 w 1029"/>
              <a:gd name="T55" fmla="*/ 28 h 28"/>
              <a:gd name="T56" fmla="*/ 929 w 1029"/>
              <a:gd name="T57" fmla="*/ 28 h 28"/>
              <a:gd name="T58" fmla="*/ 961 w 1029"/>
              <a:gd name="T59" fmla="*/ 28 h 28"/>
              <a:gd name="T60" fmla="*/ 993 w 1029"/>
              <a:gd name="T61" fmla="*/ 28 h 28"/>
              <a:gd name="T62" fmla="*/ 1029 w 1029"/>
              <a:gd name="T63"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28">
                <a:moveTo>
                  <a:pt x="0" y="0"/>
                </a:moveTo>
                <a:lnTo>
                  <a:pt x="32" y="4"/>
                </a:lnTo>
                <a:lnTo>
                  <a:pt x="64" y="8"/>
                </a:lnTo>
                <a:lnTo>
                  <a:pt x="96" y="12"/>
                </a:lnTo>
                <a:lnTo>
                  <a:pt x="132" y="12"/>
                </a:lnTo>
                <a:lnTo>
                  <a:pt x="164" y="12"/>
                </a:lnTo>
                <a:lnTo>
                  <a:pt x="196" y="16"/>
                </a:lnTo>
                <a:lnTo>
                  <a:pt x="232" y="16"/>
                </a:lnTo>
                <a:lnTo>
                  <a:pt x="264" y="16"/>
                </a:lnTo>
                <a:lnTo>
                  <a:pt x="296" y="20"/>
                </a:lnTo>
                <a:lnTo>
                  <a:pt x="328" y="20"/>
                </a:lnTo>
                <a:lnTo>
                  <a:pt x="364" y="20"/>
                </a:lnTo>
                <a:lnTo>
                  <a:pt x="396" y="24"/>
                </a:lnTo>
                <a:lnTo>
                  <a:pt x="428" y="24"/>
                </a:lnTo>
                <a:lnTo>
                  <a:pt x="464" y="24"/>
                </a:lnTo>
                <a:lnTo>
                  <a:pt x="496" y="24"/>
                </a:lnTo>
                <a:lnTo>
                  <a:pt x="528" y="24"/>
                </a:lnTo>
                <a:lnTo>
                  <a:pt x="560" y="24"/>
                </a:lnTo>
                <a:lnTo>
                  <a:pt x="596" y="28"/>
                </a:lnTo>
                <a:lnTo>
                  <a:pt x="628" y="28"/>
                </a:lnTo>
                <a:lnTo>
                  <a:pt x="660" y="28"/>
                </a:lnTo>
                <a:lnTo>
                  <a:pt x="696" y="28"/>
                </a:lnTo>
                <a:lnTo>
                  <a:pt x="728" y="28"/>
                </a:lnTo>
                <a:lnTo>
                  <a:pt x="760" y="28"/>
                </a:lnTo>
                <a:lnTo>
                  <a:pt x="792" y="28"/>
                </a:lnTo>
                <a:lnTo>
                  <a:pt x="828" y="28"/>
                </a:lnTo>
                <a:lnTo>
                  <a:pt x="861" y="28"/>
                </a:lnTo>
                <a:lnTo>
                  <a:pt x="893" y="28"/>
                </a:lnTo>
                <a:lnTo>
                  <a:pt x="929" y="28"/>
                </a:lnTo>
                <a:lnTo>
                  <a:pt x="961" y="28"/>
                </a:lnTo>
                <a:lnTo>
                  <a:pt x="993" y="28"/>
                </a:lnTo>
                <a:lnTo>
                  <a:pt x="1029" y="28"/>
                </a:lnTo>
              </a:path>
            </a:pathLst>
          </a:custGeom>
          <a:noFill/>
          <a:ln w="0">
            <a:solidFill>
              <a:schemeClr val="tx2">
                <a:lumMod val="60000"/>
                <a:lumOff val="40000"/>
              </a:schemeClr>
            </a:solidFill>
            <a:prstDash val="sysDot"/>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35" name="Freeform 1479"/>
          <p:cNvSpPr>
            <a:spLocks/>
          </p:cNvSpPr>
          <p:nvPr/>
        </p:nvSpPr>
        <p:spPr bwMode="auto">
          <a:xfrm>
            <a:off x="4000558" y="1865536"/>
            <a:ext cx="1769666" cy="88900"/>
          </a:xfrm>
          <a:custGeom>
            <a:avLst/>
            <a:gdLst>
              <a:gd name="T0" fmla="*/ 0 w 1029"/>
              <a:gd name="T1" fmla="*/ 44 h 56"/>
              <a:gd name="T2" fmla="*/ 32 w 1029"/>
              <a:gd name="T3" fmla="*/ 48 h 56"/>
              <a:gd name="T4" fmla="*/ 64 w 1029"/>
              <a:gd name="T5" fmla="*/ 48 h 56"/>
              <a:gd name="T6" fmla="*/ 96 w 1029"/>
              <a:gd name="T7" fmla="*/ 52 h 56"/>
              <a:gd name="T8" fmla="*/ 132 w 1029"/>
              <a:gd name="T9" fmla="*/ 52 h 56"/>
              <a:gd name="T10" fmla="*/ 164 w 1029"/>
              <a:gd name="T11" fmla="*/ 56 h 56"/>
              <a:gd name="T12" fmla="*/ 196 w 1029"/>
              <a:gd name="T13" fmla="*/ 56 h 56"/>
              <a:gd name="T14" fmla="*/ 232 w 1029"/>
              <a:gd name="T15" fmla="*/ 56 h 56"/>
              <a:gd name="T16" fmla="*/ 264 w 1029"/>
              <a:gd name="T17" fmla="*/ 56 h 56"/>
              <a:gd name="T18" fmla="*/ 296 w 1029"/>
              <a:gd name="T19" fmla="*/ 56 h 56"/>
              <a:gd name="T20" fmla="*/ 328 w 1029"/>
              <a:gd name="T21" fmla="*/ 56 h 56"/>
              <a:gd name="T22" fmla="*/ 364 w 1029"/>
              <a:gd name="T23" fmla="*/ 52 h 56"/>
              <a:gd name="T24" fmla="*/ 396 w 1029"/>
              <a:gd name="T25" fmla="*/ 48 h 56"/>
              <a:gd name="T26" fmla="*/ 428 w 1029"/>
              <a:gd name="T27" fmla="*/ 48 h 56"/>
              <a:gd name="T28" fmla="*/ 464 w 1029"/>
              <a:gd name="T29" fmla="*/ 40 h 56"/>
              <a:gd name="T30" fmla="*/ 496 w 1029"/>
              <a:gd name="T31" fmla="*/ 36 h 56"/>
              <a:gd name="T32" fmla="*/ 528 w 1029"/>
              <a:gd name="T33" fmla="*/ 32 h 56"/>
              <a:gd name="T34" fmla="*/ 560 w 1029"/>
              <a:gd name="T35" fmla="*/ 28 h 56"/>
              <a:gd name="T36" fmla="*/ 596 w 1029"/>
              <a:gd name="T37" fmla="*/ 24 h 56"/>
              <a:gd name="T38" fmla="*/ 628 w 1029"/>
              <a:gd name="T39" fmla="*/ 20 h 56"/>
              <a:gd name="T40" fmla="*/ 660 w 1029"/>
              <a:gd name="T41" fmla="*/ 16 h 56"/>
              <a:gd name="T42" fmla="*/ 696 w 1029"/>
              <a:gd name="T43" fmla="*/ 12 h 56"/>
              <a:gd name="T44" fmla="*/ 728 w 1029"/>
              <a:gd name="T45" fmla="*/ 12 h 56"/>
              <a:gd name="T46" fmla="*/ 760 w 1029"/>
              <a:gd name="T47" fmla="*/ 8 h 56"/>
              <a:gd name="T48" fmla="*/ 792 w 1029"/>
              <a:gd name="T49" fmla="*/ 8 h 56"/>
              <a:gd name="T50" fmla="*/ 828 w 1029"/>
              <a:gd name="T51" fmla="*/ 8 h 56"/>
              <a:gd name="T52" fmla="*/ 861 w 1029"/>
              <a:gd name="T53" fmla="*/ 4 h 56"/>
              <a:gd name="T54" fmla="*/ 893 w 1029"/>
              <a:gd name="T55" fmla="*/ 4 h 56"/>
              <a:gd name="T56" fmla="*/ 929 w 1029"/>
              <a:gd name="T57" fmla="*/ 4 h 56"/>
              <a:gd name="T58" fmla="*/ 961 w 1029"/>
              <a:gd name="T59" fmla="*/ 4 h 56"/>
              <a:gd name="T60" fmla="*/ 993 w 1029"/>
              <a:gd name="T61" fmla="*/ 0 h 56"/>
              <a:gd name="T62" fmla="*/ 1029 w 1029"/>
              <a:gd name="T63"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56">
                <a:moveTo>
                  <a:pt x="0" y="44"/>
                </a:moveTo>
                <a:lnTo>
                  <a:pt x="32" y="48"/>
                </a:lnTo>
                <a:lnTo>
                  <a:pt x="64" y="48"/>
                </a:lnTo>
                <a:lnTo>
                  <a:pt x="96" y="52"/>
                </a:lnTo>
                <a:lnTo>
                  <a:pt x="132" y="52"/>
                </a:lnTo>
                <a:lnTo>
                  <a:pt x="164" y="56"/>
                </a:lnTo>
                <a:lnTo>
                  <a:pt x="196" y="56"/>
                </a:lnTo>
                <a:lnTo>
                  <a:pt x="232" y="56"/>
                </a:lnTo>
                <a:lnTo>
                  <a:pt x="264" y="56"/>
                </a:lnTo>
                <a:lnTo>
                  <a:pt x="296" y="56"/>
                </a:lnTo>
                <a:lnTo>
                  <a:pt x="328" y="56"/>
                </a:lnTo>
                <a:lnTo>
                  <a:pt x="364" y="52"/>
                </a:lnTo>
                <a:lnTo>
                  <a:pt x="396" y="48"/>
                </a:lnTo>
                <a:lnTo>
                  <a:pt x="428" y="48"/>
                </a:lnTo>
                <a:lnTo>
                  <a:pt x="464" y="40"/>
                </a:lnTo>
                <a:lnTo>
                  <a:pt x="496" y="36"/>
                </a:lnTo>
                <a:lnTo>
                  <a:pt x="528" y="32"/>
                </a:lnTo>
                <a:lnTo>
                  <a:pt x="560" y="28"/>
                </a:lnTo>
                <a:lnTo>
                  <a:pt x="596" y="24"/>
                </a:lnTo>
                <a:lnTo>
                  <a:pt x="628" y="20"/>
                </a:lnTo>
                <a:lnTo>
                  <a:pt x="660" y="16"/>
                </a:lnTo>
                <a:lnTo>
                  <a:pt x="696" y="12"/>
                </a:lnTo>
                <a:lnTo>
                  <a:pt x="728" y="12"/>
                </a:lnTo>
                <a:lnTo>
                  <a:pt x="760" y="8"/>
                </a:lnTo>
                <a:lnTo>
                  <a:pt x="792" y="8"/>
                </a:lnTo>
                <a:lnTo>
                  <a:pt x="828" y="8"/>
                </a:lnTo>
                <a:lnTo>
                  <a:pt x="861" y="4"/>
                </a:lnTo>
                <a:lnTo>
                  <a:pt x="893" y="4"/>
                </a:lnTo>
                <a:lnTo>
                  <a:pt x="929" y="4"/>
                </a:lnTo>
                <a:lnTo>
                  <a:pt x="961" y="4"/>
                </a:lnTo>
                <a:lnTo>
                  <a:pt x="993" y="0"/>
                </a:lnTo>
                <a:lnTo>
                  <a:pt x="1029" y="0"/>
                </a:lnTo>
              </a:path>
            </a:pathLst>
          </a:custGeom>
          <a:noFill/>
          <a:ln w="0">
            <a:solidFill>
              <a:schemeClr val="tx2">
                <a:lumMod val="60000"/>
                <a:lumOff val="40000"/>
              </a:schemeClr>
            </a:solidFill>
            <a:prstDash val="sysDot"/>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36" name="Freeform 1480"/>
          <p:cNvSpPr>
            <a:spLocks/>
          </p:cNvSpPr>
          <p:nvPr/>
        </p:nvSpPr>
        <p:spPr bwMode="auto">
          <a:xfrm>
            <a:off x="4000558" y="1878236"/>
            <a:ext cx="1769666" cy="146050"/>
          </a:xfrm>
          <a:custGeom>
            <a:avLst/>
            <a:gdLst>
              <a:gd name="T0" fmla="*/ 0 w 1029"/>
              <a:gd name="T1" fmla="*/ 92 h 92"/>
              <a:gd name="T2" fmla="*/ 32 w 1029"/>
              <a:gd name="T3" fmla="*/ 92 h 92"/>
              <a:gd name="T4" fmla="*/ 64 w 1029"/>
              <a:gd name="T5" fmla="*/ 92 h 92"/>
              <a:gd name="T6" fmla="*/ 96 w 1029"/>
              <a:gd name="T7" fmla="*/ 92 h 92"/>
              <a:gd name="T8" fmla="*/ 132 w 1029"/>
              <a:gd name="T9" fmla="*/ 88 h 92"/>
              <a:gd name="T10" fmla="*/ 164 w 1029"/>
              <a:gd name="T11" fmla="*/ 88 h 92"/>
              <a:gd name="T12" fmla="*/ 196 w 1029"/>
              <a:gd name="T13" fmla="*/ 88 h 92"/>
              <a:gd name="T14" fmla="*/ 232 w 1029"/>
              <a:gd name="T15" fmla="*/ 84 h 92"/>
              <a:gd name="T16" fmla="*/ 264 w 1029"/>
              <a:gd name="T17" fmla="*/ 80 h 92"/>
              <a:gd name="T18" fmla="*/ 296 w 1029"/>
              <a:gd name="T19" fmla="*/ 80 h 92"/>
              <a:gd name="T20" fmla="*/ 328 w 1029"/>
              <a:gd name="T21" fmla="*/ 76 h 92"/>
              <a:gd name="T22" fmla="*/ 364 w 1029"/>
              <a:gd name="T23" fmla="*/ 72 h 92"/>
              <a:gd name="T24" fmla="*/ 396 w 1029"/>
              <a:gd name="T25" fmla="*/ 64 h 92"/>
              <a:gd name="T26" fmla="*/ 428 w 1029"/>
              <a:gd name="T27" fmla="*/ 60 h 92"/>
              <a:gd name="T28" fmla="*/ 464 w 1029"/>
              <a:gd name="T29" fmla="*/ 52 h 92"/>
              <a:gd name="T30" fmla="*/ 496 w 1029"/>
              <a:gd name="T31" fmla="*/ 44 h 92"/>
              <a:gd name="T32" fmla="*/ 528 w 1029"/>
              <a:gd name="T33" fmla="*/ 40 h 92"/>
              <a:gd name="T34" fmla="*/ 560 w 1029"/>
              <a:gd name="T35" fmla="*/ 36 h 92"/>
              <a:gd name="T36" fmla="*/ 596 w 1029"/>
              <a:gd name="T37" fmla="*/ 32 h 92"/>
              <a:gd name="T38" fmla="*/ 628 w 1029"/>
              <a:gd name="T39" fmla="*/ 28 h 92"/>
              <a:gd name="T40" fmla="*/ 660 w 1029"/>
              <a:gd name="T41" fmla="*/ 24 h 92"/>
              <a:gd name="T42" fmla="*/ 696 w 1029"/>
              <a:gd name="T43" fmla="*/ 20 h 92"/>
              <a:gd name="T44" fmla="*/ 728 w 1029"/>
              <a:gd name="T45" fmla="*/ 16 h 92"/>
              <a:gd name="T46" fmla="*/ 760 w 1029"/>
              <a:gd name="T47" fmla="*/ 12 h 92"/>
              <a:gd name="T48" fmla="*/ 792 w 1029"/>
              <a:gd name="T49" fmla="*/ 12 h 92"/>
              <a:gd name="T50" fmla="*/ 828 w 1029"/>
              <a:gd name="T51" fmla="*/ 8 h 92"/>
              <a:gd name="T52" fmla="*/ 861 w 1029"/>
              <a:gd name="T53" fmla="*/ 4 h 92"/>
              <a:gd name="T54" fmla="*/ 893 w 1029"/>
              <a:gd name="T55" fmla="*/ 4 h 92"/>
              <a:gd name="T56" fmla="*/ 929 w 1029"/>
              <a:gd name="T57" fmla="*/ 0 h 92"/>
              <a:gd name="T58" fmla="*/ 961 w 1029"/>
              <a:gd name="T59" fmla="*/ 0 h 92"/>
              <a:gd name="T60" fmla="*/ 993 w 1029"/>
              <a:gd name="T61" fmla="*/ 0 h 92"/>
              <a:gd name="T62" fmla="*/ 1029 w 1029"/>
              <a:gd name="T63"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92">
                <a:moveTo>
                  <a:pt x="0" y="92"/>
                </a:moveTo>
                <a:lnTo>
                  <a:pt x="32" y="92"/>
                </a:lnTo>
                <a:lnTo>
                  <a:pt x="64" y="92"/>
                </a:lnTo>
                <a:lnTo>
                  <a:pt x="96" y="92"/>
                </a:lnTo>
                <a:lnTo>
                  <a:pt x="132" y="88"/>
                </a:lnTo>
                <a:lnTo>
                  <a:pt x="164" y="88"/>
                </a:lnTo>
                <a:lnTo>
                  <a:pt x="196" y="88"/>
                </a:lnTo>
                <a:lnTo>
                  <a:pt x="232" y="84"/>
                </a:lnTo>
                <a:lnTo>
                  <a:pt x="264" y="80"/>
                </a:lnTo>
                <a:lnTo>
                  <a:pt x="296" y="80"/>
                </a:lnTo>
                <a:lnTo>
                  <a:pt x="328" y="76"/>
                </a:lnTo>
                <a:lnTo>
                  <a:pt x="364" y="72"/>
                </a:lnTo>
                <a:lnTo>
                  <a:pt x="396" y="64"/>
                </a:lnTo>
                <a:lnTo>
                  <a:pt x="428" y="60"/>
                </a:lnTo>
                <a:lnTo>
                  <a:pt x="464" y="52"/>
                </a:lnTo>
                <a:lnTo>
                  <a:pt x="496" y="44"/>
                </a:lnTo>
                <a:lnTo>
                  <a:pt x="528" y="40"/>
                </a:lnTo>
                <a:lnTo>
                  <a:pt x="560" y="36"/>
                </a:lnTo>
                <a:lnTo>
                  <a:pt x="596" y="32"/>
                </a:lnTo>
                <a:lnTo>
                  <a:pt x="628" y="28"/>
                </a:lnTo>
                <a:lnTo>
                  <a:pt x="660" y="24"/>
                </a:lnTo>
                <a:lnTo>
                  <a:pt x="696" y="20"/>
                </a:lnTo>
                <a:lnTo>
                  <a:pt x="728" y="16"/>
                </a:lnTo>
                <a:lnTo>
                  <a:pt x="760" y="12"/>
                </a:lnTo>
                <a:lnTo>
                  <a:pt x="792" y="12"/>
                </a:lnTo>
                <a:lnTo>
                  <a:pt x="828" y="8"/>
                </a:lnTo>
                <a:lnTo>
                  <a:pt x="861" y="4"/>
                </a:lnTo>
                <a:lnTo>
                  <a:pt x="893" y="4"/>
                </a:lnTo>
                <a:lnTo>
                  <a:pt x="929" y="0"/>
                </a:lnTo>
                <a:lnTo>
                  <a:pt x="961" y="0"/>
                </a:lnTo>
                <a:lnTo>
                  <a:pt x="993" y="0"/>
                </a:lnTo>
                <a:lnTo>
                  <a:pt x="1029" y="0"/>
                </a:lnTo>
              </a:path>
            </a:pathLst>
          </a:custGeom>
          <a:noFill/>
          <a:ln w="0">
            <a:solidFill>
              <a:schemeClr val="tx2">
                <a:lumMod val="60000"/>
                <a:lumOff val="40000"/>
              </a:schemeClr>
            </a:solidFill>
            <a:prstDash val="sysDot"/>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37" name="Freeform 1481"/>
          <p:cNvSpPr>
            <a:spLocks/>
          </p:cNvSpPr>
          <p:nvPr/>
        </p:nvSpPr>
        <p:spPr bwMode="auto">
          <a:xfrm>
            <a:off x="4000558" y="2043336"/>
            <a:ext cx="1769666" cy="95250"/>
          </a:xfrm>
          <a:custGeom>
            <a:avLst/>
            <a:gdLst>
              <a:gd name="T0" fmla="*/ 0 w 1029"/>
              <a:gd name="T1" fmla="*/ 20 h 60"/>
              <a:gd name="T2" fmla="*/ 32 w 1029"/>
              <a:gd name="T3" fmla="*/ 20 h 60"/>
              <a:gd name="T4" fmla="*/ 64 w 1029"/>
              <a:gd name="T5" fmla="*/ 16 h 60"/>
              <a:gd name="T6" fmla="*/ 96 w 1029"/>
              <a:gd name="T7" fmla="*/ 12 h 60"/>
              <a:gd name="T8" fmla="*/ 132 w 1029"/>
              <a:gd name="T9" fmla="*/ 8 h 60"/>
              <a:gd name="T10" fmla="*/ 164 w 1029"/>
              <a:gd name="T11" fmla="*/ 8 h 60"/>
              <a:gd name="T12" fmla="*/ 196 w 1029"/>
              <a:gd name="T13" fmla="*/ 4 h 60"/>
              <a:gd name="T14" fmla="*/ 232 w 1029"/>
              <a:gd name="T15" fmla="*/ 0 h 60"/>
              <a:gd name="T16" fmla="*/ 264 w 1029"/>
              <a:gd name="T17" fmla="*/ 0 h 60"/>
              <a:gd name="T18" fmla="*/ 296 w 1029"/>
              <a:gd name="T19" fmla="*/ 0 h 60"/>
              <a:gd name="T20" fmla="*/ 328 w 1029"/>
              <a:gd name="T21" fmla="*/ 0 h 60"/>
              <a:gd name="T22" fmla="*/ 364 w 1029"/>
              <a:gd name="T23" fmla="*/ 4 h 60"/>
              <a:gd name="T24" fmla="*/ 396 w 1029"/>
              <a:gd name="T25" fmla="*/ 8 h 60"/>
              <a:gd name="T26" fmla="*/ 428 w 1029"/>
              <a:gd name="T27" fmla="*/ 12 h 60"/>
              <a:gd name="T28" fmla="*/ 464 w 1029"/>
              <a:gd name="T29" fmla="*/ 16 h 60"/>
              <a:gd name="T30" fmla="*/ 496 w 1029"/>
              <a:gd name="T31" fmla="*/ 20 h 60"/>
              <a:gd name="T32" fmla="*/ 528 w 1029"/>
              <a:gd name="T33" fmla="*/ 24 h 60"/>
              <a:gd name="T34" fmla="*/ 560 w 1029"/>
              <a:gd name="T35" fmla="*/ 32 h 60"/>
              <a:gd name="T36" fmla="*/ 596 w 1029"/>
              <a:gd name="T37" fmla="*/ 36 h 60"/>
              <a:gd name="T38" fmla="*/ 628 w 1029"/>
              <a:gd name="T39" fmla="*/ 40 h 60"/>
              <a:gd name="T40" fmla="*/ 660 w 1029"/>
              <a:gd name="T41" fmla="*/ 44 h 60"/>
              <a:gd name="T42" fmla="*/ 696 w 1029"/>
              <a:gd name="T43" fmla="*/ 48 h 60"/>
              <a:gd name="T44" fmla="*/ 728 w 1029"/>
              <a:gd name="T45" fmla="*/ 48 h 60"/>
              <a:gd name="T46" fmla="*/ 760 w 1029"/>
              <a:gd name="T47" fmla="*/ 52 h 60"/>
              <a:gd name="T48" fmla="*/ 792 w 1029"/>
              <a:gd name="T49" fmla="*/ 52 h 60"/>
              <a:gd name="T50" fmla="*/ 828 w 1029"/>
              <a:gd name="T51" fmla="*/ 56 h 60"/>
              <a:gd name="T52" fmla="*/ 861 w 1029"/>
              <a:gd name="T53" fmla="*/ 56 h 60"/>
              <a:gd name="T54" fmla="*/ 893 w 1029"/>
              <a:gd name="T55" fmla="*/ 56 h 60"/>
              <a:gd name="T56" fmla="*/ 929 w 1029"/>
              <a:gd name="T57" fmla="*/ 56 h 60"/>
              <a:gd name="T58" fmla="*/ 961 w 1029"/>
              <a:gd name="T59" fmla="*/ 56 h 60"/>
              <a:gd name="T60" fmla="*/ 993 w 1029"/>
              <a:gd name="T61" fmla="*/ 60 h 60"/>
              <a:gd name="T62" fmla="*/ 1029 w 1029"/>
              <a:gd name="T63"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60">
                <a:moveTo>
                  <a:pt x="0" y="20"/>
                </a:moveTo>
                <a:lnTo>
                  <a:pt x="32" y="20"/>
                </a:lnTo>
                <a:lnTo>
                  <a:pt x="64" y="16"/>
                </a:lnTo>
                <a:lnTo>
                  <a:pt x="96" y="12"/>
                </a:lnTo>
                <a:lnTo>
                  <a:pt x="132" y="8"/>
                </a:lnTo>
                <a:lnTo>
                  <a:pt x="164" y="8"/>
                </a:lnTo>
                <a:lnTo>
                  <a:pt x="196" y="4"/>
                </a:lnTo>
                <a:lnTo>
                  <a:pt x="232" y="0"/>
                </a:lnTo>
                <a:lnTo>
                  <a:pt x="264" y="0"/>
                </a:lnTo>
                <a:lnTo>
                  <a:pt x="296" y="0"/>
                </a:lnTo>
                <a:lnTo>
                  <a:pt x="328" y="0"/>
                </a:lnTo>
                <a:lnTo>
                  <a:pt x="364" y="4"/>
                </a:lnTo>
                <a:lnTo>
                  <a:pt x="396" y="8"/>
                </a:lnTo>
                <a:lnTo>
                  <a:pt x="428" y="12"/>
                </a:lnTo>
                <a:lnTo>
                  <a:pt x="464" y="16"/>
                </a:lnTo>
                <a:lnTo>
                  <a:pt x="496" y="20"/>
                </a:lnTo>
                <a:lnTo>
                  <a:pt x="528" y="24"/>
                </a:lnTo>
                <a:lnTo>
                  <a:pt x="560" y="32"/>
                </a:lnTo>
                <a:lnTo>
                  <a:pt x="596" y="36"/>
                </a:lnTo>
                <a:lnTo>
                  <a:pt x="628" y="40"/>
                </a:lnTo>
                <a:lnTo>
                  <a:pt x="660" y="44"/>
                </a:lnTo>
                <a:lnTo>
                  <a:pt x="696" y="48"/>
                </a:lnTo>
                <a:lnTo>
                  <a:pt x="728" y="48"/>
                </a:lnTo>
                <a:lnTo>
                  <a:pt x="760" y="52"/>
                </a:lnTo>
                <a:lnTo>
                  <a:pt x="792" y="52"/>
                </a:lnTo>
                <a:lnTo>
                  <a:pt x="828" y="56"/>
                </a:lnTo>
                <a:lnTo>
                  <a:pt x="861" y="56"/>
                </a:lnTo>
                <a:lnTo>
                  <a:pt x="893" y="56"/>
                </a:lnTo>
                <a:lnTo>
                  <a:pt x="929" y="56"/>
                </a:lnTo>
                <a:lnTo>
                  <a:pt x="961" y="56"/>
                </a:lnTo>
                <a:lnTo>
                  <a:pt x="993" y="60"/>
                </a:lnTo>
                <a:lnTo>
                  <a:pt x="1029" y="60"/>
                </a:lnTo>
              </a:path>
            </a:pathLst>
          </a:custGeom>
          <a:noFill/>
          <a:ln w="0">
            <a:solidFill>
              <a:schemeClr val="tx2">
                <a:lumMod val="60000"/>
                <a:lumOff val="40000"/>
              </a:schemeClr>
            </a:solidFill>
            <a:prstDash val="sysDot"/>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38" name="Freeform 1482"/>
          <p:cNvSpPr>
            <a:spLocks/>
          </p:cNvSpPr>
          <p:nvPr/>
        </p:nvSpPr>
        <p:spPr bwMode="auto">
          <a:xfrm>
            <a:off x="4000558" y="1795686"/>
            <a:ext cx="1769666" cy="25400"/>
          </a:xfrm>
          <a:custGeom>
            <a:avLst/>
            <a:gdLst>
              <a:gd name="T0" fmla="*/ 0 w 1029"/>
              <a:gd name="T1" fmla="*/ 0 h 16"/>
              <a:gd name="T2" fmla="*/ 32 w 1029"/>
              <a:gd name="T3" fmla="*/ 4 h 16"/>
              <a:gd name="T4" fmla="*/ 64 w 1029"/>
              <a:gd name="T5" fmla="*/ 8 h 16"/>
              <a:gd name="T6" fmla="*/ 96 w 1029"/>
              <a:gd name="T7" fmla="*/ 8 h 16"/>
              <a:gd name="T8" fmla="*/ 132 w 1029"/>
              <a:gd name="T9" fmla="*/ 8 h 16"/>
              <a:gd name="T10" fmla="*/ 164 w 1029"/>
              <a:gd name="T11" fmla="*/ 8 h 16"/>
              <a:gd name="T12" fmla="*/ 196 w 1029"/>
              <a:gd name="T13" fmla="*/ 8 h 16"/>
              <a:gd name="T14" fmla="*/ 232 w 1029"/>
              <a:gd name="T15" fmla="*/ 8 h 16"/>
              <a:gd name="T16" fmla="*/ 264 w 1029"/>
              <a:gd name="T17" fmla="*/ 8 h 16"/>
              <a:gd name="T18" fmla="*/ 296 w 1029"/>
              <a:gd name="T19" fmla="*/ 12 h 16"/>
              <a:gd name="T20" fmla="*/ 328 w 1029"/>
              <a:gd name="T21" fmla="*/ 12 h 16"/>
              <a:gd name="T22" fmla="*/ 364 w 1029"/>
              <a:gd name="T23" fmla="*/ 12 h 16"/>
              <a:gd name="T24" fmla="*/ 396 w 1029"/>
              <a:gd name="T25" fmla="*/ 12 h 16"/>
              <a:gd name="T26" fmla="*/ 428 w 1029"/>
              <a:gd name="T27" fmla="*/ 12 h 16"/>
              <a:gd name="T28" fmla="*/ 464 w 1029"/>
              <a:gd name="T29" fmla="*/ 12 h 16"/>
              <a:gd name="T30" fmla="*/ 496 w 1029"/>
              <a:gd name="T31" fmla="*/ 12 h 16"/>
              <a:gd name="T32" fmla="*/ 528 w 1029"/>
              <a:gd name="T33" fmla="*/ 12 h 16"/>
              <a:gd name="T34" fmla="*/ 560 w 1029"/>
              <a:gd name="T35" fmla="*/ 16 h 16"/>
              <a:gd name="T36" fmla="*/ 596 w 1029"/>
              <a:gd name="T37" fmla="*/ 16 h 16"/>
              <a:gd name="T38" fmla="*/ 628 w 1029"/>
              <a:gd name="T39" fmla="*/ 16 h 16"/>
              <a:gd name="T40" fmla="*/ 660 w 1029"/>
              <a:gd name="T41" fmla="*/ 16 h 16"/>
              <a:gd name="T42" fmla="*/ 696 w 1029"/>
              <a:gd name="T43" fmla="*/ 16 h 16"/>
              <a:gd name="T44" fmla="*/ 728 w 1029"/>
              <a:gd name="T45" fmla="*/ 16 h 16"/>
              <a:gd name="T46" fmla="*/ 760 w 1029"/>
              <a:gd name="T47" fmla="*/ 16 h 16"/>
              <a:gd name="T48" fmla="*/ 792 w 1029"/>
              <a:gd name="T49" fmla="*/ 16 h 16"/>
              <a:gd name="T50" fmla="*/ 828 w 1029"/>
              <a:gd name="T51" fmla="*/ 16 h 16"/>
              <a:gd name="T52" fmla="*/ 861 w 1029"/>
              <a:gd name="T53" fmla="*/ 16 h 16"/>
              <a:gd name="T54" fmla="*/ 893 w 1029"/>
              <a:gd name="T55" fmla="*/ 16 h 16"/>
              <a:gd name="T56" fmla="*/ 929 w 1029"/>
              <a:gd name="T57" fmla="*/ 16 h 16"/>
              <a:gd name="T58" fmla="*/ 961 w 1029"/>
              <a:gd name="T59" fmla="*/ 16 h 16"/>
              <a:gd name="T60" fmla="*/ 993 w 1029"/>
              <a:gd name="T61" fmla="*/ 16 h 16"/>
              <a:gd name="T62" fmla="*/ 1029 w 1029"/>
              <a:gd name="T63"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16">
                <a:moveTo>
                  <a:pt x="0" y="0"/>
                </a:moveTo>
                <a:lnTo>
                  <a:pt x="32" y="4"/>
                </a:lnTo>
                <a:lnTo>
                  <a:pt x="64" y="8"/>
                </a:lnTo>
                <a:lnTo>
                  <a:pt x="96" y="8"/>
                </a:lnTo>
                <a:lnTo>
                  <a:pt x="132" y="8"/>
                </a:lnTo>
                <a:lnTo>
                  <a:pt x="164" y="8"/>
                </a:lnTo>
                <a:lnTo>
                  <a:pt x="196" y="8"/>
                </a:lnTo>
                <a:lnTo>
                  <a:pt x="232" y="8"/>
                </a:lnTo>
                <a:lnTo>
                  <a:pt x="264" y="8"/>
                </a:lnTo>
                <a:lnTo>
                  <a:pt x="296" y="12"/>
                </a:lnTo>
                <a:lnTo>
                  <a:pt x="328" y="12"/>
                </a:lnTo>
                <a:lnTo>
                  <a:pt x="364" y="12"/>
                </a:lnTo>
                <a:lnTo>
                  <a:pt x="396" y="12"/>
                </a:lnTo>
                <a:lnTo>
                  <a:pt x="428" y="12"/>
                </a:lnTo>
                <a:lnTo>
                  <a:pt x="464" y="12"/>
                </a:lnTo>
                <a:lnTo>
                  <a:pt x="496" y="12"/>
                </a:lnTo>
                <a:lnTo>
                  <a:pt x="528" y="12"/>
                </a:lnTo>
                <a:lnTo>
                  <a:pt x="560" y="16"/>
                </a:lnTo>
                <a:lnTo>
                  <a:pt x="596" y="16"/>
                </a:lnTo>
                <a:lnTo>
                  <a:pt x="628" y="16"/>
                </a:lnTo>
                <a:lnTo>
                  <a:pt x="660" y="16"/>
                </a:lnTo>
                <a:lnTo>
                  <a:pt x="696" y="16"/>
                </a:lnTo>
                <a:lnTo>
                  <a:pt x="728" y="16"/>
                </a:lnTo>
                <a:lnTo>
                  <a:pt x="760" y="16"/>
                </a:lnTo>
                <a:lnTo>
                  <a:pt x="792" y="16"/>
                </a:lnTo>
                <a:lnTo>
                  <a:pt x="828" y="16"/>
                </a:lnTo>
                <a:lnTo>
                  <a:pt x="861" y="16"/>
                </a:lnTo>
                <a:lnTo>
                  <a:pt x="893" y="16"/>
                </a:lnTo>
                <a:lnTo>
                  <a:pt x="929" y="16"/>
                </a:lnTo>
                <a:lnTo>
                  <a:pt x="961" y="16"/>
                </a:lnTo>
                <a:lnTo>
                  <a:pt x="993" y="16"/>
                </a:lnTo>
                <a:lnTo>
                  <a:pt x="1029" y="16"/>
                </a:lnTo>
              </a:path>
            </a:pathLst>
          </a:custGeom>
          <a:noFill/>
          <a:ln w="0">
            <a:solidFill>
              <a:schemeClr val="tx2">
                <a:lumMod val="60000"/>
                <a:lumOff val="40000"/>
              </a:schemeClr>
            </a:solidFill>
            <a:prstDash val="sysDot"/>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39" name="Freeform 1483"/>
          <p:cNvSpPr>
            <a:spLocks/>
          </p:cNvSpPr>
          <p:nvPr/>
        </p:nvSpPr>
        <p:spPr bwMode="auto">
          <a:xfrm>
            <a:off x="4000558" y="1941736"/>
            <a:ext cx="1769666" cy="171450"/>
          </a:xfrm>
          <a:custGeom>
            <a:avLst/>
            <a:gdLst>
              <a:gd name="T0" fmla="*/ 0 w 1029"/>
              <a:gd name="T1" fmla="*/ 0 h 108"/>
              <a:gd name="T2" fmla="*/ 32 w 1029"/>
              <a:gd name="T3" fmla="*/ 12 h 108"/>
              <a:gd name="T4" fmla="*/ 64 w 1029"/>
              <a:gd name="T5" fmla="*/ 32 h 108"/>
              <a:gd name="T6" fmla="*/ 96 w 1029"/>
              <a:gd name="T7" fmla="*/ 52 h 108"/>
              <a:gd name="T8" fmla="*/ 132 w 1029"/>
              <a:gd name="T9" fmla="*/ 68 h 108"/>
              <a:gd name="T10" fmla="*/ 164 w 1029"/>
              <a:gd name="T11" fmla="*/ 76 h 108"/>
              <a:gd name="T12" fmla="*/ 196 w 1029"/>
              <a:gd name="T13" fmla="*/ 84 h 108"/>
              <a:gd name="T14" fmla="*/ 232 w 1029"/>
              <a:gd name="T15" fmla="*/ 88 h 108"/>
              <a:gd name="T16" fmla="*/ 264 w 1029"/>
              <a:gd name="T17" fmla="*/ 92 h 108"/>
              <a:gd name="T18" fmla="*/ 296 w 1029"/>
              <a:gd name="T19" fmla="*/ 96 h 108"/>
              <a:gd name="T20" fmla="*/ 328 w 1029"/>
              <a:gd name="T21" fmla="*/ 96 h 108"/>
              <a:gd name="T22" fmla="*/ 364 w 1029"/>
              <a:gd name="T23" fmla="*/ 96 h 108"/>
              <a:gd name="T24" fmla="*/ 396 w 1029"/>
              <a:gd name="T25" fmla="*/ 100 h 108"/>
              <a:gd name="T26" fmla="*/ 428 w 1029"/>
              <a:gd name="T27" fmla="*/ 100 h 108"/>
              <a:gd name="T28" fmla="*/ 464 w 1029"/>
              <a:gd name="T29" fmla="*/ 100 h 108"/>
              <a:gd name="T30" fmla="*/ 496 w 1029"/>
              <a:gd name="T31" fmla="*/ 100 h 108"/>
              <a:gd name="T32" fmla="*/ 528 w 1029"/>
              <a:gd name="T33" fmla="*/ 100 h 108"/>
              <a:gd name="T34" fmla="*/ 560 w 1029"/>
              <a:gd name="T35" fmla="*/ 100 h 108"/>
              <a:gd name="T36" fmla="*/ 596 w 1029"/>
              <a:gd name="T37" fmla="*/ 104 h 108"/>
              <a:gd name="T38" fmla="*/ 628 w 1029"/>
              <a:gd name="T39" fmla="*/ 104 h 108"/>
              <a:gd name="T40" fmla="*/ 660 w 1029"/>
              <a:gd name="T41" fmla="*/ 104 h 108"/>
              <a:gd name="T42" fmla="*/ 696 w 1029"/>
              <a:gd name="T43" fmla="*/ 104 h 108"/>
              <a:gd name="T44" fmla="*/ 728 w 1029"/>
              <a:gd name="T45" fmla="*/ 104 h 108"/>
              <a:gd name="T46" fmla="*/ 760 w 1029"/>
              <a:gd name="T47" fmla="*/ 104 h 108"/>
              <a:gd name="T48" fmla="*/ 792 w 1029"/>
              <a:gd name="T49" fmla="*/ 104 h 108"/>
              <a:gd name="T50" fmla="*/ 828 w 1029"/>
              <a:gd name="T51" fmla="*/ 104 h 108"/>
              <a:gd name="T52" fmla="*/ 861 w 1029"/>
              <a:gd name="T53" fmla="*/ 104 h 108"/>
              <a:gd name="T54" fmla="*/ 893 w 1029"/>
              <a:gd name="T55" fmla="*/ 104 h 108"/>
              <a:gd name="T56" fmla="*/ 929 w 1029"/>
              <a:gd name="T57" fmla="*/ 108 h 108"/>
              <a:gd name="T58" fmla="*/ 961 w 1029"/>
              <a:gd name="T59" fmla="*/ 108 h 108"/>
              <a:gd name="T60" fmla="*/ 993 w 1029"/>
              <a:gd name="T61" fmla="*/ 108 h 108"/>
              <a:gd name="T62" fmla="*/ 1029 w 1029"/>
              <a:gd name="T63" fmla="*/ 10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108">
                <a:moveTo>
                  <a:pt x="0" y="0"/>
                </a:moveTo>
                <a:lnTo>
                  <a:pt x="32" y="12"/>
                </a:lnTo>
                <a:lnTo>
                  <a:pt x="64" y="32"/>
                </a:lnTo>
                <a:lnTo>
                  <a:pt x="96" y="52"/>
                </a:lnTo>
                <a:lnTo>
                  <a:pt x="132" y="68"/>
                </a:lnTo>
                <a:lnTo>
                  <a:pt x="164" y="76"/>
                </a:lnTo>
                <a:lnTo>
                  <a:pt x="196" y="84"/>
                </a:lnTo>
                <a:lnTo>
                  <a:pt x="232" y="88"/>
                </a:lnTo>
                <a:lnTo>
                  <a:pt x="264" y="92"/>
                </a:lnTo>
                <a:lnTo>
                  <a:pt x="296" y="96"/>
                </a:lnTo>
                <a:lnTo>
                  <a:pt x="328" y="96"/>
                </a:lnTo>
                <a:lnTo>
                  <a:pt x="364" y="96"/>
                </a:lnTo>
                <a:lnTo>
                  <a:pt x="396" y="100"/>
                </a:lnTo>
                <a:lnTo>
                  <a:pt x="428" y="100"/>
                </a:lnTo>
                <a:lnTo>
                  <a:pt x="464" y="100"/>
                </a:lnTo>
                <a:lnTo>
                  <a:pt x="496" y="100"/>
                </a:lnTo>
                <a:lnTo>
                  <a:pt x="528" y="100"/>
                </a:lnTo>
                <a:lnTo>
                  <a:pt x="560" y="100"/>
                </a:lnTo>
                <a:lnTo>
                  <a:pt x="596" y="104"/>
                </a:lnTo>
                <a:lnTo>
                  <a:pt x="628" y="104"/>
                </a:lnTo>
                <a:lnTo>
                  <a:pt x="660" y="104"/>
                </a:lnTo>
                <a:lnTo>
                  <a:pt x="696" y="104"/>
                </a:lnTo>
                <a:lnTo>
                  <a:pt x="728" y="104"/>
                </a:lnTo>
                <a:lnTo>
                  <a:pt x="760" y="104"/>
                </a:lnTo>
                <a:lnTo>
                  <a:pt x="792" y="104"/>
                </a:lnTo>
                <a:lnTo>
                  <a:pt x="828" y="104"/>
                </a:lnTo>
                <a:lnTo>
                  <a:pt x="861" y="104"/>
                </a:lnTo>
                <a:lnTo>
                  <a:pt x="893" y="104"/>
                </a:lnTo>
                <a:lnTo>
                  <a:pt x="929" y="108"/>
                </a:lnTo>
                <a:lnTo>
                  <a:pt x="961" y="108"/>
                </a:lnTo>
                <a:lnTo>
                  <a:pt x="993" y="108"/>
                </a:lnTo>
                <a:lnTo>
                  <a:pt x="1029" y="108"/>
                </a:lnTo>
              </a:path>
            </a:pathLst>
          </a:custGeom>
          <a:noFill/>
          <a:ln w="0">
            <a:solidFill>
              <a:schemeClr val="tx2">
                <a:lumMod val="60000"/>
                <a:lumOff val="40000"/>
              </a:schemeClr>
            </a:solidFill>
            <a:prstDash val="sysDot"/>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40" name="Freeform 1484"/>
          <p:cNvSpPr>
            <a:spLocks/>
          </p:cNvSpPr>
          <p:nvPr/>
        </p:nvSpPr>
        <p:spPr bwMode="auto">
          <a:xfrm>
            <a:off x="4000558" y="1865536"/>
            <a:ext cx="1769666" cy="152400"/>
          </a:xfrm>
          <a:custGeom>
            <a:avLst/>
            <a:gdLst>
              <a:gd name="T0" fmla="*/ 0 w 1029"/>
              <a:gd name="T1" fmla="*/ 96 h 96"/>
              <a:gd name="T2" fmla="*/ 32 w 1029"/>
              <a:gd name="T3" fmla="*/ 96 h 96"/>
              <a:gd name="T4" fmla="*/ 64 w 1029"/>
              <a:gd name="T5" fmla="*/ 84 h 96"/>
              <a:gd name="T6" fmla="*/ 96 w 1029"/>
              <a:gd name="T7" fmla="*/ 76 h 96"/>
              <a:gd name="T8" fmla="*/ 132 w 1029"/>
              <a:gd name="T9" fmla="*/ 60 h 96"/>
              <a:gd name="T10" fmla="*/ 164 w 1029"/>
              <a:gd name="T11" fmla="*/ 52 h 96"/>
              <a:gd name="T12" fmla="*/ 196 w 1029"/>
              <a:gd name="T13" fmla="*/ 44 h 96"/>
              <a:gd name="T14" fmla="*/ 232 w 1029"/>
              <a:gd name="T15" fmla="*/ 40 h 96"/>
              <a:gd name="T16" fmla="*/ 264 w 1029"/>
              <a:gd name="T17" fmla="*/ 32 h 96"/>
              <a:gd name="T18" fmla="*/ 296 w 1029"/>
              <a:gd name="T19" fmla="*/ 32 h 96"/>
              <a:gd name="T20" fmla="*/ 328 w 1029"/>
              <a:gd name="T21" fmla="*/ 28 h 96"/>
              <a:gd name="T22" fmla="*/ 364 w 1029"/>
              <a:gd name="T23" fmla="*/ 28 h 96"/>
              <a:gd name="T24" fmla="*/ 396 w 1029"/>
              <a:gd name="T25" fmla="*/ 24 h 96"/>
              <a:gd name="T26" fmla="*/ 428 w 1029"/>
              <a:gd name="T27" fmla="*/ 24 h 96"/>
              <a:gd name="T28" fmla="*/ 464 w 1029"/>
              <a:gd name="T29" fmla="*/ 24 h 96"/>
              <a:gd name="T30" fmla="*/ 496 w 1029"/>
              <a:gd name="T31" fmla="*/ 24 h 96"/>
              <a:gd name="T32" fmla="*/ 528 w 1029"/>
              <a:gd name="T33" fmla="*/ 24 h 96"/>
              <a:gd name="T34" fmla="*/ 560 w 1029"/>
              <a:gd name="T35" fmla="*/ 20 h 96"/>
              <a:gd name="T36" fmla="*/ 596 w 1029"/>
              <a:gd name="T37" fmla="*/ 20 h 96"/>
              <a:gd name="T38" fmla="*/ 628 w 1029"/>
              <a:gd name="T39" fmla="*/ 20 h 96"/>
              <a:gd name="T40" fmla="*/ 660 w 1029"/>
              <a:gd name="T41" fmla="*/ 20 h 96"/>
              <a:gd name="T42" fmla="*/ 696 w 1029"/>
              <a:gd name="T43" fmla="*/ 16 h 96"/>
              <a:gd name="T44" fmla="*/ 728 w 1029"/>
              <a:gd name="T45" fmla="*/ 16 h 96"/>
              <a:gd name="T46" fmla="*/ 760 w 1029"/>
              <a:gd name="T47" fmla="*/ 16 h 96"/>
              <a:gd name="T48" fmla="*/ 792 w 1029"/>
              <a:gd name="T49" fmla="*/ 16 h 96"/>
              <a:gd name="T50" fmla="*/ 828 w 1029"/>
              <a:gd name="T51" fmla="*/ 12 h 96"/>
              <a:gd name="T52" fmla="*/ 861 w 1029"/>
              <a:gd name="T53" fmla="*/ 12 h 96"/>
              <a:gd name="T54" fmla="*/ 893 w 1029"/>
              <a:gd name="T55" fmla="*/ 8 h 96"/>
              <a:gd name="T56" fmla="*/ 929 w 1029"/>
              <a:gd name="T57" fmla="*/ 8 h 96"/>
              <a:gd name="T58" fmla="*/ 961 w 1029"/>
              <a:gd name="T59" fmla="*/ 4 h 96"/>
              <a:gd name="T60" fmla="*/ 993 w 1029"/>
              <a:gd name="T61" fmla="*/ 4 h 96"/>
              <a:gd name="T62" fmla="*/ 1029 w 1029"/>
              <a:gd name="T63"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96">
                <a:moveTo>
                  <a:pt x="0" y="96"/>
                </a:moveTo>
                <a:lnTo>
                  <a:pt x="32" y="96"/>
                </a:lnTo>
                <a:lnTo>
                  <a:pt x="64" y="84"/>
                </a:lnTo>
                <a:lnTo>
                  <a:pt x="96" y="76"/>
                </a:lnTo>
                <a:lnTo>
                  <a:pt x="132" y="60"/>
                </a:lnTo>
                <a:lnTo>
                  <a:pt x="164" y="52"/>
                </a:lnTo>
                <a:lnTo>
                  <a:pt x="196" y="44"/>
                </a:lnTo>
                <a:lnTo>
                  <a:pt x="232" y="40"/>
                </a:lnTo>
                <a:lnTo>
                  <a:pt x="264" y="32"/>
                </a:lnTo>
                <a:lnTo>
                  <a:pt x="296" y="32"/>
                </a:lnTo>
                <a:lnTo>
                  <a:pt x="328" y="28"/>
                </a:lnTo>
                <a:lnTo>
                  <a:pt x="364" y="28"/>
                </a:lnTo>
                <a:lnTo>
                  <a:pt x="396" y="24"/>
                </a:lnTo>
                <a:lnTo>
                  <a:pt x="428" y="24"/>
                </a:lnTo>
                <a:lnTo>
                  <a:pt x="464" y="24"/>
                </a:lnTo>
                <a:lnTo>
                  <a:pt x="496" y="24"/>
                </a:lnTo>
                <a:lnTo>
                  <a:pt x="528" y="24"/>
                </a:lnTo>
                <a:lnTo>
                  <a:pt x="560" y="20"/>
                </a:lnTo>
                <a:lnTo>
                  <a:pt x="596" y="20"/>
                </a:lnTo>
                <a:lnTo>
                  <a:pt x="628" y="20"/>
                </a:lnTo>
                <a:lnTo>
                  <a:pt x="660" y="20"/>
                </a:lnTo>
                <a:lnTo>
                  <a:pt x="696" y="16"/>
                </a:lnTo>
                <a:lnTo>
                  <a:pt x="728" y="16"/>
                </a:lnTo>
                <a:lnTo>
                  <a:pt x="760" y="16"/>
                </a:lnTo>
                <a:lnTo>
                  <a:pt x="792" y="16"/>
                </a:lnTo>
                <a:lnTo>
                  <a:pt x="828" y="12"/>
                </a:lnTo>
                <a:lnTo>
                  <a:pt x="861" y="12"/>
                </a:lnTo>
                <a:lnTo>
                  <a:pt x="893" y="8"/>
                </a:lnTo>
                <a:lnTo>
                  <a:pt x="929" y="8"/>
                </a:lnTo>
                <a:lnTo>
                  <a:pt x="961" y="4"/>
                </a:lnTo>
                <a:lnTo>
                  <a:pt x="993" y="4"/>
                </a:lnTo>
                <a:lnTo>
                  <a:pt x="1029" y="0"/>
                </a:lnTo>
              </a:path>
            </a:pathLst>
          </a:custGeom>
          <a:noFill/>
          <a:ln w="0">
            <a:solidFill>
              <a:schemeClr val="tx2">
                <a:lumMod val="60000"/>
                <a:lumOff val="40000"/>
              </a:schemeClr>
            </a:solidFill>
            <a:prstDash val="sysDot"/>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41" name="Freeform 1485"/>
          <p:cNvSpPr>
            <a:spLocks/>
          </p:cNvSpPr>
          <p:nvPr/>
        </p:nvSpPr>
        <p:spPr bwMode="auto">
          <a:xfrm>
            <a:off x="4000558" y="2049686"/>
            <a:ext cx="1769666" cy="88900"/>
          </a:xfrm>
          <a:custGeom>
            <a:avLst/>
            <a:gdLst>
              <a:gd name="T0" fmla="*/ 0 w 1029"/>
              <a:gd name="T1" fmla="*/ 12 h 56"/>
              <a:gd name="T2" fmla="*/ 32 w 1029"/>
              <a:gd name="T3" fmla="*/ 8 h 56"/>
              <a:gd name="T4" fmla="*/ 64 w 1029"/>
              <a:gd name="T5" fmla="*/ 0 h 56"/>
              <a:gd name="T6" fmla="*/ 96 w 1029"/>
              <a:gd name="T7" fmla="*/ 0 h 56"/>
              <a:gd name="T8" fmla="*/ 132 w 1029"/>
              <a:gd name="T9" fmla="*/ 4 h 56"/>
              <a:gd name="T10" fmla="*/ 164 w 1029"/>
              <a:gd name="T11" fmla="*/ 12 h 56"/>
              <a:gd name="T12" fmla="*/ 196 w 1029"/>
              <a:gd name="T13" fmla="*/ 16 h 56"/>
              <a:gd name="T14" fmla="*/ 232 w 1029"/>
              <a:gd name="T15" fmla="*/ 20 h 56"/>
              <a:gd name="T16" fmla="*/ 264 w 1029"/>
              <a:gd name="T17" fmla="*/ 24 h 56"/>
              <a:gd name="T18" fmla="*/ 296 w 1029"/>
              <a:gd name="T19" fmla="*/ 28 h 56"/>
              <a:gd name="T20" fmla="*/ 328 w 1029"/>
              <a:gd name="T21" fmla="*/ 28 h 56"/>
              <a:gd name="T22" fmla="*/ 364 w 1029"/>
              <a:gd name="T23" fmla="*/ 32 h 56"/>
              <a:gd name="T24" fmla="*/ 396 w 1029"/>
              <a:gd name="T25" fmla="*/ 32 h 56"/>
              <a:gd name="T26" fmla="*/ 428 w 1029"/>
              <a:gd name="T27" fmla="*/ 32 h 56"/>
              <a:gd name="T28" fmla="*/ 464 w 1029"/>
              <a:gd name="T29" fmla="*/ 32 h 56"/>
              <a:gd name="T30" fmla="*/ 496 w 1029"/>
              <a:gd name="T31" fmla="*/ 32 h 56"/>
              <a:gd name="T32" fmla="*/ 528 w 1029"/>
              <a:gd name="T33" fmla="*/ 36 h 56"/>
              <a:gd name="T34" fmla="*/ 560 w 1029"/>
              <a:gd name="T35" fmla="*/ 36 h 56"/>
              <a:gd name="T36" fmla="*/ 596 w 1029"/>
              <a:gd name="T37" fmla="*/ 36 h 56"/>
              <a:gd name="T38" fmla="*/ 628 w 1029"/>
              <a:gd name="T39" fmla="*/ 40 h 56"/>
              <a:gd name="T40" fmla="*/ 660 w 1029"/>
              <a:gd name="T41" fmla="*/ 40 h 56"/>
              <a:gd name="T42" fmla="*/ 696 w 1029"/>
              <a:gd name="T43" fmla="*/ 40 h 56"/>
              <a:gd name="T44" fmla="*/ 728 w 1029"/>
              <a:gd name="T45" fmla="*/ 40 h 56"/>
              <a:gd name="T46" fmla="*/ 760 w 1029"/>
              <a:gd name="T47" fmla="*/ 44 h 56"/>
              <a:gd name="T48" fmla="*/ 792 w 1029"/>
              <a:gd name="T49" fmla="*/ 44 h 56"/>
              <a:gd name="T50" fmla="*/ 828 w 1029"/>
              <a:gd name="T51" fmla="*/ 44 h 56"/>
              <a:gd name="T52" fmla="*/ 861 w 1029"/>
              <a:gd name="T53" fmla="*/ 48 h 56"/>
              <a:gd name="T54" fmla="*/ 893 w 1029"/>
              <a:gd name="T55" fmla="*/ 48 h 56"/>
              <a:gd name="T56" fmla="*/ 929 w 1029"/>
              <a:gd name="T57" fmla="*/ 52 h 56"/>
              <a:gd name="T58" fmla="*/ 961 w 1029"/>
              <a:gd name="T59" fmla="*/ 52 h 56"/>
              <a:gd name="T60" fmla="*/ 993 w 1029"/>
              <a:gd name="T61" fmla="*/ 56 h 56"/>
              <a:gd name="T62" fmla="*/ 1029 w 1029"/>
              <a:gd name="T63"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56">
                <a:moveTo>
                  <a:pt x="0" y="12"/>
                </a:moveTo>
                <a:lnTo>
                  <a:pt x="32" y="8"/>
                </a:lnTo>
                <a:lnTo>
                  <a:pt x="64" y="0"/>
                </a:lnTo>
                <a:lnTo>
                  <a:pt x="96" y="0"/>
                </a:lnTo>
                <a:lnTo>
                  <a:pt x="132" y="4"/>
                </a:lnTo>
                <a:lnTo>
                  <a:pt x="164" y="12"/>
                </a:lnTo>
                <a:lnTo>
                  <a:pt x="196" y="16"/>
                </a:lnTo>
                <a:lnTo>
                  <a:pt x="232" y="20"/>
                </a:lnTo>
                <a:lnTo>
                  <a:pt x="264" y="24"/>
                </a:lnTo>
                <a:lnTo>
                  <a:pt x="296" y="28"/>
                </a:lnTo>
                <a:lnTo>
                  <a:pt x="328" y="28"/>
                </a:lnTo>
                <a:lnTo>
                  <a:pt x="364" y="32"/>
                </a:lnTo>
                <a:lnTo>
                  <a:pt x="396" y="32"/>
                </a:lnTo>
                <a:lnTo>
                  <a:pt x="428" y="32"/>
                </a:lnTo>
                <a:lnTo>
                  <a:pt x="464" y="32"/>
                </a:lnTo>
                <a:lnTo>
                  <a:pt x="496" y="32"/>
                </a:lnTo>
                <a:lnTo>
                  <a:pt x="528" y="36"/>
                </a:lnTo>
                <a:lnTo>
                  <a:pt x="560" y="36"/>
                </a:lnTo>
                <a:lnTo>
                  <a:pt x="596" y="36"/>
                </a:lnTo>
                <a:lnTo>
                  <a:pt x="628" y="40"/>
                </a:lnTo>
                <a:lnTo>
                  <a:pt x="660" y="40"/>
                </a:lnTo>
                <a:lnTo>
                  <a:pt x="696" y="40"/>
                </a:lnTo>
                <a:lnTo>
                  <a:pt x="728" y="40"/>
                </a:lnTo>
                <a:lnTo>
                  <a:pt x="760" y="44"/>
                </a:lnTo>
                <a:lnTo>
                  <a:pt x="792" y="44"/>
                </a:lnTo>
                <a:lnTo>
                  <a:pt x="828" y="44"/>
                </a:lnTo>
                <a:lnTo>
                  <a:pt x="861" y="48"/>
                </a:lnTo>
                <a:lnTo>
                  <a:pt x="893" y="48"/>
                </a:lnTo>
                <a:lnTo>
                  <a:pt x="929" y="52"/>
                </a:lnTo>
                <a:lnTo>
                  <a:pt x="961" y="52"/>
                </a:lnTo>
                <a:lnTo>
                  <a:pt x="993" y="56"/>
                </a:lnTo>
                <a:lnTo>
                  <a:pt x="1029" y="56"/>
                </a:lnTo>
              </a:path>
            </a:pathLst>
          </a:custGeom>
          <a:noFill/>
          <a:ln w="0">
            <a:solidFill>
              <a:schemeClr val="tx2">
                <a:lumMod val="60000"/>
                <a:lumOff val="40000"/>
              </a:schemeClr>
            </a:solidFill>
            <a:prstDash val="sysDot"/>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42" name="Freeform 1486"/>
          <p:cNvSpPr>
            <a:spLocks/>
          </p:cNvSpPr>
          <p:nvPr/>
        </p:nvSpPr>
        <p:spPr bwMode="auto">
          <a:xfrm>
            <a:off x="4000558" y="2157636"/>
            <a:ext cx="1769666" cy="0"/>
          </a:xfrm>
          <a:custGeom>
            <a:avLst/>
            <a:gdLst>
              <a:gd name="T0" fmla="*/ 0 w 1029"/>
              <a:gd name="T1" fmla="*/ 32 w 1029"/>
              <a:gd name="T2" fmla="*/ 64 w 1029"/>
              <a:gd name="T3" fmla="*/ 96 w 1029"/>
              <a:gd name="T4" fmla="*/ 132 w 1029"/>
              <a:gd name="T5" fmla="*/ 164 w 1029"/>
              <a:gd name="T6" fmla="*/ 196 w 1029"/>
              <a:gd name="T7" fmla="*/ 232 w 1029"/>
              <a:gd name="T8" fmla="*/ 264 w 1029"/>
              <a:gd name="T9" fmla="*/ 296 w 1029"/>
              <a:gd name="T10" fmla="*/ 328 w 1029"/>
              <a:gd name="T11" fmla="*/ 364 w 1029"/>
              <a:gd name="T12" fmla="*/ 396 w 1029"/>
              <a:gd name="T13" fmla="*/ 428 w 1029"/>
              <a:gd name="T14" fmla="*/ 464 w 1029"/>
              <a:gd name="T15" fmla="*/ 496 w 1029"/>
              <a:gd name="T16" fmla="*/ 528 w 1029"/>
              <a:gd name="T17" fmla="*/ 560 w 1029"/>
              <a:gd name="T18" fmla="*/ 596 w 1029"/>
              <a:gd name="T19" fmla="*/ 628 w 1029"/>
              <a:gd name="T20" fmla="*/ 660 w 1029"/>
              <a:gd name="T21" fmla="*/ 696 w 1029"/>
              <a:gd name="T22" fmla="*/ 728 w 1029"/>
              <a:gd name="T23" fmla="*/ 760 w 1029"/>
              <a:gd name="T24" fmla="*/ 792 w 1029"/>
              <a:gd name="T25" fmla="*/ 828 w 1029"/>
              <a:gd name="T26" fmla="*/ 861 w 1029"/>
              <a:gd name="T27" fmla="*/ 893 w 1029"/>
              <a:gd name="T28" fmla="*/ 929 w 1029"/>
              <a:gd name="T29" fmla="*/ 961 w 1029"/>
              <a:gd name="T30" fmla="*/ 993 w 1029"/>
              <a:gd name="T31" fmla="*/ 1029 w 1029"/>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 ang="0">
                <a:pos x="T17" y="0"/>
              </a:cxn>
              <a:cxn ang="0">
                <a:pos x="T18" y="0"/>
              </a:cxn>
              <a:cxn ang="0">
                <a:pos x="T19" y="0"/>
              </a:cxn>
              <a:cxn ang="0">
                <a:pos x="T20" y="0"/>
              </a:cxn>
              <a:cxn ang="0">
                <a:pos x="T21" y="0"/>
              </a:cxn>
              <a:cxn ang="0">
                <a:pos x="T22" y="0"/>
              </a:cxn>
              <a:cxn ang="0">
                <a:pos x="T23" y="0"/>
              </a:cxn>
              <a:cxn ang="0">
                <a:pos x="T24" y="0"/>
              </a:cxn>
              <a:cxn ang="0">
                <a:pos x="T25" y="0"/>
              </a:cxn>
              <a:cxn ang="0">
                <a:pos x="T26" y="0"/>
              </a:cxn>
              <a:cxn ang="0">
                <a:pos x="T27" y="0"/>
              </a:cxn>
              <a:cxn ang="0">
                <a:pos x="T28" y="0"/>
              </a:cxn>
              <a:cxn ang="0">
                <a:pos x="T29" y="0"/>
              </a:cxn>
              <a:cxn ang="0">
                <a:pos x="T30" y="0"/>
              </a:cxn>
              <a:cxn ang="0">
                <a:pos x="T31" y="0"/>
              </a:cxn>
            </a:cxnLst>
            <a:rect l="0" t="0" r="r" b="b"/>
            <a:pathLst>
              <a:path w="1029">
                <a:moveTo>
                  <a:pt x="0" y="0"/>
                </a:moveTo>
                <a:lnTo>
                  <a:pt x="32" y="0"/>
                </a:lnTo>
                <a:lnTo>
                  <a:pt x="64" y="0"/>
                </a:lnTo>
                <a:lnTo>
                  <a:pt x="96" y="0"/>
                </a:lnTo>
                <a:lnTo>
                  <a:pt x="132" y="0"/>
                </a:lnTo>
                <a:lnTo>
                  <a:pt x="164" y="0"/>
                </a:lnTo>
                <a:lnTo>
                  <a:pt x="196" y="0"/>
                </a:lnTo>
                <a:lnTo>
                  <a:pt x="232" y="0"/>
                </a:lnTo>
                <a:lnTo>
                  <a:pt x="264" y="0"/>
                </a:lnTo>
                <a:lnTo>
                  <a:pt x="296" y="0"/>
                </a:lnTo>
                <a:lnTo>
                  <a:pt x="328" y="0"/>
                </a:lnTo>
                <a:lnTo>
                  <a:pt x="364" y="0"/>
                </a:lnTo>
                <a:lnTo>
                  <a:pt x="396" y="0"/>
                </a:lnTo>
                <a:lnTo>
                  <a:pt x="428" y="0"/>
                </a:lnTo>
                <a:lnTo>
                  <a:pt x="464" y="0"/>
                </a:lnTo>
                <a:lnTo>
                  <a:pt x="496" y="0"/>
                </a:lnTo>
                <a:lnTo>
                  <a:pt x="528" y="0"/>
                </a:lnTo>
                <a:lnTo>
                  <a:pt x="560" y="0"/>
                </a:lnTo>
                <a:lnTo>
                  <a:pt x="596" y="0"/>
                </a:lnTo>
                <a:lnTo>
                  <a:pt x="628" y="0"/>
                </a:lnTo>
                <a:lnTo>
                  <a:pt x="660" y="0"/>
                </a:lnTo>
                <a:lnTo>
                  <a:pt x="696" y="0"/>
                </a:lnTo>
                <a:lnTo>
                  <a:pt x="728" y="0"/>
                </a:lnTo>
                <a:lnTo>
                  <a:pt x="760" y="0"/>
                </a:lnTo>
                <a:lnTo>
                  <a:pt x="792" y="0"/>
                </a:lnTo>
                <a:lnTo>
                  <a:pt x="828" y="0"/>
                </a:lnTo>
                <a:lnTo>
                  <a:pt x="861" y="0"/>
                </a:lnTo>
                <a:lnTo>
                  <a:pt x="893" y="0"/>
                </a:lnTo>
                <a:lnTo>
                  <a:pt x="929" y="0"/>
                </a:lnTo>
                <a:lnTo>
                  <a:pt x="961" y="0"/>
                </a:lnTo>
                <a:lnTo>
                  <a:pt x="993" y="0"/>
                </a:lnTo>
                <a:lnTo>
                  <a:pt x="1029" y="0"/>
                </a:lnTo>
              </a:path>
            </a:pathLst>
          </a:custGeom>
          <a:noFill/>
          <a:ln w="12700" cap="flat">
            <a:solidFill>
              <a:schemeClr val="tx2">
                <a:lumMod val="60000"/>
                <a:lumOff val="40000"/>
              </a:schemeClr>
            </a:solidFill>
            <a:prstDash val="sysDot"/>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43" name="Rectangle 1487"/>
          <p:cNvSpPr>
            <a:spLocks noChangeArrowheads="1"/>
          </p:cNvSpPr>
          <p:nvPr/>
        </p:nvSpPr>
        <p:spPr bwMode="auto">
          <a:xfrm>
            <a:off x="4777904" y="3008536"/>
            <a:ext cx="198772"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Arial Narrow" pitchFamily="34" charset="0"/>
                <a:cs typeface="Arial" pitchFamily="34" charset="0"/>
              </a:rPr>
              <a:t>time</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044" name="Rectangle 1488"/>
          <p:cNvSpPr>
            <a:spLocks noChangeArrowheads="1"/>
          </p:cNvSpPr>
          <p:nvPr/>
        </p:nvSpPr>
        <p:spPr bwMode="auto">
          <a:xfrm>
            <a:off x="4734949" y="1080029"/>
            <a:ext cx="320601" cy="1692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Arial Narrow" pitchFamily="34" charset="0"/>
                <a:cs typeface="Arial" pitchFamily="34" charset="0"/>
              </a:rPr>
              <a:t>Action</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8" name="morphogenesis">
            <a:hlinkClick r:id="" action="ppaction://media"/>
          </p:cNvPr>
          <p:cNvPicPr>
            <a:picLocks noChangeAspect="1"/>
          </p:cNvPicPr>
          <p:nvPr>
            <a:videoFile r:link="rId1"/>
            <p:extLst>
              <p:ext uri="{DAA4B4D4-6D71-4841-9C94-3DE7FCFB9230}">
                <p14:media xmlns:p14="http://schemas.microsoft.com/office/powerpoint/2010/main" xmlns="" r:embed="rId4"/>
              </p:ext>
            </p:extLst>
          </p:nvPr>
        </p:nvPicPr>
        <p:blipFill>
          <a:blip r:embed="rId5" cstate="print"/>
          <a:stretch>
            <a:fillRect/>
          </a:stretch>
        </p:blipFill>
        <p:spPr>
          <a:xfrm>
            <a:off x="6393160" y="3789039"/>
            <a:ext cx="1755196" cy="1620181"/>
          </a:xfrm>
          <a:prstGeom prst="rect">
            <a:avLst/>
          </a:prstGeom>
          <a:ln>
            <a:noFill/>
          </a:ln>
          <a:effectLst>
            <a:softEdge rad="112500"/>
          </a:effectLst>
        </p:spPr>
      </p:pic>
      <p:grpSp>
        <p:nvGrpSpPr>
          <p:cNvPr id="5" name="Group 2617"/>
          <p:cNvGrpSpPr>
            <a:grpSpLocks noChangeAspect="1"/>
          </p:cNvGrpSpPr>
          <p:nvPr/>
        </p:nvGrpSpPr>
        <p:grpSpPr>
          <a:xfrm>
            <a:off x="7761312" y="3429000"/>
            <a:ext cx="1101429" cy="1019668"/>
            <a:chOff x="5067464" y="4606528"/>
            <a:chExt cx="1633538" cy="1638300"/>
          </a:xfrm>
        </p:grpSpPr>
        <p:sp>
          <p:nvSpPr>
            <p:cNvPr id="2619" name="Rectangle 39"/>
            <p:cNvSpPr>
              <a:spLocks noChangeArrowheads="1"/>
            </p:cNvSpPr>
            <p:nvPr/>
          </p:nvSpPr>
          <p:spPr bwMode="auto">
            <a:xfrm>
              <a:off x="5067464" y="4606528"/>
              <a:ext cx="1633538" cy="1638300"/>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20" name="Rectangle 40"/>
            <p:cNvSpPr>
              <a:spLocks noChangeArrowheads="1"/>
            </p:cNvSpPr>
            <p:nvPr/>
          </p:nvSpPr>
          <p:spPr bwMode="auto">
            <a:xfrm>
              <a:off x="5067464" y="4606528"/>
              <a:ext cx="1633538" cy="1638300"/>
            </a:xfrm>
            <a:prstGeom prst="rect">
              <a:avLst/>
            </a:prstGeom>
            <a:noFill/>
            <a:ln w="0">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21" name="Oval 71"/>
            <p:cNvSpPr>
              <a:spLocks noChangeArrowheads="1"/>
            </p:cNvSpPr>
            <p:nvPr/>
          </p:nvSpPr>
          <p:spPr bwMode="auto">
            <a:xfrm>
              <a:off x="5861214" y="5851128"/>
              <a:ext cx="44450" cy="44450"/>
            </a:xfrm>
            <a:prstGeom prst="ellipse">
              <a:avLst/>
            </a:prstGeom>
            <a:solidFill>
              <a:srgbClr val="FF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22" name="Freeform 72"/>
            <p:cNvSpPr>
              <a:spLocks/>
            </p:cNvSpPr>
            <p:nvPr/>
          </p:nvSpPr>
          <p:spPr bwMode="auto">
            <a:xfrm>
              <a:off x="5842164" y="5819378"/>
              <a:ext cx="76200" cy="101600"/>
            </a:xfrm>
            <a:custGeom>
              <a:avLst/>
              <a:gdLst>
                <a:gd name="T0" fmla="*/ 0 w 48"/>
                <a:gd name="T1" fmla="*/ 16 h 64"/>
                <a:gd name="T2" fmla="*/ 16 w 48"/>
                <a:gd name="T3" fmla="*/ 16 h 64"/>
                <a:gd name="T4" fmla="*/ 24 w 48"/>
                <a:gd name="T5" fmla="*/ 0 h 64"/>
                <a:gd name="T6" fmla="*/ 32 w 48"/>
                <a:gd name="T7" fmla="*/ 16 h 64"/>
                <a:gd name="T8" fmla="*/ 48 w 48"/>
                <a:gd name="T9" fmla="*/ 16 h 64"/>
                <a:gd name="T10" fmla="*/ 40 w 48"/>
                <a:gd name="T11" fmla="*/ 32 h 64"/>
                <a:gd name="T12" fmla="*/ 48 w 48"/>
                <a:gd name="T13" fmla="*/ 48 h 64"/>
                <a:gd name="T14" fmla="*/ 32 w 48"/>
                <a:gd name="T15" fmla="*/ 48 h 64"/>
                <a:gd name="T16" fmla="*/ 24 w 48"/>
                <a:gd name="T17" fmla="*/ 64 h 64"/>
                <a:gd name="T18" fmla="*/ 16 w 48"/>
                <a:gd name="T19" fmla="*/ 48 h 64"/>
                <a:gd name="T20" fmla="*/ 0 w 48"/>
                <a:gd name="T21" fmla="*/ 48 h 64"/>
                <a:gd name="T22" fmla="*/ 8 w 48"/>
                <a:gd name="T23" fmla="*/ 32 h 64"/>
                <a:gd name="T24" fmla="*/ 0 w 48"/>
                <a:gd name="T25" fmla="*/ 1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 h="64">
                  <a:moveTo>
                    <a:pt x="0" y="16"/>
                  </a:moveTo>
                  <a:lnTo>
                    <a:pt x="16" y="16"/>
                  </a:lnTo>
                  <a:lnTo>
                    <a:pt x="24" y="0"/>
                  </a:lnTo>
                  <a:lnTo>
                    <a:pt x="32" y="16"/>
                  </a:lnTo>
                  <a:lnTo>
                    <a:pt x="48" y="16"/>
                  </a:lnTo>
                  <a:lnTo>
                    <a:pt x="40" y="32"/>
                  </a:lnTo>
                  <a:lnTo>
                    <a:pt x="48" y="48"/>
                  </a:lnTo>
                  <a:lnTo>
                    <a:pt x="32" y="48"/>
                  </a:lnTo>
                  <a:lnTo>
                    <a:pt x="24" y="64"/>
                  </a:lnTo>
                  <a:lnTo>
                    <a:pt x="16" y="48"/>
                  </a:lnTo>
                  <a:lnTo>
                    <a:pt x="0" y="48"/>
                  </a:lnTo>
                  <a:lnTo>
                    <a:pt x="8" y="32"/>
                  </a:lnTo>
                  <a:lnTo>
                    <a:pt x="0" y="16"/>
                  </a:lnTo>
                  <a:close/>
                </a:path>
              </a:pathLst>
            </a:custGeom>
            <a:noFill/>
            <a:ln w="0">
              <a:solidFill>
                <a:srgbClr val="AA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23" name="Oval 73"/>
            <p:cNvSpPr>
              <a:spLocks noChangeArrowheads="1"/>
            </p:cNvSpPr>
            <p:nvPr/>
          </p:nvSpPr>
          <p:spPr bwMode="auto">
            <a:xfrm>
              <a:off x="5664364" y="5654278"/>
              <a:ext cx="44450" cy="44450"/>
            </a:xfrm>
            <a:prstGeom prst="ellipse">
              <a:avLst/>
            </a:prstGeom>
            <a:solidFill>
              <a:srgbClr val="FF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24" name="Freeform 74"/>
            <p:cNvSpPr>
              <a:spLocks/>
            </p:cNvSpPr>
            <p:nvPr/>
          </p:nvSpPr>
          <p:spPr bwMode="auto">
            <a:xfrm>
              <a:off x="5645314" y="5622528"/>
              <a:ext cx="76200" cy="101600"/>
            </a:xfrm>
            <a:custGeom>
              <a:avLst/>
              <a:gdLst>
                <a:gd name="T0" fmla="*/ 0 w 48"/>
                <a:gd name="T1" fmla="*/ 16 h 64"/>
                <a:gd name="T2" fmla="*/ 16 w 48"/>
                <a:gd name="T3" fmla="*/ 16 h 64"/>
                <a:gd name="T4" fmla="*/ 24 w 48"/>
                <a:gd name="T5" fmla="*/ 0 h 64"/>
                <a:gd name="T6" fmla="*/ 32 w 48"/>
                <a:gd name="T7" fmla="*/ 16 h 64"/>
                <a:gd name="T8" fmla="*/ 48 w 48"/>
                <a:gd name="T9" fmla="*/ 16 h 64"/>
                <a:gd name="T10" fmla="*/ 40 w 48"/>
                <a:gd name="T11" fmla="*/ 32 h 64"/>
                <a:gd name="T12" fmla="*/ 48 w 48"/>
                <a:gd name="T13" fmla="*/ 48 h 64"/>
                <a:gd name="T14" fmla="*/ 32 w 48"/>
                <a:gd name="T15" fmla="*/ 48 h 64"/>
                <a:gd name="T16" fmla="*/ 24 w 48"/>
                <a:gd name="T17" fmla="*/ 64 h 64"/>
                <a:gd name="T18" fmla="*/ 16 w 48"/>
                <a:gd name="T19" fmla="*/ 48 h 64"/>
                <a:gd name="T20" fmla="*/ 0 w 48"/>
                <a:gd name="T21" fmla="*/ 48 h 64"/>
                <a:gd name="T22" fmla="*/ 8 w 48"/>
                <a:gd name="T23" fmla="*/ 32 h 64"/>
                <a:gd name="T24" fmla="*/ 0 w 48"/>
                <a:gd name="T25" fmla="*/ 1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 h="64">
                  <a:moveTo>
                    <a:pt x="0" y="16"/>
                  </a:moveTo>
                  <a:lnTo>
                    <a:pt x="16" y="16"/>
                  </a:lnTo>
                  <a:lnTo>
                    <a:pt x="24" y="0"/>
                  </a:lnTo>
                  <a:lnTo>
                    <a:pt x="32" y="16"/>
                  </a:lnTo>
                  <a:lnTo>
                    <a:pt x="48" y="16"/>
                  </a:lnTo>
                  <a:lnTo>
                    <a:pt x="40" y="32"/>
                  </a:lnTo>
                  <a:lnTo>
                    <a:pt x="48" y="48"/>
                  </a:lnTo>
                  <a:lnTo>
                    <a:pt x="32" y="48"/>
                  </a:lnTo>
                  <a:lnTo>
                    <a:pt x="24" y="64"/>
                  </a:lnTo>
                  <a:lnTo>
                    <a:pt x="16" y="48"/>
                  </a:lnTo>
                  <a:lnTo>
                    <a:pt x="0" y="48"/>
                  </a:lnTo>
                  <a:lnTo>
                    <a:pt x="8" y="32"/>
                  </a:lnTo>
                  <a:lnTo>
                    <a:pt x="0" y="16"/>
                  </a:lnTo>
                  <a:close/>
                </a:path>
              </a:pathLst>
            </a:custGeom>
            <a:noFill/>
            <a:ln w="0">
              <a:solidFill>
                <a:srgbClr val="AA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25" name="Oval 75"/>
            <p:cNvSpPr>
              <a:spLocks noChangeArrowheads="1"/>
            </p:cNvSpPr>
            <p:nvPr/>
          </p:nvSpPr>
          <p:spPr bwMode="auto">
            <a:xfrm>
              <a:off x="6058064" y="5654278"/>
              <a:ext cx="44450" cy="44450"/>
            </a:xfrm>
            <a:prstGeom prst="ellipse">
              <a:avLst/>
            </a:prstGeom>
            <a:solidFill>
              <a:srgbClr val="FF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26" name="Freeform 76"/>
            <p:cNvSpPr>
              <a:spLocks/>
            </p:cNvSpPr>
            <p:nvPr/>
          </p:nvSpPr>
          <p:spPr bwMode="auto">
            <a:xfrm>
              <a:off x="6039014" y="5622528"/>
              <a:ext cx="76200" cy="101600"/>
            </a:xfrm>
            <a:custGeom>
              <a:avLst/>
              <a:gdLst>
                <a:gd name="T0" fmla="*/ 0 w 48"/>
                <a:gd name="T1" fmla="*/ 16 h 64"/>
                <a:gd name="T2" fmla="*/ 16 w 48"/>
                <a:gd name="T3" fmla="*/ 16 h 64"/>
                <a:gd name="T4" fmla="*/ 24 w 48"/>
                <a:gd name="T5" fmla="*/ 0 h 64"/>
                <a:gd name="T6" fmla="*/ 32 w 48"/>
                <a:gd name="T7" fmla="*/ 16 h 64"/>
                <a:gd name="T8" fmla="*/ 48 w 48"/>
                <a:gd name="T9" fmla="*/ 16 h 64"/>
                <a:gd name="T10" fmla="*/ 40 w 48"/>
                <a:gd name="T11" fmla="*/ 32 h 64"/>
                <a:gd name="T12" fmla="*/ 48 w 48"/>
                <a:gd name="T13" fmla="*/ 48 h 64"/>
                <a:gd name="T14" fmla="*/ 32 w 48"/>
                <a:gd name="T15" fmla="*/ 48 h 64"/>
                <a:gd name="T16" fmla="*/ 24 w 48"/>
                <a:gd name="T17" fmla="*/ 64 h 64"/>
                <a:gd name="T18" fmla="*/ 16 w 48"/>
                <a:gd name="T19" fmla="*/ 48 h 64"/>
                <a:gd name="T20" fmla="*/ 0 w 48"/>
                <a:gd name="T21" fmla="*/ 48 h 64"/>
                <a:gd name="T22" fmla="*/ 8 w 48"/>
                <a:gd name="T23" fmla="*/ 32 h 64"/>
                <a:gd name="T24" fmla="*/ 0 w 48"/>
                <a:gd name="T25" fmla="*/ 1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 h="64">
                  <a:moveTo>
                    <a:pt x="0" y="16"/>
                  </a:moveTo>
                  <a:lnTo>
                    <a:pt x="16" y="16"/>
                  </a:lnTo>
                  <a:lnTo>
                    <a:pt x="24" y="0"/>
                  </a:lnTo>
                  <a:lnTo>
                    <a:pt x="32" y="16"/>
                  </a:lnTo>
                  <a:lnTo>
                    <a:pt x="48" y="16"/>
                  </a:lnTo>
                  <a:lnTo>
                    <a:pt x="40" y="32"/>
                  </a:lnTo>
                  <a:lnTo>
                    <a:pt x="48" y="48"/>
                  </a:lnTo>
                  <a:lnTo>
                    <a:pt x="32" y="48"/>
                  </a:lnTo>
                  <a:lnTo>
                    <a:pt x="24" y="64"/>
                  </a:lnTo>
                  <a:lnTo>
                    <a:pt x="16" y="48"/>
                  </a:lnTo>
                  <a:lnTo>
                    <a:pt x="0" y="48"/>
                  </a:lnTo>
                  <a:lnTo>
                    <a:pt x="8" y="32"/>
                  </a:lnTo>
                  <a:lnTo>
                    <a:pt x="0" y="16"/>
                  </a:lnTo>
                  <a:close/>
                </a:path>
              </a:pathLst>
            </a:custGeom>
            <a:noFill/>
            <a:ln w="0">
              <a:solidFill>
                <a:srgbClr val="AA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27" name="Oval 77"/>
            <p:cNvSpPr>
              <a:spLocks noChangeArrowheads="1"/>
            </p:cNvSpPr>
            <p:nvPr/>
          </p:nvSpPr>
          <p:spPr bwMode="auto">
            <a:xfrm>
              <a:off x="5759614" y="5457428"/>
              <a:ext cx="44450" cy="44450"/>
            </a:xfrm>
            <a:prstGeom prst="ellipse">
              <a:avLst/>
            </a:prstGeom>
            <a:solidFill>
              <a:srgbClr val="FFF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28" name="Freeform 78"/>
            <p:cNvSpPr>
              <a:spLocks/>
            </p:cNvSpPr>
            <p:nvPr/>
          </p:nvSpPr>
          <p:spPr bwMode="auto">
            <a:xfrm>
              <a:off x="5740564" y="5425678"/>
              <a:ext cx="76200" cy="101600"/>
            </a:xfrm>
            <a:custGeom>
              <a:avLst/>
              <a:gdLst>
                <a:gd name="T0" fmla="*/ 0 w 48"/>
                <a:gd name="T1" fmla="*/ 16 h 64"/>
                <a:gd name="T2" fmla="*/ 16 w 48"/>
                <a:gd name="T3" fmla="*/ 16 h 64"/>
                <a:gd name="T4" fmla="*/ 24 w 48"/>
                <a:gd name="T5" fmla="*/ 0 h 64"/>
                <a:gd name="T6" fmla="*/ 32 w 48"/>
                <a:gd name="T7" fmla="*/ 16 h 64"/>
                <a:gd name="T8" fmla="*/ 48 w 48"/>
                <a:gd name="T9" fmla="*/ 16 h 64"/>
                <a:gd name="T10" fmla="*/ 40 w 48"/>
                <a:gd name="T11" fmla="*/ 32 h 64"/>
                <a:gd name="T12" fmla="*/ 48 w 48"/>
                <a:gd name="T13" fmla="*/ 48 h 64"/>
                <a:gd name="T14" fmla="*/ 32 w 48"/>
                <a:gd name="T15" fmla="*/ 48 h 64"/>
                <a:gd name="T16" fmla="*/ 24 w 48"/>
                <a:gd name="T17" fmla="*/ 64 h 64"/>
                <a:gd name="T18" fmla="*/ 16 w 48"/>
                <a:gd name="T19" fmla="*/ 48 h 64"/>
                <a:gd name="T20" fmla="*/ 0 w 48"/>
                <a:gd name="T21" fmla="*/ 48 h 64"/>
                <a:gd name="T22" fmla="*/ 8 w 48"/>
                <a:gd name="T23" fmla="*/ 32 h 64"/>
                <a:gd name="T24" fmla="*/ 0 w 48"/>
                <a:gd name="T25" fmla="*/ 1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 h="64">
                  <a:moveTo>
                    <a:pt x="0" y="16"/>
                  </a:moveTo>
                  <a:lnTo>
                    <a:pt x="16" y="16"/>
                  </a:lnTo>
                  <a:lnTo>
                    <a:pt x="24" y="0"/>
                  </a:lnTo>
                  <a:lnTo>
                    <a:pt x="32" y="16"/>
                  </a:lnTo>
                  <a:lnTo>
                    <a:pt x="48" y="16"/>
                  </a:lnTo>
                  <a:lnTo>
                    <a:pt x="40" y="32"/>
                  </a:lnTo>
                  <a:lnTo>
                    <a:pt x="48" y="48"/>
                  </a:lnTo>
                  <a:lnTo>
                    <a:pt x="32" y="48"/>
                  </a:lnTo>
                  <a:lnTo>
                    <a:pt x="24" y="64"/>
                  </a:lnTo>
                  <a:lnTo>
                    <a:pt x="16" y="48"/>
                  </a:lnTo>
                  <a:lnTo>
                    <a:pt x="0" y="48"/>
                  </a:lnTo>
                  <a:lnTo>
                    <a:pt x="8" y="32"/>
                  </a:lnTo>
                  <a:lnTo>
                    <a:pt x="0" y="16"/>
                  </a:lnTo>
                  <a:close/>
                </a:path>
              </a:pathLst>
            </a:custGeom>
            <a:noFill/>
            <a:ln w="0">
              <a:solidFill>
                <a:srgbClr val="AAAA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29" name="Oval 79"/>
            <p:cNvSpPr>
              <a:spLocks noChangeArrowheads="1"/>
            </p:cNvSpPr>
            <p:nvPr/>
          </p:nvSpPr>
          <p:spPr bwMode="auto">
            <a:xfrm>
              <a:off x="5962814" y="5457428"/>
              <a:ext cx="44450" cy="44450"/>
            </a:xfrm>
            <a:prstGeom prst="ellipse">
              <a:avLst/>
            </a:prstGeom>
            <a:solidFill>
              <a:srgbClr val="FFF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30" name="Freeform 80"/>
            <p:cNvSpPr>
              <a:spLocks/>
            </p:cNvSpPr>
            <p:nvPr/>
          </p:nvSpPr>
          <p:spPr bwMode="auto">
            <a:xfrm>
              <a:off x="5943764" y="5425678"/>
              <a:ext cx="76200" cy="101600"/>
            </a:xfrm>
            <a:custGeom>
              <a:avLst/>
              <a:gdLst>
                <a:gd name="T0" fmla="*/ 0 w 48"/>
                <a:gd name="T1" fmla="*/ 16 h 64"/>
                <a:gd name="T2" fmla="*/ 16 w 48"/>
                <a:gd name="T3" fmla="*/ 16 h 64"/>
                <a:gd name="T4" fmla="*/ 24 w 48"/>
                <a:gd name="T5" fmla="*/ 0 h 64"/>
                <a:gd name="T6" fmla="*/ 32 w 48"/>
                <a:gd name="T7" fmla="*/ 16 h 64"/>
                <a:gd name="T8" fmla="*/ 48 w 48"/>
                <a:gd name="T9" fmla="*/ 16 h 64"/>
                <a:gd name="T10" fmla="*/ 40 w 48"/>
                <a:gd name="T11" fmla="*/ 32 h 64"/>
                <a:gd name="T12" fmla="*/ 48 w 48"/>
                <a:gd name="T13" fmla="*/ 48 h 64"/>
                <a:gd name="T14" fmla="*/ 32 w 48"/>
                <a:gd name="T15" fmla="*/ 48 h 64"/>
                <a:gd name="T16" fmla="*/ 24 w 48"/>
                <a:gd name="T17" fmla="*/ 64 h 64"/>
                <a:gd name="T18" fmla="*/ 16 w 48"/>
                <a:gd name="T19" fmla="*/ 48 h 64"/>
                <a:gd name="T20" fmla="*/ 0 w 48"/>
                <a:gd name="T21" fmla="*/ 48 h 64"/>
                <a:gd name="T22" fmla="*/ 8 w 48"/>
                <a:gd name="T23" fmla="*/ 32 h 64"/>
                <a:gd name="T24" fmla="*/ 0 w 48"/>
                <a:gd name="T25" fmla="*/ 1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 h="64">
                  <a:moveTo>
                    <a:pt x="0" y="16"/>
                  </a:moveTo>
                  <a:lnTo>
                    <a:pt x="16" y="16"/>
                  </a:lnTo>
                  <a:lnTo>
                    <a:pt x="24" y="0"/>
                  </a:lnTo>
                  <a:lnTo>
                    <a:pt x="32" y="16"/>
                  </a:lnTo>
                  <a:lnTo>
                    <a:pt x="48" y="16"/>
                  </a:lnTo>
                  <a:lnTo>
                    <a:pt x="40" y="32"/>
                  </a:lnTo>
                  <a:lnTo>
                    <a:pt x="48" y="48"/>
                  </a:lnTo>
                  <a:lnTo>
                    <a:pt x="32" y="48"/>
                  </a:lnTo>
                  <a:lnTo>
                    <a:pt x="24" y="64"/>
                  </a:lnTo>
                  <a:lnTo>
                    <a:pt x="16" y="48"/>
                  </a:lnTo>
                  <a:lnTo>
                    <a:pt x="0" y="48"/>
                  </a:lnTo>
                  <a:lnTo>
                    <a:pt x="8" y="32"/>
                  </a:lnTo>
                  <a:lnTo>
                    <a:pt x="0" y="16"/>
                  </a:lnTo>
                  <a:close/>
                </a:path>
              </a:pathLst>
            </a:custGeom>
            <a:noFill/>
            <a:ln w="0">
              <a:solidFill>
                <a:srgbClr val="AAAA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31" name="Oval 81"/>
            <p:cNvSpPr>
              <a:spLocks noChangeArrowheads="1"/>
            </p:cNvSpPr>
            <p:nvPr/>
          </p:nvSpPr>
          <p:spPr bwMode="auto">
            <a:xfrm>
              <a:off x="5861214" y="5260578"/>
              <a:ext cx="44450" cy="44450"/>
            </a:xfrm>
            <a:prstGeom prst="ellipse">
              <a:avLst/>
            </a:prstGeom>
            <a:solidFill>
              <a:srgbClr val="0000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32" name="Freeform 82"/>
            <p:cNvSpPr>
              <a:spLocks/>
            </p:cNvSpPr>
            <p:nvPr/>
          </p:nvSpPr>
          <p:spPr bwMode="auto">
            <a:xfrm>
              <a:off x="5842164" y="5228828"/>
              <a:ext cx="76200" cy="101600"/>
            </a:xfrm>
            <a:custGeom>
              <a:avLst/>
              <a:gdLst>
                <a:gd name="T0" fmla="*/ 0 w 48"/>
                <a:gd name="T1" fmla="*/ 16 h 64"/>
                <a:gd name="T2" fmla="*/ 16 w 48"/>
                <a:gd name="T3" fmla="*/ 16 h 64"/>
                <a:gd name="T4" fmla="*/ 24 w 48"/>
                <a:gd name="T5" fmla="*/ 0 h 64"/>
                <a:gd name="T6" fmla="*/ 32 w 48"/>
                <a:gd name="T7" fmla="*/ 16 h 64"/>
                <a:gd name="T8" fmla="*/ 48 w 48"/>
                <a:gd name="T9" fmla="*/ 16 h 64"/>
                <a:gd name="T10" fmla="*/ 40 w 48"/>
                <a:gd name="T11" fmla="*/ 32 h 64"/>
                <a:gd name="T12" fmla="*/ 48 w 48"/>
                <a:gd name="T13" fmla="*/ 48 h 64"/>
                <a:gd name="T14" fmla="*/ 32 w 48"/>
                <a:gd name="T15" fmla="*/ 48 h 64"/>
                <a:gd name="T16" fmla="*/ 24 w 48"/>
                <a:gd name="T17" fmla="*/ 64 h 64"/>
                <a:gd name="T18" fmla="*/ 16 w 48"/>
                <a:gd name="T19" fmla="*/ 48 h 64"/>
                <a:gd name="T20" fmla="*/ 0 w 48"/>
                <a:gd name="T21" fmla="*/ 48 h 64"/>
                <a:gd name="T22" fmla="*/ 8 w 48"/>
                <a:gd name="T23" fmla="*/ 32 h 64"/>
                <a:gd name="T24" fmla="*/ 0 w 48"/>
                <a:gd name="T25" fmla="*/ 1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 h="64">
                  <a:moveTo>
                    <a:pt x="0" y="16"/>
                  </a:moveTo>
                  <a:lnTo>
                    <a:pt x="16" y="16"/>
                  </a:lnTo>
                  <a:lnTo>
                    <a:pt x="24" y="0"/>
                  </a:lnTo>
                  <a:lnTo>
                    <a:pt x="32" y="16"/>
                  </a:lnTo>
                  <a:lnTo>
                    <a:pt x="48" y="16"/>
                  </a:lnTo>
                  <a:lnTo>
                    <a:pt x="40" y="32"/>
                  </a:lnTo>
                  <a:lnTo>
                    <a:pt x="48" y="48"/>
                  </a:lnTo>
                  <a:lnTo>
                    <a:pt x="32" y="48"/>
                  </a:lnTo>
                  <a:lnTo>
                    <a:pt x="24" y="64"/>
                  </a:lnTo>
                  <a:lnTo>
                    <a:pt x="16" y="48"/>
                  </a:lnTo>
                  <a:lnTo>
                    <a:pt x="0" y="48"/>
                  </a:lnTo>
                  <a:lnTo>
                    <a:pt x="8" y="32"/>
                  </a:lnTo>
                  <a:lnTo>
                    <a:pt x="0" y="16"/>
                  </a:lnTo>
                  <a:close/>
                </a:path>
              </a:pathLst>
            </a:custGeom>
            <a:noFill/>
            <a:ln w="0">
              <a:solidFill>
                <a:srgbClr val="0000AA"/>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33" name="Oval 83"/>
            <p:cNvSpPr>
              <a:spLocks noChangeArrowheads="1"/>
            </p:cNvSpPr>
            <p:nvPr/>
          </p:nvSpPr>
          <p:spPr bwMode="auto">
            <a:xfrm>
              <a:off x="5861214" y="5057378"/>
              <a:ext cx="44450" cy="44450"/>
            </a:xfrm>
            <a:prstGeom prst="ellipse">
              <a:avLst/>
            </a:prstGeom>
            <a:solidFill>
              <a:srgbClr val="0000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34" name="Freeform 84"/>
            <p:cNvSpPr>
              <a:spLocks/>
            </p:cNvSpPr>
            <p:nvPr/>
          </p:nvSpPr>
          <p:spPr bwMode="auto">
            <a:xfrm>
              <a:off x="5842164" y="5025628"/>
              <a:ext cx="76200" cy="101600"/>
            </a:xfrm>
            <a:custGeom>
              <a:avLst/>
              <a:gdLst>
                <a:gd name="T0" fmla="*/ 0 w 48"/>
                <a:gd name="T1" fmla="*/ 16 h 64"/>
                <a:gd name="T2" fmla="*/ 16 w 48"/>
                <a:gd name="T3" fmla="*/ 16 h 64"/>
                <a:gd name="T4" fmla="*/ 24 w 48"/>
                <a:gd name="T5" fmla="*/ 0 h 64"/>
                <a:gd name="T6" fmla="*/ 32 w 48"/>
                <a:gd name="T7" fmla="*/ 16 h 64"/>
                <a:gd name="T8" fmla="*/ 48 w 48"/>
                <a:gd name="T9" fmla="*/ 16 h 64"/>
                <a:gd name="T10" fmla="*/ 40 w 48"/>
                <a:gd name="T11" fmla="*/ 32 h 64"/>
                <a:gd name="T12" fmla="*/ 48 w 48"/>
                <a:gd name="T13" fmla="*/ 48 h 64"/>
                <a:gd name="T14" fmla="*/ 32 w 48"/>
                <a:gd name="T15" fmla="*/ 48 h 64"/>
                <a:gd name="T16" fmla="*/ 24 w 48"/>
                <a:gd name="T17" fmla="*/ 64 h 64"/>
                <a:gd name="T18" fmla="*/ 16 w 48"/>
                <a:gd name="T19" fmla="*/ 48 h 64"/>
                <a:gd name="T20" fmla="*/ 0 w 48"/>
                <a:gd name="T21" fmla="*/ 48 h 64"/>
                <a:gd name="T22" fmla="*/ 8 w 48"/>
                <a:gd name="T23" fmla="*/ 32 h 64"/>
                <a:gd name="T24" fmla="*/ 0 w 48"/>
                <a:gd name="T25" fmla="*/ 1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 h="64">
                  <a:moveTo>
                    <a:pt x="0" y="16"/>
                  </a:moveTo>
                  <a:lnTo>
                    <a:pt x="16" y="16"/>
                  </a:lnTo>
                  <a:lnTo>
                    <a:pt x="24" y="0"/>
                  </a:lnTo>
                  <a:lnTo>
                    <a:pt x="32" y="16"/>
                  </a:lnTo>
                  <a:lnTo>
                    <a:pt x="48" y="16"/>
                  </a:lnTo>
                  <a:lnTo>
                    <a:pt x="40" y="32"/>
                  </a:lnTo>
                  <a:lnTo>
                    <a:pt x="48" y="48"/>
                  </a:lnTo>
                  <a:lnTo>
                    <a:pt x="32" y="48"/>
                  </a:lnTo>
                  <a:lnTo>
                    <a:pt x="24" y="64"/>
                  </a:lnTo>
                  <a:lnTo>
                    <a:pt x="16" y="48"/>
                  </a:lnTo>
                  <a:lnTo>
                    <a:pt x="0" y="48"/>
                  </a:lnTo>
                  <a:lnTo>
                    <a:pt x="8" y="32"/>
                  </a:lnTo>
                  <a:lnTo>
                    <a:pt x="0" y="16"/>
                  </a:lnTo>
                  <a:close/>
                </a:path>
              </a:pathLst>
            </a:custGeom>
            <a:noFill/>
            <a:ln w="0">
              <a:solidFill>
                <a:srgbClr val="0000AA"/>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35" name="Oval 85"/>
            <p:cNvSpPr>
              <a:spLocks noChangeArrowheads="1"/>
            </p:cNvSpPr>
            <p:nvPr/>
          </p:nvSpPr>
          <p:spPr bwMode="auto">
            <a:xfrm>
              <a:off x="5861214" y="4860528"/>
              <a:ext cx="44450" cy="44450"/>
            </a:xfrm>
            <a:prstGeom prst="ellipse">
              <a:avLst/>
            </a:prstGeom>
            <a:solidFill>
              <a:srgbClr val="00F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36" name="Freeform 86"/>
            <p:cNvSpPr>
              <a:spLocks/>
            </p:cNvSpPr>
            <p:nvPr/>
          </p:nvSpPr>
          <p:spPr bwMode="auto">
            <a:xfrm>
              <a:off x="5842164" y="4828778"/>
              <a:ext cx="76200" cy="101600"/>
            </a:xfrm>
            <a:custGeom>
              <a:avLst/>
              <a:gdLst>
                <a:gd name="T0" fmla="*/ 0 w 48"/>
                <a:gd name="T1" fmla="*/ 16 h 64"/>
                <a:gd name="T2" fmla="*/ 16 w 48"/>
                <a:gd name="T3" fmla="*/ 16 h 64"/>
                <a:gd name="T4" fmla="*/ 24 w 48"/>
                <a:gd name="T5" fmla="*/ 0 h 64"/>
                <a:gd name="T6" fmla="*/ 32 w 48"/>
                <a:gd name="T7" fmla="*/ 16 h 64"/>
                <a:gd name="T8" fmla="*/ 48 w 48"/>
                <a:gd name="T9" fmla="*/ 16 h 64"/>
                <a:gd name="T10" fmla="*/ 40 w 48"/>
                <a:gd name="T11" fmla="*/ 32 h 64"/>
                <a:gd name="T12" fmla="*/ 48 w 48"/>
                <a:gd name="T13" fmla="*/ 48 h 64"/>
                <a:gd name="T14" fmla="*/ 32 w 48"/>
                <a:gd name="T15" fmla="*/ 48 h 64"/>
                <a:gd name="T16" fmla="*/ 24 w 48"/>
                <a:gd name="T17" fmla="*/ 64 h 64"/>
                <a:gd name="T18" fmla="*/ 16 w 48"/>
                <a:gd name="T19" fmla="*/ 48 h 64"/>
                <a:gd name="T20" fmla="*/ 0 w 48"/>
                <a:gd name="T21" fmla="*/ 48 h 64"/>
                <a:gd name="T22" fmla="*/ 8 w 48"/>
                <a:gd name="T23" fmla="*/ 32 h 64"/>
                <a:gd name="T24" fmla="*/ 0 w 48"/>
                <a:gd name="T25" fmla="*/ 1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 h="64">
                  <a:moveTo>
                    <a:pt x="0" y="16"/>
                  </a:moveTo>
                  <a:lnTo>
                    <a:pt x="16" y="16"/>
                  </a:lnTo>
                  <a:lnTo>
                    <a:pt x="24" y="0"/>
                  </a:lnTo>
                  <a:lnTo>
                    <a:pt x="32" y="16"/>
                  </a:lnTo>
                  <a:lnTo>
                    <a:pt x="48" y="16"/>
                  </a:lnTo>
                  <a:lnTo>
                    <a:pt x="40" y="32"/>
                  </a:lnTo>
                  <a:lnTo>
                    <a:pt x="48" y="48"/>
                  </a:lnTo>
                  <a:lnTo>
                    <a:pt x="32" y="48"/>
                  </a:lnTo>
                  <a:lnTo>
                    <a:pt x="24" y="64"/>
                  </a:lnTo>
                  <a:lnTo>
                    <a:pt x="16" y="48"/>
                  </a:lnTo>
                  <a:lnTo>
                    <a:pt x="0" y="48"/>
                  </a:lnTo>
                  <a:lnTo>
                    <a:pt x="8" y="32"/>
                  </a:lnTo>
                  <a:lnTo>
                    <a:pt x="0" y="16"/>
                  </a:lnTo>
                  <a:close/>
                </a:path>
              </a:pathLst>
            </a:custGeom>
            <a:noFill/>
            <a:ln w="0">
              <a:solidFill>
                <a:srgbClr val="00AA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sp>
        <p:nvSpPr>
          <p:cNvPr id="1060" name="Rectangle 175"/>
          <p:cNvSpPr>
            <a:spLocks noChangeArrowheads="1"/>
          </p:cNvSpPr>
          <p:nvPr/>
        </p:nvSpPr>
        <p:spPr bwMode="auto">
          <a:xfrm>
            <a:off x="4153265" y="335015"/>
            <a:ext cx="1448049" cy="4924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dirty="0" smtClean="0">
                <a:ln>
                  <a:noFill/>
                </a:ln>
                <a:solidFill>
                  <a:srgbClr val="990033"/>
                </a:solidFill>
                <a:effectLst/>
                <a:latin typeface="Arial Narrow" pitchFamily="34" charset="0"/>
                <a:cs typeface="Arial" pitchFamily="34" charset="0"/>
              </a:rPr>
              <a:t>Morphogenesis</a:t>
            </a:r>
            <a:endParaRPr kumimoji="0" lang="en-US" altLang="en-US" sz="3200" b="0" i="0" u="none" strike="noStrike" cap="none" normalizeH="0" baseline="0" dirty="0" smtClean="0">
              <a:ln>
                <a:noFill/>
              </a:ln>
              <a:solidFill>
                <a:srgbClr val="990033"/>
              </a:solidFill>
              <a:effectLst/>
              <a:cs typeface="Arial" pitchFamily="34" charset="0"/>
            </a:endParaRPr>
          </a:p>
        </p:txBody>
      </p:sp>
      <p:pic>
        <p:nvPicPr>
          <p:cNvPr id="1061" name="Picture 1060"/>
          <p:cNvPicPr>
            <a:picLocks noChangeAspect="1"/>
          </p:cNvPicPr>
          <p:nvPr/>
        </p:nvPicPr>
        <p:blipFill>
          <a:blip r:embed="rId6" cstate="print"/>
          <a:stretch>
            <a:fillRect/>
          </a:stretch>
        </p:blipFill>
        <p:spPr>
          <a:xfrm>
            <a:off x="255894" y="309400"/>
            <a:ext cx="621422" cy="89214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xmlns="" val="282403147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mute="1">
                <p:cTn id="7" repeatCount="indefinite" fill="remove" display="0">
                  <p:stCondLst>
                    <p:cond delay="indefinite"/>
                  </p:stCondLst>
                  <p:endCondLst>
                    <p:cond evt="onPrev" delay="0">
                      <p:tgtEl>
                        <p:sldTgt/>
                      </p:tgtEl>
                    </p:cond>
                  </p:endCondLst>
                </p:cTn>
                <p:tgtEl>
                  <p:spTgt spid="8"/>
                </p:tgtEl>
              </p:cMediaNode>
            </p:video>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6237"/>
          <p:cNvGrpSpPr/>
          <p:nvPr/>
        </p:nvGrpSpPr>
        <p:grpSpPr>
          <a:xfrm>
            <a:off x="2380348" y="887307"/>
            <a:ext cx="4748368" cy="4254487"/>
            <a:chOff x="764955" y="1103330"/>
            <a:chExt cx="4383109" cy="4254487"/>
          </a:xfrm>
        </p:grpSpPr>
        <p:graphicFrame>
          <p:nvGraphicFramePr>
            <p:cNvPr id="22530" name="Object 2"/>
            <p:cNvGraphicFramePr>
              <a:graphicFrameLocks noChangeAspect="1"/>
            </p:cNvGraphicFramePr>
            <p:nvPr>
              <p:extLst>
                <p:ext uri="{D42A27DB-BD31-4B8C-83A1-F6EECF244321}">
                  <p14:modId xmlns:p14="http://schemas.microsoft.com/office/powerpoint/2010/main" xmlns="" val="298459506"/>
                </p:ext>
              </p:extLst>
            </p:nvPr>
          </p:nvGraphicFramePr>
          <p:xfrm>
            <a:off x="1144360" y="3429000"/>
            <a:ext cx="546145" cy="200625"/>
          </p:xfrm>
          <a:graphic>
            <a:graphicData uri="http://schemas.openxmlformats.org/presentationml/2006/ole">
              <p:oleObj spid="_x0000_s427115" name="Equation" r:id="rId3" imgW="622030" imgH="228501" progId="Equation.DSMT4">
                <p:embed/>
              </p:oleObj>
            </a:graphicData>
          </a:graphic>
        </p:graphicFrame>
        <p:graphicFrame>
          <p:nvGraphicFramePr>
            <p:cNvPr id="22531" name="Object 3"/>
            <p:cNvGraphicFramePr>
              <a:graphicFrameLocks noChangeAspect="1"/>
            </p:cNvGraphicFramePr>
            <p:nvPr>
              <p:extLst>
                <p:ext uri="{D42A27DB-BD31-4B8C-83A1-F6EECF244321}">
                  <p14:modId xmlns:p14="http://schemas.microsoft.com/office/powerpoint/2010/main" xmlns="" val="295951329"/>
                </p:ext>
              </p:extLst>
            </p:nvPr>
          </p:nvGraphicFramePr>
          <p:xfrm>
            <a:off x="4175459" y="5157192"/>
            <a:ext cx="613020" cy="200625"/>
          </p:xfrm>
          <a:graphic>
            <a:graphicData uri="http://schemas.openxmlformats.org/presentationml/2006/ole">
              <p:oleObj spid="_x0000_s427116" name="Equation" r:id="rId4" imgW="698500" imgH="228600" progId="Equation.DSMT4">
                <p:embed/>
              </p:oleObj>
            </a:graphicData>
          </a:graphic>
        </p:graphicFrame>
        <p:graphicFrame>
          <p:nvGraphicFramePr>
            <p:cNvPr id="22532" name="Object 4"/>
            <p:cNvGraphicFramePr>
              <a:graphicFrameLocks noChangeAspect="1"/>
            </p:cNvGraphicFramePr>
            <p:nvPr>
              <p:extLst>
                <p:ext uri="{D42A27DB-BD31-4B8C-83A1-F6EECF244321}">
                  <p14:modId xmlns:p14="http://schemas.microsoft.com/office/powerpoint/2010/main" xmlns="" val="729822169"/>
                </p:ext>
              </p:extLst>
            </p:nvPr>
          </p:nvGraphicFramePr>
          <p:xfrm>
            <a:off x="2624500" y="5157192"/>
            <a:ext cx="624166" cy="200625"/>
          </p:xfrm>
          <a:graphic>
            <a:graphicData uri="http://schemas.openxmlformats.org/presentationml/2006/ole">
              <p:oleObj spid="_x0000_s427117" name="Equation" r:id="rId5" imgW="711200" imgH="228600" progId="Equation.DSMT4">
                <p:embed/>
              </p:oleObj>
            </a:graphicData>
          </a:graphic>
        </p:graphicFrame>
        <p:graphicFrame>
          <p:nvGraphicFramePr>
            <p:cNvPr id="22533" name="Object 5"/>
            <p:cNvGraphicFramePr>
              <a:graphicFrameLocks noChangeAspect="1"/>
            </p:cNvGraphicFramePr>
            <p:nvPr>
              <p:extLst>
                <p:ext uri="{D42A27DB-BD31-4B8C-83A1-F6EECF244321}">
                  <p14:modId xmlns:p14="http://schemas.microsoft.com/office/powerpoint/2010/main" xmlns="" val="655585857"/>
                </p:ext>
              </p:extLst>
            </p:nvPr>
          </p:nvGraphicFramePr>
          <p:xfrm>
            <a:off x="1154423" y="5157192"/>
            <a:ext cx="534988" cy="200025"/>
          </p:xfrm>
          <a:graphic>
            <a:graphicData uri="http://schemas.openxmlformats.org/presentationml/2006/ole">
              <p:oleObj spid="_x0000_s427118" name="Equation" r:id="rId6" imgW="609600" imgH="228600" progId="Equation.DSMT4">
                <p:embed/>
              </p:oleObj>
            </a:graphicData>
          </a:graphic>
        </p:graphicFrame>
        <p:graphicFrame>
          <p:nvGraphicFramePr>
            <p:cNvPr id="1056" name="Object 1055"/>
            <p:cNvGraphicFramePr>
              <a:graphicFrameLocks noChangeAspect="1"/>
            </p:cNvGraphicFramePr>
            <p:nvPr>
              <p:extLst>
                <p:ext uri="{D42A27DB-BD31-4B8C-83A1-F6EECF244321}">
                  <p14:modId xmlns:p14="http://schemas.microsoft.com/office/powerpoint/2010/main" xmlns="" val="383048695"/>
                </p:ext>
              </p:extLst>
            </p:nvPr>
          </p:nvGraphicFramePr>
          <p:xfrm>
            <a:off x="4198323" y="3429000"/>
            <a:ext cx="601875" cy="200625"/>
          </p:xfrm>
          <a:graphic>
            <a:graphicData uri="http://schemas.openxmlformats.org/presentationml/2006/ole">
              <p:oleObj spid="_x0000_s427119" name="Equation" r:id="rId7" imgW="685800" imgH="228600" progId="Equation.DSMT4">
                <p:embed/>
              </p:oleObj>
            </a:graphicData>
          </a:graphic>
        </p:graphicFrame>
        <p:sp>
          <p:nvSpPr>
            <p:cNvPr id="1233" name="Rectangle 175"/>
            <p:cNvSpPr>
              <a:spLocks noChangeArrowheads="1"/>
            </p:cNvSpPr>
            <p:nvPr/>
          </p:nvSpPr>
          <p:spPr bwMode="auto">
            <a:xfrm>
              <a:off x="2272940" y="1103330"/>
              <a:ext cx="1497451" cy="4924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dirty="0" smtClean="0">
                  <a:ln>
                    <a:noFill/>
                  </a:ln>
                  <a:solidFill>
                    <a:srgbClr val="990033"/>
                  </a:solidFill>
                  <a:effectLst/>
                  <a:latin typeface="Arial Narrow" pitchFamily="34" charset="0"/>
                  <a:cs typeface="Arial" pitchFamily="34" charset="0"/>
                </a:rPr>
                <a:t>Dysmorphogenesis</a:t>
              </a:r>
              <a:endParaRPr kumimoji="0" lang="en-US" altLang="en-US" sz="3200" b="0" i="0" u="none" strike="noStrike" cap="none" normalizeH="0" baseline="0" dirty="0" smtClean="0">
                <a:ln>
                  <a:noFill/>
                </a:ln>
                <a:solidFill>
                  <a:srgbClr val="990033"/>
                </a:solidFill>
                <a:effectLst/>
                <a:cs typeface="Arial" pitchFamily="34" charset="0"/>
              </a:endParaRPr>
            </a:p>
          </p:txBody>
        </p:sp>
        <p:grpSp>
          <p:nvGrpSpPr>
            <p:cNvPr id="3" name="Group 31027"/>
            <p:cNvGrpSpPr/>
            <p:nvPr/>
          </p:nvGrpSpPr>
          <p:grpSpPr>
            <a:xfrm>
              <a:off x="3841551" y="2076428"/>
              <a:ext cx="1306513" cy="1306513"/>
              <a:chOff x="3140076" y="1552575"/>
              <a:chExt cx="1306513" cy="1306513"/>
            </a:xfrm>
          </p:grpSpPr>
          <p:sp>
            <p:nvSpPr>
              <p:cNvPr id="30809" name="Rectangle 398"/>
              <p:cNvSpPr>
                <a:spLocks noChangeArrowheads="1"/>
              </p:cNvSpPr>
              <p:nvPr/>
            </p:nvSpPr>
            <p:spPr bwMode="auto">
              <a:xfrm>
                <a:off x="3140076" y="1552575"/>
                <a:ext cx="1306513" cy="1306513"/>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810" name="Rectangle 399"/>
              <p:cNvSpPr>
                <a:spLocks noChangeArrowheads="1"/>
              </p:cNvSpPr>
              <p:nvPr/>
            </p:nvSpPr>
            <p:spPr bwMode="auto">
              <a:xfrm>
                <a:off x="3140076" y="1552575"/>
                <a:ext cx="1306513" cy="1306513"/>
              </a:xfrm>
              <a:prstGeom prst="rect">
                <a:avLst/>
              </a:prstGeom>
              <a:noFill/>
              <a:ln w="0">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8" name="Oval 431"/>
              <p:cNvSpPr>
                <a:spLocks noChangeArrowheads="1"/>
              </p:cNvSpPr>
              <p:nvPr/>
            </p:nvSpPr>
            <p:spPr bwMode="auto">
              <a:xfrm>
                <a:off x="3770313" y="2198688"/>
                <a:ext cx="25400" cy="25400"/>
              </a:xfrm>
              <a:prstGeom prst="ellipse">
                <a:avLst/>
              </a:prstGeom>
              <a:solidFill>
                <a:srgbClr val="A5653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9" name="Oval 432"/>
              <p:cNvSpPr>
                <a:spLocks noChangeArrowheads="1"/>
              </p:cNvSpPr>
              <p:nvPr/>
            </p:nvSpPr>
            <p:spPr bwMode="auto">
              <a:xfrm>
                <a:off x="3770313" y="2217738"/>
                <a:ext cx="25400" cy="25400"/>
              </a:xfrm>
              <a:prstGeom prst="ellipse">
                <a:avLst/>
              </a:prstGeom>
              <a:solidFill>
                <a:srgbClr val="AC5F3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2" name="Oval 433"/>
              <p:cNvSpPr>
                <a:spLocks noChangeArrowheads="1"/>
              </p:cNvSpPr>
              <p:nvPr/>
            </p:nvSpPr>
            <p:spPr bwMode="auto">
              <a:xfrm>
                <a:off x="3781426" y="2187575"/>
                <a:ext cx="25400" cy="25400"/>
              </a:xfrm>
              <a:prstGeom prst="ellipse">
                <a:avLst/>
              </a:prstGeom>
              <a:solidFill>
                <a:srgbClr val="A3653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26" name="Oval 434"/>
              <p:cNvSpPr>
                <a:spLocks noChangeArrowheads="1"/>
              </p:cNvSpPr>
              <p:nvPr/>
            </p:nvSpPr>
            <p:spPr bwMode="auto">
              <a:xfrm>
                <a:off x="3781426" y="2208213"/>
                <a:ext cx="25400" cy="25400"/>
              </a:xfrm>
              <a:prstGeom prst="ellipse">
                <a:avLst/>
              </a:prstGeom>
              <a:solidFill>
                <a:srgbClr val="A5593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27" name="Oval 435"/>
              <p:cNvSpPr>
                <a:spLocks noChangeArrowheads="1"/>
              </p:cNvSpPr>
              <p:nvPr/>
            </p:nvSpPr>
            <p:spPr bwMode="auto">
              <a:xfrm>
                <a:off x="3776663" y="2182813"/>
                <a:ext cx="25400" cy="25400"/>
              </a:xfrm>
              <a:prstGeom prst="ellipse">
                <a:avLst/>
              </a:prstGeom>
              <a:solidFill>
                <a:srgbClr val="9E664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31" name="Oval 436"/>
              <p:cNvSpPr>
                <a:spLocks noChangeArrowheads="1"/>
              </p:cNvSpPr>
              <p:nvPr/>
            </p:nvSpPr>
            <p:spPr bwMode="auto">
              <a:xfrm>
                <a:off x="3781426" y="2187575"/>
                <a:ext cx="25400" cy="25400"/>
              </a:xfrm>
              <a:prstGeom prst="ellipse">
                <a:avLst/>
              </a:prstGeom>
              <a:solidFill>
                <a:srgbClr val="9D603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32" name="Oval 437"/>
              <p:cNvSpPr>
                <a:spLocks noChangeArrowheads="1"/>
              </p:cNvSpPr>
              <p:nvPr/>
            </p:nvSpPr>
            <p:spPr bwMode="auto">
              <a:xfrm>
                <a:off x="3776663" y="2192338"/>
                <a:ext cx="25400" cy="25400"/>
              </a:xfrm>
              <a:prstGeom prst="ellipse">
                <a:avLst/>
              </a:prstGeom>
              <a:solidFill>
                <a:srgbClr val="9F603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37" name="Oval 438"/>
              <p:cNvSpPr>
                <a:spLocks noChangeArrowheads="1"/>
              </p:cNvSpPr>
              <p:nvPr/>
            </p:nvSpPr>
            <p:spPr bwMode="auto">
              <a:xfrm>
                <a:off x="3776663" y="2178050"/>
                <a:ext cx="25400" cy="25400"/>
              </a:xfrm>
              <a:prstGeom prst="ellipse">
                <a:avLst/>
              </a:prstGeom>
              <a:solidFill>
                <a:srgbClr val="9A634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38" name="Oval 439"/>
              <p:cNvSpPr>
                <a:spLocks noChangeArrowheads="1"/>
              </p:cNvSpPr>
              <p:nvPr/>
            </p:nvSpPr>
            <p:spPr bwMode="auto">
              <a:xfrm>
                <a:off x="3765551" y="2203450"/>
                <a:ext cx="25400" cy="25400"/>
              </a:xfrm>
              <a:prstGeom prst="ellipse">
                <a:avLst/>
              </a:prstGeom>
              <a:solidFill>
                <a:srgbClr val="A65F3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39" name="Oval 440"/>
              <p:cNvSpPr>
                <a:spLocks noChangeArrowheads="1"/>
              </p:cNvSpPr>
              <p:nvPr/>
            </p:nvSpPr>
            <p:spPr bwMode="auto">
              <a:xfrm>
                <a:off x="3765551" y="2217738"/>
                <a:ext cx="25400" cy="25400"/>
              </a:xfrm>
              <a:prstGeom prst="ellipse">
                <a:avLst/>
              </a:prstGeom>
              <a:solidFill>
                <a:srgbClr val="B0583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40" name="Oval 441"/>
              <p:cNvSpPr>
                <a:spLocks noChangeArrowheads="1"/>
              </p:cNvSpPr>
              <p:nvPr/>
            </p:nvSpPr>
            <p:spPr bwMode="auto">
              <a:xfrm>
                <a:off x="3786188" y="2192338"/>
                <a:ext cx="25400" cy="25400"/>
              </a:xfrm>
              <a:prstGeom prst="ellipse">
                <a:avLst/>
              </a:prstGeom>
              <a:solidFill>
                <a:srgbClr val="9F623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41" name="Oval 442"/>
              <p:cNvSpPr>
                <a:spLocks noChangeArrowheads="1"/>
              </p:cNvSpPr>
              <p:nvPr/>
            </p:nvSpPr>
            <p:spPr bwMode="auto">
              <a:xfrm>
                <a:off x="3786188" y="2208213"/>
                <a:ext cx="25400" cy="25400"/>
              </a:xfrm>
              <a:prstGeom prst="ellipse">
                <a:avLst/>
              </a:prstGeom>
              <a:solidFill>
                <a:srgbClr val="A8563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42" name="Oval 443"/>
              <p:cNvSpPr>
                <a:spLocks noChangeArrowheads="1"/>
              </p:cNvSpPr>
              <p:nvPr/>
            </p:nvSpPr>
            <p:spPr bwMode="auto">
              <a:xfrm>
                <a:off x="3770313" y="2178050"/>
                <a:ext cx="25400" cy="25400"/>
              </a:xfrm>
              <a:prstGeom prst="ellipse">
                <a:avLst/>
              </a:prstGeom>
              <a:solidFill>
                <a:srgbClr val="94644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43" name="Oval 444"/>
              <p:cNvSpPr>
                <a:spLocks noChangeArrowheads="1"/>
              </p:cNvSpPr>
              <p:nvPr/>
            </p:nvSpPr>
            <p:spPr bwMode="auto">
              <a:xfrm>
                <a:off x="3790951" y="2187575"/>
                <a:ext cx="25400" cy="25400"/>
              </a:xfrm>
              <a:prstGeom prst="ellipse">
                <a:avLst/>
              </a:prstGeom>
              <a:solidFill>
                <a:srgbClr val="975F4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44" name="Oval 445"/>
              <p:cNvSpPr>
                <a:spLocks noChangeArrowheads="1"/>
              </p:cNvSpPr>
              <p:nvPr/>
            </p:nvSpPr>
            <p:spPr bwMode="auto">
              <a:xfrm>
                <a:off x="3770313" y="2192338"/>
                <a:ext cx="25400" cy="25400"/>
              </a:xfrm>
              <a:prstGeom prst="ellipse">
                <a:avLst/>
              </a:prstGeom>
              <a:solidFill>
                <a:srgbClr val="9B5E3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45" name="Oval 446"/>
              <p:cNvSpPr>
                <a:spLocks noChangeArrowheads="1"/>
              </p:cNvSpPr>
              <p:nvPr/>
            </p:nvSpPr>
            <p:spPr bwMode="auto">
              <a:xfrm>
                <a:off x="3781426" y="2173288"/>
                <a:ext cx="25400" cy="25400"/>
              </a:xfrm>
              <a:prstGeom prst="ellipse">
                <a:avLst/>
              </a:prstGeom>
              <a:solidFill>
                <a:srgbClr val="8D654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46" name="Oval 447"/>
              <p:cNvSpPr>
                <a:spLocks noChangeArrowheads="1"/>
              </p:cNvSpPr>
              <p:nvPr/>
            </p:nvSpPr>
            <p:spPr bwMode="auto">
              <a:xfrm>
                <a:off x="3740151" y="2217738"/>
                <a:ext cx="25400" cy="25400"/>
              </a:xfrm>
              <a:prstGeom prst="ellipse">
                <a:avLst/>
              </a:prstGeom>
              <a:solidFill>
                <a:srgbClr val="AF563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47" name="Oval 448"/>
              <p:cNvSpPr>
                <a:spLocks noChangeArrowheads="1"/>
              </p:cNvSpPr>
              <p:nvPr/>
            </p:nvSpPr>
            <p:spPr bwMode="auto">
              <a:xfrm>
                <a:off x="3756026" y="2243138"/>
                <a:ext cx="25400" cy="25400"/>
              </a:xfrm>
              <a:prstGeom prst="ellipse">
                <a:avLst/>
              </a:prstGeom>
              <a:solidFill>
                <a:srgbClr val="C24B2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48" name="Oval 449"/>
              <p:cNvSpPr>
                <a:spLocks noChangeArrowheads="1"/>
              </p:cNvSpPr>
              <p:nvPr/>
            </p:nvSpPr>
            <p:spPr bwMode="auto">
              <a:xfrm>
                <a:off x="3806826" y="2198688"/>
                <a:ext cx="25400" cy="25400"/>
              </a:xfrm>
              <a:prstGeom prst="ellipse">
                <a:avLst/>
              </a:prstGeom>
              <a:solidFill>
                <a:srgbClr val="9F5F3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49" name="Oval 450"/>
              <p:cNvSpPr>
                <a:spLocks noChangeArrowheads="1"/>
              </p:cNvSpPr>
              <p:nvPr/>
            </p:nvSpPr>
            <p:spPr bwMode="auto">
              <a:xfrm>
                <a:off x="3806826" y="2228850"/>
                <a:ext cx="25400" cy="25400"/>
              </a:xfrm>
              <a:prstGeom prst="ellipse">
                <a:avLst/>
              </a:prstGeom>
              <a:solidFill>
                <a:srgbClr val="B74E3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50" name="Oval 451"/>
              <p:cNvSpPr>
                <a:spLocks noChangeArrowheads="1"/>
              </p:cNvSpPr>
              <p:nvPr/>
            </p:nvSpPr>
            <p:spPr bwMode="auto">
              <a:xfrm>
                <a:off x="3765551" y="2157413"/>
                <a:ext cx="25400" cy="25400"/>
              </a:xfrm>
              <a:prstGeom prst="ellipse">
                <a:avLst/>
              </a:prstGeom>
              <a:solidFill>
                <a:srgbClr val="81675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51" name="Oval 452"/>
              <p:cNvSpPr>
                <a:spLocks noChangeArrowheads="1"/>
              </p:cNvSpPr>
              <p:nvPr/>
            </p:nvSpPr>
            <p:spPr bwMode="auto">
              <a:xfrm>
                <a:off x="3816351" y="2173288"/>
                <a:ext cx="25400" cy="25400"/>
              </a:xfrm>
              <a:prstGeom prst="ellipse">
                <a:avLst/>
              </a:prstGeom>
              <a:solidFill>
                <a:srgbClr val="8D624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52" name="Oval 453"/>
              <p:cNvSpPr>
                <a:spLocks noChangeArrowheads="1"/>
              </p:cNvSpPr>
              <p:nvPr/>
            </p:nvSpPr>
            <p:spPr bwMode="auto">
              <a:xfrm>
                <a:off x="3756026" y="2187575"/>
                <a:ext cx="25400" cy="25400"/>
              </a:xfrm>
              <a:prstGeom prst="ellipse">
                <a:avLst/>
              </a:prstGeom>
              <a:solidFill>
                <a:srgbClr val="985E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53" name="Oval 454"/>
              <p:cNvSpPr>
                <a:spLocks noChangeArrowheads="1"/>
              </p:cNvSpPr>
              <p:nvPr/>
            </p:nvSpPr>
            <p:spPr bwMode="auto">
              <a:xfrm>
                <a:off x="3781426" y="2136775"/>
                <a:ext cx="25400" cy="25400"/>
              </a:xfrm>
              <a:prstGeom prst="ellipse">
                <a:avLst/>
              </a:prstGeom>
              <a:solidFill>
                <a:srgbClr val="70704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54" name="Oval 455"/>
              <p:cNvSpPr>
                <a:spLocks noChangeArrowheads="1"/>
              </p:cNvSpPr>
              <p:nvPr/>
            </p:nvSpPr>
            <p:spPr bwMode="auto">
              <a:xfrm>
                <a:off x="3709988" y="2228850"/>
                <a:ext cx="25400" cy="25400"/>
              </a:xfrm>
              <a:prstGeom prst="ellipse">
                <a:avLst/>
              </a:prstGeom>
              <a:solidFill>
                <a:srgbClr val="BB4E2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99" name="Oval 456"/>
              <p:cNvSpPr>
                <a:spLocks noChangeArrowheads="1"/>
              </p:cNvSpPr>
              <p:nvPr/>
            </p:nvSpPr>
            <p:spPr bwMode="auto">
              <a:xfrm>
                <a:off x="3744913" y="2259013"/>
                <a:ext cx="25400" cy="25400"/>
              </a:xfrm>
              <a:prstGeom prst="ellipse">
                <a:avLst/>
              </a:prstGeom>
              <a:solidFill>
                <a:srgbClr val="CC412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00" name="Oval 457"/>
              <p:cNvSpPr>
                <a:spLocks noChangeArrowheads="1"/>
              </p:cNvSpPr>
              <p:nvPr/>
            </p:nvSpPr>
            <p:spPr bwMode="auto">
              <a:xfrm>
                <a:off x="3827463" y="2208213"/>
                <a:ext cx="25400" cy="25400"/>
              </a:xfrm>
              <a:prstGeom prst="ellipse">
                <a:avLst/>
              </a:prstGeom>
              <a:solidFill>
                <a:srgbClr val="A65B3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03" name="Oval 458"/>
              <p:cNvSpPr>
                <a:spLocks noChangeArrowheads="1"/>
              </p:cNvSpPr>
              <p:nvPr/>
            </p:nvSpPr>
            <p:spPr bwMode="auto">
              <a:xfrm>
                <a:off x="3827463" y="2249488"/>
                <a:ext cx="25400" cy="25400"/>
              </a:xfrm>
              <a:prstGeom prst="ellipse">
                <a:avLst/>
              </a:prstGeom>
              <a:solidFill>
                <a:srgbClr val="C2462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04" name="Oval 459"/>
              <p:cNvSpPr>
                <a:spLocks noChangeArrowheads="1"/>
              </p:cNvSpPr>
              <p:nvPr/>
            </p:nvSpPr>
            <p:spPr bwMode="auto">
              <a:xfrm>
                <a:off x="3756026" y="2136775"/>
                <a:ext cx="25400" cy="25400"/>
              </a:xfrm>
              <a:prstGeom prst="ellipse">
                <a:avLst/>
              </a:prstGeom>
              <a:solidFill>
                <a:srgbClr val="6D695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05" name="Oval 460"/>
              <p:cNvSpPr>
                <a:spLocks noChangeArrowheads="1"/>
              </p:cNvSpPr>
              <p:nvPr/>
            </p:nvSpPr>
            <p:spPr bwMode="auto">
              <a:xfrm>
                <a:off x="3832226" y="2166938"/>
                <a:ext cx="25400" cy="25400"/>
              </a:xfrm>
              <a:prstGeom prst="ellipse">
                <a:avLst/>
              </a:prstGeom>
              <a:solidFill>
                <a:srgbClr val="88634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06" name="Oval 461"/>
              <p:cNvSpPr>
                <a:spLocks noChangeArrowheads="1"/>
              </p:cNvSpPr>
              <p:nvPr/>
            </p:nvSpPr>
            <p:spPr bwMode="auto">
              <a:xfrm>
                <a:off x="3735388" y="2187575"/>
                <a:ext cx="25400" cy="25400"/>
              </a:xfrm>
              <a:prstGeom prst="ellipse">
                <a:avLst/>
              </a:prstGeom>
              <a:solidFill>
                <a:srgbClr val="985E4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07" name="Oval 462"/>
              <p:cNvSpPr>
                <a:spLocks noChangeArrowheads="1"/>
              </p:cNvSpPr>
              <p:nvPr/>
            </p:nvSpPr>
            <p:spPr bwMode="auto">
              <a:xfrm>
                <a:off x="3786188" y="2106613"/>
                <a:ext cx="25400" cy="25400"/>
              </a:xfrm>
              <a:prstGeom prst="ellipse">
                <a:avLst/>
              </a:prstGeom>
              <a:solidFill>
                <a:srgbClr val="53804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08" name="Oval 463"/>
              <p:cNvSpPr>
                <a:spLocks noChangeArrowheads="1"/>
              </p:cNvSpPr>
              <p:nvPr/>
            </p:nvSpPr>
            <p:spPr bwMode="auto">
              <a:xfrm>
                <a:off x="3679826" y="2243138"/>
                <a:ext cx="25400" cy="25400"/>
              </a:xfrm>
              <a:prstGeom prst="ellipse">
                <a:avLst/>
              </a:prstGeom>
              <a:solidFill>
                <a:srgbClr val="CC3D1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09" name="Oval 464"/>
              <p:cNvSpPr>
                <a:spLocks noChangeArrowheads="1"/>
              </p:cNvSpPr>
              <p:nvPr/>
            </p:nvSpPr>
            <p:spPr bwMode="auto">
              <a:xfrm>
                <a:off x="3740151" y="2279650"/>
                <a:ext cx="25400" cy="25400"/>
              </a:xfrm>
              <a:prstGeom prst="ellipse">
                <a:avLst/>
              </a:prstGeom>
              <a:solidFill>
                <a:srgbClr val="D4321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10" name="Oval 465"/>
              <p:cNvSpPr>
                <a:spLocks noChangeArrowheads="1"/>
              </p:cNvSpPr>
              <p:nvPr/>
            </p:nvSpPr>
            <p:spPr bwMode="auto">
              <a:xfrm>
                <a:off x="3852863" y="2217738"/>
                <a:ext cx="25400" cy="25400"/>
              </a:xfrm>
              <a:prstGeom prst="ellipse">
                <a:avLst/>
              </a:prstGeom>
              <a:solidFill>
                <a:srgbClr val="B3543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11" name="Oval 466"/>
              <p:cNvSpPr>
                <a:spLocks noChangeArrowheads="1"/>
              </p:cNvSpPr>
              <p:nvPr/>
            </p:nvSpPr>
            <p:spPr bwMode="auto">
              <a:xfrm>
                <a:off x="3846513" y="2263775"/>
                <a:ext cx="25400" cy="25400"/>
              </a:xfrm>
              <a:prstGeom prst="ellipse">
                <a:avLst/>
              </a:prstGeom>
              <a:solidFill>
                <a:srgbClr val="CF371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12" name="Oval 467"/>
              <p:cNvSpPr>
                <a:spLocks noChangeArrowheads="1"/>
              </p:cNvSpPr>
              <p:nvPr/>
            </p:nvSpPr>
            <p:spPr bwMode="auto">
              <a:xfrm>
                <a:off x="3760788" y="2116138"/>
                <a:ext cx="25400" cy="25400"/>
              </a:xfrm>
              <a:prstGeom prst="ellipse">
                <a:avLst/>
              </a:prstGeom>
              <a:solidFill>
                <a:srgbClr val="586F5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13" name="Oval 468"/>
              <p:cNvSpPr>
                <a:spLocks noChangeArrowheads="1"/>
              </p:cNvSpPr>
              <p:nvPr/>
            </p:nvSpPr>
            <p:spPr bwMode="auto">
              <a:xfrm>
                <a:off x="3836988" y="2162175"/>
                <a:ext cx="25400" cy="25400"/>
              </a:xfrm>
              <a:prstGeom prst="ellipse">
                <a:avLst/>
              </a:prstGeom>
              <a:solidFill>
                <a:srgbClr val="83654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14" name="Oval 469"/>
              <p:cNvSpPr>
                <a:spLocks noChangeArrowheads="1"/>
              </p:cNvSpPr>
              <p:nvPr/>
            </p:nvSpPr>
            <p:spPr bwMode="auto">
              <a:xfrm>
                <a:off x="3725863" y="2192338"/>
                <a:ext cx="25400" cy="25400"/>
              </a:xfrm>
              <a:prstGeom prst="ellipse">
                <a:avLst/>
              </a:prstGeom>
              <a:solidFill>
                <a:srgbClr val="9A5E4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15" name="Oval 470"/>
              <p:cNvSpPr>
                <a:spLocks noChangeArrowheads="1"/>
              </p:cNvSpPr>
              <p:nvPr/>
            </p:nvSpPr>
            <p:spPr bwMode="auto">
              <a:xfrm>
                <a:off x="3786188" y="2071688"/>
                <a:ext cx="25400" cy="25400"/>
              </a:xfrm>
              <a:prstGeom prst="ellipse">
                <a:avLst/>
              </a:prstGeom>
              <a:solidFill>
                <a:srgbClr val="3B984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16" name="Oval 471"/>
              <p:cNvSpPr>
                <a:spLocks noChangeArrowheads="1"/>
              </p:cNvSpPr>
              <p:nvPr/>
            </p:nvSpPr>
            <p:spPr bwMode="auto">
              <a:xfrm>
                <a:off x="3663951" y="2254250"/>
                <a:ext cx="25400" cy="25400"/>
              </a:xfrm>
              <a:prstGeom prst="ellipse">
                <a:avLst/>
              </a:prstGeom>
              <a:solidFill>
                <a:srgbClr val="D72B1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17" name="Oval 472"/>
              <p:cNvSpPr>
                <a:spLocks noChangeArrowheads="1"/>
              </p:cNvSpPr>
              <p:nvPr/>
            </p:nvSpPr>
            <p:spPr bwMode="auto">
              <a:xfrm>
                <a:off x="3740151" y="2289175"/>
                <a:ext cx="25400" cy="25400"/>
              </a:xfrm>
              <a:prstGeom prst="ellipse">
                <a:avLst/>
              </a:prstGeom>
              <a:solidFill>
                <a:srgbClr val="D62A1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18" name="Oval 473"/>
              <p:cNvSpPr>
                <a:spLocks noChangeArrowheads="1"/>
              </p:cNvSpPr>
              <p:nvPr/>
            </p:nvSpPr>
            <p:spPr bwMode="auto">
              <a:xfrm>
                <a:off x="3871913" y="2228850"/>
                <a:ext cx="25400" cy="25400"/>
              </a:xfrm>
              <a:prstGeom prst="ellipse">
                <a:avLst/>
              </a:prstGeom>
              <a:solidFill>
                <a:srgbClr val="C0492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19" name="Oval 474"/>
              <p:cNvSpPr>
                <a:spLocks noChangeArrowheads="1"/>
              </p:cNvSpPr>
              <p:nvPr/>
            </p:nvSpPr>
            <p:spPr bwMode="auto">
              <a:xfrm>
                <a:off x="3867151" y="2268538"/>
                <a:ext cx="25400" cy="25400"/>
              </a:xfrm>
              <a:prstGeom prst="ellipse">
                <a:avLst/>
              </a:prstGeom>
              <a:solidFill>
                <a:srgbClr val="D72A1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20" name="Oval 475"/>
              <p:cNvSpPr>
                <a:spLocks noChangeArrowheads="1"/>
              </p:cNvSpPr>
              <p:nvPr/>
            </p:nvSpPr>
            <p:spPr bwMode="auto">
              <a:xfrm>
                <a:off x="3765551" y="2106613"/>
                <a:ext cx="25400" cy="25400"/>
              </a:xfrm>
              <a:prstGeom prst="ellipse">
                <a:avLst/>
              </a:prstGeom>
              <a:solidFill>
                <a:srgbClr val="4A745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21" name="Oval 476"/>
              <p:cNvSpPr>
                <a:spLocks noChangeArrowheads="1"/>
              </p:cNvSpPr>
              <p:nvPr/>
            </p:nvSpPr>
            <p:spPr bwMode="auto">
              <a:xfrm>
                <a:off x="3832226" y="2162175"/>
                <a:ext cx="25400" cy="25400"/>
              </a:xfrm>
              <a:prstGeom prst="ellipse">
                <a:avLst/>
              </a:prstGeom>
              <a:solidFill>
                <a:srgbClr val="7F684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22" name="Oval 477"/>
              <p:cNvSpPr>
                <a:spLocks noChangeArrowheads="1"/>
              </p:cNvSpPr>
              <p:nvPr/>
            </p:nvSpPr>
            <p:spPr bwMode="auto">
              <a:xfrm>
                <a:off x="3719513" y="2198688"/>
                <a:ext cx="25400" cy="25400"/>
              </a:xfrm>
              <a:prstGeom prst="ellipse">
                <a:avLst/>
              </a:prstGeom>
              <a:solidFill>
                <a:srgbClr val="9E5E4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23" name="Oval 478"/>
              <p:cNvSpPr>
                <a:spLocks noChangeArrowheads="1"/>
              </p:cNvSpPr>
              <p:nvPr/>
            </p:nvSpPr>
            <p:spPr bwMode="auto">
              <a:xfrm>
                <a:off x="3781426" y="2051050"/>
                <a:ext cx="25400" cy="25400"/>
              </a:xfrm>
              <a:prstGeom prst="ellipse">
                <a:avLst/>
              </a:prstGeom>
              <a:solidFill>
                <a:srgbClr val="2CAB3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24" name="Oval 479"/>
              <p:cNvSpPr>
                <a:spLocks noChangeArrowheads="1"/>
              </p:cNvSpPr>
              <p:nvPr/>
            </p:nvSpPr>
            <p:spPr bwMode="auto">
              <a:xfrm>
                <a:off x="3654426" y="2263775"/>
                <a:ext cx="25400" cy="25400"/>
              </a:xfrm>
              <a:prstGeom prst="ellipse">
                <a:avLst/>
              </a:prstGeom>
              <a:solidFill>
                <a:srgbClr val="DD1F1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25" name="Oval 480"/>
              <p:cNvSpPr>
                <a:spLocks noChangeArrowheads="1"/>
              </p:cNvSpPr>
              <p:nvPr/>
            </p:nvSpPr>
            <p:spPr bwMode="auto">
              <a:xfrm>
                <a:off x="3744913" y="2300288"/>
                <a:ext cx="25400" cy="25400"/>
              </a:xfrm>
              <a:prstGeom prst="ellipse">
                <a:avLst/>
              </a:prstGeom>
              <a:solidFill>
                <a:srgbClr val="D8231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26" name="Oval 481"/>
              <p:cNvSpPr>
                <a:spLocks noChangeArrowheads="1"/>
              </p:cNvSpPr>
              <p:nvPr/>
            </p:nvSpPr>
            <p:spPr bwMode="auto">
              <a:xfrm>
                <a:off x="3887788" y="2238375"/>
                <a:ext cx="25400" cy="25400"/>
              </a:xfrm>
              <a:prstGeom prst="ellipse">
                <a:avLst/>
              </a:prstGeom>
              <a:solidFill>
                <a:srgbClr val="C83C2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27" name="Oval 482"/>
              <p:cNvSpPr>
                <a:spLocks noChangeArrowheads="1"/>
              </p:cNvSpPr>
              <p:nvPr/>
            </p:nvSpPr>
            <p:spPr bwMode="auto">
              <a:xfrm>
                <a:off x="3887788" y="2274888"/>
                <a:ext cx="25400" cy="25400"/>
              </a:xfrm>
              <a:prstGeom prst="ellipse">
                <a:avLst/>
              </a:prstGeom>
              <a:solidFill>
                <a:srgbClr val="DD1D0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28" name="Oval 483"/>
              <p:cNvSpPr>
                <a:spLocks noChangeArrowheads="1"/>
              </p:cNvSpPr>
              <p:nvPr/>
            </p:nvSpPr>
            <p:spPr bwMode="auto">
              <a:xfrm>
                <a:off x="3770313" y="2090738"/>
                <a:ext cx="25400" cy="25400"/>
              </a:xfrm>
              <a:prstGeom prst="ellipse">
                <a:avLst/>
              </a:prstGeom>
              <a:solidFill>
                <a:srgbClr val="3E795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29" name="Oval 484"/>
              <p:cNvSpPr>
                <a:spLocks noChangeArrowheads="1"/>
              </p:cNvSpPr>
              <p:nvPr/>
            </p:nvSpPr>
            <p:spPr bwMode="auto">
              <a:xfrm>
                <a:off x="3827463" y="2157413"/>
                <a:ext cx="25400" cy="25400"/>
              </a:xfrm>
              <a:prstGeom prst="ellipse">
                <a:avLst/>
              </a:prstGeom>
              <a:solidFill>
                <a:srgbClr val="7B6B5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30" name="Oval 485"/>
              <p:cNvSpPr>
                <a:spLocks noChangeArrowheads="1"/>
              </p:cNvSpPr>
              <p:nvPr/>
            </p:nvSpPr>
            <p:spPr bwMode="auto">
              <a:xfrm>
                <a:off x="3714751" y="2198688"/>
                <a:ext cx="25400" cy="25400"/>
              </a:xfrm>
              <a:prstGeom prst="ellipse">
                <a:avLst/>
              </a:prstGeom>
              <a:solidFill>
                <a:srgbClr val="A25F4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31" name="Oval 486"/>
              <p:cNvSpPr>
                <a:spLocks noChangeArrowheads="1"/>
              </p:cNvSpPr>
              <p:nvPr/>
            </p:nvSpPr>
            <p:spPr bwMode="auto">
              <a:xfrm>
                <a:off x="3781426" y="2035175"/>
                <a:ext cx="25400" cy="25400"/>
              </a:xfrm>
              <a:prstGeom prst="ellipse">
                <a:avLst/>
              </a:prstGeom>
              <a:solidFill>
                <a:srgbClr val="21BC2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32" name="Oval 487"/>
              <p:cNvSpPr>
                <a:spLocks noChangeArrowheads="1"/>
              </p:cNvSpPr>
              <p:nvPr/>
            </p:nvSpPr>
            <p:spPr bwMode="auto">
              <a:xfrm>
                <a:off x="3649663" y="2268538"/>
                <a:ext cx="25400" cy="25400"/>
              </a:xfrm>
              <a:prstGeom prst="ellipse">
                <a:avLst/>
              </a:prstGeom>
              <a:solidFill>
                <a:srgbClr val="DF1A0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77" name="Oval 488"/>
              <p:cNvSpPr>
                <a:spLocks noChangeArrowheads="1"/>
              </p:cNvSpPr>
              <p:nvPr/>
            </p:nvSpPr>
            <p:spPr bwMode="auto">
              <a:xfrm>
                <a:off x="3751263" y="2309813"/>
                <a:ext cx="25400" cy="25400"/>
              </a:xfrm>
              <a:prstGeom prst="ellipse">
                <a:avLst/>
              </a:prstGeom>
              <a:solidFill>
                <a:srgbClr val="D9200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78" name="Oval 489"/>
              <p:cNvSpPr>
                <a:spLocks noChangeArrowheads="1"/>
              </p:cNvSpPr>
              <p:nvPr/>
            </p:nvSpPr>
            <p:spPr bwMode="auto">
              <a:xfrm>
                <a:off x="3897313" y="2243138"/>
                <a:ext cx="25400" cy="25400"/>
              </a:xfrm>
              <a:prstGeom prst="ellipse">
                <a:avLst/>
              </a:prstGeom>
              <a:solidFill>
                <a:srgbClr val="CC321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81" name="Oval 490"/>
              <p:cNvSpPr>
                <a:spLocks noChangeArrowheads="1"/>
              </p:cNvSpPr>
              <p:nvPr/>
            </p:nvSpPr>
            <p:spPr bwMode="auto">
              <a:xfrm>
                <a:off x="3908426" y="2279650"/>
                <a:ext cx="25400" cy="25400"/>
              </a:xfrm>
              <a:prstGeom prst="ellipse">
                <a:avLst/>
              </a:prstGeom>
              <a:solidFill>
                <a:srgbClr val="E1160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82" name="Oval 491"/>
              <p:cNvSpPr>
                <a:spLocks noChangeArrowheads="1"/>
              </p:cNvSpPr>
              <p:nvPr/>
            </p:nvSpPr>
            <p:spPr bwMode="auto">
              <a:xfrm>
                <a:off x="3770313" y="2085975"/>
                <a:ext cx="25400" cy="25400"/>
              </a:xfrm>
              <a:prstGeom prst="ellipse">
                <a:avLst/>
              </a:prstGeom>
              <a:solidFill>
                <a:srgbClr val="387B5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83" name="Oval 492"/>
              <p:cNvSpPr>
                <a:spLocks noChangeArrowheads="1"/>
              </p:cNvSpPr>
              <p:nvPr/>
            </p:nvSpPr>
            <p:spPr bwMode="auto">
              <a:xfrm>
                <a:off x="3827463" y="2157413"/>
                <a:ext cx="25400" cy="25400"/>
              </a:xfrm>
              <a:prstGeom prst="ellipse">
                <a:avLst/>
              </a:prstGeom>
              <a:solidFill>
                <a:srgbClr val="796E5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84" name="Oval 493"/>
              <p:cNvSpPr>
                <a:spLocks noChangeArrowheads="1"/>
              </p:cNvSpPr>
              <p:nvPr/>
            </p:nvSpPr>
            <p:spPr bwMode="auto">
              <a:xfrm>
                <a:off x="3709988" y="2203450"/>
                <a:ext cx="25400" cy="25400"/>
              </a:xfrm>
              <a:prstGeom prst="ellipse">
                <a:avLst/>
              </a:prstGeom>
              <a:solidFill>
                <a:srgbClr val="A4624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85" name="Oval 494"/>
              <p:cNvSpPr>
                <a:spLocks noChangeArrowheads="1"/>
              </p:cNvSpPr>
              <p:nvPr/>
            </p:nvSpPr>
            <p:spPr bwMode="auto">
              <a:xfrm>
                <a:off x="3781426" y="2025650"/>
                <a:ext cx="25400" cy="25400"/>
              </a:xfrm>
              <a:prstGeom prst="ellipse">
                <a:avLst/>
              </a:prstGeom>
              <a:solidFill>
                <a:srgbClr val="1AC51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86" name="Oval 495"/>
              <p:cNvSpPr>
                <a:spLocks noChangeArrowheads="1"/>
              </p:cNvSpPr>
              <p:nvPr/>
            </p:nvSpPr>
            <p:spPr bwMode="auto">
              <a:xfrm>
                <a:off x="3643313" y="2268538"/>
                <a:ext cx="25400" cy="25400"/>
              </a:xfrm>
              <a:prstGeom prst="ellipse">
                <a:avLst/>
              </a:prstGeom>
              <a:solidFill>
                <a:srgbClr val="E1160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87" name="Oval 496"/>
              <p:cNvSpPr>
                <a:spLocks noChangeArrowheads="1"/>
              </p:cNvSpPr>
              <p:nvPr/>
            </p:nvSpPr>
            <p:spPr bwMode="auto">
              <a:xfrm>
                <a:off x="3760788" y="2319338"/>
                <a:ext cx="25400" cy="25400"/>
              </a:xfrm>
              <a:prstGeom prst="ellipse">
                <a:avLst/>
              </a:prstGeom>
              <a:solidFill>
                <a:srgbClr val="DB1B0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88" name="Oval 497"/>
              <p:cNvSpPr>
                <a:spLocks noChangeArrowheads="1"/>
              </p:cNvSpPr>
              <p:nvPr/>
            </p:nvSpPr>
            <p:spPr bwMode="auto">
              <a:xfrm>
                <a:off x="3903663" y="2249488"/>
                <a:ext cx="25400" cy="25400"/>
              </a:xfrm>
              <a:prstGeom prst="ellipse">
                <a:avLst/>
              </a:prstGeom>
              <a:solidFill>
                <a:srgbClr val="CC2E1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89" name="Oval 498"/>
              <p:cNvSpPr>
                <a:spLocks noChangeArrowheads="1"/>
              </p:cNvSpPr>
              <p:nvPr/>
            </p:nvSpPr>
            <p:spPr bwMode="auto">
              <a:xfrm>
                <a:off x="3922713" y="2279650"/>
                <a:ext cx="25400" cy="25400"/>
              </a:xfrm>
              <a:prstGeom prst="ellipse">
                <a:avLst/>
              </a:prstGeom>
              <a:solidFill>
                <a:srgbClr val="E4110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90" name="Oval 499"/>
              <p:cNvSpPr>
                <a:spLocks noChangeArrowheads="1"/>
              </p:cNvSpPr>
              <p:nvPr/>
            </p:nvSpPr>
            <p:spPr bwMode="auto">
              <a:xfrm>
                <a:off x="3770313" y="2081213"/>
                <a:ext cx="25400" cy="25400"/>
              </a:xfrm>
              <a:prstGeom prst="ellipse">
                <a:avLst/>
              </a:prstGeom>
              <a:solidFill>
                <a:srgbClr val="317B5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91" name="Oval 500"/>
              <p:cNvSpPr>
                <a:spLocks noChangeArrowheads="1"/>
              </p:cNvSpPr>
              <p:nvPr/>
            </p:nvSpPr>
            <p:spPr bwMode="auto">
              <a:xfrm>
                <a:off x="3827463" y="2162175"/>
                <a:ext cx="25400" cy="25400"/>
              </a:xfrm>
              <a:prstGeom prst="ellipse">
                <a:avLst/>
              </a:prstGeom>
              <a:solidFill>
                <a:srgbClr val="77705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92" name="Oval 501"/>
              <p:cNvSpPr>
                <a:spLocks noChangeArrowheads="1"/>
              </p:cNvSpPr>
              <p:nvPr/>
            </p:nvSpPr>
            <p:spPr bwMode="auto">
              <a:xfrm>
                <a:off x="3705226" y="2203450"/>
                <a:ext cx="25400" cy="25400"/>
              </a:xfrm>
              <a:prstGeom prst="ellipse">
                <a:avLst/>
              </a:prstGeom>
              <a:solidFill>
                <a:srgbClr val="A666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93" name="Oval 502"/>
              <p:cNvSpPr>
                <a:spLocks noChangeArrowheads="1"/>
              </p:cNvSpPr>
              <p:nvPr/>
            </p:nvSpPr>
            <p:spPr bwMode="auto">
              <a:xfrm>
                <a:off x="3781426" y="2014538"/>
                <a:ext cx="25400" cy="25400"/>
              </a:xfrm>
              <a:prstGeom prst="ellipse">
                <a:avLst/>
              </a:prstGeom>
              <a:solidFill>
                <a:srgbClr val="13CC1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94" name="Oval 503"/>
              <p:cNvSpPr>
                <a:spLocks noChangeArrowheads="1"/>
              </p:cNvSpPr>
              <p:nvPr/>
            </p:nvSpPr>
            <p:spPr bwMode="auto">
              <a:xfrm>
                <a:off x="3638551" y="2268538"/>
                <a:ext cx="25400" cy="25400"/>
              </a:xfrm>
              <a:prstGeom prst="ellipse">
                <a:avLst/>
              </a:prstGeom>
              <a:solidFill>
                <a:srgbClr val="E2140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95" name="Oval 504"/>
              <p:cNvSpPr>
                <a:spLocks noChangeArrowheads="1"/>
              </p:cNvSpPr>
              <p:nvPr/>
            </p:nvSpPr>
            <p:spPr bwMode="auto">
              <a:xfrm>
                <a:off x="3760788" y="2325688"/>
                <a:ext cx="25400" cy="25400"/>
              </a:xfrm>
              <a:prstGeom prst="ellipse">
                <a:avLst/>
              </a:prstGeom>
              <a:solidFill>
                <a:srgbClr val="DC170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96" name="Oval 505"/>
              <p:cNvSpPr>
                <a:spLocks noChangeArrowheads="1"/>
              </p:cNvSpPr>
              <p:nvPr/>
            </p:nvSpPr>
            <p:spPr bwMode="auto">
              <a:xfrm>
                <a:off x="3897313" y="2249488"/>
                <a:ext cx="25400" cy="25400"/>
              </a:xfrm>
              <a:prstGeom prst="ellipse">
                <a:avLst/>
              </a:prstGeom>
              <a:solidFill>
                <a:srgbClr val="C92E1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97" name="Oval 506"/>
              <p:cNvSpPr>
                <a:spLocks noChangeArrowheads="1"/>
              </p:cNvSpPr>
              <p:nvPr/>
            </p:nvSpPr>
            <p:spPr bwMode="auto">
              <a:xfrm>
                <a:off x="3933826" y="2284413"/>
                <a:ext cx="25400" cy="25400"/>
              </a:xfrm>
              <a:prstGeom prst="ellipse">
                <a:avLst/>
              </a:prstGeom>
              <a:solidFill>
                <a:srgbClr val="E50E0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98" name="Oval 507"/>
              <p:cNvSpPr>
                <a:spLocks noChangeArrowheads="1"/>
              </p:cNvSpPr>
              <p:nvPr/>
            </p:nvSpPr>
            <p:spPr bwMode="auto">
              <a:xfrm>
                <a:off x="3765551" y="2081213"/>
                <a:ext cx="25400" cy="25400"/>
              </a:xfrm>
              <a:prstGeom prst="ellipse">
                <a:avLst/>
              </a:prstGeom>
              <a:solidFill>
                <a:srgbClr val="2D786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99" name="Oval 508"/>
              <p:cNvSpPr>
                <a:spLocks noChangeArrowheads="1"/>
              </p:cNvSpPr>
              <p:nvPr/>
            </p:nvSpPr>
            <p:spPr bwMode="auto">
              <a:xfrm>
                <a:off x="3827463" y="2162175"/>
                <a:ext cx="25400" cy="25400"/>
              </a:xfrm>
              <a:prstGeom prst="ellipse">
                <a:avLst/>
              </a:prstGeom>
              <a:solidFill>
                <a:srgbClr val="75726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00" name="Oval 509"/>
              <p:cNvSpPr>
                <a:spLocks noChangeArrowheads="1"/>
              </p:cNvSpPr>
              <p:nvPr/>
            </p:nvSpPr>
            <p:spPr bwMode="auto">
              <a:xfrm>
                <a:off x="3705226" y="2203450"/>
                <a:ext cx="25400" cy="25400"/>
              </a:xfrm>
              <a:prstGeom prst="ellipse">
                <a:avLst/>
              </a:prstGeom>
              <a:solidFill>
                <a:srgbClr val="A76B3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01" name="Oval 510"/>
              <p:cNvSpPr>
                <a:spLocks noChangeArrowheads="1"/>
              </p:cNvSpPr>
              <p:nvPr/>
            </p:nvSpPr>
            <p:spPr bwMode="auto">
              <a:xfrm>
                <a:off x="3781426" y="2009775"/>
                <a:ext cx="25400" cy="25400"/>
              </a:xfrm>
              <a:prstGeom prst="ellipse">
                <a:avLst/>
              </a:prstGeom>
              <a:solidFill>
                <a:srgbClr val="0ECF1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02" name="Oval 511"/>
              <p:cNvSpPr>
                <a:spLocks noChangeArrowheads="1"/>
              </p:cNvSpPr>
              <p:nvPr/>
            </p:nvSpPr>
            <p:spPr bwMode="auto">
              <a:xfrm>
                <a:off x="3633788" y="2274888"/>
                <a:ext cx="25400" cy="25400"/>
              </a:xfrm>
              <a:prstGeom prst="ellipse">
                <a:avLst/>
              </a:prstGeom>
              <a:solidFill>
                <a:srgbClr val="E2120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03" name="Oval 512"/>
              <p:cNvSpPr>
                <a:spLocks noChangeArrowheads="1"/>
              </p:cNvSpPr>
              <p:nvPr/>
            </p:nvSpPr>
            <p:spPr bwMode="auto">
              <a:xfrm>
                <a:off x="3765551" y="2335213"/>
                <a:ext cx="25400" cy="25400"/>
              </a:xfrm>
              <a:prstGeom prst="ellipse">
                <a:avLst/>
              </a:prstGeom>
              <a:solidFill>
                <a:srgbClr val="DD120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04" name="Oval 513"/>
              <p:cNvSpPr>
                <a:spLocks noChangeArrowheads="1"/>
              </p:cNvSpPr>
              <p:nvPr/>
            </p:nvSpPr>
            <p:spPr bwMode="auto">
              <a:xfrm>
                <a:off x="3897313" y="2249488"/>
                <a:ext cx="25400" cy="25400"/>
              </a:xfrm>
              <a:prstGeom prst="ellipse">
                <a:avLst/>
              </a:prstGeom>
              <a:solidFill>
                <a:srgbClr val="C82D1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05" name="Oval 514"/>
              <p:cNvSpPr>
                <a:spLocks noChangeArrowheads="1"/>
              </p:cNvSpPr>
              <p:nvPr/>
            </p:nvSpPr>
            <p:spPr bwMode="auto">
              <a:xfrm>
                <a:off x="3938588" y="2284413"/>
                <a:ext cx="25400" cy="25400"/>
              </a:xfrm>
              <a:prstGeom prst="ellipse">
                <a:avLst/>
              </a:prstGeom>
              <a:solidFill>
                <a:srgbClr val="E50D0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06" name="Oval 515"/>
              <p:cNvSpPr>
                <a:spLocks noChangeArrowheads="1"/>
              </p:cNvSpPr>
              <p:nvPr/>
            </p:nvSpPr>
            <p:spPr bwMode="auto">
              <a:xfrm>
                <a:off x="3765551" y="2081213"/>
                <a:ext cx="25400" cy="25400"/>
              </a:xfrm>
              <a:prstGeom prst="ellipse">
                <a:avLst/>
              </a:prstGeom>
              <a:solidFill>
                <a:srgbClr val="28746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07" name="Oval 516"/>
              <p:cNvSpPr>
                <a:spLocks noChangeArrowheads="1"/>
              </p:cNvSpPr>
              <p:nvPr/>
            </p:nvSpPr>
            <p:spPr bwMode="auto">
              <a:xfrm>
                <a:off x="3827463" y="2162175"/>
                <a:ext cx="25400" cy="25400"/>
              </a:xfrm>
              <a:prstGeom prst="ellipse">
                <a:avLst/>
              </a:prstGeom>
              <a:solidFill>
                <a:srgbClr val="72726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08" name="Oval 517"/>
              <p:cNvSpPr>
                <a:spLocks noChangeArrowheads="1"/>
              </p:cNvSpPr>
              <p:nvPr/>
            </p:nvSpPr>
            <p:spPr bwMode="auto">
              <a:xfrm>
                <a:off x="3700463" y="2208213"/>
                <a:ext cx="25400" cy="25400"/>
              </a:xfrm>
              <a:prstGeom prst="ellipse">
                <a:avLst/>
              </a:prstGeom>
              <a:solidFill>
                <a:srgbClr val="A9713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09" name="Oval 518"/>
              <p:cNvSpPr>
                <a:spLocks noChangeArrowheads="1"/>
              </p:cNvSpPr>
              <p:nvPr/>
            </p:nvSpPr>
            <p:spPr bwMode="auto">
              <a:xfrm>
                <a:off x="3781426" y="2005013"/>
                <a:ext cx="25400" cy="25400"/>
              </a:xfrm>
              <a:prstGeom prst="ellipse">
                <a:avLst/>
              </a:prstGeom>
              <a:solidFill>
                <a:srgbClr val="0AD11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10" name="Oval 519"/>
              <p:cNvSpPr>
                <a:spLocks noChangeArrowheads="1"/>
              </p:cNvSpPr>
              <p:nvPr/>
            </p:nvSpPr>
            <p:spPr bwMode="auto">
              <a:xfrm>
                <a:off x="3633788" y="2274888"/>
                <a:ext cx="25400" cy="25400"/>
              </a:xfrm>
              <a:prstGeom prst="ellipse">
                <a:avLst/>
              </a:prstGeom>
              <a:solidFill>
                <a:srgbClr val="E2110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55" name="Oval 520"/>
              <p:cNvSpPr>
                <a:spLocks noChangeArrowheads="1"/>
              </p:cNvSpPr>
              <p:nvPr/>
            </p:nvSpPr>
            <p:spPr bwMode="auto">
              <a:xfrm>
                <a:off x="3770313" y="2339975"/>
                <a:ext cx="25400" cy="25400"/>
              </a:xfrm>
              <a:prstGeom prst="ellipse">
                <a:avLst/>
              </a:prstGeom>
              <a:solidFill>
                <a:srgbClr val="DD0F0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57" name="Oval 521"/>
              <p:cNvSpPr>
                <a:spLocks noChangeArrowheads="1"/>
              </p:cNvSpPr>
              <p:nvPr/>
            </p:nvSpPr>
            <p:spPr bwMode="auto">
              <a:xfrm>
                <a:off x="3897313" y="2249488"/>
                <a:ext cx="25400" cy="25400"/>
              </a:xfrm>
              <a:prstGeom prst="ellipse">
                <a:avLst/>
              </a:prstGeom>
              <a:solidFill>
                <a:srgbClr val="C52F1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61" name="Oval 522"/>
              <p:cNvSpPr>
                <a:spLocks noChangeArrowheads="1"/>
              </p:cNvSpPr>
              <p:nvPr/>
            </p:nvSpPr>
            <p:spPr bwMode="auto">
              <a:xfrm>
                <a:off x="3943351" y="2284413"/>
                <a:ext cx="25400" cy="25400"/>
              </a:xfrm>
              <a:prstGeom prst="ellipse">
                <a:avLst/>
              </a:prstGeom>
              <a:solidFill>
                <a:srgbClr val="E50B0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62" name="Oval 523"/>
              <p:cNvSpPr>
                <a:spLocks noChangeArrowheads="1"/>
              </p:cNvSpPr>
              <p:nvPr/>
            </p:nvSpPr>
            <p:spPr bwMode="auto">
              <a:xfrm>
                <a:off x="3765551" y="2085975"/>
                <a:ext cx="25400" cy="25400"/>
              </a:xfrm>
              <a:prstGeom prst="ellipse">
                <a:avLst/>
              </a:prstGeom>
              <a:solidFill>
                <a:srgbClr val="246C6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66" name="Oval 524"/>
              <p:cNvSpPr>
                <a:spLocks noChangeArrowheads="1"/>
              </p:cNvSpPr>
              <p:nvPr/>
            </p:nvSpPr>
            <p:spPr bwMode="auto">
              <a:xfrm>
                <a:off x="3821113" y="2162175"/>
                <a:ext cx="25400" cy="25400"/>
              </a:xfrm>
              <a:prstGeom prst="ellipse">
                <a:avLst/>
              </a:prstGeom>
              <a:solidFill>
                <a:srgbClr val="6E706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67" name="Oval 525"/>
              <p:cNvSpPr>
                <a:spLocks noChangeArrowheads="1"/>
              </p:cNvSpPr>
              <p:nvPr/>
            </p:nvSpPr>
            <p:spPr bwMode="auto">
              <a:xfrm>
                <a:off x="3700463" y="2208213"/>
                <a:ext cx="25400" cy="25400"/>
              </a:xfrm>
              <a:prstGeom prst="ellipse">
                <a:avLst/>
              </a:prstGeom>
              <a:solidFill>
                <a:srgbClr val="AC793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68" name="Oval 526"/>
              <p:cNvSpPr>
                <a:spLocks noChangeArrowheads="1"/>
              </p:cNvSpPr>
              <p:nvPr/>
            </p:nvSpPr>
            <p:spPr bwMode="auto">
              <a:xfrm>
                <a:off x="3781426" y="2005013"/>
                <a:ext cx="25400" cy="25400"/>
              </a:xfrm>
              <a:prstGeom prst="ellipse">
                <a:avLst/>
              </a:prstGeom>
              <a:solidFill>
                <a:srgbClr val="06D11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69" name="Oval 527"/>
              <p:cNvSpPr>
                <a:spLocks noChangeArrowheads="1"/>
              </p:cNvSpPr>
              <p:nvPr/>
            </p:nvSpPr>
            <p:spPr bwMode="auto">
              <a:xfrm>
                <a:off x="3633788" y="2274888"/>
                <a:ext cx="25400" cy="25400"/>
              </a:xfrm>
              <a:prstGeom prst="ellipse">
                <a:avLst/>
              </a:prstGeom>
              <a:solidFill>
                <a:srgbClr val="E30F0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70" name="Oval 528"/>
              <p:cNvSpPr>
                <a:spLocks noChangeArrowheads="1"/>
              </p:cNvSpPr>
              <p:nvPr/>
            </p:nvSpPr>
            <p:spPr bwMode="auto">
              <a:xfrm>
                <a:off x="3770313" y="2344738"/>
                <a:ext cx="25400" cy="25400"/>
              </a:xfrm>
              <a:prstGeom prst="ellipse">
                <a:avLst/>
              </a:prstGeom>
              <a:solidFill>
                <a:srgbClr val="DD0B0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71" name="Oval 529"/>
              <p:cNvSpPr>
                <a:spLocks noChangeArrowheads="1"/>
              </p:cNvSpPr>
              <p:nvPr/>
            </p:nvSpPr>
            <p:spPr bwMode="auto">
              <a:xfrm>
                <a:off x="3903663" y="2249488"/>
                <a:ext cx="25400" cy="25400"/>
              </a:xfrm>
              <a:prstGeom prst="ellipse">
                <a:avLst/>
              </a:prstGeom>
              <a:solidFill>
                <a:srgbClr val="C52F1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72" name="Oval 530"/>
              <p:cNvSpPr>
                <a:spLocks noChangeArrowheads="1"/>
              </p:cNvSpPr>
              <p:nvPr/>
            </p:nvSpPr>
            <p:spPr bwMode="auto">
              <a:xfrm>
                <a:off x="3943351" y="2284413"/>
                <a:ext cx="25400" cy="25400"/>
              </a:xfrm>
              <a:prstGeom prst="ellipse">
                <a:avLst/>
              </a:prstGeom>
              <a:solidFill>
                <a:srgbClr val="E50B0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73" name="Oval 531"/>
              <p:cNvSpPr>
                <a:spLocks noChangeArrowheads="1"/>
              </p:cNvSpPr>
              <p:nvPr/>
            </p:nvSpPr>
            <p:spPr bwMode="auto">
              <a:xfrm>
                <a:off x="3765551" y="2085975"/>
                <a:ext cx="25400" cy="25400"/>
              </a:xfrm>
              <a:prstGeom prst="ellipse">
                <a:avLst/>
              </a:prstGeom>
              <a:solidFill>
                <a:srgbClr val="1E657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74" name="Oval 532"/>
              <p:cNvSpPr>
                <a:spLocks noChangeArrowheads="1"/>
              </p:cNvSpPr>
              <p:nvPr/>
            </p:nvSpPr>
            <p:spPr bwMode="auto">
              <a:xfrm>
                <a:off x="3821113" y="2162175"/>
                <a:ext cx="25400" cy="25400"/>
              </a:xfrm>
              <a:prstGeom prst="ellipse">
                <a:avLst/>
              </a:prstGeom>
              <a:solidFill>
                <a:srgbClr val="696D6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75" name="Oval 533"/>
              <p:cNvSpPr>
                <a:spLocks noChangeArrowheads="1"/>
              </p:cNvSpPr>
              <p:nvPr/>
            </p:nvSpPr>
            <p:spPr bwMode="auto">
              <a:xfrm>
                <a:off x="3700463" y="2208213"/>
                <a:ext cx="25400" cy="25400"/>
              </a:xfrm>
              <a:prstGeom prst="ellipse">
                <a:avLst/>
              </a:prstGeom>
              <a:solidFill>
                <a:srgbClr val="AF822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76" name="Oval 534"/>
              <p:cNvSpPr>
                <a:spLocks noChangeArrowheads="1"/>
              </p:cNvSpPr>
              <p:nvPr/>
            </p:nvSpPr>
            <p:spPr bwMode="auto">
              <a:xfrm>
                <a:off x="3781426" y="2000250"/>
                <a:ext cx="25400" cy="25400"/>
              </a:xfrm>
              <a:prstGeom prst="ellipse">
                <a:avLst/>
              </a:prstGeom>
              <a:solidFill>
                <a:srgbClr val="03D21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77" name="Oval 535"/>
              <p:cNvSpPr>
                <a:spLocks noChangeArrowheads="1"/>
              </p:cNvSpPr>
              <p:nvPr/>
            </p:nvSpPr>
            <p:spPr bwMode="auto">
              <a:xfrm>
                <a:off x="3629026" y="2274888"/>
                <a:ext cx="25400" cy="25400"/>
              </a:xfrm>
              <a:prstGeom prst="ellipse">
                <a:avLst/>
              </a:prstGeom>
              <a:solidFill>
                <a:srgbClr val="E30E0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78" name="Oval 536"/>
              <p:cNvSpPr>
                <a:spLocks noChangeArrowheads="1"/>
              </p:cNvSpPr>
              <p:nvPr/>
            </p:nvSpPr>
            <p:spPr bwMode="auto">
              <a:xfrm>
                <a:off x="3776663" y="2351088"/>
                <a:ext cx="25400" cy="25400"/>
              </a:xfrm>
              <a:prstGeom prst="ellipse">
                <a:avLst/>
              </a:prstGeom>
              <a:solidFill>
                <a:srgbClr val="DD090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79" name="Oval 537"/>
              <p:cNvSpPr>
                <a:spLocks noChangeArrowheads="1"/>
              </p:cNvSpPr>
              <p:nvPr/>
            </p:nvSpPr>
            <p:spPr bwMode="auto">
              <a:xfrm>
                <a:off x="3903663" y="2249488"/>
                <a:ext cx="25400" cy="25400"/>
              </a:xfrm>
              <a:prstGeom prst="ellipse">
                <a:avLst/>
              </a:prstGeom>
              <a:solidFill>
                <a:srgbClr val="C3311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80" name="Oval 538"/>
              <p:cNvSpPr>
                <a:spLocks noChangeArrowheads="1"/>
              </p:cNvSpPr>
              <p:nvPr/>
            </p:nvSpPr>
            <p:spPr bwMode="auto">
              <a:xfrm>
                <a:off x="3948113" y="2284413"/>
                <a:ext cx="25400" cy="25400"/>
              </a:xfrm>
              <a:prstGeom prst="ellipse">
                <a:avLst/>
              </a:prstGeom>
              <a:solidFill>
                <a:srgbClr val="E40A0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81" name="Oval 539"/>
              <p:cNvSpPr>
                <a:spLocks noChangeArrowheads="1"/>
              </p:cNvSpPr>
              <p:nvPr/>
            </p:nvSpPr>
            <p:spPr bwMode="auto">
              <a:xfrm>
                <a:off x="3765551" y="2090738"/>
                <a:ext cx="25400" cy="25400"/>
              </a:xfrm>
              <a:prstGeom prst="ellipse">
                <a:avLst/>
              </a:prstGeom>
              <a:solidFill>
                <a:srgbClr val="1A5A7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82" name="Oval 540"/>
              <p:cNvSpPr>
                <a:spLocks noChangeArrowheads="1"/>
              </p:cNvSpPr>
              <p:nvPr/>
            </p:nvSpPr>
            <p:spPr bwMode="auto">
              <a:xfrm>
                <a:off x="3821113" y="2162175"/>
                <a:ext cx="25400" cy="25400"/>
              </a:xfrm>
              <a:prstGeom prst="ellipse">
                <a:avLst/>
              </a:prstGeom>
              <a:solidFill>
                <a:srgbClr val="63697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83" name="Oval 541"/>
              <p:cNvSpPr>
                <a:spLocks noChangeArrowheads="1"/>
              </p:cNvSpPr>
              <p:nvPr/>
            </p:nvSpPr>
            <p:spPr bwMode="auto">
              <a:xfrm>
                <a:off x="3700463" y="2208213"/>
                <a:ext cx="25400" cy="25400"/>
              </a:xfrm>
              <a:prstGeom prst="ellipse">
                <a:avLst/>
              </a:prstGeom>
              <a:solidFill>
                <a:srgbClr val="B38E2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84" name="Oval 542"/>
              <p:cNvSpPr>
                <a:spLocks noChangeArrowheads="1"/>
              </p:cNvSpPr>
              <p:nvPr/>
            </p:nvSpPr>
            <p:spPr bwMode="auto">
              <a:xfrm>
                <a:off x="3781426" y="2000250"/>
                <a:ext cx="25400" cy="25400"/>
              </a:xfrm>
              <a:prstGeom prst="ellipse">
                <a:avLst/>
              </a:prstGeom>
              <a:solidFill>
                <a:srgbClr val="01D21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35" name="Oval 543"/>
              <p:cNvSpPr>
                <a:spLocks noChangeArrowheads="1"/>
              </p:cNvSpPr>
              <p:nvPr/>
            </p:nvSpPr>
            <p:spPr bwMode="auto">
              <a:xfrm>
                <a:off x="3629026" y="2279650"/>
                <a:ext cx="25400" cy="25400"/>
              </a:xfrm>
              <a:prstGeom prst="ellipse">
                <a:avLst/>
              </a:prstGeom>
              <a:solidFill>
                <a:srgbClr val="E40C0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36" name="Oval 544"/>
              <p:cNvSpPr>
                <a:spLocks noChangeArrowheads="1"/>
              </p:cNvSpPr>
              <p:nvPr/>
            </p:nvSpPr>
            <p:spPr bwMode="auto">
              <a:xfrm>
                <a:off x="3776663" y="2351088"/>
                <a:ext cx="25400" cy="25400"/>
              </a:xfrm>
              <a:prstGeom prst="ellipse">
                <a:avLst/>
              </a:prstGeom>
              <a:solidFill>
                <a:srgbClr val="DC06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41" name="Oval 545"/>
              <p:cNvSpPr>
                <a:spLocks noChangeArrowheads="1"/>
              </p:cNvSpPr>
              <p:nvPr/>
            </p:nvSpPr>
            <p:spPr bwMode="auto">
              <a:xfrm>
                <a:off x="3903663" y="2254250"/>
                <a:ext cx="25400" cy="25400"/>
              </a:xfrm>
              <a:prstGeom prst="ellipse">
                <a:avLst/>
              </a:prstGeom>
              <a:solidFill>
                <a:srgbClr val="C3331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42" name="Oval 546"/>
              <p:cNvSpPr>
                <a:spLocks noChangeArrowheads="1"/>
              </p:cNvSpPr>
              <p:nvPr/>
            </p:nvSpPr>
            <p:spPr bwMode="auto">
              <a:xfrm>
                <a:off x="3954463" y="2284413"/>
                <a:ext cx="25400" cy="25400"/>
              </a:xfrm>
              <a:prstGeom prst="ellipse">
                <a:avLst/>
              </a:prstGeom>
              <a:solidFill>
                <a:srgbClr val="E40A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43" name="Oval 547"/>
              <p:cNvSpPr>
                <a:spLocks noChangeArrowheads="1"/>
              </p:cNvSpPr>
              <p:nvPr/>
            </p:nvSpPr>
            <p:spPr bwMode="auto">
              <a:xfrm>
                <a:off x="3765551" y="2090738"/>
                <a:ext cx="25400" cy="25400"/>
              </a:xfrm>
              <a:prstGeom prst="ellipse">
                <a:avLst/>
              </a:prstGeom>
              <a:solidFill>
                <a:srgbClr val="13508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44" name="Oval 548"/>
              <p:cNvSpPr>
                <a:spLocks noChangeArrowheads="1"/>
              </p:cNvSpPr>
              <p:nvPr/>
            </p:nvSpPr>
            <p:spPr bwMode="auto">
              <a:xfrm>
                <a:off x="3821113" y="2162175"/>
                <a:ext cx="25400" cy="25400"/>
              </a:xfrm>
              <a:prstGeom prst="ellipse">
                <a:avLst/>
              </a:prstGeom>
              <a:solidFill>
                <a:srgbClr val="5C637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45" name="Oval 549"/>
              <p:cNvSpPr>
                <a:spLocks noChangeArrowheads="1"/>
              </p:cNvSpPr>
              <p:nvPr/>
            </p:nvSpPr>
            <p:spPr bwMode="auto">
              <a:xfrm>
                <a:off x="3700463" y="2208213"/>
                <a:ext cx="25400" cy="25400"/>
              </a:xfrm>
              <a:prstGeom prst="ellipse">
                <a:avLst/>
              </a:prstGeom>
              <a:solidFill>
                <a:srgbClr val="B89B2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46" name="Oval 550"/>
              <p:cNvSpPr>
                <a:spLocks noChangeArrowheads="1"/>
              </p:cNvSpPr>
              <p:nvPr/>
            </p:nvSpPr>
            <p:spPr bwMode="auto">
              <a:xfrm>
                <a:off x="3781426" y="2000250"/>
                <a:ext cx="25400" cy="25400"/>
              </a:xfrm>
              <a:prstGeom prst="ellipse">
                <a:avLst/>
              </a:prstGeom>
              <a:solidFill>
                <a:srgbClr val="00D21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47" name="Oval 551"/>
              <p:cNvSpPr>
                <a:spLocks noChangeArrowheads="1"/>
              </p:cNvSpPr>
              <p:nvPr/>
            </p:nvSpPr>
            <p:spPr bwMode="auto">
              <a:xfrm>
                <a:off x="3629026" y="2279650"/>
                <a:ext cx="25400" cy="25400"/>
              </a:xfrm>
              <a:prstGeom prst="ellipse">
                <a:avLst/>
              </a:prstGeom>
              <a:solidFill>
                <a:srgbClr val="E40A0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92" name="Oval 552"/>
              <p:cNvSpPr>
                <a:spLocks noChangeArrowheads="1"/>
              </p:cNvSpPr>
              <p:nvPr/>
            </p:nvSpPr>
            <p:spPr bwMode="auto">
              <a:xfrm>
                <a:off x="3776663" y="2355850"/>
                <a:ext cx="25400" cy="25400"/>
              </a:xfrm>
              <a:prstGeom prst="ellipse">
                <a:avLst/>
              </a:prstGeom>
              <a:solidFill>
                <a:srgbClr val="DB04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93" name="Oval 553"/>
              <p:cNvSpPr>
                <a:spLocks noChangeArrowheads="1"/>
              </p:cNvSpPr>
              <p:nvPr/>
            </p:nvSpPr>
            <p:spPr bwMode="auto">
              <a:xfrm>
                <a:off x="3903663" y="2249488"/>
                <a:ext cx="25400" cy="25400"/>
              </a:xfrm>
              <a:prstGeom prst="ellipse">
                <a:avLst/>
              </a:prstGeom>
              <a:solidFill>
                <a:srgbClr val="C2391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94" name="Oval 554"/>
              <p:cNvSpPr>
                <a:spLocks noChangeArrowheads="1"/>
              </p:cNvSpPr>
              <p:nvPr/>
            </p:nvSpPr>
            <p:spPr bwMode="auto">
              <a:xfrm>
                <a:off x="3954463" y="2284413"/>
                <a:ext cx="25400" cy="25400"/>
              </a:xfrm>
              <a:prstGeom prst="ellipse">
                <a:avLst/>
              </a:prstGeom>
              <a:solidFill>
                <a:srgbClr val="E30B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95" name="Oval 555"/>
              <p:cNvSpPr>
                <a:spLocks noChangeArrowheads="1"/>
              </p:cNvSpPr>
              <p:nvPr/>
            </p:nvSpPr>
            <p:spPr bwMode="auto">
              <a:xfrm>
                <a:off x="3765551" y="2097088"/>
                <a:ext cx="25400" cy="25400"/>
              </a:xfrm>
              <a:prstGeom prst="ellipse">
                <a:avLst/>
              </a:prstGeom>
              <a:solidFill>
                <a:srgbClr val="0D439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96" name="Oval 556"/>
              <p:cNvSpPr>
                <a:spLocks noChangeArrowheads="1"/>
              </p:cNvSpPr>
              <p:nvPr/>
            </p:nvSpPr>
            <p:spPr bwMode="auto">
              <a:xfrm>
                <a:off x="3821113" y="2162175"/>
                <a:ext cx="25400" cy="25400"/>
              </a:xfrm>
              <a:prstGeom prst="ellipse">
                <a:avLst/>
              </a:prstGeom>
              <a:solidFill>
                <a:srgbClr val="565E7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97" name="Oval 557"/>
              <p:cNvSpPr>
                <a:spLocks noChangeArrowheads="1"/>
              </p:cNvSpPr>
              <p:nvPr/>
            </p:nvSpPr>
            <p:spPr bwMode="auto">
              <a:xfrm>
                <a:off x="3694113" y="2208213"/>
                <a:ext cx="25400" cy="25400"/>
              </a:xfrm>
              <a:prstGeom prst="ellipse">
                <a:avLst/>
              </a:prstGeom>
              <a:solidFill>
                <a:srgbClr val="BEA71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98" name="Oval 558"/>
              <p:cNvSpPr>
                <a:spLocks noChangeArrowheads="1"/>
              </p:cNvSpPr>
              <p:nvPr/>
            </p:nvSpPr>
            <p:spPr bwMode="auto">
              <a:xfrm>
                <a:off x="3781426" y="2000250"/>
                <a:ext cx="25400" cy="25400"/>
              </a:xfrm>
              <a:prstGeom prst="ellipse">
                <a:avLst/>
              </a:prstGeom>
              <a:solidFill>
                <a:srgbClr val="00D20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99" name="Oval 559"/>
              <p:cNvSpPr>
                <a:spLocks noChangeArrowheads="1"/>
              </p:cNvSpPr>
              <p:nvPr/>
            </p:nvSpPr>
            <p:spPr bwMode="auto">
              <a:xfrm>
                <a:off x="3629026" y="2279650"/>
                <a:ext cx="25400" cy="25400"/>
              </a:xfrm>
              <a:prstGeom prst="ellipse">
                <a:avLst/>
              </a:prstGeom>
              <a:solidFill>
                <a:srgbClr val="E5090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00" name="Oval 560"/>
              <p:cNvSpPr>
                <a:spLocks noChangeArrowheads="1"/>
              </p:cNvSpPr>
              <p:nvPr/>
            </p:nvSpPr>
            <p:spPr bwMode="auto">
              <a:xfrm>
                <a:off x="3776663" y="2355850"/>
                <a:ext cx="25400" cy="25400"/>
              </a:xfrm>
              <a:prstGeom prst="ellipse">
                <a:avLst/>
              </a:prstGeom>
              <a:solidFill>
                <a:srgbClr val="DB01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01" name="Oval 561"/>
              <p:cNvSpPr>
                <a:spLocks noChangeArrowheads="1"/>
              </p:cNvSpPr>
              <p:nvPr/>
            </p:nvSpPr>
            <p:spPr bwMode="auto">
              <a:xfrm>
                <a:off x="3903663" y="2249488"/>
                <a:ext cx="25400" cy="25400"/>
              </a:xfrm>
              <a:prstGeom prst="ellipse">
                <a:avLst/>
              </a:prstGeom>
              <a:solidFill>
                <a:srgbClr val="C33F0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02" name="Oval 562"/>
              <p:cNvSpPr>
                <a:spLocks noChangeArrowheads="1"/>
              </p:cNvSpPr>
              <p:nvPr/>
            </p:nvSpPr>
            <p:spPr bwMode="auto">
              <a:xfrm>
                <a:off x="3954463" y="2284413"/>
                <a:ext cx="25400" cy="25400"/>
              </a:xfrm>
              <a:prstGeom prst="ellipse">
                <a:avLst/>
              </a:prstGeom>
              <a:solidFill>
                <a:srgbClr val="E30A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03" name="Oval 563"/>
              <p:cNvSpPr>
                <a:spLocks noChangeArrowheads="1"/>
              </p:cNvSpPr>
              <p:nvPr/>
            </p:nvSpPr>
            <p:spPr bwMode="auto">
              <a:xfrm>
                <a:off x="3765551" y="2097088"/>
                <a:ext cx="25400" cy="25400"/>
              </a:xfrm>
              <a:prstGeom prst="ellipse">
                <a:avLst/>
              </a:prstGeom>
              <a:solidFill>
                <a:srgbClr val="06379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04" name="Oval 564"/>
              <p:cNvSpPr>
                <a:spLocks noChangeArrowheads="1"/>
              </p:cNvSpPr>
              <p:nvPr/>
            </p:nvSpPr>
            <p:spPr bwMode="auto">
              <a:xfrm>
                <a:off x="3821113" y="2157413"/>
                <a:ext cx="25400" cy="25400"/>
              </a:xfrm>
              <a:prstGeom prst="ellipse">
                <a:avLst/>
              </a:prstGeom>
              <a:solidFill>
                <a:srgbClr val="50588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05" name="Oval 565"/>
              <p:cNvSpPr>
                <a:spLocks noChangeArrowheads="1"/>
              </p:cNvSpPr>
              <p:nvPr/>
            </p:nvSpPr>
            <p:spPr bwMode="auto">
              <a:xfrm>
                <a:off x="3694113" y="2208213"/>
                <a:ext cx="25400" cy="25400"/>
              </a:xfrm>
              <a:prstGeom prst="ellipse">
                <a:avLst/>
              </a:prstGeom>
              <a:solidFill>
                <a:srgbClr val="C3B21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06" name="Oval 566"/>
              <p:cNvSpPr>
                <a:spLocks noChangeArrowheads="1"/>
              </p:cNvSpPr>
              <p:nvPr/>
            </p:nvSpPr>
            <p:spPr bwMode="auto">
              <a:xfrm>
                <a:off x="3781426" y="2000250"/>
                <a:ext cx="25400" cy="25400"/>
              </a:xfrm>
              <a:prstGeom prst="ellipse">
                <a:avLst/>
              </a:prstGeom>
              <a:solidFill>
                <a:srgbClr val="00D20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07" name="Oval 567"/>
              <p:cNvSpPr>
                <a:spLocks noChangeArrowheads="1"/>
              </p:cNvSpPr>
              <p:nvPr/>
            </p:nvSpPr>
            <p:spPr bwMode="auto">
              <a:xfrm>
                <a:off x="3622676" y="2279650"/>
                <a:ext cx="26988" cy="25400"/>
              </a:xfrm>
              <a:prstGeom prst="ellipse">
                <a:avLst/>
              </a:prstGeom>
              <a:solidFill>
                <a:srgbClr val="E6080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08" name="Oval 568"/>
              <p:cNvSpPr>
                <a:spLocks noChangeArrowheads="1"/>
              </p:cNvSpPr>
              <p:nvPr/>
            </p:nvSpPr>
            <p:spPr bwMode="auto">
              <a:xfrm>
                <a:off x="3776663" y="2355850"/>
                <a:ext cx="25400" cy="25400"/>
              </a:xfrm>
              <a:prstGeom prst="ellipse">
                <a:avLst/>
              </a:prstGeom>
              <a:solidFill>
                <a:srgbClr val="DA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09" name="Oval 569"/>
              <p:cNvSpPr>
                <a:spLocks noChangeArrowheads="1"/>
              </p:cNvSpPr>
              <p:nvPr/>
            </p:nvSpPr>
            <p:spPr bwMode="auto">
              <a:xfrm>
                <a:off x="3903663" y="2243138"/>
                <a:ext cx="25400" cy="25400"/>
              </a:xfrm>
              <a:prstGeom prst="ellipse">
                <a:avLst/>
              </a:prstGeom>
              <a:solidFill>
                <a:srgbClr val="C24B0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10" name="Oval 570"/>
              <p:cNvSpPr>
                <a:spLocks noChangeArrowheads="1"/>
              </p:cNvSpPr>
              <p:nvPr/>
            </p:nvSpPr>
            <p:spPr bwMode="auto">
              <a:xfrm>
                <a:off x="3954463" y="2284413"/>
                <a:ext cx="25400" cy="25400"/>
              </a:xfrm>
              <a:prstGeom prst="ellipse">
                <a:avLst/>
              </a:prstGeom>
              <a:solidFill>
                <a:srgbClr val="E30A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11" name="Oval 571"/>
              <p:cNvSpPr>
                <a:spLocks noChangeArrowheads="1"/>
              </p:cNvSpPr>
              <p:nvPr/>
            </p:nvSpPr>
            <p:spPr bwMode="auto">
              <a:xfrm>
                <a:off x="3765551" y="2101850"/>
                <a:ext cx="25400" cy="25400"/>
              </a:xfrm>
              <a:prstGeom prst="ellipse">
                <a:avLst/>
              </a:prstGeom>
              <a:solidFill>
                <a:srgbClr val="002AA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12" name="Oval 572"/>
              <p:cNvSpPr>
                <a:spLocks noChangeArrowheads="1"/>
              </p:cNvSpPr>
              <p:nvPr/>
            </p:nvSpPr>
            <p:spPr bwMode="auto">
              <a:xfrm>
                <a:off x="3821113" y="2157413"/>
                <a:ext cx="25400" cy="25400"/>
              </a:xfrm>
              <a:prstGeom prst="ellipse">
                <a:avLst/>
              </a:prstGeom>
              <a:solidFill>
                <a:srgbClr val="4A528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13" name="Oval 573"/>
              <p:cNvSpPr>
                <a:spLocks noChangeArrowheads="1"/>
              </p:cNvSpPr>
              <p:nvPr/>
            </p:nvSpPr>
            <p:spPr bwMode="auto">
              <a:xfrm>
                <a:off x="3694113" y="2208213"/>
                <a:ext cx="25400" cy="25400"/>
              </a:xfrm>
              <a:prstGeom prst="ellipse">
                <a:avLst/>
              </a:prstGeom>
              <a:solidFill>
                <a:srgbClr val="C8BA1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14" name="Oval 574"/>
              <p:cNvSpPr>
                <a:spLocks noChangeArrowheads="1"/>
              </p:cNvSpPr>
              <p:nvPr/>
            </p:nvSpPr>
            <p:spPr bwMode="auto">
              <a:xfrm>
                <a:off x="3781426" y="1995488"/>
                <a:ext cx="25400" cy="25400"/>
              </a:xfrm>
              <a:prstGeom prst="ellipse">
                <a:avLst/>
              </a:prstGeom>
              <a:solidFill>
                <a:srgbClr val="00D10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15" name="Oval 575"/>
              <p:cNvSpPr>
                <a:spLocks noChangeArrowheads="1"/>
              </p:cNvSpPr>
              <p:nvPr/>
            </p:nvSpPr>
            <p:spPr bwMode="auto">
              <a:xfrm>
                <a:off x="3622676" y="2279650"/>
                <a:ext cx="26988" cy="25400"/>
              </a:xfrm>
              <a:prstGeom prst="ellipse">
                <a:avLst/>
              </a:prstGeom>
              <a:solidFill>
                <a:srgbClr val="E607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16" name="Oval 576"/>
              <p:cNvSpPr>
                <a:spLocks noChangeArrowheads="1"/>
              </p:cNvSpPr>
              <p:nvPr/>
            </p:nvSpPr>
            <p:spPr bwMode="auto">
              <a:xfrm>
                <a:off x="3776663" y="2360613"/>
                <a:ext cx="25400" cy="25400"/>
              </a:xfrm>
              <a:prstGeom prst="ellipse">
                <a:avLst/>
              </a:prstGeom>
              <a:solidFill>
                <a:srgbClr val="D9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17" name="Oval 577"/>
              <p:cNvSpPr>
                <a:spLocks noChangeArrowheads="1"/>
              </p:cNvSpPr>
              <p:nvPr/>
            </p:nvSpPr>
            <p:spPr bwMode="auto">
              <a:xfrm>
                <a:off x="3903663" y="2243138"/>
                <a:ext cx="25400" cy="25400"/>
              </a:xfrm>
              <a:prstGeom prst="ellipse">
                <a:avLst/>
              </a:prstGeom>
              <a:solidFill>
                <a:srgbClr val="C2550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18" name="Oval 578"/>
              <p:cNvSpPr>
                <a:spLocks noChangeArrowheads="1"/>
              </p:cNvSpPr>
              <p:nvPr/>
            </p:nvSpPr>
            <p:spPr bwMode="auto">
              <a:xfrm>
                <a:off x="3954463" y="2284413"/>
                <a:ext cx="25400" cy="25400"/>
              </a:xfrm>
              <a:prstGeom prst="ellipse">
                <a:avLst/>
              </a:prstGeom>
              <a:solidFill>
                <a:srgbClr val="E309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19" name="Oval 579"/>
              <p:cNvSpPr>
                <a:spLocks noChangeArrowheads="1"/>
              </p:cNvSpPr>
              <p:nvPr/>
            </p:nvSpPr>
            <p:spPr bwMode="auto">
              <a:xfrm>
                <a:off x="3765551" y="2106613"/>
                <a:ext cx="25400" cy="25400"/>
              </a:xfrm>
              <a:prstGeom prst="ellipse">
                <a:avLst/>
              </a:prstGeom>
              <a:solidFill>
                <a:srgbClr val="0021B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20" name="Oval 580"/>
              <p:cNvSpPr>
                <a:spLocks noChangeArrowheads="1"/>
              </p:cNvSpPr>
              <p:nvPr/>
            </p:nvSpPr>
            <p:spPr bwMode="auto">
              <a:xfrm>
                <a:off x="3827463" y="2157413"/>
                <a:ext cx="25400" cy="25400"/>
              </a:xfrm>
              <a:prstGeom prst="ellipse">
                <a:avLst/>
              </a:prstGeom>
              <a:solidFill>
                <a:srgbClr val="434B8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21" name="Oval 581"/>
              <p:cNvSpPr>
                <a:spLocks noChangeArrowheads="1"/>
              </p:cNvSpPr>
              <p:nvPr/>
            </p:nvSpPr>
            <p:spPr bwMode="auto">
              <a:xfrm>
                <a:off x="3694113" y="2208213"/>
                <a:ext cx="25400" cy="25400"/>
              </a:xfrm>
              <a:prstGeom prst="ellipse">
                <a:avLst/>
              </a:prstGeom>
              <a:solidFill>
                <a:srgbClr val="CBC11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23" name="Oval 582"/>
              <p:cNvSpPr>
                <a:spLocks noChangeArrowheads="1"/>
              </p:cNvSpPr>
              <p:nvPr/>
            </p:nvSpPr>
            <p:spPr bwMode="auto">
              <a:xfrm>
                <a:off x="3781426" y="1995488"/>
                <a:ext cx="25400" cy="25400"/>
              </a:xfrm>
              <a:prstGeom prst="ellipse">
                <a:avLst/>
              </a:prstGeom>
              <a:solidFill>
                <a:srgbClr val="00D10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528" name="Oval 583"/>
              <p:cNvSpPr>
                <a:spLocks noChangeArrowheads="1"/>
              </p:cNvSpPr>
              <p:nvPr/>
            </p:nvSpPr>
            <p:spPr bwMode="auto">
              <a:xfrm>
                <a:off x="3622676" y="2279650"/>
                <a:ext cx="26988" cy="25400"/>
              </a:xfrm>
              <a:prstGeom prst="ellipse">
                <a:avLst/>
              </a:prstGeom>
              <a:solidFill>
                <a:srgbClr val="E706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529" name="Oval 584"/>
              <p:cNvSpPr>
                <a:spLocks noChangeArrowheads="1"/>
              </p:cNvSpPr>
              <p:nvPr/>
            </p:nvSpPr>
            <p:spPr bwMode="auto">
              <a:xfrm>
                <a:off x="3776663" y="2360613"/>
                <a:ext cx="25400" cy="25400"/>
              </a:xfrm>
              <a:prstGeom prst="ellipse">
                <a:avLst/>
              </a:prstGeom>
              <a:solidFill>
                <a:srgbClr val="D9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534" name="Oval 585"/>
              <p:cNvSpPr>
                <a:spLocks noChangeArrowheads="1"/>
              </p:cNvSpPr>
              <p:nvPr/>
            </p:nvSpPr>
            <p:spPr bwMode="auto">
              <a:xfrm>
                <a:off x="3897313" y="2238375"/>
                <a:ext cx="25400" cy="25400"/>
              </a:xfrm>
              <a:prstGeom prst="ellipse">
                <a:avLst/>
              </a:prstGeom>
              <a:solidFill>
                <a:srgbClr val="C2660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535" name="Oval 586"/>
              <p:cNvSpPr>
                <a:spLocks noChangeArrowheads="1"/>
              </p:cNvSpPr>
              <p:nvPr/>
            </p:nvSpPr>
            <p:spPr bwMode="auto">
              <a:xfrm>
                <a:off x="3954463" y="2284413"/>
                <a:ext cx="25400" cy="25400"/>
              </a:xfrm>
              <a:prstGeom prst="ellipse">
                <a:avLst/>
              </a:prstGeom>
              <a:solidFill>
                <a:srgbClr val="E408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536" name="Oval 587"/>
              <p:cNvSpPr>
                <a:spLocks noChangeArrowheads="1"/>
              </p:cNvSpPr>
              <p:nvPr/>
            </p:nvSpPr>
            <p:spPr bwMode="auto">
              <a:xfrm>
                <a:off x="3765551" y="2111375"/>
                <a:ext cx="25400" cy="25400"/>
              </a:xfrm>
              <a:prstGeom prst="ellipse">
                <a:avLst/>
              </a:prstGeom>
              <a:solidFill>
                <a:srgbClr val="0015C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537" name="Oval 588"/>
              <p:cNvSpPr>
                <a:spLocks noChangeArrowheads="1"/>
              </p:cNvSpPr>
              <p:nvPr/>
            </p:nvSpPr>
            <p:spPr bwMode="auto">
              <a:xfrm>
                <a:off x="3827463" y="2152650"/>
                <a:ext cx="25400" cy="25400"/>
              </a:xfrm>
              <a:prstGeom prst="ellipse">
                <a:avLst/>
              </a:prstGeom>
              <a:solidFill>
                <a:srgbClr val="3C439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538" name="Oval 589"/>
              <p:cNvSpPr>
                <a:spLocks noChangeArrowheads="1"/>
              </p:cNvSpPr>
              <p:nvPr/>
            </p:nvSpPr>
            <p:spPr bwMode="auto">
              <a:xfrm>
                <a:off x="3694113" y="2208213"/>
                <a:ext cx="25400" cy="25400"/>
              </a:xfrm>
              <a:prstGeom prst="ellipse">
                <a:avLst/>
              </a:prstGeom>
              <a:solidFill>
                <a:srgbClr val="CFC80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539" name="Oval 590"/>
              <p:cNvSpPr>
                <a:spLocks noChangeArrowheads="1"/>
              </p:cNvSpPr>
              <p:nvPr/>
            </p:nvSpPr>
            <p:spPr bwMode="auto">
              <a:xfrm>
                <a:off x="3781426" y="1995488"/>
                <a:ext cx="25400" cy="25400"/>
              </a:xfrm>
              <a:prstGeom prst="ellipse">
                <a:avLst/>
              </a:prstGeom>
              <a:solidFill>
                <a:srgbClr val="00D10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540" name="Oval 591"/>
              <p:cNvSpPr>
                <a:spLocks noChangeArrowheads="1"/>
              </p:cNvSpPr>
              <p:nvPr/>
            </p:nvSpPr>
            <p:spPr bwMode="auto">
              <a:xfrm>
                <a:off x="3622676" y="2279650"/>
                <a:ext cx="26988" cy="25400"/>
              </a:xfrm>
              <a:prstGeom prst="ellipse">
                <a:avLst/>
              </a:prstGeom>
              <a:solidFill>
                <a:srgbClr val="E705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541" name="Oval 592"/>
              <p:cNvSpPr>
                <a:spLocks noChangeArrowheads="1"/>
              </p:cNvSpPr>
              <p:nvPr/>
            </p:nvSpPr>
            <p:spPr bwMode="auto">
              <a:xfrm>
                <a:off x="3776663" y="2360613"/>
                <a:ext cx="25400" cy="25400"/>
              </a:xfrm>
              <a:prstGeom prst="ellipse">
                <a:avLst/>
              </a:prstGeom>
              <a:solidFill>
                <a:srgbClr val="D8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542" name="Oval 593"/>
              <p:cNvSpPr>
                <a:spLocks noChangeArrowheads="1"/>
              </p:cNvSpPr>
              <p:nvPr/>
            </p:nvSpPr>
            <p:spPr bwMode="auto">
              <a:xfrm>
                <a:off x="3897313" y="2233613"/>
                <a:ext cx="25400" cy="25400"/>
              </a:xfrm>
              <a:prstGeom prst="ellipse">
                <a:avLst/>
              </a:prstGeom>
              <a:solidFill>
                <a:srgbClr val="C5750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543" name="Oval 594"/>
              <p:cNvSpPr>
                <a:spLocks noChangeArrowheads="1"/>
              </p:cNvSpPr>
              <p:nvPr/>
            </p:nvSpPr>
            <p:spPr bwMode="auto">
              <a:xfrm>
                <a:off x="3954463" y="2284413"/>
                <a:ext cx="25400" cy="25400"/>
              </a:xfrm>
              <a:prstGeom prst="ellipse">
                <a:avLst/>
              </a:prstGeom>
              <a:solidFill>
                <a:srgbClr val="E506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544" name="Oval 595"/>
              <p:cNvSpPr>
                <a:spLocks noChangeArrowheads="1"/>
              </p:cNvSpPr>
              <p:nvPr/>
            </p:nvSpPr>
            <p:spPr bwMode="auto">
              <a:xfrm>
                <a:off x="3765551" y="2111375"/>
                <a:ext cx="25400" cy="25400"/>
              </a:xfrm>
              <a:prstGeom prst="ellipse">
                <a:avLst/>
              </a:prstGeom>
              <a:solidFill>
                <a:srgbClr val="000EC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545" name="Oval 596"/>
              <p:cNvSpPr>
                <a:spLocks noChangeArrowheads="1"/>
              </p:cNvSpPr>
              <p:nvPr/>
            </p:nvSpPr>
            <p:spPr bwMode="auto">
              <a:xfrm>
                <a:off x="3827463" y="2152650"/>
                <a:ext cx="25400" cy="25400"/>
              </a:xfrm>
              <a:prstGeom prst="ellipse">
                <a:avLst/>
              </a:prstGeom>
              <a:solidFill>
                <a:srgbClr val="323A9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546" name="Oval 597"/>
              <p:cNvSpPr>
                <a:spLocks noChangeArrowheads="1"/>
              </p:cNvSpPr>
              <p:nvPr/>
            </p:nvSpPr>
            <p:spPr bwMode="auto">
              <a:xfrm>
                <a:off x="3694113" y="2208213"/>
                <a:ext cx="25400" cy="25400"/>
              </a:xfrm>
              <a:prstGeom prst="ellipse">
                <a:avLst/>
              </a:prstGeom>
              <a:solidFill>
                <a:srgbClr val="D1CE0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547" name="Oval 598"/>
              <p:cNvSpPr>
                <a:spLocks noChangeArrowheads="1"/>
              </p:cNvSpPr>
              <p:nvPr/>
            </p:nvSpPr>
            <p:spPr bwMode="auto">
              <a:xfrm>
                <a:off x="3781426" y="1995488"/>
                <a:ext cx="25400" cy="25400"/>
              </a:xfrm>
              <a:prstGeom prst="ellipse">
                <a:avLst/>
              </a:prstGeom>
              <a:solidFill>
                <a:srgbClr val="00D10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548" name="Oval 599"/>
              <p:cNvSpPr>
                <a:spLocks noChangeArrowheads="1"/>
              </p:cNvSpPr>
              <p:nvPr/>
            </p:nvSpPr>
            <p:spPr bwMode="auto">
              <a:xfrm>
                <a:off x="3622676" y="2279650"/>
                <a:ext cx="26988" cy="25400"/>
              </a:xfrm>
              <a:prstGeom prst="ellipse">
                <a:avLst/>
              </a:prstGeom>
              <a:solidFill>
                <a:srgbClr val="E804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549" name="Oval 600"/>
              <p:cNvSpPr>
                <a:spLocks noChangeArrowheads="1"/>
              </p:cNvSpPr>
              <p:nvPr/>
            </p:nvSpPr>
            <p:spPr bwMode="auto">
              <a:xfrm>
                <a:off x="3776663" y="2365375"/>
                <a:ext cx="25400" cy="25400"/>
              </a:xfrm>
              <a:prstGeom prst="ellipse">
                <a:avLst/>
              </a:prstGeom>
              <a:solidFill>
                <a:srgbClr val="D8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550" name="Oval 601"/>
              <p:cNvSpPr>
                <a:spLocks noChangeArrowheads="1"/>
              </p:cNvSpPr>
              <p:nvPr/>
            </p:nvSpPr>
            <p:spPr bwMode="auto">
              <a:xfrm>
                <a:off x="3892551" y="2228850"/>
                <a:ext cx="25400" cy="25400"/>
              </a:xfrm>
              <a:prstGeom prst="ellipse">
                <a:avLst/>
              </a:prstGeom>
              <a:solidFill>
                <a:srgbClr val="C78B0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551" name="Oval 602"/>
              <p:cNvSpPr>
                <a:spLocks noChangeArrowheads="1"/>
              </p:cNvSpPr>
              <p:nvPr/>
            </p:nvSpPr>
            <p:spPr bwMode="auto">
              <a:xfrm>
                <a:off x="3954463" y="2284413"/>
                <a:ext cx="25400" cy="25400"/>
              </a:xfrm>
              <a:prstGeom prst="ellipse">
                <a:avLst/>
              </a:prstGeom>
              <a:solidFill>
                <a:srgbClr val="E604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552" name="Oval 603"/>
              <p:cNvSpPr>
                <a:spLocks noChangeArrowheads="1"/>
              </p:cNvSpPr>
              <p:nvPr/>
            </p:nvSpPr>
            <p:spPr bwMode="auto">
              <a:xfrm>
                <a:off x="3760788" y="2116138"/>
                <a:ext cx="25400" cy="25400"/>
              </a:xfrm>
              <a:prstGeom prst="ellipse">
                <a:avLst/>
              </a:prstGeom>
              <a:solidFill>
                <a:srgbClr val="0005C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553" name="Oval 604"/>
              <p:cNvSpPr>
                <a:spLocks noChangeArrowheads="1"/>
              </p:cNvSpPr>
              <p:nvPr/>
            </p:nvSpPr>
            <p:spPr bwMode="auto">
              <a:xfrm>
                <a:off x="3827463" y="2147888"/>
                <a:ext cx="25400" cy="25400"/>
              </a:xfrm>
              <a:prstGeom prst="ellipse">
                <a:avLst/>
              </a:prstGeom>
              <a:solidFill>
                <a:srgbClr val="29309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554" name="Oval 605"/>
              <p:cNvSpPr>
                <a:spLocks noChangeArrowheads="1"/>
              </p:cNvSpPr>
              <p:nvPr/>
            </p:nvSpPr>
            <p:spPr bwMode="auto">
              <a:xfrm>
                <a:off x="3694113" y="2208213"/>
                <a:ext cx="25400" cy="25400"/>
              </a:xfrm>
              <a:prstGeom prst="ellipse">
                <a:avLst/>
              </a:prstGeom>
              <a:solidFill>
                <a:srgbClr val="D4D30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555" name="Oval 606"/>
              <p:cNvSpPr>
                <a:spLocks noChangeArrowheads="1"/>
              </p:cNvSpPr>
              <p:nvPr/>
            </p:nvSpPr>
            <p:spPr bwMode="auto">
              <a:xfrm>
                <a:off x="3781426" y="1995488"/>
                <a:ext cx="25400" cy="25400"/>
              </a:xfrm>
              <a:prstGeom prst="ellipse">
                <a:avLst/>
              </a:prstGeom>
              <a:solidFill>
                <a:srgbClr val="00D10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556" name="Oval 607"/>
              <p:cNvSpPr>
                <a:spLocks noChangeArrowheads="1"/>
              </p:cNvSpPr>
              <p:nvPr/>
            </p:nvSpPr>
            <p:spPr bwMode="auto">
              <a:xfrm>
                <a:off x="3617913" y="2279650"/>
                <a:ext cx="25400" cy="25400"/>
              </a:xfrm>
              <a:prstGeom prst="ellipse">
                <a:avLst/>
              </a:prstGeom>
              <a:solidFill>
                <a:srgbClr val="E802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557" name="Oval 608"/>
              <p:cNvSpPr>
                <a:spLocks noChangeArrowheads="1"/>
              </p:cNvSpPr>
              <p:nvPr/>
            </p:nvSpPr>
            <p:spPr bwMode="auto">
              <a:xfrm>
                <a:off x="3776663" y="2365375"/>
                <a:ext cx="25400" cy="25400"/>
              </a:xfrm>
              <a:prstGeom prst="ellipse">
                <a:avLst/>
              </a:prstGeom>
              <a:solidFill>
                <a:srgbClr val="D8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558" name="Oval 609"/>
              <p:cNvSpPr>
                <a:spLocks noChangeArrowheads="1"/>
              </p:cNvSpPr>
              <p:nvPr/>
            </p:nvSpPr>
            <p:spPr bwMode="auto">
              <a:xfrm>
                <a:off x="3892551" y="2224088"/>
                <a:ext cx="25400" cy="25400"/>
              </a:xfrm>
              <a:prstGeom prst="ellipse">
                <a:avLst/>
              </a:prstGeom>
              <a:solidFill>
                <a:srgbClr val="CB9C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559" name="Oval 610"/>
              <p:cNvSpPr>
                <a:spLocks noChangeArrowheads="1"/>
              </p:cNvSpPr>
              <p:nvPr/>
            </p:nvSpPr>
            <p:spPr bwMode="auto">
              <a:xfrm>
                <a:off x="3954463" y="2284413"/>
                <a:ext cx="25400" cy="25400"/>
              </a:xfrm>
              <a:prstGeom prst="ellipse">
                <a:avLst/>
              </a:prstGeom>
              <a:solidFill>
                <a:srgbClr val="E702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32" name="Oval 611"/>
              <p:cNvSpPr>
                <a:spLocks noChangeArrowheads="1"/>
              </p:cNvSpPr>
              <p:nvPr/>
            </p:nvSpPr>
            <p:spPr bwMode="auto">
              <a:xfrm>
                <a:off x="3760788" y="2116138"/>
                <a:ext cx="25400" cy="25400"/>
              </a:xfrm>
              <a:prstGeom prst="ellipse">
                <a:avLst/>
              </a:prstGeom>
              <a:solidFill>
                <a:srgbClr val="0000D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33" name="Oval 612"/>
              <p:cNvSpPr>
                <a:spLocks noChangeArrowheads="1"/>
              </p:cNvSpPr>
              <p:nvPr/>
            </p:nvSpPr>
            <p:spPr bwMode="auto">
              <a:xfrm>
                <a:off x="3827463" y="2141538"/>
                <a:ext cx="25400" cy="25400"/>
              </a:xfrm>
              <a:prstGeom prst="ellipse">
                <a:avLst/>
              </a:prstGeom>
              <a:solidFill>
                <a:srgbClr val="1D24A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34" name="Oval 613"/>
              <p:cNvSpPr>
                <a:spLocks noChangeArrowheads="1"/>
              </p:cNvSpPr>
              <p:nvPr/>
            </p:nvSpPr>
            <p:spPr bwMode="auto">
              <a:xfrm>
                <a:off x="3689351" y="2208213"/>
                <a:ext cx="25400" cy="25400"/>
              </a:xfrm>
              <a:prstGeom prst="ellipse">
                <a:avLst/>
              </a:prstGeom>
              <a:solidFill>
                <a:srgbClr val="D6D8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35" name="Oval 614"/>
              <p:cNvSpPr>
                <a:spLocks noChangeArrowheads="1"/>
              </p:cNvSpPr>
              <p:nvPr/>
            </p:nvSpPr>
            <p:spPr bwMode="auto">
              <a:xfrm>
                <a:off x="3781426" y="1995488"/>
                <a:ext cx="25400" cy="25400"/>
              </a:xfrm>
              <a:prstGeom prst="ellipse">
                <a:avLst/>
              </a:prstGeom>
              <a:solidFill>
                <a:srgbClr val="00D10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36" name="Oval 615"/>
              <p:cNvSpPr>
                <a:spLocks noChangeArrowheads="1"/>
              </p:cNvSpPr>
              <p:nvPr/>
            </p:nvSpPr>
            <p:spPr bwMode="auto">
              <a:xfrm>
                <a:off x="3617913" y="2279650"/>
                <a:ext cx="25400" cy="25400"/>
              </a:xfrm>
              <a:prstGeom prst="ellipse">
                <a:avLst/>
              </a:prstGeom>
              <a:solidFill>
                <a:srgbClr val="E801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37" name="Oval 616"/>
              <p:cNvSpPr>
                <a:spLocks noChangeArrowheads="1"/>
              </p:cNvSpPr>
              <p:nvPr/>
            </p:nvSpPr>
            <p:spPr bwMode="auto">
              <a:xfrm>
                <a:off x="3776663" y="2365375"/>
                <a:ext cx="25400" cy="25400"/>
              </a:xfrm>
              <a:prstGeom prst="ellipse">
                <a:avLst/>
              </a:prstGeom>
              <a:solidFill>
                <a:srgbClr val="D7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38" name="Oval 617"/>
              <p:cNvSpPr>
                <a:spLocks noChangeArrowheads="1"/>
              </p:cNvSpPr>
              <p:nvPr/>
            </p:nvSpPr>
            <p:spPr bwMode="auto">
              <a:xfrm>
                <a:off x="3887788" y="2217738"/>
                <a:ext cx="25400" cy="25400"/>
              </a:xfrm>
              <a:prstGeom prst="ellipse">
                <a:avLst/>
              </a:prstGeom>
              <a:solidFill>
                <a:srgbClr val="D0B1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 name="Oval 619"/>
              <p:cNvSpPr>
                <a:spLocks noChangeArrowheads="1"/>
              </p:cNvSpPr>
              <p:nvPr/>
            </p:nvSpPr>
            <p:spPr bwMode="auto">
              <a:xfrm>
                <a:off x="3954463" y="2284413"/>
                <a:ext cx="25400" cy="25400"/>
              </a:xfrm>
              <a:prstGeom prst="ellipse">
                <a:avLst/>
              </a:prstGeom>
              <a:solidFill>
                <a:srgbClr val="E8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 name="Oval 620"/>
              <p:cNvSpPr>
                <a:spLocks noChangeArrowheads="1"/>
              </p:cNvSpPr>
              <p:nvPr/>
            </p:nvSpPr>
            <p:spPr bwMode="auto">
              <a:xfrm>
                <a:off x="3760788" y="2116138"/>
                <a:ext cx="25400" cy="25400"/>
              </a:xfrm>
              <a:prstGeom prst="ellipse">
                <a:avLst/>
              </a:prstGeom>
              <a:solidFill>
                <a:srgbClr val="0000D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 name="Oval 621"/>
              <p:cNvSpPr>
                <a:spLocks noChangeArrowheads="1"/>
              </p:cNvSpPr>
              <p:nvPr/>
            </p:nvSpPr>
            <p:spPr bwMode="auto">
              <a:xfrm>
                <a:off x="3821113" y="2136775"/>
                <a:ext cx="25400" cy="25400"/>
              </a:xfrm>
              <a:prstGeom prst="ellipse">
                <a:avLst/>
              </a:prstGeom>
              <a:solidFill>
                <a:srgbClr val="131AB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 name="Oval 622"/>
              <p:cNvSpPr>
                <a:spLocks noChangeArrowheads="1"/>
              </p:cNvSpPr>
              <p:nvPr/>
            </p:nvSpPr>
            <p:spPr bwMode="auto">
              <a:xfrm>
                <a:off x="3689351" y="2208213"/>
                <a:ext cx="25400" cy="25400"/>
              </a:xfrm>
              <a:prstGeom prst="ellipse">
                <a:avLst/>
              </a:prstGeom>
              <a:solidFill>
                <a:srgbClr val="D8DC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Oval 623"/>
              <p:cNvSpPr>
                <a:spLocks noChangeArrowheads="1"/>
              </p:cNvSpPr>
              <p:nvPr/>
            </p:nvSpPr>
            <p:spPr bwMode="auto">
              <a:xfrm>
                <a:off x="3781426" y="1989138"/>
                <a:ext cx="25400" cy="25400"/>
              </a:xfrm>
              <a:prstGeom prst="ellipse">
                <a:avLst/>
              </a:prstGeom>
              <a:solidFill>
                <a:srgbClr val="00D20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Oval 624"/>
              <p:cNvSpPr>
                <a:spLocks noChangeArrowheads="1"/>
              </p:cNvSpPr>
              <p:nvPr/>
            </p:nvSpPr>
            <p:spPr bwMode="auto">
              <a:xfrm>
                <a:off x="3617913" y="2284413"/>
                <a:ext cx="25400" cy="25400"/>
              </a:xfrm>
              <a:prstGeom prst="ellipse">
                <a:avLst/>
              </a:prstGeom>
              <a:solidFill>
                <a:srgbClr val="E8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Oval 625"/>
              <p:cNvSpPr>
                <a:spLocks noChangeArrowheads="1"/>
              </p:cNvSpPr>
              <p:nvPr/>
            </p:nvSpPr>
            <p:spPr bwMode="auto">
              <a:xfrm>
                <a:off x="3781426" y="2365375"/>
                <a:ext cx="25400" cy="25400"/>
              </a:xfrm>
              <a:prstGeom prst="ellipse">
                <a:avLst/>
              </a:prstGeom>
              <a:solidFill>
                <a:srgbClr val="D7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Oval 626"/>
              <p:cNvSpPr>
                <a:spLocks noChangeArrowheads="1"/>
              </p:cNvSpPr>
              <p:nvPr/>
            </p:nvSpPr>
            <p:spPr bwMode="auto">
              <a:xfrm>
                <a:off x="3887788" y="2217738"/>
                <a:ext cx="25400" cy="25400"/>
              </a:xfrm>
              <a:prstGeom prst="ellipse">
                <a:avLst/>
              </a:prstGeom>
              <a:solidFill>
                <a:srgbClr val="D3BD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Oval 627"/>
              <p:cNvSpPr>
                <a:spLocks noChangeArrowheads="1"/>
              </p:cNvSpPr>
              <p:nvPr/>
            </p:nvSpPr>
            <p:spPr bwMode="auto">
              <a:xfrm>
                <a:off x="3948113" y="2284413"/>
                <a:ext cx="25400" cy="25400"/>
              </a:xfrm>
              <a:prstGeom prst="ellipse">
                <a:avLst/>
              </a:prstGeom>
              <a:solidFill>
                <a:srgbClr val="E9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Oval 628"/>
              <p:cNvSpPr>
                <a:spLocks noChangeArrowheads="1"/>
              </p:cNvSpPr>
              <p:nvPr/>
            </p:nvSpPr>
            <p:spPr bwMode="auto">
              <a:xfrm>
                <a:off x="3760788" y="2116138"/>
                <a:ext cx="25400" cy="25400"/>
              </a:xfrm>
              <a:prstGeom prst="ellipse">
                <a:avLst/>
              </a:prstGeom>
              <a:solidFill>
                <a:srgbClr val="0000D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Oval 629"/>
              <p:cNvSpPr>
                <a:spLocks noChangeArrowheads="1"/>
              </p:cNvSpPr>
              <p:nvPr/>
            </p:nvSpPr>
            <p:spPr bwMode="auto">
              <a:xfrm>
                <a:off x="3821113" y="2136775"/>
                <a:ext cx="25400" cy="25400"/>
              </a:xfrm>
              <a:prstGeom prst="ellipse">
                <a:avLst/>
              </a:prstGeom>
              <a:solidFill>
                <a:srgbClr val="070DB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Oval 630"/>
              <p:cNvSpPr>
                <a:spLocks noChangeArrowheads="1"/>
              </p:cNvSpPr>
              <p:nvPr/>
            </p:nvSpPr>
            <p:spPr bwMode="auto">
              <a:xfrm>
                <a:off x="3689351" y="2208213"/>
                <a:ext cx="25400" cy="25400"/>
              </a:xfrm>
              <a:prstGeom prst="ellipse">
                <a:avLst/>
              </a:prstGeom>
              <a:solidFill>
                <a:srgbClr val="D9D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 name="Oval 631"/>
              <p:cNvSpPr>
                <a:spLocks noChangeArrowheads="1"/>
              </p:cNvSpPr>
              <p:nvPr/>
            </p:nvSpPr>
            <p:spPr bwMode="auto">
              <a:xfrm>
                <a:off x="3781426" y="1989138"/>
                <a:ext cx="25400" cy="25400"/>
              </a:xfrm>
              <a:prstGeom prst="ellipse">
                <a:avLst/>
              </a:prstGeom>
              <a:solidFill>
                <a:srgbClr val="00D20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 name="Oval 632"/>
              <p:cNvSpPr>
                <a:spLocks noChangeArrowheads="1"/>
              </p:cNvSpPr>
              <p:nvPr/>
            </p:nvSpPr>
            <p:spPr bwMode="auto">
              <a:xfrm>
                <a:off x="3617913" y="2284413"/>
                <a:ext cx="25400" cy="25400"/>
              </a:xfrm>
              <a:prstGeom prst="ellipse">
                <a:avLst/>
              </a:prstGeom>
              <a:solidFill>
                <a:srgbClr val="E8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 name="Oval 633"/>
              <p:cNvSpPr>
                <a:spLocks noChangeArrowheads="1"/>
              </p:cNvSpPr>
              <p:nvPr/>
            </p:nvSpPr>
            <p:spPr bwMode="auto">
              <a:xfrm>
                <a:off x="3781426" y="2365375"/>
                <a:ext cx="25400" cy="25400"/>
              </a:xfrm>
              <a:prstGeom prst="ellipse">
                <a:avLst/>
              </a:prstGeom>
              <a:solidFill>
                <a:srgbClr val="D6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 name="Oval 634"/>
              <p:cNvSpPr>
                <a:spLocks noChangeArrowheads="1"/>
              </p:cNvSpPr>
              <p:nvPr/>
            </p:nvSpPr>
            <p:spPr bwMode="auto">
              <a:xfrm>
                <a:off x="3883026" y="2217738"/>
                <a:ext cx="25400" cy="25400"/>
              </a:xfrm>
              <a:prstGeom prst="ellipse">
                <a:avLst/>
              </a:prstGeom>
              <a:solidFill>
                <a:srgbClr val="D8CD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 name="Oval 635"/>
              <p:cNvSpPr>
                <a:spLocks noChangeArrowheads="1"/>
              </p:cNvSpPr>
              <p:nvPr/>
            </p:nvSpPr>
            <p:spPr bwMode="auto">
              <a:xfrm>
                <a:off x="3948113" y="2284413"/>
                <a:ext cx="25400" cy="25400"/>
              </a:xfrm>
              <a:prstGeom prst="ellipse">
                <a:avLst/>
              </a:prstGeom>
              <a:solidFill>
                <a:srgbClr val="E9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 name="Oval 636"/>
              <p:cNvSpPr>
                <a:spLocks noChangeArrowheads="1"/>
              </p:cNvSpPr>
              <p:nvPr/>
            </p:nvSpPr>
            <p:spPr bwMode="auto">
              <a:xfrm>
                <a:off x="3756026" y="2122488"/>
                <a:ext cx="25400" cy="25400"/>
              </a:xfrm>
              <a:prstGeom prst="ellipse">
                <a:avLst/>
              </a:prstGeom>
              <a:solidFill>
                <a:srgbClr val="0000D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 name="Oval 637"/>
              <p:cNvSpPr>
                <a:spLocks noChangeArrowheads="1"/>
              </p:cNvSpPr>
              <p:nvPr/>
            </p:nvSpPr>
            <p:spPr bwMode="auto">
              <a:xfrm>
                <a:off x="3816351" y="2132013"/>
                <a:ext cx="25400" cy="25400"/>
              </a:xfrm>
              <a:prstGeom prst="ellipse">
                <a:avLst/>
              </a:prstGeom>
              <a:solidFill>
                <a:srgbClr val="0005C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 name="Oval 638"/>
              <p:cNvSpPr>
                <a:spLocks noChangeArrowheads="1"/>
              </p:cNvSpPr>
              <p:nvPr/>
            </p:nvSpPr>
            <p:spPr bwMode="auto">
              <a:xfrm>
                <a:off x="3689351" y="2208213"/>
                <a:ext cx="25400" cy="25400"/>
              </a:xfrm>
              <a:prstGeom prst="ellipse">
                <a:avLst/>
              </a:prstGeom>
              <a:solidFill>
                <a:srgbClr val="DBE3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 name="Oval 639"/>
              <p:cNvSpPr>
                <a:spLocks noChangeArrowheads="1"/>
              </p:cNvSpPr>
              <p:nvPr/>
            </p:nvSpPr>
            <p:spPr bwMode="auto">
              <a:xfrm>
                <a:off x="3781426" y="1989138"/>
                <a:ext cx="25400" cy="25400"/>
              </a:xfrm>
              <a:prstGeom prst="ellipse">
                <a:avLst/>
              </a:prstGeom>
              <a:solidFill>
                <a:srgbClr val="00D3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 name="Oval 640"/>
              <p:cNvSpPr>
                <a:spLocks noChangeArrowheads="1"/>
              </p:cNvSpPr>
              <p:nvPr/>
            </p:nvSpPr>
            <p:spPr bwMode="auto">
              <a:xfrm>
                <a:off x="3617913" y="2284413"/>
                <a:ext cx="25400" cy="25400"/>
              </a:xfrm>
              <a:prstGeom prst="ellipse">
                <a:avLst/>
              </a:prstGeom>
              <a:solidFill>
                <a:srgbClr val="E8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 name="Oval 641"/>
              <p:cNvSpPr>
                <a:spLocks noChangeArrowheads="1"/>
              </p:cNvSpPr>
              <p:nvPr/>
            </p:nvSpPr>
            <p:spPr bwMode="auto">
              <a:xfrm>
                <a:off x="3781426" y="2365375"/>
                <a:ext cx="25400" cy="25400"/>
              </a:xfrm>
              <a:prstGeom prst="ellipse">
                <a:avLst/>
              </a:prstGeom>
              <a:solidFill>
                <a:srgbClr val="D6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 name="Oval 642"/>
              <p:cNvSpPr>
                <a:spLocks noChangeArrowheads="1"/>
              </p:cNvSpPr>
              <p:nvPr/>
            </p:nvSpPr>
            <p:spPr bwMode="auto">
              <a:xfrm>
                <a:off x="3883026" y="2217738"/>
                <a:ext cx="25400" cy="25400"/>
              </a:xfrm>
              <a:prstGeom prst="ellipse">
                <a:avLst/>
              </a:prstGeom>
              <a:solidFill>
                <a:srgbClr val="DAD5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 name="Oval 643"/>
              <p:cNvSpPr>
                <a:spLocks noChangeArrowheads="1"/>
              </p:cNvSpPr>
              <p:nvPr/>
            </p:nvSpPr>
            <p:spPr bwMode="auto">
              <a:xfrm>
                <a:off x="3948113" y="2284413"/>
                <a:ext cx="25400" cy="25400"/>
              </a:xfrm>
              <a:prstGeom prst="ellipse">
                <a:avLst/>
              </a:prstGeom>
              <a:solidFill>
                <a:srgbClr val="E9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95" name="Oval 644"/>
              <p:cNvSpPr>
                <a:spLocks noChangeArrowheads="1"/>
              </p:cNvSpPr>
              <p:nvPr/>
            </p:nvSpPr>
            <p:spPr bwMode="auto">
              <a:xfrm>
                <a:off x="3756026" y="2122488"/>
                <a:ext cx="25400" cy="25400"/>
              </a:xfrm>
              <a:prstGeom prst="ellipse">
                <a:avLst/>
              </a:prstGeom>
              <a:solidFill>
                <a:srgbClr val="0000D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96" name="Oval 645"/>
              <p:cNvSpPr>
                <a:spLocks noChangeArrowheads="1"/>
              </p:cNvSpPr>
              <p:nvPr/>
            </p:nvSpPr>
            <p:spPr bwMode="auto">
              <a:xfrm>
                <a:off x="3816351" y="2127250"/>
                <a:ext cx="25400" cy="25400"/>
              </a:xfrm>
              <a:prstGeom prst="ellipse">
                <a:avLst/>
              </a:prstGeom>
              <a:solidFill>
                <a:srgbClr val="0000C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97" name="Oval 646"/>
              <p:cNvSpPr>
                <a:spLocks noChangeArrowheads="1"/>
              </p:cNvSpPr>
              <p:nvPr/>
            </p:nvSpPr>
            <p:spPr bwMode="auto">
              <a:xfrm>
                <a:off x="3684588" y="2208213"/>
                <a:ext cx="25400" cy="25400"/>
              </a:xfrm>
              <a:prstGeom prst="ellipse">
                <a:avLst/>
              </a:prstGeom>
              <a:solidFill>
                <a:srgbClr val="DCE6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98" name="Oval 647"/>
              <p:cNvSpPr>
                <a:spLocks noChangeArrowheads="1"/>
              </p:cNvSpPr>
              <p:nvPr/>
            </p:nvSpPr>
            <p:spPr bwMode="auto">
              <a:xfrm>
                <a:off x="3781426" y="1989138"/>
                <a:ext cx="25400" cy="25400"/>
              </a:xfrm>
              <a:prstGeom prst="ellipse">
                <a:avLst/>
              </a:prstGeom>
              <a:solidFill>
                <a:srgbClr val="00D4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99" name="Oval 648"/>
              <p:cNvSpPr>
                <a:spLocks noChangeArrowheads="1"/>
              </p:cNvSpPr>
              <p:nvPr/>
            </p:nvSpPr>
            <p:spPr bwMode="auto">
              <a:xfrm>
                <a:off x="3617913" y="2284413"/>
                <a:ext cx="25400" cy="25400"/>
              </a:xfrm>
              <a:prstGeom prst="ellipse">
                <a:avLst/>
              </a:prstGeom>
              <a:solidFill>
                <a:srgbClr val="E9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00" name="Oval 649"/>
              <p:cNvSpPr>
                <a:spLocks noChangeArrowheads="1"/>
              </p:cNvSpPr>
              <p:nvPr/>
            </p:nvSpPr>
            <p:spPr bwMode="auto">
              <a:xfrm>
                <a:off x="3781426" y="2370138"/>
                <a:ext cx="25400" cy="25400"/>
              </a:xfrm>
              <a:prstGeom prst="ellipse">
                <a:avLst/>
              </a:prstGeom>
              <a:solidFill>
                <a:srgbClr val="D4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01" name="Oval 650"/>
              <p:cNvSpPr>
                <a:spLocks noChangeArrowheads="1"/>
              </p:cNvSpPr>
              <p:nvPr/>
            </p:nvSpPr>
            <p:spPr bwMode="auto">
              <a:xfrm>
                <a:off x="3883026" y="2212975"/>
                <a:ext cx="25400" cy="25400"/>
              </a:xfrm>
              <a:prstGeom prst="ellipse">
                <a:avLst/>
              </a:prstGeom>
              <a:solidFill>
                <a:srgbClr val="DDDD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02" name="Oval 651"/>
              <p:cNvSpPr>
                <a:spLocks noChangeArrowheads="1"/>
              </p:cNvSpPr>
              <p:nvPr/>
            </p:nvSpPr>
            <p:spPr bwMode="auto">
              <a:xfrm>
                <a:off x="3948113" y="2284413"/>
                <a:ext cx="25400" cy="25400"/>
              </a:xfrm>
              <a:prstGeom prst="ellipse">
                <a:avLst/>
              </a:prstGeom>
              <a:solidFill>
                <a:srgbClr val="E9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03" name="Oval 652"/>
              <p:cNvSpPr>
                <a:spLocks noChangeArrowheads="1"/>
              </p:cNvSpPr>
              <p:nvPr/>
            </p:nvSpPr>
            <p:spPr bwMode="auto">
              <a:xfrm>
                <a:off x="3756026" y="2122488"/>
                <a:ext cx="25400" cy="25400"/>
              </a:xfrm>
              <a:prstGeom prst="ellipse">
                <a:avLst/>
              </a:prstGeom>
              <a:solidFill>
                <a:srgbClr val="0000D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04" name="Oval 653"/>
              <p:cNvSpPr>
                <a:spLocks noChangeArrowheads="1"/>
              </p:cNvSpPr>
              <p:nvPr/>
            </p:nvSpPr>
            <p:spPr bwMode="auto">
              <a:xfrm>
                <a:off x="3816351" y="2127250"/>
                <a:ext cx="25400" cy="25400"/>
              </a:xfrm>
              <a:prstGeom prst="ellipse">
                <a:avLst/>
              </a:prstGeom>
              <a:solidFill>
                <a:srgbClr val="0000C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05" name="Oval 654"/>
              <p:cNvSpPr>
                <a:spLocks noChangeArrowheads="1"/>
              </p:cNvSpPr>
              <p:nvPr/>
            </p:nvSpPr>
            <p:spPr bwMode="auto">
              <a:xfrm>
                <a:off x="3684588" y="2208213"/>
                <a:ext cx="25400" cy="25400"/>
              </a:xfrm>
              <a:prstGeom prst="ellipse">
                <a:avLst/>
              </a:prstGeom>
              <a:solidFill>
                <a:srgbClr val="DEE9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06" name="Oval 655"/>
              <p:cNvSpPr>
                <a:spLocks noChangeArrowheads="1"/>
              </p:cNvSpPr>
              <p:nvPr/>
            </p:nvSpPr>
            <p:spPr bwMode="auto">
              <a:xfrm>
                <a:off x="3781426" y="1989138"/>
                <a:ext cx="25400" cy="25400"/>
              </a:xfrm>
              <a:prstGeom prst="ellipse">
                <a:avLst/>
              </a:prstGeom>
              <a:solidFill>
                <a:srgbClr val="00D4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07" name="Oval 656"/>
              <p:cNvSpPr>
                <a:spLocks noChangeArrowheads="1"/>
              </p:cNvSpPr>
              <p:nvPr/>
            </p:nvSpPr>
            <p:spPr bwMode="auto">
              <a:xfrm>
                <a:off x="3613151" y="2284413"/>
                <a:ext cx="25400" cy="25400"/>
              </a:xfrm>
              <a:prstGeom prst="ellipse">
                <a:avLst/>
              </a:prstGeom>
              <a:solidFill>
                <a:srgbClr val="E9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08" name="Oval 657"/>
              <p:cNvSpPr>
                <a:spLocks noChangeArrowheads="1"/>
              </p:cNvSpPr>
              <p:nvPr/>
            </p:nvSpPr>
            <p:spPr bwMode="auto">
              <a:xfrm>
                <a:off x="3781426" y="2370138"/>
                <a:ext cx="25400" cy="25400"/>
              </a:xfrm>
              <a:prstGeom prst="ellipse">
                <a:avLst/>
              </a:prstGeom>
              <a:solidFill>
                <a:srgbClr val="D3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09" name="Oval 658"/>
              <p:cNvSpPr>
                <a:spLocks noChangeArrowheads="1"/>
              </p:cNvSpPr>
              <p:nvPr/>
            </p:nvSpPr>
            <p:spPr bwMode="auto">
              <a:xfrm>
                <a:off x="3878263" y="2212975"/>
                <a:ext cx="25400" cy="25400"/>
              </a:xfrm>
              <a:prstGeom prst="ellipse">
                <a:avLst/>
              </a:prstGeom>
              <a:solidFill>
                <a:srgbClr val="DFE2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10" name="Oval 659"/>
              <p:cNvSpPr>
                <a:spLocks noChangeArrowheads="1"/>
              </p:cNvSpPr>
              <p:nvPr/>
            </p:nvSpPr>
            <p:spPr bwMode="auto">
              <a:xfrm>
                <a:off x="3948113" y="2284413"/>
                <a:ext cx="25400" cy="25400"/>
              </a:xfrm>
              <a:prstGeom prst="ellipse">
                <a:avLst/>
              </a:prstGeom>
              <a:solidFill>
                <a:srgbClr val="E9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11" name="Oval 660"/>
              <p:cNvSpPr>
                <a:spLocks noChangeArrowheads="1"/>
              </p:cNvSpPr>
              <p:nvPr/>
            </p:nvSpPr>
            <p:spPr bwMode="auto">
              <a:xfrm>
                <a:off x="3751263" y="2122488"/>
                <a:ext cx="25400" cy="25400"/>
              </a:xfrm>
              <a:prstGeom prst="ellipse">
                <a:avLst/>
              </a:prstGeom>
              <a:solidFill>
                <a:srgbClr val="0000D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13" name="Oval 661"/>
              <p:cNvSpPr>
                <a:spLocks noChangeArrowheads="1"/>
              </p:cNvSpPr>
              <p:nvPr/>
            </p:nvSpPr>
            <p:spPr bwMode="auto">
              <a:xfrm>
                <a:off x="3816351" y="2127250"/>
                <a:ext cx="25400" cy="25400"/>
              </a:xfrm>
              <a:prstGeom prst="ellipse">
                <a:avLst/>
              </a:prstGeom>
              <a:solidFill>
                <a:srgbClr val="0000D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14" name="Oval 662"/>
              <p:cNvSpPr>
                <a:spLocks noChangeArrowheads="1"/>
              </p:cNvSpPr>
              <p:nvPr/>
            </p:nvSpPr>
            <p:spPr bwMode="auto">
              <a:xfrm>
                <a:off x="3684588" y="2208213"/>
                <a:ext cx="25400" cy="25400"/>
              </a:xfrm>
              <a:prstGeom prst="ellipse">
                <a:avLst/>
              </a:prstGeom>
              <a:solidFill>
                <a:srgbClr val="DFEB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15" name="Oval 663"/>
              <p:cNvSpPr>
                <a:spLocks noChangeArrowheads="1"/>
              </p:cNvSpPr>
              <p:nvPr/>
            </p:nvSpPr>
            <p:spPr bwMode="auto">
              <a:xfrm>
                <a:off x="3781426" y="1984375"/>
                <a:ext cx="25400" cy="25400"/>
              </a:xfrm>
              <a:prstGeom prst="ellipse">
                <a:avLst/>
              </a:prstGeom>
              <a:solidFill>
                <a:srgbClr val="00D5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16" name="Oval 664"/>
              <p:cNvSpPr>
                <a:spLocks noChangeArrowheads="1"/>
              </p:cNvSpPr>
              <p:nvPr/>
            </p:nvSpPr>
            <p:spPr bwMode="auto">
              <a:xfrm>
                <a:off x="3613151" y="2284413"/>
                <a:ext cx="25400" cy="25400"/>
              </a:xfrm>
              <a:prstGeom prst="ellipse">
                <a:avLst/>
              </a:prstGeom>
              <a:solidFill>
                <a:srgbClr val="EA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17" name="Oval 665"/>
              <p:cNvSpPr>
                <a:spLocks noChangeArrowheads="1"/>
              </p:cNvSpPr>
              <p:nvPr/>
            </p:nvSpPr>
            <p:spPr bwMode="auto">
              <a:xfrm>
                <a:off x="3781426" y="2370138"/>
                <a:ext cx="25400" cy="25400"/>
              </a:xfrm>
              <a:prstGeom prst="ellipse">
                <a:avLst/>
              </a:prstGeom>
              <a:solidFill>
                <a:srgbClr val="D2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18" name="Oval 666"/>
              <p:cNvSpPr>
                <a:spLocks noChangeArrowheads="1"/>
              </p:cNvSpPr>
              <p:nvPr/>
            </p:nvSpPr>
            <p:spPr bwMode="auto">
              <a:xfrm>
                <a:off x="3878263" y="2212975"/>
                <a:ext cx="25400" cy="25400"/>
              </a:xfrm>
              <a:prstGeom prst="ellipse">
                <a:avLst/>
              </a:prstGeom>
              <a:solidFill>
                <a:srgbClr val="E0E6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19" name="Oval 667"/>
              <p:cNvSpPr>
                <a:spLocks noChangeArrowheads="1"/>
              </p:cNvSpPr>
              <p:nvPr/>
            </p:nvSpPr>
            <p:spPr bwMode="auto">
              <a:xfrm>
                <a:off x="3948113" y="2284413"/>
                <a:ext cx="25400" cy="25400"/>
              </a:xfrm>
              <a:prstGeom prst="ellipse">
                <a:avLst/>
              </a:prstGeom>
              <a:solidFill>
                <a:srgbClr val="E9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20" name="Oval 668"/>
              <p:cNvSpPr>
                <a:spLocks noChangeArrowheads="1"/>
              </p:cNvSpPr>
              <p:nvPr/>
            </p:nvSpPr>
            <p:spPr bwMode="auto">
              <a:xfrm>
                <a:off x="3751263" y="2122488"/>
                <a:ext cx="25400" cy="25400"/>
              </a:xfrm>
              <a:prstGeom prst="ellipse">
                <a:avLst/>
              </a:prstGeom>
              <a:solidFill>
                <a:srgbClr val="0000D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21" name="Oval 669"/>
              <p:cNvSpPr>
                <a:spLocks noChangeArrowheads="1"/>
              </p:cNvSpPr>
              <p:nvPr/>
            </p:nvSpPr>
            <p:spPr bwMode="auto">
              <a:xfrm>
                <a:off x="3816351" y="2122488"/>
                <a:ext cx="25400" cy="25400"/>
              </a:xfrm>
              <a:prstGeom prst="ellipse">
                <a:avLst/>
              </a:prstGeom>
              <a:solidFill>
                <a:srgbClr val="0000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22" name="Oval 670"/>
              <p:cNvSpPr>
                <a:spLocks noChangeArrowheads="1"/>
              </p:cNvSpPr>
              <p:nvPr/>
            </p:nvSpPr>
            <p:spPr bwMode="auto">
              <a:xfrm>
                <a:off x="3684588" y="2208213"/>
                <a:ext cx="25400" cy="25400"/>
              </a:xfrm>
              <a:prstGeom prst="ellipse">
                <a:avLst/>
              </a:prstGeom>
              <a:solidFill>
                <a:srgbClr val="E0EC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23" name="Oval 671"/>
              <p:cNvSpPr>
                <a:spLocks noChangeArrowheads="1"/>
              </p:cNvSpPr>
              <p:nvPr/>
            </p:nvSpPr>
            <p:spPr bwMode="auto">
              <a:xfrm>
                <a:off x="3781426" y="1984375"/>
                <a:ext cx="25400" cy="25400"/>
              </a:xfrm>
              <a:prstGeom prst="ellipse">
                <a:avLst/>
              </a:prstGeom>
              <a:solidFill>
                <a:srgbClr val="00D5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24" name="Oval 672"/>
              <p:cNvSpPr>
                <a:spLocks noChangeArrowheads="1"/>
              </p:cNvSpPr>
              <p:nvPr/>
            </p:nvSpPr>
            <p:spPr bwMode="auto">
              <a:xfrm>
                <a:off x="3613151" y="2284413"/>
                <a:ext cx="25400" cy="25400"/>
              </a:xfrm>
              <a:prstGeom prst="ellipse">
                <a:avLst/>
              </a:prstGeom>
              <a:solidFill>
                <a:srgbClr val="EB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26" name="Oval 673"/>
              <p:cNvSpPr>
                <a:spLocks noChangeArrowheads="1"/>
              </p:cNvSpPr>
              <p:nvPr/>
            </p:nvSpPr>
            <p:spPr bwMode="auto">
              <a:xfrm>
                <a:off x="3781426" y="2370138"/>
                <a:ext cx="25400" cy="25400"/>
              </a:xfrm>
              <a:prstGeom prst="ellipse">
                <a:avLst/>
              </a:prstGeom>
              <a:solidFill>
                <a:srgbClr val="D1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27" name="Oval 674"/>
              <p:cNvSpPr>
                <a:spLocks noChangeArrowheads="1"/>
              </p:cNvSpPr>
              <p:nvPr/>
            </p:nvSpPr>
            <p:spPr bwMode="auto">
              <a:xfrm>
                <a:off x="3878263" y="2212975"/>
                <a:ext cx="25400" cy="25400"/>
              </a:xfrm>
              <a:prstGeom prst="ellipse">
                <a:avLst/>
              </a:prstGeom>
              <a:solidFill>
                <a:srgbClr val="E1E9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28" name="Oval 675"/>
              <p:cNvSpPr>
                <a:spLocks noChangeArrowheads="1"/>
              </p:cNvSpPr>
              <p:nvPr/>
            </p:nvSpPr>
            <p:spPr bwMode="auto">
              <a:xfrm>
                <a:off x="3948113" y="2284413"/>
                <a:ext cx="25400" cy="25400"/>
              </a:xfrm>
              <a:prstGeom prst="ellipse">
                <a:avLst/>
              </a:prstGeom>
              <a:solidFill>
                <a:srgbClr val="E9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29" name="Oval 676"/>
              <p:cNvSpPr>
                <a:spLocks noChangeArrowheads="1"/>
              </p:cNvSpPr>
              <p:nvPr/>
            </p:nvSpPr>
            <p:spPr bwMode="auto">
              <a:xfrm>
                <a:off x="3751263" y="2122488"/>
                <a:ext cx="25400" cy="25400"/>
              </a:xfrm>
              <a:prstGeom prst="ellipse">
                <a:avLst/>
              </a:prstGeom>
              <a:solidFill>
                <a:srgbClr val="0000D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30" name="Oval 677"/>
              <p:cNvSpPr>
                <a:spLocks noChangeArrowheads="1"/>
              </p:cNvSpPr>
              <p:nvPr/>
            </p:nvSpPr>
            <p:spPr bwMode="auto">
              <a:xfrm>
                <a:off x="3811588" y="2122488"/>
                <a:ext cx="25400" cy="25400"/>
              </a:xfrm>
              <a:prstGeom prst="ellipse">
                <a:avLst/>
              </a:prstGeom>
              <a:solidFill>
                <a:srgbClr val="0000D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31" name="Oval 678"/>
              <p:cNvSpPr>
                <a:spLocks noChangeArrowheads="1"/>
              </p:cNvSpPr>
              <p:nvPr/>
            </p:nvSpPr>
            <p:spPr bwMode="auto">
              <a:xfrm>
                <a:off x="3684588" y="2208213"/>
                <a:ext cx="25400" cy="25400"/>
              </a:xfrm>
              <a:prstGeom prst="ellipse">
                <a:avLst/>
              </a:prstGeom>
              <a:solidFill>
                <a:srgbClr val="E1ED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32" name="Oval 679"/>
              <p:cNvSpPr>
                <a:spLocks noChangeArrowheads="1"/>
              </p:cNvSpPr>
              <p:nvPr/>
            </p:nvSpPr>
            <p:spPr bwMode="auto">
              <a:xfrm>
                <a:off x="3781426" y="1984375"/>
                <a:ext cx="25400" cy="25400"/>
              </a:xfrm>
              <a:prstGeom prst="ellipse">
                <a:avLst/>
              </a:prstGeom>
              <a:solidFill>
                <a:srgbClr val="00D5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33" name="Oval 680"/>
              <p:cNvSpPr>
                <a:spLocks noChangeArrowheads="1"/>
              </p:cNvSpPr>
              <p:nvPr/>
            </p:nvSpPr>
            <p:spPr bwMode="auto">
              <a:xfrm>
                <a:off x="3613151" y="2284413"/>
                <a:ext cx="25400" cy="25400"/>
              </a:xfrm>
              <a:prstGeom prst="ellipse">
                <a:avLst/>
              </a:prstGeom>
              <a:solidFill>
                <a:srgbClr val="EB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34" name="Oval 681"/>
              <p:cNvSpPr>
                <a:spLocks noChangeArrowheads="1"/>
              </p:cNvSpPr>
              <p:nvPr/>
            </p:nvSpPr>
            <p:spPr bwMode="auto">
              <a:xfrm>
                <a:off x="3608388" y="2279650"/>
                <a:ext cx="34925" cy="34925"/>
              </a:xfrm>
              <a:prstGeom prst="ellipse">
                <a:avLst/>
              </a:prstGeom>
              <a:solidFill>
                <a:srgbClr val="EB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35" name="Freeform 682"/>
              <p:cNvSpPr>
                <a:spLocks/>
              </p:cNvSpPr>
              <p:nvPr/>
            </p:nvSpPr>
            <p:spPr bwMode="auto">
              <a:xfrm>
                <a:off x="3592513" y="2254250"/>
                <a:ext cx="61913" cy="80963"/>
              </a:xfrm>
              <a:custGeom>
                <a:avLst/>
                <a:gdLst>
                  <a:gd name="T0" fmla="*/ 0 w 39"/>
                  <a:gd name="T1" fmla="*/ 13 h 51"/>
                  <a:gd name="T2" fmla="*/ 13 w 39"/>
                  <a:gd name="T3" fmla="*/ 13 h 51"/>
                  <a:gd name="T4" fmla="*/ 19 w 39"/>
                  <a:gd name="T5" fmla="*/ 0 h 51"/>
                  <a:gd name="T6" fmla="*/ 26 w 39"/>
                  <a:gd name="T7" fmla="*/ 13 h 51"/>
                  <a:gd name="T8" fmla="*/ 39 w 39"/>
                  <a:gd name="T9" fmla="*/ 13 h 51"/>
                  <a:gd name="T10" fmla="*/ 32 w 39"/>
                  <a:gd name="T11" fmla="*/ 25 h 51"/>
                  <a:gd name="T12" fmla="*/ 39 w 39"/>
                  <a:gd name="T13" fmla="*/ 38 h 51"/>
                  <a:gd name="T14" fmla="*/ 26 w 39"/>
                  <a:gd name="T15" fmla="*/ 38 h 51"/>
                  <a:gd name="T16" fmla="*/ 19 w 39"/>
                  <a:gd name="T17" fmla="*/ 51 h 51"/>
                  <a:gd name="T18" fmla="*/ 13 w 39"/>
                  <a:gd name="T19" fmla="*/ 38 h 51"/>
                  <a:gd name="T20" fmla="*/ 0 w 39"/>
                  <a:gd name="T21" fmla="*/ 38 h 51"/>
                  <a:gd name="T22" fmla="*/ 7 w 39"/>
                  <a:gd name="T23" fmla="*/ 25 h 51"/>
                  <a:gd name="T24" fmla="*/ 0 w 39"/>
                  <a:gd name="T25" fmla="*/ 13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 h="51">
                    <a:moveTo>
                      <a:pt x="0" y="13"/>
                    </a:moveTo>
                    <a:lnTo>
                      <a:pt x="13" y="13"/>
                    </a:lnTo>
                    <a:lnTo>
                      <a:pt x="19" y="0"/>
                    </a:lnTo>
                    <a:lnTo>
                      <a:pt x="26" y="13"/>
                    </a:lnTo>
                    <a:lnTo>
                      <a:pt x="39" y="13"/>
                    </a:lnTo>
                    <a:lnTo>
                      <a:pt x="32" y="25"/>
                    </a:lnTo>
                    <a:lnTo>
                      <a:pt x="39" y="38"/>
                    </a:lnTo>
                    <a:lnTo>
                      <a:pt x="26" y="38"/>
                    </a:lnTo>
                    <a:lnTo>
                      <a:pt x="19" y="51"/>
                    </a:lnTo>
                    <a:lnTo>
                      <a:pt x="13" y="38"/>
                    </a:lnTo>
                    <a:lnTo>
                      <a:pt x="0" y="38"/>
                    </a:lnTo>
                    <a:lnTo>
                      <a:pt x="7" y="25"/>
                    </a:lnTo>
                    <a:lnTo>
                      <a:pt x="0" y="13"/>
                    </a:lnTo>
                    <a:close/>
                  </a:path>
                </a:pathLst>
              </a:custGeom>
              <a:noFill/>
              <a:ln w="0">
                <a:solidFill>
                  <a:srgbClr val="9C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36" name="Oval 683"/>
              <p:cNvSpPr>
                <a:spLocks noChangeArrowheads="1"/>
              </p:cNvSpPr>
              <p:nvPr/>
            </p:nvSpPr>
            <p:spPr bwMode="auto">
              <a:xfrm>
                <a:off x="3781426" y="2370138"/>
                <a:ext cx="25400" cy="25400"/>
              </a:xfrm>
              <a:prstGeom prst="ellipse">
                <a:avLst/>
              </a:prstGeom>
              <a:solidFill>
                <a:srgbClr val="D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37" name="Oval 684"/>
              <p:cNvSpPr>
                <a:spLocks noChangeArrowheads="1"/>
              </p:cNvSpPr>
              <p:nvPr/>
            </p:nvSpPr>
            <p:spPr bwMode="auto">
              <a:xfrm>
                <a:off x="3776663" y="2365375"/>
                <a:ext cx="34925" cy="36513"/>
              </a:xfrm>
              <a:prstGeom prst="ellipse">
                <a:avLst/>
              </a:prstGeom>
              <a:solidFill>
                <a:srgbClr val="D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38" name="Freeform 685"/>
              <p:cNvSpPr>
                <a:spLocks/>
              </p:cNvSpPr>
              <p:nvPr/>
            </p:nvSpPr>
            <p:spPr bwMode="auto">
              <a:xfrm>
                <a:off x="3760788" y="2339975"/>
                <a:ext cx="60325" cy="80963"/>
              </a:xfrm>
              <a:custGeom>
                <a:avLst/>
                <a:gdLst>
                  <a:gd name="T0" fmla="*/ 0 w 38"/>
                  <a:gd name="T1" fmla="*/ 13 h 51"/>
                  <a:gd name="T2" fmla="*/ 13 w 38"/>
                  <a:gd name="T3" fmla="*/ 13 h 51"/>
                  <a:gd name="T4" fmla="*/ 19 w 38"/>
                  <a:gd name="T5" fmla="*/ 0 h 51"/>
                  <a:gd name="T6" fmla="*/ 26 w 38"/>
                  <a:gd name="T7" fmla="*/ 13 h 51"/>
                  <a:gd name="T8" fmla="*/ 38 w 38"/>
                  <a:gd name="T9" fmla="*/ 13 h 51"/>
                  <a:gd name="T10" fmla="*/ 32 w 38"/>
                  <a:gd name="T11" fmla="*/ 26 h 51"/>
                  <a:gd name="T12" fmla="*/ 38 w 38"/>
                  <a:gd name="T13" fmla="*/ 39 h 51"/>
                  <a:gd name="T14" fmla="*/ 26 w 38"/>
                  <a:gd name="T15" fmla="*/ 39 h 51"/>
                  <a:gd name="T16" fmla="*/ 19 w 38"/>
                  <a:gd name="T17" fmla="*/ 51 h 51"/>
                  <a:gd name="T18" fmla="*/ 13 w 38"/>
                  <a:gd name="T19" fmla="*/ 39 h 51"/>
                  <a:gd name="T20" fmla="*/ 0 w 38"/>
                  <a:gd name="T21" fmla="*/ 39 h 51"/>
                  <a:gd name="T22" fmla="*/ 6 w 38"/>
                  <a:gd name="T23" fmla="*/ 26 h 51"/>
                  <a:gd name="T24" fmla="*/ 0 w 38"/>
                  <a:gd name="T25" fmla="*/ 13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 h="51">
                    <a:moveTo>
                      <a:pt x="0" y="13"/>
                    </a:moveTo>
                    <a:lnTo>
                      <a:pt x="13" y="13"/>
                    </a:lnTo>
                    <a:lnTo>
                      <a:pt x="19" y="0"/>
                    </a:lnTo>
                    <a:lnTo>
                      <a:pt x="26" y="13"/>
                    </a:lnTo>
                    <a:lnTo>
                      <a:pt x="38" y="13"/>
                    </a:lnTo>
                    <a:lnTo>
                      <a:pt x="32" y="26"/>
                    </a:lnTo>
                    <a:lnTo>
                      <a:pt x="38" y="39"/>
                    </a:lnTo>
                    <a:lnTo>
                      <a:pt x="26" y="39"/>
                    </a:lnTo>
                    <a:lnTo>
                      <a:pt x="19" y="51"/>
                    </a:lnTo>
                    <a:lnTo>
                      <a:pt x="13" y="39"/>
                    </a:lnTo>
                    <a:lnTo>
                      <a:pt x="0" y="39"/>
                    </a:lnTo>
                    <a:lnTo>
                      <a:pt x="6" y="26"/>
                    </a:lnTo>
                    <a:lnTo>
                      <a:pt x="0" y="13"/>
                    </a:lnTo>
                    <a:close/>
                  </a:path>
                </a:pathLst>
              </a:custGeom>
              <a:noFill/>
              <a:ln w="0">
                <a:solidFill>
                  <a:srgbClr val="8A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39" name="Oval 686"/>
              <p:cNvSpPr>
                <a:spLocks noChangeArrowheads="1"/>
              </p:cNvSpPr>
              <p:nvPr/>
            </p:nvSpPr>
            <p:spPr bwMode="auto">
              <a:xfrm>
                <a:off x="3878263" y="2212975"/>
                <a:ext cx="25400" cy="25400"/>
              </a:xfrm>
              <a:prstGeom prst="ellipse">
                <a:avLst/>
              </a:prstGeom>
              <a:solidFill>
                <a:srgbClr val="E2EB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40" name="Oval 687"/>
              <p:cNvSpPr>
                <a:spLocks noChangeArrowheads="1"/>
              </p:cNvSpPr>
              <p:nvPr/>
            </p:nvSpPr>
            <p:spPr bwMode="auto">
              <a:xfrm>
                <a:off x="3871913" y="2208213"/>
                <a:ext cx="36513" cy="34925"/>
              </a:xfrm>
              <a:prstGeom prst="ellipse">
                <a:avLst/>
              </a:prstGeom>
              <a:solidFill>
                <a:srgbClr val="E2EB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41" name="Freeform 688"/>
              <p:cNvSpPr>
                <a:spLocks/>
              </p:cNvSpPr>
              <p:nvPr/>
            </p:nvSpPr>
            <p:spPr bwMode="auto">
              <a:xfrm>
                <a:off x="3857626" y="2182813"/>
                <a:ext cx="60325" cy="80963"/>
              </a:xfrm>
              <a:custGeom>
                <a:avLst/>
                <a:gdLst>
                  <a:gd name="T0" fmla="*/ 0 w 38"/>
                  <a:gd name="T1" fmla="*/ 13 h 51"/>
                  <a:gd name="T2" fmla="*/ 13 w 38"/>
                  <a:gd name="T3" fmla="*/ 13 h 51"/>
                  <a:gd name="T4" fmla="*/ 19 w 38"/>
                  <a:gd name="T5" fmla="*/ 0 h 51"/>
                  <a:gd name="T6" fmla="*/ 25 w 38"/>
                  <a:gd name="T7" fmla="*/ 13 h 51"/>
                  <a:gd name="T8" fmla="*/ 38 w 38"/>
                  <a:gd name="T9" fmla="*/ 13 h 51"/>
                  <a:gd name="T10" fmla="*/ 32 w 38"/>
                  <a:gd name="T11" fmla="*/ 26 h 51"/>
                  <a:gd name="T12" fmla="*/ 38 w 38"/>
                  <a:gd name="T13" fmla="*/ 38 h 51"/>
                  <a:gd name="T14" fmla="*/ 25 w 38"/>
                  <a:gd name="T15" fmla="*/ 38 h 51"/>
                  <a:gd name="T16" fmla="*/ 19 w 38"/>
                  <a:gd name="T17" fmla="*/ 51 h 51"/>
                  <a:gd name="T18" fmla="*/ 13 w 38"/>
                  <a:gd name="T19" fmla="*/ 38 h 51"/>
                  <a:gd name="T20" fmla="*/ 0 w 38"/>
                  <a:gd name="T21" fmla="*/ 38 h 51"/>
                  <a:gd name="T22" fmla="*/ 6 w 38"/>
                  <a:gd name="T23" fmla="*/ 26 h 51"/>
                  <a:gd name="T24" fmla="*/ 0 w 38"/>
                  <a:gd name="T25" fmla="*/ 13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 h="51">
                    <a:moveTo>
                      <a:pt x="0" y="13"/>
                    </a:moveTo>
                    <a:lnTo>
                      <a:pt x="13" y="13"/>
                    </a:lnTo>
                    <a:lnTo>
                      <a:pt x="19" y="0"/>
                    </a:lnTo>
                    <a:lnTo>
                      <a:pt x="25" y="13"/>
                    </a:lnTo>
                    <a:lnTo>
                      <a:pt x="38" y="13"/>
                    </a:lnTo>
                    <a:lnTo>
                      <a:pt x="32" y="26"/>
                    </a:lnTo>
                    <a:lnTo>
                      <a:pt x="38" y="38"/>
                    </a:lnTo>
                    <a:lnTo>
                      <a:pt x="25" y="38"/>
                    </a:lnTo>
                    <a:lnTo>
                      <a:pt x="19" y="51"/>
                    </a:lnTo>
                    <a:lnTo>
                      <a:pt x="13" y="38"/>
                    </a:lnTo>
                    <a:lnTo>
                      <a:pt x="0" y="38"/>
                    </a:lnTo>
                    <a:lnTo>
                      <a:pt x="6" y="26"/>
                    </a:lnTo>
                    <a:lnTo>
                      <a:pt x="0" y="13"/>
                    </a:lnTo>
                    <a:close/>
                  </a:path>
                </a:pathLst>
              </a:custGeom>
              <a:noFill/>
              <a:ln w="0">
                <a:solidFill>
                  <a:srgbClr val="969C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42" name="Oval 689"/>
              <p:cNvSpPr>
                <a:spLocks noChangeArrowheads="1"/>
              </p:cNvSpPr>
              <p:nvPr/>
            </p:nvSpPr>
            <p:spPr bwMode="auto">
              <a:xfrm>
                <a:off x="3948113" y="2284413"/>
                <a:ext cx="25400" cy="25400"/>
              </a:xfrm>
              <a:prstGeom prst="ellipse">
                <a:avLst/>
              </a:prstGeom>
              <a:solidFill>
                <a:srgbClr val="E9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43" name="Oval 690"/>
              <p:cNvSpPr>
                <a:spLocks noChangeArrowheads="1"/>
              </p:cNvSpPr>
              <p:nvPr/>
            </p:nvSpPr>
            <p:spPr bwMode="auto">
              <a:xfrm>
                <a:off x="3943351" y="2279650"/>
                <a:ext cx="36513" cy="34925"/>
              </a:xfrm>
              <a:prstGeom prst="ellipse">
                <a:avLst/>
              </a:prstGeom>
              <a:solidFill>
                <a:srgbClr val="E9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0" name="Freeform 691"/>
              <p:cNvSpPr>
                <a:spLocks/>
              </p:cNvSpPr>
              <p:nvPr/>
            </p:nvSpPr>
            <p:spPr bwMode="auto">
              <a:xfrm>
                <a:off x="3929063" y="2254250"/>
                <a:ext cx="60325" cy="80963"/>
              </a:xfrm>
              <a:custGeom>
                <a:avLst/>
                <a:gdLst>
                  <a:gd name="T0" fmla="*/ 0 w 38"/>
                  <a:gd name="T1" fmla="*/ 13 h 51"/>
                  <a:gd name="T2" fmla="*/ 12 w 38"/>
                  <a:gd name="T3" fmla="*/ 13 h 51"/>
                  <a:gd name="T4" fmla="*/ 19 w 38"/>
                  <a:gd name="T5" fmla="*/ 0 h 51"/>
                  <a:gd name="T6" fmla="*/ 25 w 38"/>
                  <a:gd name="T7" fmla="*/ 13 h 51"/>
                  <a:gd name="T8" fmla="*/ 38 w 38"/>
                  <a:gd name="T9" fmla="*/ 13 h 51"/>
                  <a:gd name="T10" fmla="*/ 32 w 38"/>
                  <a:gd name="T11" fmla="*/ 25 h 51"/>
                  <a:gd name="T12" fmla="*/ 38 w 38"/>
                  <a:gd name="T13" fmla="*/ 38 h 51"/>
                  <a:gd name="T14" fmla="*/ 25 w 38"/>
                  <a:gd name="T15" fmla="*/ 38 h 51"/>
                  <a:gd name="T16" fmla="*/ 19 w 38"/>
                  <a:gd name="T17" fmla="*/ 51 h 51"/>
                  <a:gd name="T18" fmla="*/ 12 w 38"/>
                  <a:gd name="T19" fmla="*/ 38 h 51"/>
                  <a:gd name="T20" fmla="*/ 0 w 38"/>
                  <a:gd name="T21" fmla="*/ 38 h 51"/>
                  <a:gd name="T22" fmla="*/ 6 w 38"/>
                  <a:gd name="T23" fmla="*/ 25 h 51"/>
                  <a:gd name="T24" fmla="*/ 0 w 38"/>
                  <a:gd name="T25" fmla="*/ 13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 h="51">
                    <a:moveTo>
                      <a:pt x="0" y="13"/>
                    </a:moveTo>
                    <a:lnTo>
                      <a:pt x="12" y="13"/>
                    </a:lnTo>
                    <a:lnTo>
                      <a:pt x="19" y="0"/>
                    </a:lnTo>
                    <a:lnTo>
                      <a:pt x="25" y="13"/>
                    </a:lnTo>
                    <a:lnTo>
                      <a:pt x="38" y="13"/>
                    </a:lnTo>
                    <a:lnTo>
                      <a:pt x="32" y="25"/>
                    </a:lnTo>
                    <a:lnTo>
                      <a:pt x="38" y="38"/>
                    </a:lnTo>
                    <a:lnTo>
                      <a:pt x="25" y="38"/>
                    </a:lnTo>
                    <a:lnTo>
                      <a:pt x="19" y="51"/>
                    </a:lnTo>
                    <a:lnTo>
                      <a:pt x="12" y="38"/>
                    </a:lnTo>
                    <a:lnTo>
                      <a:pt x="0" y="38"/>
                    </a:lnTo>
                    <a:lnTo>
                      <a:pt x="6" y="25"/>
                    </a:lnTo>
                    <a:lnTo>
                      <a:pt x="0" y="13"/>
                    </a:lnTo>
                    <a:close/>
                  </a:path>
                </a:pathLst>
              </a:custGeom>
              <a:noFill/>
              <a:ln w="0">
                <a:solidFill>
                  <a:srgbClr val="9B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1" name="Oval 692"/>
              <p:cNvSpPr>
                <a:spLocks noChangeArrowheads="1"/>
              </p:cNvSpPr>
              <p:nvPr/>
            </p:nvSpPr>
            <p:spPr bwMode="auto">
              <a:xfrm>
                <a:off x="3751263" y="2122488"/>
                <a:ext cx="25400" cy="25400"/>
              </a:xfrm>
              <a:prstGeom prst="ellipse">
                <a:avLst/>
              </a:prstGeom>
              <a:solidFill>
                <a:srgbClr val="0000D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2" name="Oval 693"/>
              <p:cNvSpPr>
                <a:spLocks noChangeArrowheads="1"/>
              </p:cNvSpPr>
              <p:nvPr/>
            </p:nvSpPr>
            <p:spPr bwMode="auto">
              <a:xfrm>
                <a:off x="3744913" y="2116138"/>
                <a:ext cx="36513" cy="36513"/>
              </a:xfrm>
              <a:prstGeom prst="ellipse">
                <a:avLst/>
              </a:prstGeom>
              <a:solidFill>
                <a:srgbClr val="0000D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3" name="Freeform 694"/>
              <p:cNvSpPr>
                <a:spLocks/>
              </p:cNvSpPr>
              <p:nvPr/>
            </p:nvSpPr>
            <p:spPr bwMode="auto">
              <a:xfrm>
                <a:off x="3730626" y="2090738"/>
                <a:ext cx="60325" cy="82550"/>
              </a:xfrm>
              <a:custGeom>
                <a:avLst/>
                <a:gdLst>
                  <a:gd name="T0" fmla="*/ 0 w 38"/>
                  <a:gd name="T1" fmla="*/ 13 h 52"/>
                  <a:gd name="T2" fmla="*/ 13 w 38"/>
                  <a:gd name="T3" fmla="*/ 13 h 52"/>
                  <a:gd name="T4" fmla="*/ 19 w 38"/>
                  <a:gd name="T5" fmla="*/ 0 h 52"/>
                  <a:gd name="T6" fmla="*/ 25 w 38"/>
                  <a:gd name="T7" fmla="*/ 13 h 52"/>
                  <a:gd name="T8" fmla="*/ 38 w 38"/>
                  <a:gd name="T9" fmla="*/ 13 h 52"/>
                  <a:gd name="T10" fmla="*/ 32 w 38"/>
                  <a:gd name="T11" fmla="*/ 26 h 52"/>
                  <a:gd name="T12" fmla="*/ 38 w 38"/>
                  <a:gd name="T13" fmla="*/ 39 h 52"/>
                  <a:gd name="T14" fmla="*/ 25 w 38"/>
                  <a:gd name="T15" fmla="*/ 39 h 52"/>
                  <a:gd name="T16" fmla="*/ 19 w 38"/>
                  <a:gd name="T17" fmla="*/ 52 h 52"/>
                  <a:gd name="T18" fmla="*/ 13 w 38"/>
                  <a:gd name="T19" fmla="*/ 39 h 52"/>
                  <a:gd name="T20" fmla="*/ 0 w 38"/>
                  <a:gd name="T21" fmla="*/ 39 h 52"/>
                  <a:gd name="T22" fmla="*/ 6 w 38"/>
                  <a:gd name="T23" fmla="*/ 26 h 52"/>
                  <a:gd name="T24" fmla="*/ 0 w 38"/>
                  <a:gd name="T25" fmla="*/ 13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 h="52">
                    <a:moveTo>
                      <a:pt x="0" y="13"/>
                    </a:moveTo>
                    <a:lnTo>
                      <a:pt x="13" y="13"/>
                    </a:lnTo>
                    <a:lnTo>
                      <a:pt x="19" y="0"/>
                    </a:lnTo>
                    <a:lnTo>
                      <a:pt x="25" y="13"/>
                    </a:lnTo>
                    <a:lnTo>
                      <a:pt x="38" y="13"/>
                    </a:lnTo>
                    <a:lnTo>
                      <a:pt x="32" y="26"/>
                    </a:lnTo>
                    <a:lnTo>
                      <a:pt x="38" y="39"/>
                    </a:lnTo>
                    <a:lnTo>
                      <a:pt x="25" y="39"/>
                    </a:lnTo>
                    <a:lnTo>
                      <a:pt x="19" y="52"/>
                    </a:lnTo>
                    <a:lnTo>
                      <a:pt x="13" y="39"/>
                    </a:lnTo>
                    <a:lnTo>
                      <a:pt x="0" y="39"/>
                    </a:lnTo>
                    <a:lnTo>
                      <a:pt x="6" y="26"/>
                    </a:lnTo>
                    <a:lnTo>
                      <a:pt x="0" y="13"/>
                    </a:lnTo>
                    <a:close/>
                  </a:path>
                </a:pathLst>
              </a:custGeom>
              <a:noFill/>
              <a:ln w="0">
                <a:solidFill>
                  <a:srgbClr val="00009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4" name="Oval 695"/>
              <p:cNvSpPr>
                <a:spLocks noChangeArrowheads="1"/>
              </p:cNvSpPr>
              <p:nvPr/>
            </p:nvSpPr>
            <p:spPr bwMode="auto">
              <a:xfrm>
                <a:off x="3811588" y="2122488"/>
                <a:ext cx="25400" cy="25400"/>
              </a:xfrm>
              <a:prstGeom prst="ellipse">
                <a:avLst/>
              </a:prstGeom>
              <a:solidFill>
                <a:srgbClr val="0000D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5" name="Oval 696"/>
              <p:cNvSpPr>
                <a:spLocks noChangeArrowheads="1"/>
              </p:cNvSpPr>
              <p:nvPr/>
            </p:nvSpPr>
            <p:spPr bwMode="auto">
              <a:xfrm>
                <a:off x="3806826" y="2116138"/>
                <a:ext cx="34925" cy="36513"/>
              </a:xfrm>
              <a:prstGeom prst="ellipse">
                <a:avLst/>
              </a:prstGeom>
              <a:solidFill>
                <a:srgbClr val="0000D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6" name="Freeform 697"/>
              <p:cNvSpPr>
                <a:spLocks/>
              </p:cNvSpPr>
              <p:nvPr/>
            </p:nvSpPr>
            <p:spPr bwMode="auto">
              <a:xfrm>
                <a:off x="3790951" y="2090738"/>
                <a:ext cx="61913" cy="82550"/>
              </a:xfrm>
              <a:custGeom>
                <a:avLst/>
                <a:gdLst>
                  <a:gd name="T0" fmla="*/ 0 w 39"/>
                  <a:gd name="T1" fmla="*/ 13 h 52"/>
                  <a:gd name="T2" fmla="*/ 13 w 39"/>
                  <a:gd name="T3" fmla="*/ 13 h 52"/>
                  <a:gd name="T4" fmla="*/ 19 w 39"/>
                  <a:gd name="T5" fmla="*/ 0 h 52"/>
                  <a:gd name="T6" fmla="*/ 26 w 39"/>
                  <a:gd name="T7" fmla="*/ 13 h 52"/>
                  <a:gd name="T8" fmla="*/ 39 w 39"/>
                  <a:gd name="T9" fmla="*/ 13 h 52"/>
                  <a:gd name="T10" fmla="*/ 32 w 39"/>
                  <a:gd name="T11" fmla="*/ 26 h 52"/>
                  <a:gd name="T12" fmla="*/ 39 w 39"/>
                  <a:gd name="T13" fmla="*/ 39 h 52"/>
                  <a:gd name="T14" fmla="*/ 26 w 39"/>
                  <a:gd name="T15" fmla="*/ 39 h 52"/>
                  <a:gd name="T16" fmla="*/ 19 w 39"/>
                  <a:gd name="T17" fmla="*/ 52 h 52"/>
                  <a:gd name="T18" fmla="*/ 13 w 39"/>
                  <a:gd name="T19" fmla="*/ 39 h 52"/>
                  <a:gd name="T20" fmla="*/ 0 w 39"/>
                  <a:gd name="T21" fmla="*/ 39 h 52"/>
                  <a:gd name="T22" fmla="*/ 7 w 39"/>
                  <a:gd name="T23" fmla="*/ 26 h 52"/>
                  <a:gd name="T24" fmla="*/ 0 w 39"/>
                  <a:gd name="T25" fmla="*/ 13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 h="52">
                    <a:moveTo>
                      <a:pt x="0" y="13"/>
                    </a:moveTo>
                    <a:lnTo>
                      <a:pt x="13" y="13"/>
                    </a:lnTo>
                    <a:lnTo>
                      <a:pt x="19" y="0"/>
                    </a:lnTo>
                    <a:lnTo>
                      <a:pt x="26" y="13"/>
                    </a:lnTo>
                    <a:lnTo>
                      <a:pt x="39" y="13"/>
                    </a:lnTo>
                    <a:lnTo>
                      <a:pt x="32" y="26"/>
                    </a:lnTo>
                    <a:lnTo>
                      <a:pt x="39" y="39"/>
                    </a:lnTo>
                    <a:lnTo>
                      <a:pt x="26" y="39"/>
                    </a:lnTo>
                    <a:lnTo>
                      <a:pt x="19" y="52"/>
                    </a:lnTo>
                    <a:lnTo>
                      <a:pt x="13" y="39"/>
                    </a:lnTo>
                    <a:lnTo>
                      <a:pt x="0" y="39"/>
                    </a:lnTo>
                    <a:lnTo>
                      <a:pt x="7" y="26"/>
                    </a:lnTo>
                    <a:lnTo>
                      <a:pt x="0" y="13"/>
                    </a:lnTo>
                    <a:close/>
                  </a:path>
                </a:pathLst>
              </a:custGeom>
              <a:noFill/>
              <a:ln w="0">
                <a:solidFill>
                  <a:srgbClr val="00008F"/>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7" name="Oval 698"/>
              <p:cNvSpPr>
                <a:spLocks noChangeArrowheads="1"/>
              </p:cNvSpPr>
              <p:nvPr/>
            </p:nvSpPr>
            <p:spPr bwMode="auto">
              <a:xfrm>
                <a:off x="3689351" y="2212975"/>
                <a:ext cx="25400" cy="25400"/>
              </a:xfrm>
              <a:prstGeom prst="ellipse">
                <a:avLst/>
              </a:prstGeom>
              <a:solidFill>
                <a:srgbClr val="E2EE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8" name="Oval 699"/>
              <p:cNvSpPr>
                <a:spLocks noChangeArrowheads="1"/>
              </p:cNvSpPr>
              <p:nvPr/>
            </p:nvSpPr>
            <p:spPr bwMode="auto">
              <a:xfrm>
                <a:off x="3684588" y="2208213"/>
                <a:ext cx="34925" cy="34925"/>
              </a:xfrm>
              <a:prstGeom prst="ellipse">
                <a:avLst/>
              </a:prstGeom>
              <a:solidFill>
                <a:srgbClr val="E2EE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9" name="Freeform 700"/>
              <p:cNvSpPr>
                <a:spLocks/>
              </p:cNvSpPr>
              <p:nvPr/>
            </p:nvSpPr>
            <p:spPr bwMode="auto">
              <a:xfrm>
                <a:off x="3668713" y="2182813"/>
                <a:ext cx="61913" cy="80963"/>
              </a:xfrm>
              <a:custGeom>
                <a:avLst/>
                <a:gdLst>
                  <a:gd name="T0" fmla="*/ 0 w 39"/>
                  <a:gd name="T1" fmla="*/ 13 h 51"/>
                  <a:gd name="T2" fmla="*/ 13 w 39"/>
                  <a:gd name="T3" fmla="*/ 13 h 51"/>
                  <a:gd name="T4" fmla="*/ 20 w 39"/>
                  <a:gd name="T5" fmla="*/ 0 h 51"/>
                  <a:gd name="T6" fmla="*/ 26 w 39"/>
                  <a:gd name="T7" fmla="*/ 13 h 51"/>
                  <a:gd name="T8" fmla="*/ 39 w 39"/>
                  <a:gd name="T9" fmla="*/ 13 h 51"/>
                  <a:gd name="T10" fmla="*/ 32 w 39"/>
                  <a:gd name="T11" fmla="*/ 26 h 51"/>
                  <a:gd name="T12" fmla="*/ 39 w 39"/>
                  <a:gd name="T13" fmla="*/ 38 h 51"/>
                  <a:gd name="T14" fmla="*/ 26 w 39"/>
                  <a:gd name="T15" fmla="*/ 38 h 51"/>
                  <a:gd name="T16" fmla="*/ 20 w 39"/>
                  <a:gd name="T17" fmla="*/ 51 h 51"/>
                  <a:gd name="T18" fmla="*/ 13 w 39"/>
                  <a:gd name="T19" fmla="*/ 38 h 51"/>
                  <a:gd name="T20" fmla="*/ 0 w 39"/>
                  <a:gd name="T21" fmla="*/ 38 h 51"/>
                  <a:gd name="T22" fmla="*/ 7 w 39"/>
                  <a:gd name="T23" fmla="*/ 26 h 51"/>
                  <a:gd name="T24" fmla="*/ 0 w 39"/>
                  <a:gd name="T25" fmla="*/ 13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 h="51">
                    <a:moveTo>
                      <a:pt x="0" y="13"/>
                    </a:moveTo>
                    <a:lnTo>
                      <a:pt x="13" y="13"/>
                    </a:lnTo>
                    <a:lnTo>
                      <a:pt x="20" y="0"/>
                    </a:lnTo>
                    <a:lnTo>
                      <a:pt x="26" y="13"/>
                    </a:lnTo>
                    <a:lnTo>
                      <a:pt x="39" y="13"/>
                    </a:lnTo>
                    <a:lnTo>
                      <a:pt x="32" y="26"/>
                    </a:lnTo>
                    <a:lnTo>
                      <a:pt x="39" y="38"/>
                    </a:lnTo>
                    <a:lnTo>
                      <a:pt x="26" y="38"/>
                    </a:lnTo>
                    <a:lnTo>
                      <a:pt x="20" y="51"/>
                    </a:lnTo>
                    <a:lnTo>
                      <a:pt x="13" y="38"/>
                    </a:lnTo>
                    <a:lnTo>
                      <a:pt x="0" y="38"/>
                    </a:lnTo>
                    <a:lnTo>
                      <a:pt x="7" y="26"/>
                    </a:lnTo>
                    <a:lnTo>
                      <a:pt x="0" y="13"/>
                    </a:lnTo>
                    <a:close/>
                  </a:path>
                </a:pathLst>
              </a:custGeom>
              <a:noFill/>
              <a:ln w="0">
                <a:solidFill>
                  <a:srgbClr val="969E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30" name="Oval 701"/>
              <p:cNvSpPr>
                <a:spLocks noChangeArrowheads="1"/>
              </p:cNvSpPr>
              <p:nvPr/>
            </p:nvSpPr>
            <p:spPr bwMode="auto">
              <a:xfrm>
                <a:off x="3781426" y="1984375"/>
                <a:ext cx="25400" cy="25400"/>
              </a:xfrm>
              <a:prstGeom prst="ellipse">
                <a:avLst/>
              </a:prstGeom>
              <a:solidFill>
                <a:srgbClr val="00D5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1" name="Oval 702"/>
              <p:cNvSpPr>
                <a:spLocks noChangeArrowheads="1"/>
              </p:cNvSpPr>
              <p:nvPr/>
            </p:nvSpPr>
            <p:spPr bwMode="auto">
              <a:xfrm>
                <a:off x="3776663" y="1979613"/>
                <a:ext cx="34925" cy="34925"/>
              </a:xfrm>
              <a:prstGeom prst="ellipse">
                <a:avLst/>
              </a:prstGeom>
              <a:solidFill>
                <a:srgbClr val="00D5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2" name="Freeform 703"/>
              <p:cNvSpPr>
                <a:spLocks/>
              </p:cNvSpPr>
              <p:nvPr/>
            </p:nvSpPr>
            <p:spPr bwMode="auto">
              <a:xfrm>
                <a:off x="3760788" y="1954213"/>
                <a:ext cx="60325" cy="80963"/>
              </a:xfrm>
              <a:custGeom>
                <a:avLst/>
                <a:gdLst>
                  <a:gd name="T0" fmla="*/ 0 w 38"/>
                  <a:gd name="T1" fmla="*/ 13 h 51"/>
                  <a:gd name="T2" fmla="*/ 13 w 38"/>
                  <a:gd name="T3" fmla="*/ 13 h 51"/>
                  <a:gd name="T4" fmla="*/ 19 w 38"/>
                  <a:gd name="T5" fmla="*/ 0 h 51"/>
                  <a:gd name="T6" fmla="*/ 26 w 38"/>
                  <a:gd name="T7" fmla="*/ 13 h 51"/>
                  <a:gd name="T8" fmla="*/ 38 w 38"/>
                  <a:gd name="T9" fmla="*/ 13 h 51"/>
                  <a:gd name="T10" fmla="*/ 32 w 38"/>
                  <a:gd name="T11" fmla="*/ 26 h 51"/>
                  <a:gd name="T12" fmla="*/ 38 w 38"/>
                  <a:gd name="T13" fmla="*/ 38 h 51"/>
                  <a:gd name="T14" fmla="*/ 26 w 38"/>
                  <a:gd name="T15" fmla="*/ 38 h 51"/>
                  <a:gd name="T16" fmla="*/ 19 w 38"/>
                  <a:gd name="T17" fmla="*/ 51 h 51"/>
                  <a:gd name="T18" fmla="*/ 13 w 38"/>
                  <a:gd name="T19" fmla="*/ 38 h 51"/>
                  <a:gd name="T20" fmla="*/ 0 w 38"/>
                  <a:gd name="T21" fmla="*/ 38 h 51"/>
                  <a:gd name="T22" fmla="*/ 6 w 38"/>
                  <a:gd name="T23" fmla="*/ 26 h 51"/>
                  <a:gd name="T24" fmla="*/ 0 w 38"/>
                  <a:gd name="T25" fmla="*/ 13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 h="51">
                    <a:moveTo>
                      <a:pt x="0" y="13"/>
                    </a:moveTo>
                    <a:lnTo>
                      <a:pt x="13" y="13"/>
                    </a:lnTo>
                    <a:lnTo>
                      <a:pt x="19" y="0"/>
                    </a:lnTo>
                    <a:lnTo>
                      <a:pt x="26" y="13"/>
                    </a:lnTo>
                    <a:lnTo>
                      <a:pt x="38" y="13"/>
                    </a:lnTo>
                    <a:lnTo>
                      <a:pt x="32" y="26"/>
                    </a:lnTo>
                    <a:lnTo>
                      <a:pt x="38" y="38"/>
                    </a:lnTo>
                    <a:lnTo>
                      <a:pt x="26" y="38"/>
                    </a:lnTo>
                    <a:lnTo>
                      <a:pt x="19" y="51"/>
                    </a:lnTo>
                    <a:lnTo>
                      <a:pt x="13" y="38"/>
                    </a:lnTo>
                    <a:lnTo>
                      <a:pt x="0" y="38"/>
                    </a:lnTo>
                    <a:lnTo>
                      <a:pt x="6" y="26"/>
                    </a:lnTo>
                    <a:lnTo>
                      <a:pt x="0" y="13"/>
                    </a:lnTo>
                    <a:close/>
                  </a:path>
                </a:pathLst>
              </a:custGeom>
              <a:noFill/>
              <a:ln w="0">
                <a:solidFill>
                  <a:srgbClr val="008E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4" name="Group 32106"/>
            <p:cNvGrpSpPr/>
            <p:nvPr/>
          </p:nvGrpSpPr>
          <p:grpSpPr>
            <a:xfrm>
              <a:off x="2299322" y="2076428"/>
              <a:ext cx="1306513" cy="1311275"/>
              <a:chOff x="3163888" y="-773112"/>
              <a:chExt cx="1306513" cy="1311275"/>
            </a:xfrm>
          </p:grpSpPr>
          <p:sp>
            <p:nvSpPr>
              <p:cNvPr id="31939" name="Rectangle 748"/>
              <p:cNvSpPr>
                <a:spLocks noChangeArrowheads="1"/>
              </p:cNvSpPr>
              <p:nvPr/>
            </p:nvSpPr>
            <p:spPr bwMode="auto">
              <a:xfrm>
                <a:off x="3163888" y="-773112"/>
                <a:ext cx="1306513" cy="131127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940" name="Rectangle 749"/>
              <p:cNvSpPr>
                <a:spLocks noChangeArrowheads="1"/>
              </p:cNvSpPr>
              <p:nvPr/>
            </p:nvSpPr>
            <p:spPr bwMode="auto">
              <a:xfrm>
                <a:off x="3163888" y="-773112"/>
                <a:ext cx="1306513" cy="1311275"/>
              </a:xfrm>
              <a:prstGeom prst="rect">
                <a:avLst/>
              </a:prstGeom>
              <a:noFill/>
              <a:ln w="0">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971" name="Oval 780"/>
              <p:cNvSpPr>
                <a:spLocks noChangeArrowheads="1"/>
              </p:cNvSpPr>
              <p:nvPr/>
            </p:nvSpPr>
            <p:spPr bwMode="auto">
              <a:xfrm>
                <a:off x="3800476" y="223838"/>
                <a:ext cx="34925" cy="34925"/>
              </a:xfrm>
              <a:prstGeom prst="ellipse">
                <a:avLst/>
              </a:prstGeom>
              <a:solidFill>
                <a:srgbClr val="FF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972" name="Freeform 781"/>
              <p:cNvSpPr>
                <a:spLocks/>
              </p:cNvSpPr>
              <p:nvPr/>
            </p:nvSpPr>
            <p:spPr bwMode="auto">
              <a:xfrm>
                <a:off x="3784601" y="198438"/>
                <a:ext cx="60325" cy="80963"/>
              </a:xfrm>
              <a:custGeom>
                <a:avLst/>
                <a:gdLst>
                  <a:gd name="T0" fmla="*/ 0 w 38"/>
                  <a:gd name="T1" fmla="*/ 12 h 51"/>
                  <a:gd name="T2" fmla="*/ 13 w 38"/>
                  <a:gd name="T3" fmla="*/ 12 h 51"/>
                  <a:gd name="T4" fmla="*/ 19 w 38"/>
                  <a:gd name="T5" fmla="*/ 0 h 51"/>
                  <a:gd name="T6" fmla="*/ 26 w 38"/>
                  <a:gd name="T7" fmla="*/ 12 h 51"/>
                  <a:gd name="T8" fmla="*/ 38 w 38"/>
                  <a:gd name="T9" fmla="*/ 12 h 51"/>
                  <a:gd name="T10" fmla="*/ 32 w 38"/>
                  <a:gd name="T11" fmla="*/ 25 h 51"/>
                  <a:gd name="T12" fmla="*/ 38 w 38"/>
                  <a:gd name="T13" fmla="*/ 38 h 51"/>
                  <a:gd name="T14" fmla="*/ 26 w 38"/>
                  <a:gd name="T15" fmla="*/ 38 h 51"/>
                  <a:gd name="T16" fmla="*/ 19 w 38"/>
                  <a:gd name="T17" fmla="*/ 51 h 51"/>
                  <a:gd name="T18" fmla="*/ 13 w 38"/>
                  <a:gd name="T19" fmla="*/ 38 h 51"/>
                  <a:gd name="T20" fmla="*/ 0 w 38"/>
                  <a:gd name="T21" fmla="*/ 38 h 51"/>
                  <a:gd name="T22" fmla="*/ 6 w 38"/>
                  <a:gd name="T23" fmla="*/ 25 h 51"/>
                  <a:gd name="T24" fmla="*/ 0 w 38"/>
                  <a:gd name="T25" fmla="*/ 12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 h="51">
                    <a:moveTo>
                      <a:pt x="0" y="12"/>
                    </a:moveTo>
                    <a:lnTo>
                      <a:pt x="13" y="12"/>
                    </a:lnTo>
                    <a:lnTo>
                      <a:pt x="19" y="0"/>
                    </a:lnTo>
                    <a:lnTo>
                      <a:pt x="26" y="12"/>
                    </a:lnTo>
                    <a:lnTo>
                      <a:pt x="38" y="12"/>
                    </a:lnTo>
                    <a:lnTo>
                      <a:pt x="32" y="25"/>
                    </a:lnTo>
                    <a:lnTo>
                      <a:pt x="38" y="38"/>
                    </a:lnTo>
                    <a:lnTo>
                      <a:pt x="26" y="38"/>
                    </a:lnTo>
                    <a:lnTo>
                      <a:pt x="19" y="51"/>
                    </a:lnTo>
                    <a:lnTo>
                      <a:pt x="13" y="38"/>
                    </a:lnTo>
                    <a:lnTo>
                      <a:pt x="0" y="38"/>
                    </a:lnTo>
                    <a:lnTo>
                      <a:pt x="6" y="25"/>
                    </a:lnTo>
                    <a:lnTo>
                      <a:pt x="0" y="12"/>
                    </a:lnTo>
                    <a:close/>
                  </a:path>
                </a:pathLst>
              </a:custGeom>
              <a:noFill/>
              <a:ln w="0">
                <a:solidFill>
                  <a:srgbClr val="AA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973" name="Oval 782"/>
              <p:cNvSpPr>
                <a:spLocks noChangeArrowheads="1"/>
              </p:cNvSpPr>
              <p:nvPr/>
            </p:nvSpPr>
            <p:spPr bwMode="auto">
              <a:xfrm>
                <a:off x="3641726" y="65088"/>
                <a:ext cx="36513" cy="36513"/>
              </a:xfrm>
              <a:prstGeom prst="ellipse">
                <a:avLst/>
              </a:prstGeom>
              <a:solidFill>
                <a:srgbClr val="FF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974" name="Freeform 783"/>
              <p:cNvSpPr>
                <a:spLocks/>
              </p:cNvSpPr>
              <p:nvPr/>
            </p:nvSpPr>
            <p:spPr bwMode="auto">
              <a:xfrm>
                <a:off x="3627438" y="39688"/>
                <a:ext cx="60325" cy="82550"/>
              </a:xfrm>
              <a:custGeom>
                <a:avLst/>
                <a:gdLst>
                  <a:gd name="T0" fmla="*/ 0 w 38"/>
                  <a:gd name="T1" fmla="*/ 13 h 52"/>
                  <a:gd name="T2" fmla="*/ 12 w 38"/>
                  <a:gd name="T3" fmla="*/ 13 h 52"/>
                  <a:gd name="T4" fmla="*/ 19 w 38"/>
                  <a:gd name="T5" fmla="*/ 0 h 52"/>
                  <a:gd name="T6" fmla="*/ 25 w 38"/>
                  <a:gd name="T7" fmla="*/ 13 h 52"/>
                  <a:gd name="T8" fmla="*/ 38 w 38"/>
                  <a:gd name="T9" fmla="*/ 13 h 52"/>
                  <a:gd name="T10" fmla="*/ 32 w 38"/>
                  <a:gd name="T11" fmla="*/ 26 h 52"/>
                  <a:gd name="T12" fmla="*/ 38 w 38"/>
                  <a:gd name="T13" fmla="*/ 39 h 52"/>
                  <a:gd name="T14" fmla="*/ 25 w 38"/>
                  <a:gd name="T15" fmla="*/ 39 h 52"/>
                  <a:gd name="T16" fmla="*/ 19 w 38"/>
                  <a:gd name="T17" fmla="*/ 52 h 52"/>
                  <a:gd name="T18" fmla="*/ 12 w 38"/>
                  <a:gd name="T19" fmla="*/ 39 h 52"/>
                  <a:gd name="T20" fmla="*/ 0 w 38"/>
                  <a:gd name="T21" fmla="*/ 39 h 52"/>
                  <a:gd name="T22" fmla="*/ 6 w 38"/>
                  <a:gd name="T23" fmla="*/ 26 h 52"/>
                  <a:gd name="T24" fmla="*/ 0 w 38"/>
                  <a:gd name="T25" fmla="*/ 13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 h="52">
                    <a:moveTo>
                      <a:pt x="0" y="13"/>
                    </a:moveTo>
                    <a:lnTo>
                      <a:pt x="12" y="13"/>
                    </a:lnTo>
                    <a:lnTo>
                      <a:pt x="19" y="0"/>
                    </a:lnTo>
                    <a:lnTo>
                      <a:pt x="25" y="13"/>
                    </a:lnTo>
                    <a:lnTo>
                      <a:pt x="38" y="13"/>
                    </a:lnTo>
                    <a:lnTo>
                      <a:pt x="32" y="26"/>
                    </a:lnTo>
                    <a:lnTo>
                      <a:pt x="38" y="39"/>
                    </a:lnTo>
                    <a:lnTo>
                      <a:pt x="25" y="39"/>
                    </a:lnTo>
                    <a:lnTo>
                      <a:pt x="19" y="52"/>
                    </a:lnTo>
                    <a:lnTo>
                      <a:pt x="12" y="39"/>
                    </a:lnTo>
                    <a:lnTo>
                      <a:pt x="0" y="39"/>
                    </a:lnTo>
                    <a:lnTo>
                      <a:pt x="6" y="26"/>
                    </a:lnTo>
                    <a:lnTo>
                      <a:pt x="0" y="13"/>
                    </a:lnTo>
                    <a:close/>
                  </a:path>
                </a:pathLst>
              </a:custGeom>
              <a:noFill/>
              <a:ln w="0">
                <a:solidFill>
                  <a:srgbClr val="AA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975" name="Oval 784"/>
              <p:cNvSpPr>
                <a:spLocks noChangeArrowheads="1"/>
              </p:cNvSpPr>
              <p:nvPr/>
            </p:nvSpPr>
            <p:spPr bwMode="auto">
              <a:xfrm>
                <a:off x="3957638" y="65088"/>
                <a:ext cx="34925" cy="36513"/>
              </a:xfrm>
              <a:prstGeom prst="ellipse">
                <a:avLst/>
              </a:prstGeom>
              <a:solidFill>
                <a:srgbClr val="FF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976" name="Freeform 785"/>
              <p:cNvSpPr>
                <a:spLocks/>
              </p:cNvSpPr>
              <p:nvPr/>
            </p:nvSpPr>
            <p:spPr bwMode="auto">
              <a:xfrm>
                <a:off x="3941763" y="39688"/>
                <a:ext cx="61913" cy="82550"/>
              </a:xfrm>
              <a:custGeom>
                <a:avLst/>
                <a:gdLst>
                  <a:gd name="T0" fmla="*/ 0 w 39"/>
                  <a:gd name="T1" fmla="*/ 13 h 52"/>
                  <a:gd name="T2" fmla="*/ 13 w 39"/>
                  <a:gd name="T3" fmla="*/ 13 h 52"/>
                  <a:gd name="T4" fmla="*/ 19 w 39"/>
                  <a:gd name="T5" fmla="*/ 0 h 52"/>
                  <a:gd name="T6" fmla="*/ 26 w 39"/>
                  <a:gd name="T7" fmla="*/ 13 h 52"/>
                  <a:gd name="T8" fmla="*/ 39 w 39"/>
                  <a:gd name="T9" fmla="*/ 13 h 52"/>
                  <a:gd name="T10" fmla="*/ 32 w 39"/>
                  <a:gd name="T11" fmla="*/ 26 h 52"/>
                  <a:gd name="T12" fmla="*/ 39 w 39"/>
                  <a:gd name="T13" fmla="*/ 39 h 52"/>
                  <a:gd name="T14" fmla="*/ 26 w 39"/>
                  <a:gd name="T15" fmla="*/ 39 h 52"/>
                  <a:gd name="T16" fmla="*/ 19 w 39"/>
                  <a:gd name="T17" fmla="*/ 52 h 52"/>
                  <a:gd name="T18" fmla="*/ 13 w 39"/>
                  <a:gd name="T19" fmla="*/ 39 h 52"/>
                  <a:gd name="T20" fmla="*/ 0 w 39"/>
                  <a:gd name="T21" fmla="*/ 39 h 52"/>
                  <a:gd name="T22" fmla="*/ 7 w 39"/>
                  <a:gd name="T23" fmla="*/ 26 h 52"/>
                  <a:gd name="T24" fmla="*/ 0 w 39"/>
                  <a:gd name="T25" fmla="*/ 13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 h="52">
                    <a:moveTo>
                      <a:pt x="0" y="13"/>
                    </a:moveTo>
                    <a:lnTo>
                      <a:pt x="13" y="13"/>
                    </a:lnTo>
                    <a:lnTo>
                      <a:pt x="19" y="0"/>
                    </a:lnTo>
                    <a:lnTo>
                      <a:pt x="26" y="13"/>
                    </a:lnTo>
                    <a:lnTo>
                      <a:pt x="39" y="13"/>
                    </a:lnTo>
                    <a:lnTo>
                      <a:pt x="32" y="26"/>
                    </a:lnTo>
                    <a:lnTo>
                      <a:pt x="39" y="39"/>
                    </a:lnTo>
                    <a:lnTo>
                      <a:pt x="26" y="39"/>
                    </a:lnTo>
                    <a:lnTo>
                      <a:pt x="19" y="52"/>
                    </a:lnTo>
                    <a:lnTo>
                      <a:pt x="13" y="39"/>
                    </a:lnTo>
                    <a:lnTo>
                      <a:pt x="0" y="39"/>
                    </a:lnTo>
                    <a:lnTo>
                      <a:pt x="7" y="26"/>
                    </a:lnTo>
                    <a:lnTo>
                      <a:pt x="0" y="13"/>
                    </a:lnTo>
                    <a:close/>
                  </a:path>
                </a:pathLst>
              </a:custGeom>
              <a:noFill/>
              <a:ln w="0">
                <a:solidFill>
                  <a:srgbClr val="AA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977" name="Oval 786"/>
              <p:cNvSpPr>
                <a:spLocks noChangeArrowheads="1"/>
              </p:cNvSpPr>
              <p:nvPr/>
            </p:nvSpPr>
            <p:spPr bwMode="auto">
              <a:xfrm>
                <a:off x="3717926" y="-92075"/>
                <a:ext cx="36513" cy="36513"/>
              </a:xfrm>
              <a:prstGeom prst="ellipse">
                <a:avLst/>
              </a:prstGeom>
              <a:solidFill>
                <a:srgbClr val="FFF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978" name="Freeform 787"/>
              <p:cNvSpPr>
                <a:spLocks/>
              </p:cNvSpPr>
              <p:nvPr/>
            </p:nvSpPr>
            <p:spPr bwMode="auto">
              <a:xfrm>
                <a:off x="3703638" y="-117475"/>
                <a:ext cx="60325" cy="80963"/>
              </a:xfrm>
              <a:custGeom>
                <a:avLst/>
                <a:gdLst>
                  <a:gd name="T0" fmla="*/ 0 w 38"/>
                  <a:gd name="T1" fmla="*/ 13 h 51"/>
                  <a:gd name="T2" fmla="*/ 13 w 38"/>
                  <a:gd name="T3" fmla="*/ 13 h 51"/>
                  <a:gd name="T4" fmla="*/ 19 w 38"/>
                  <a:gd name="T5" fmla="*/ 0 h 51"/>
                  <a:gd name="T6" fmla="*/ 25 w 38"/>
                  <a:gd name="T7" fmla="*/ 13 h 51"/>
                  <a:gd name="T8" fmla="*/ 38 w 38"/>
                  <a:gd name="T9" fmla="*/ 13 h 51"/>
                  <a:gd name="T10" fmla="*/ 32 w 38"/>
                  <a:gd name="T11" fmla="*/ 26 h 51"/>
                  <a:gd name="T12" fmla="*/ 38 w 38"/>
                  <a:gd name="T13" fmla="*/ 39 h 51"/>
                  <a:gd name="T14" fmla="*/ 25 w 38"/>
                  <a:gd name="T15" fmla="*/ 39 h 51"/>
                  <a:gd name="T16" fmla="*/ 19 w 38"/>
                  <a:gd name="T17" fmla="*/ 51 h 51"/>
                  <a:gd name="T18" fmla="*/ 13 w 38"/>
                  <a:gd name="T19" fmla="*/ 39 h 51"/>
                  <a:gd name="T20" fmla="*/ 0 w 38"/>
                  <a:gd name="T21" fmla="*/ 39 h 51"/>
                  <a:gd name="T22" fmla="*/ 6 w 38"/>
                  <a:gd name="T23" fmla="*/ 26 h 51"/>
                  <a:gd name="T24" fmla="*/ 0 w 38"/>
                  <a:gd name="T25" fmla="*/ 13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 h="51">
                    <a:moveTo>
                      <a:pt x="0" y="13"/>
                    </a:moveTo>
                    <a:lnTo>
                      <a:pt x="13" y="13"/>
                    </a:lnTo>
                    <a:lnTo>
                      <a:pt x="19" y="0"/>
                    </a:lnTo>
                    <a:lnTo>
                      <a:pt x="25" y="13"/>
                    </a:lnTo>
                    <a:lnTo>
                      <a:pt x="38" y="13"/>
                    </a:lnTo>
                    <a:lnTo>
                      <a:pt x="32" y="26"/>
                    </a:lnTo>
                    <a:lnTo>
                      <a:pt x="38" y="39"/>
                    </a:lnTo>
                    <a:lnTo>
                      <a:pt x="25" y="39"/>
                    </a:lnTo>
                    <a:lnTo>
                      <a:pt x="19" y="51"/>
                    </a:lnTo>
                    <a:lnTo>
                      <a:pt x="13" y="39"/>
                    </a:lnTo>
                    <a:lnTo>
                      <a:pt x="0" y="39"/>
                    </a:lnTo>
                    <a:lnTo>
                      <a:pt x="6" y="26"/>
                    </a:lnTo>
                    <a:lnTo>
                      <a:pt x="0" y="13"/>
                    </a:lnTo>
                    <a:close/>
                  </a:path>
                </a:pathLst>
              </a:custGeom>
              <a:noFill/>
              <a:ln w="0">
                <a:solidFill>
                  <a:srgbClr val="AAAA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979" name="Oval 788"/>
              <p:cNvSpPr>
                <a:spLocks noChangeArrowheads="1"/>
              </p:cNvSpPr>
              <p:nvPr/>
            </p:nvSpPr>
            <p:spPr bwMode="auto">
              <a:xfrm>
                <a:off x="3881438" y="-92075"/>
                <a:ext cx="34925" cy="36513"/>
              </a:xfrm>
              <a:prstGeom prst="ellipse">
                <a:avLst/>
              </a:prstGeom>
              <a:solidFill>
                <a:srgbClr val="FFF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980" name="Freeform 789"/>
              <p:cNvSpPr>
                <a:spLocks/>
              </p:cNvSpPr>
              <p:nvPr/>
            </p:nvSpPr>
            <p:spPr bwMode="auto">
              <a:xfrm>
                <a:off x="3865563" y="-117475"/>
                <a:ext cx="61913" cy="80963"/>
              </a:xfrm>
              <a:custGeom>
                <a:avLst/>
                <a:gdLst>
                  <a:gd name="T0" fmla="*/ 0 w 39"/>
                  <a:gd name="T1" fmla="*/ 13 h 51"/>
                  <a:gd name="T2" fmla="*/ 13 w 39"/>
                  <a:gd name="T3" fmla="*/ 13 h 51"/>
                  <a:gd name="T4" fmla="*/ 19 w 39"/>
                  <a:gd name="T5" fmla="*/ 0 h 51"/>
                  <a:gd name="T6" fmla="*/ 26 w 39"/>
                  <a:gd name="T7" fmla="*/ 13 h 51"/>
                  <a:gd name="T8" fmla="*/ 39 w 39"/>
                  <a:gd name="T9" fmla="*/ 13 h 51"/>
                  <a:gd name="T10" fmla="*/ 32 w 39"/>
                  <a:gd name="T11" fmla="*/ 26 h 51"/>
                  <a:gd name="T12" fmla="*/ 39 w 39"/>
                  <a:gd name="T13" fmla="*/ 39 h 51"/>
                  <a:gd name="T14" fmla="*/ 26 w 39"/>
                  <a:gd name="T15" fmla="*/ 39 h 51"/>
                  <a:gd name="T16" fmla="*/ 19 w 39"/>
                  <a:gd name="T17" fmla="*/ 51 h 51"/>
                  <a:gd name="T18" fmla="*/ 13 w 39"/>
                  <a:gd name="T19" fmla="*/ 39 h 51"/>
                  <a:gd name="T20" fmla="*/ 0 w 39"/>
                  <a:gd name="T21" fmla="*/ 39 h 51"/>
                  <a:gd name="T22" fmla="*/ 7 w 39"/>
                  <a:gd name="T23" fmla="*/ 26 h 51"/>
                  <a:gd name="T24" fmla="*/ 0 w 39"/>
                  <a:gd name="T25" fmla="*/ 13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 h="51">
                    <a:moveTo>
                      <a:pt x="0" y="13"/>
                    </a:moveTo>
                    <a:lnTo>
                      <a:pt x="13" y="13"/>
                    </a:lnTo>
                    <a:lnTo>
                      <a:pt x="19" y="0"/>
                    </a:lnTo>
                    <a:lnTo>
                      <a:pt x="26" y="13"/>
                    </a:lnTo>
                    <a:lnTo>
                      <a:pt x="39" y="13"/>
                    </a:lnTo>
                    <a:lnTo>
                      <a:pt x="32" y="26"/>
                    </a:lnTo>
                    <a:lnTo>
                      <a:pt x="39" y="39"/>
                    </a:lnTo>
                    <a:lnTo>
                      <a:pt x="26" y="39"/>
                    </a:lnTo>
                    <a:lnTo>
                      <a:pt x="19" y="51"/>
                    </a:lnTo>
                    <a:lnTo>
                      <a:pt x="13" y="39"/>
                    </a:lnTo>
                    <a:lnTo>
                      <a:pt x="0" y="39"/>
                    </a:lnTo>
                    <a:lnTo>
                      <a:pt x="7" y="26"/>
                    </a:lnTo>
                    <a:lnTo>
                      <a:pt x="0" y="13"/>
                    </a:lnTo>
                    <a:close/>
                  </a:path>
                </a:pathLst>
              </a:custGeom>
              <a:noFill/>
              <a:ln w="0">
                <a:solidFill>
                  <a:srgbClr val="AAAA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981" name="Oval 790"/>
              <p:cNvSpPr>
                <a:spLocks noChangeArrowheads="1"/>
              </p:cNvSpPr>
              <p:nvPr/>
            </p:nvSpPr>
            <p:spPr bwMode="auto">
              <a:xfrm>
                <a:off x="3800476" y="-249237"/>
                <a:ext cx="34925" cy="34925"/>
              </a:xfrm>
              <a:prstGeom prst="ellipse">
                <a:avLst/>
              </a:prstGeom>
              <a:solidFill>
                <a:srgbClr val="0000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982" name="Freeform 791"/>
              <p:cNvSpPr>
                <a:spLocks/>
              </p:cNvSpPr>
              <p:nvPr/>
            </p:nvSpPr>
            <p:spPr bwMode="auto">
              <a:xfrm>
                <a:off x="3784601" y="-274637"/>
                <a:ext cx="60325" cy="80963"/>
              </a:xfrm>
              <a:custGeom>
                <a:avLst/>
                <a:gdLst>
                  <a:gd name="T0" fmla="*/ 0 w 38"/>
                  <a:gd name="T1" fmla="*/ 13 h 51"/>
                  <a:gd name="T2" fmla="*/ 13 w 38"/>
                  <a:gd name="T3" fmla="*/ 13 h 51"/>
                  <a:gd name="T4" fmla="*/ 19 w 38"/>
                  <a:gd name="T5" fmla="*/ 0 h 51"/>
                  <a:gd name="T6" fmla="*/ 26 w 38"/>
                  <a:gd name="T7" fmla="*/ 13 h 51"/>
                  <a:gd name="T8" fmla="*/ 38 w 38"/>
                  <a:gd name="T9" fmla="*/ 13 h 51"/>
                  <a:gd name="T10" fmla="*/ 32 w 38"/>
                  <a:gd name="T11" fmla="*/ 26 h 51"/>
                  <a:gd name="T12" fmla="*/ 38 w 38"/>
                  <a:gd name="T13" fmla="*/ 38 h 51"/>
                  <a:gd name="T14" fmla="*/ 26 w 38"/>
                  <a:gd name="T15" fmla="*/ 38 h 51"/>
                  <a:gd name="T16" fmla="*/ 19 w 38"/>
                  <a:gd name="T17" fmla="*/ 51 h 51"/>
                  <a:gd name="T18" fmla="*/ 13 w 38"/>
                  <a:gd name="T19" fmla="*/ 38 h 51"/>
                  <a:gd name="T20" fmla="*/ 0 w 38"/>
                  <a:gd name="T21" fmla="*/ 38 h 51"/>
                  <a:gd name="T22" fmla="*/ 6 w 38"/>
                  <a:gd name="T23" fmla="*/ 26 h 51"/>
                  <a:gd name="T24" fmla="*/ 0 w 38"/>
                  <a:gd name="T25" fmla="*/ 13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 h="51">
                    <a:moveTo>
                      <a:pt x="0" y="13"/>
                    </a:moveTo>
                    <a:lnTo>
                      <a:pt x="13" y="13"/>
                    </a:lnTo>
                    <a:lnTo>
                      <a:pt x="19" y="0"/>
                    </a:lnTo>
                    <a:lnTo>
                      <a:pt x="26" y="13"/>
                    </a:lnTo>
                    <a:lnTo>
                      <a:pt x="38" y="13"/>
                    </a:lnTo>
                    <a:lnTo>
                      <a:pt x="32" y="26"/>
                    </a:lnTo>
                    <a:lnTo>
                      <a:pt x="38" y="38"/>
                    </a:lnTo>
                    <a:lnTo>
                      <a:pt x="26" y="38"/>
                    </a:lnTo>
                    <a:lnTo>
                      <a:pt x="19" y="51"/>
                    </a:lnTo>
                    <a:lnTo>
                      <a:pt x="13" y="38"/>
                    </a:lnTo>
                    <a:lnTo>
                      <a:pt x="0" y="38"/>
                    </a:lnTo>
                    <a:lnTo>
                      <a:pt x="6" y="26"/>
                    </a:lnTo>
                    <a:lnTo>
                      <a:pt x="0" y="13"/>
                    </a:lnTo>
                    <a:close/>
                  </a:path>
                </a:pathLst>
              </a:custGeom>
              <a:noFill/>
              <a:ln w="0">
                <a:solidFill>
                  <a:srgbClr val="0000AA"/>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983" name="Oval 792"/>
              <p:cNvSpPr>
                <a:spLocks noChangeArrowheads="1"/>
              </p:cNvSpPr>
              <p:nvPr/>
            </p:nvSpPr>
            <p:spPr bwMode="auto">
              <a:xfrm>
                <a:off x="3800476" y="-411162"/>
                <a:ext cx="34925" cy="34925"/>
              </a:xfrm>
              <a:prstGeom prst="ellipse">
                <a:avLst/>
              </a:prstGeom>
              <a:solidFill>
                <a:srgbClr val="0000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984" name="Freeform 793"/>
              <p:cNvSpPr>
                <a:spLocks/>
              </p:cNvSpPr>
              <p:nvPr/>
            </p:nvSpPr>
            <p:spPr bwMode="auto">
              <a:xfrm>
                <a:off x="3784601" y="-436562"/>
                <a:ext cx="60325" cy="80963"/>
              </a:xfrm>
              <a:custGeom>
                <a:avLst/>
                <a:gdLst>
                  <a:gd name="T0" fmla="*/ 0 w 38"/>
                  <a:gd name="T1" fmla="*/ 12 h 51"/>
                  <a:gd name="T2" fmla="*/ 13 w 38"/>
                  <a:gd name="T3" fmla="*/ 12 h 51"/>
                  <a:gd name="T4" fmla="*/ 19 w 38"/>
                  <a:gd name="T5" fmla="*/ 0 h 51"/>
                  <a:gd name="T6" fmla="*/ 26 w 38"/>
                  <a:gd name="T7" fmla="*/ 12 h 51"/>
                  <a:gd name="T8" fmla="*/ 38 w 38"/>
                  <a:gd name="T9" fmla="*/ 12 h 51"/>
                  <a:gd name="T10" fmla="*/ 32 w 38"/>
                  <a:gd name="T11" fmla="*/ 25 h 51"/>
                  <a:gd name="T12" fmla="*/ 38 w 38"/>
                  <a:gd name="T13" fmla="*/ 38 h 51"/>
                  <a:gd name="T14" fmla="*/ 26 w 38"/>
                  <a:gd name="T15" fmla="*/ 38 h 51"/>
                  <a:gd name="T16" fmla="*/ 19 w 38"/>
                  <a:gd name="T17" fmla="*/ 51 h 51"/>
                  <a:gd name="T18" fmla="*/ 13 w 38"/>
                  <a:gd name="T19" fmla="*/ 38 h 51"/>
                  <a:gd name="T20" fmla="*/ 0 w 38"/>
                  <a:gd name="T21" fmla="*/ 38 h 51"/>
                  <a:gd name="T22" fmla="*/ 6 w 38"/>
                  <a:gd name="T23" fmla="*/ 25 h 51"/>
                  <a:gd name="T24" fmla="*/ 0 w 38"/>
                  <a:gd name="T25" fmla="*/ 12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 h="51">
                    <a:moveTo>
                      <a:pt x="0" y="12"/>
                    </a:moveTo>
                    <a:lnTo>
                      <a:pt x="13" y="12"/>
                    </a:lnTo>
                    <a:lnTo>
                      <a:pt x="19" y="0"/>
                    </a:lnTo>
                    <a:lnTo>
                      <a:pt x="26" y="12"/>
                    </a:lnTo>
                    <a:lnTo>
                      <a:pt x="38" y="12"/>
                    </a:lnTo>
                    <a:lnTo>
                      <a:pt x="32" y="25"/>
                    </a:lnTo>
                    <a:lnTo>
                      <a:pt x="38" y="38"/>
                    </a:lnTo>
                    <a:lnTo>
                      <a:pt x="26" y="38"/>
                    </a:lnTo>
                    <a:lnTo>
                      <a:pt x="19" y="51"/>
                    </a:lnTo>
                    <a:lnTo>
                      <a:pt x="13" y="38"/>
                    </a:lnTo>
                    <a:lnTo>
                      <a:pt x="0" y="38"/>
                    </a:lnTo>
                    <a:lnTo>
                      <a:pt x="6" y="25"/>
                    </a:lnTo>
                    <a:lnTo>
                      <a:pt x="0" y="12"/>
                    </a:lnTo>
                    <a:close/>
                  </a:path>
                </a:pathLst>
              </a:custGeom>
              <a:noFill/>
              <a:ln w="0">
                <a:solidFill>
                  <a:srgbClr val="0000AA"/>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5" name="Group 32105"/>
            <p:cNvGrpSpPr/>
            <p:nvPr/>
          </p:nvGrpSpPr>
          <p:grpSpPr>
            <a:xfrm>
              <a:off x="764955" y="2076428"/>
              <a:ext cx="1306513" cy="1306513"/>
              <a:chOff x="3163888" y="1889125"/>
              <a:chExt cx="1306513" cy="1306513"/>
            </a:xfrm>
          </p:grpSpPr>
          <p:sp>
            <p:nvSpPr>
              <p:cNvPr id="31887" name="Rectangle 1097"/>
              <p:cNvSpPr>
                <a:spLocks noChangeArrowheads="1"/>
              </p:cNvSpPr>
              <p:nvPr/>
            </p:nvSpPr>
            <p:spPr bwMode="auto">
              <a:xfrm>
                <a:off x="3163888" y="1889125"/>
                <a:ext cx="1306513" cy="1306513"/>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888" name="Rectangle 1098"/>
              <p:cNvSpPr>
                <a:spLocks noChangeArrowheads="1"/>
              </p:cNvSpPr>
              <p:nvPr/>
            </p:nvSpPr>
            <p:spPr bwMode="auto">
              <a:xfrm>
                <a:off x="3163888" y="1889125"/>
                <a:ext cx="1306513" cy="1306513"/>
              </a:xfrm>
              <a:prstGeom prst="rect">
                <a:avLst/>
              </a:prstGeom>
              <a:noFill/>
              <a:ln w="0">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519" name="Oval 1130"/>
              <p:cNvSpPr>
                <a:spLocks noChangeArrowheads="1"/>
              </p:cNvSpPr>
              <p:nvPr/>
            </p:nvSpPr>
            <p:spPr bwMode="auto">
              <a:xfrm>
                <a:off x="3794125" y="2535238"/>
                <a:ext cx="25400" cy="25400"/>
              </a:xfrm>
              <a:prstGeom prst="ellipse">
                <a:avLst/>
              </a:prstGeom>
              <a:solidFill>
                <a:srgbClr val="A5653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520" name="Oval 1131"/>
              <p:cNvSpPr>
                <a:spLocks noChangeArrowheads="1"/>
              </p:cNvSpPr>
              <p:nvPr/>
            </p:nvSpPr>
            <p:spPr bwMode="auto">
              <a:xfrm>
                <a:off x="3794125" y="2554288"/>
                <a:ext cx="25400" cy="25400"/>
              </a:xfrm>
              <a:prstGeom prst="ellipse">
                <a:avLst/>
              </a:prstGeom>
              <a:solidFill>
                <a:srgbClr val="AC5F3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521" name="Oval 1132"/>
              <p:cNvSpPr>
                <a:spLocks noChangeArrowheads="1"/>
              </p:cNvSpPr>
              <p:nvPr/>
            </p:nvSpPr>
            <p:spPr bwMode="auto">
              <a:xfrm>
                <a:off x="3805238" y="2524125"/>
                <a:ext cx="25400" cy="25400"/>
              </a:xfrm>
              <a:prstGeom prst="ellipse">
                <a:avLst/>
              </a:prstGeom>
              <a:solidFill>
                <a:srgbClr val="A3653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522" name="Oval 1133"/>
              <p:cNvSpPr>
                <a:spLocks noChangeArrowheads="1"/>
              </p:cNvSpPr>
              <p:nvPr/>
            </p:nvSpPr>
            <p:spPr bwMode="auto">
              <a:xfrm>
                <a:off x="3805238" y="2544763"/>
                <a:ext cx="25400" cy="25400"/>
              </a:xfrm>
              <a:prstGeom prst="ellipse">
                <a:avLst/>
              </a:prstGeom>
              <a:solidFill>
                <a:srgbClr val="A5593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523" name="Oval 1134"/>
              <p:cNvSpPr>
                <a:spLocks noChangeArrowheads="1"/>
              </p:cNvSpPr>
              <p:nvPr/>
            </p:nvSpPr>
            <p:spPr bwMode="auto">
              <a:xfrm>
                <a:off x="3800475" y="2519363"/>
                <a:ext cx="25400" cy="25400"/>
              </a:xfrm>
              <a:prstGeom prst="ellipse">
                <a:avLst/>
              </a:prstGeom>
              <a:solidFill>
                <a:srgbClr val="9E664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524" name="Oval 1135"/>
              <p:cNvSpPr>
                <a:spLocks noChangeArrowheads="1"/>
              </p:cNvSpPr>
              <p:nvPr/>
            </p:nvSpPr>
            <p:spPr bwMode="auto">
              <a:xfrm>
                <a:off x="3805238" y="2524125"/>
                <a:ext cx="25400" cy="25400"/>
              </a:xfrm>
              <a:prstGeom prst="ellipse">
                <a:avLst/>
              </a:prstGeom>
              <a:solidFill>
                <a:srgbClr val="9D603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525" name="Oval 1136"/>
              <p:cNvSpPr>
                <a:spLocks noChangeArrowheads="1"/>
              </p:cNvSpPr>
              <p:nvPr/>
            </p:nvSpPr>
            <p:spPr bwMode="auto">
              <a:xfrm>
                <a:off x="3800475" y="2528888"/>
                <a:ext cx="25400" cy="25400"/>
              </a:xfrm>
              <a:prstGeom prst="ellipse">
                <a:avLst/>
              </a:prstGeom>
              <a:solidFill>
                <a:srgbClr val="9F603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526" name="Oval 1137"/>
              <p:cNvSpPr>
                <a:spLocks noChangeArrowheads="1"/>
              </p:cNvSpPr>
              <p:nvPr/>
            </p:nvSpPr>
            <p:spPr bwMode="auto">
              <a:xfrm>
                <a:off x="3800475" y="2514600"/>
                <a:ext cx="25400" cy="25400"/>
              </a:xfrm>
              <a:prstGeom prst="ellipse">
                <a:avLst/>
              </a:prstGeom>
              <a:solidFill>
                <a:srgbClr val="9A634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527" name="Oval 1138"/>
              <p:cNvSpPr>
                <a:spLocks noChangeArrowheads="1"/>
              </p:cNvSpPr>
              <p:nvPr/>
            </p:nvSpPr>
            <p:spPr bwMode="auto">
              <a:xfrm>
                <a:off x="3775075" y="2560638"/>
                <a:ext cx="25400" cy="25400"/>
              </a:xfrm>
              <a:prstGeom prst="ellipse">
                <a:avLst/>
              </a:prstGeom>
              <a:solidFill>
                <a:srgbClr val="A4603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528" name="Oval 1139"/>
              <p:cNvSpPr>
                <a:spLocks noChangeArrowheads="1"/>
              </p:cNvSpPr>
              <p:nvPr/>
            </p:nvSpPr>
            <p:spPr bwMode="auto">
              <a:xfrm>
                <a:off x="3779838" y="2595563"/>
                <a:ext cx="25400" cy="25400"/>
              </a:xfrm>
              <a:prstGeom prst="ellipse">
                <a:avLst/>
              </a:prstGeom>
              <a:solidFill>
                <a:srgbClr val="AA5C3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529" name="Oval 1140"/>
              <p:cNvSpPr>
                <a:spLocks noChangeArrowheads="1"/>
              </p:cNvSpPr>
              <p:nvPr/>
            </p:nvSpPr>
            <p:spPr bwMode="auto">
              <a:xfrm>
                <a:off x="3819525" y="2528888"/>
                <a:ext cx="25400" cy="25400"/>
              </a:xfrm>
              <a:prstGeom prst="ellipse">
                <a:avLst/>
              </a:prstGeom>
              <a:solidFill>
                <a:srgbClr val="A0623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530" name="Oval 1141"/>
              <p:cNvSpPr>
                <a:spLocks noChangeArrowheads="1"/>
              </p:cNvSpPr>
              <p:nvPr/>
            </p:nvSpPr>
            <p:spPr bwMode="auto">
              <a:xfrm>
                <a:off x="3814763" y="2579688"/>
                <a:ext cx="25400" cy="25400"/>
              </a:xfrm>
              <a:prstGeom prst="ellipse">
                <a:avLst/>
              </a:prstGeom>
              <a:solidFill>
                <a:srgbClr val="A6573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531" name="Oval 1142"/>
              <p:cNvSpPr>
                <a:spLocks noChangeArrowheads="1"/>
              </p:cNvSpPr>
              <p:nvPr/>
            </p:nvSpPr>
            <p:spPr bwMode="auto">
              <a:xfrm>
                <a:off x="3789363" y="2484438"/>
                <a:ext cx="25400" cy="25400"/>
              </a:xfrm>
              <a:prstGeom prst="ellipse">
                <a:avLst/>
              </a:prstGeom>
              <a:solidFill>
                <a:srgbClr val="96644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532" name="Oval 1143"/>
              <p:cNvSpPr>
                <a:spLocks noChangeArrowheads="1"/>
              </p:cNvSpPr>
              <p:nvPr/>
            </p:nvSpPr>
            <p:spPr bwMode="auto">
              <a:xfrm>
                <a:off x="3825875" y="2503488"/>
                <a:ext cx="25400" cy="25400"/>
              </a:xfrm>
              <a:prstGeom prst="ellipse">
                <a:avLst/>
              </a:prstGeom>
              <a:solidFill>
                <a:srgbClr val="985F4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533" name="Oval 1144"/>
              <p:cNvSpPr>
                <a:spLocks noChangeArrowheads="1"/>
              </p:cNvSpPr>
              <p:nvPr/>
            </p:nvSpPr>
            <p:spPr bwMode="auto">
              <a:xfrm>
                <a:off x="3784600" y="2524125"/>
                <a:ext cx="25400" cy="25400"/>
              </a:xfrm>
              <a:prstGeom prst="ellipse">
                <a:avLst/>
              </a:prstGeom>
              <a:solidFill>
                <a:srgbClr val="9C5E3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534" name="Oval 1145"/>
              <p:cNvSpPr>
                <a:spLocks noChangeArrowheads="1"/>
              </p:cNvSpPr>
              <p:nvPr/>
            </p:nvSpPr>
            <p:spPr bwMode="auto">
              <a:xfrm>
                <a:off x="3800475" y="2468563"/>
                <a:ext cx="25400" cy="25400"/>
              </a:xfrm>
              <a:prstGeom prst="ellipse">
                <a:avLst/>
              </a:prstGeom>
              <a:solidFill>
                <a:srgbClr val="92634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535" name="Oval 1146"/>
              <p:cNvSpPr>
                <a:spLocks noChangeArrowheads="1"/>
              </p:cNvSpPr>
              <p:nvPr/>
            </p:nvSpPr>
            <p:spPr bwMode="auto">
              <a:xfrm>
                <a:off x="3738563" y="2595563"/>
                <a:ext cx="25400" cy="25400"/>
              </a:xfrm>
              <a:prstGeom prst="ellipse">
                <a:avLst/>
              </a:prstGeom>
              <a:solidFill>
                <a:srgbClr val="AA5A3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536" name="Oval 1147"/>
              <p:cNvSpPr>
                <a:spLocks noChangeArrowheads="1"/>
              </p:cNvSpPr>
              <p:nvPr/>
            </p:nvSpPr>
            <p:spPr bwMode="auto">
              <a:xfrm>
                <a:off x="3768725" y="2655888"/>
                <a:ext cx="25400" cy="25400"/>
              </a:xfrm>
              <a:prstGeom prst="ellipse">
                <a:avLst/>
              </a:prstGeom>
              <a:solidFill>
                <a:srgbClr val="B3563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537" name="Oval 1148"/>
              <p:cNvSpPr>
                <a:spLocks noChangeArrowheads="1"/>
              </p:cNvSpPr>
              <p:nvPr/>
            </p:nvSpPr>
            <p:spPr bwMode="auto">
              <a:xfrm>
                <a:off x="3851275" y="2544763"/>
                <a:ext cx="25400" cy="25400"/>
              </a:xfrm>
              <a:prstGeom prst="ellipse">
                <a:avLst/>
              </a:prstGeom>
              <a:solidFill>
                <a:srgbClr val="A15F3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538" name="Oval 1149"/>
              <p:cNvSpPr>
                <a:spLocks noChangeArrowheads="1"/>
              </p:cNvSpPr>
              <p:nvPr/>
            </p:nvSpPr>
            <p:spPr bwMode="auto">
              <a:xfrm>
                <a:off x="3840163" y="2636838"/>
                <a:ext cx="25400" cy="25400"/>
              </a:xfrm>
              <a:prstGeom prst="ellipse">
                <a:avLst/>
              </a:prstGeom>
              <a:solidFill>
                <a:srgbClr val="AE533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539" name="Oval 1150"/>
              <p:cNvSpPr>
                <a:spLocks noChangeArrowheads="1"/>
              </p:cNvSpPr>
              <p:nvPr/>
            </p:nvSpPr>
            <p:spPr bwMode="auto">
              <a:xfrm>
                <a:off x="3775075" y="2427288"/>
                <a:ext cx="25400" cy="25400"/>
              </a:xfrm>
              <a:prstGeom prst="ellipse">
                <a:avLst/>
              </a:prstGeom>
              <a:solidFill>
                <a:srgbClr val="89654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540" name="Oval 1151"/>
              <p:cNvSpPr>
                <a:spLocks noChangeArrowheads="1"/>
              </p:cNvSpPr>
              <p:nvPr/>
            </p:nvSpPr>
            <p:spPr bwMode="auto">
              <a:xfrm>
                <a:off x="3865563" y="2468563"/>
                <a:ext cx="25400" cy="25400"/>
              </a:xfrm>
              <a:prstGeom prst="ellipse">
                <a:avLst/>
              </a:prstGeom>
              <a:solidFill>
                <a:srgbClr val="90614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541" name="Oval 1152"/>
              <p:cNvSpPr>
                <a:spLocks noChangeArrowheads="1"/>
              </p:cNvSpPr>
              <p:nvPr/>
            </p:nvSpPr>
            <p:spPr bwMode="auto">
              <a:xfrm>
                <a:off x="3754438" y="2514600"/>
                <a:ext cx="25400" cy="25400"/>
              </a:xfrm>
              <a:prstGeom prst="ellipse">
                <a:avLst/>
              </a:prstGeom>
              <a:solidFill>
                <a:srgbClr val="995E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542" name="Oval 1153"/>
              <p:cNvSpPr>
                <a:spLocks noChangeArrowheads="1"/>
              </p:cNvSpPr>
              <p:nvPr/>
            </p:nvSpPr>
            <p:spPr bwMode="auto">
              <a:xfrm>
                <a:off x="3805238" y="2397125"/>
                <a:ext cx="25400" cy="25400"/>
              </a:xfrm>
              <a:prstGeom prst="ellipse">
                <a:avLst/>
              </a:prstGeom>
              <a:solidFill>
                <a:srgbClr val="83684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543" name="Oval 1154"/>
              <p:cNvSpPr>
                <a:spLocks noChangeArrowheads="1"/>
              </p:cNvSpPr>
              <p:nvPr/>
            </p:nvSpPr>
            <p:spPr bwMode="auto">
              <a:xfrm>
                <a:off x="3724275" y="2616200"/>
                <a:ext cx="25400" cy="25400"/>
              </a:xfrm>
              <a:prstGeom prst="ellipse">
                <a:avLst/>
              </a:prstGeom>
              <a:solidFill>
                <a:srgbClr val="B0573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544" name="Oval 1155"/>
              <p:cNvSpPr>
                <a:spLocks noChangeArrowheads="1"/>
              </p:cNvSpPr>
              <p:nvPr/>
            </p:nvSpPr>
            <p:spPr bwMode="auto">
              <a:xfrm>
                <a:off x="3768725" y="2692400"/>
                <a:ext cx="25400" cy="25400"/>
              </a:xfrm>
              <a:prstGeom prst="ellipse">
                <a:avLst/>
              </a:prstGeom>
              <a:solidFill>
                <a:srgbClr val="BB502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545" name="Oval 1156"/>
              <p:cNvSpPr>
                <a:spLocks noChangeArrowheads="1"/>
              </p:cNvSpPr>
              <p:nvPr/>
            </p:nvSpPr>
            <p:spPr bwMode="auto">
              <a:xfrm>
                <a:off x="3870325" y="2560638"/>
                <a:ext cx="25400" cy="25400"/>
              </a:xfrm>
              <a:prstGeom prst="ellipse">
                <a:avLst/>
              </a:prstGeom>
              <a:solidFill>
                <a:srgbClr val="A35E3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546" name="Oval 1157"/>
              <p:cNvSpPr>
                <a:spLocks noChangeArrowheads="1"/>
              </p:cNvSpPr>
              <p:nvPr/>
            </p:nvSpPr>
            <p:spPr bwMode="auto">
              <a:xfrm>
                <a:off x="3856038" y="2667000"/>
                <a:ext cx="25400" cy="25400"/>
              </a:xfrm>
              <a:prstGeom prst="ellipse">
                <a:avLst/>
              </a:prstGeom>
              <a:solidFill>
                <a:srgbClr val="B5503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547" name="Oval 1158"/>
              <p:cNvSpPr>
                <a:spLocks noChangeArrowheads="1"/>
              </p:cNvSpPr>
              <p:nvPr/>
            </p:nvSpPr>
            <p:spPr bwMode="auto">
              <a:xfrm>
                <a:off x="3763963" y="2397125"/>
                <a:ext cx="25400" cy="25400"/>
              </a:xfrm>
              <a:prstGeom prst="ellipse">
                <a:avLst/>
              </a:prstGeom>
              <a:solidFill>
                <a:srgbClr val="80665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548" name="Oval 1159"/>
              <p:cNvSpPr>
                <a:spLocks noChangeArrowheads="1"/>
              </p:cNvSpPr>
              <p:nvPr/>
            </p:nvSpPr>
            <p:spPr bwMode="auto">
              <a:xfrm>
                <a:off x="3876675" y="2447925"/>
                <a:ext cx="25400" cy="25400"/>
              </a:xfrm>
              <a:prstGeom prst="ellipse">
                <a:avLst/>
              </a:prstGeom>
              <a:solidFill>
                <a:srgbClr val="8C634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549" name="Oval 1160"/>
              <p:cNvSpPr>
                <a:spLocks noChangeArrowheads="1"/>
              </p:cNvSpPr>
              <p:nvPr/>
            </p:nvSpPr>
            <p:spPr bwMode="auto">
              <a:xfrm>
                <a:off x="3738563" y="2503488"/>
                <a:ext cx="25400" cy="25400"/>
              </a:xfrm>
              <a:prstGeom prst="ellipse">
                <a:avLst/>
              </a:prstGeom>
              <a:solidFill>
                <a:srgbClr val="98604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550" name="Oval 1161"/>
              <p:cNvSpPr>
                <a:spLocks noChangeArrowheads="1"/>
              </p:cNvSpPr>
              <p:nvPr/>
            </p:nvSpPr>
            <p:spPr bwMode="auto">
              <a:xfrm>
                <a:off x="3810000" y="2351088"/>
                <a:ext cx="25400" cy="25400"/>
              </a:xfrm>
              <a:prstGeom prst="ellipse">
                <a:avLst/>
              </a:prstGeom>
              <a:solidFill>
                <a:srgbClr val="786D4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551" name="Oval 1162"/>
              <p:cNvSpPr>
                <a:spLocks noChangeArrowheads="1"/>
              </p:cNvSpPr>
              <p:nvPr/>
            </p:nvSpPr>
            <p:spPr bwMode="auto">
              <a:xfrm>
                <a:off x="3708400" y="2630488"/>
                <a:ext cx="25400" cy="25400"/>
              </a:xfrm>
              <a:prstGeom prst="ellipse">
                <a:avLst/>
              </a:prstGeom>
              <a:solidFill>
                <a:srgbClr val="B5533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552" name="Oval 1163"/>
              <p:cNvSpPr>
                <a:spLocks noChangeArrowheads="1"/>
              </p:cNvSpPr>
              <p:nvPr/>
            </p:nvSpPr>
            <p:spPr bwMode="auto">
              <a:xfrm>
                <a:off x="3763963" y="2717800"/>
                <a:ext cx="25400" cy="25400"/>
              </a:xfrm>
              <a:prstGeom prst="ellipse">
                <a:avLst/>
              </a:prstGeom>
              <a:solidFill>
                <a:srgbClr val="C04B2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553" name="Oval 1164"/>
              <p:cNvSpPr>
                <a:spLocks noChangeArrowheads="1"/>
              </p:cNvSpPr>
              <p:nvPr/>
            </p:nvSpPr>
            <p:spPr bwMode="auto">
              <a:xfrm>
                <a:off x="3886200" y="2570163"/>
                <a:ext cx="25400" cy="25400"/>
              </a:xfrm>
              <a:prstGeom prst="ellipse">
                <a:avLst/>
              </a:prstGeom>
              <a:solidFill>
                <a:srgbClr val="A65D3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554" name="Oval 1165"/>
              <p:cNvSpPr>
                <a:spLocks noChangeArrowheads="1"/>
              </p:cNvSpPr>
              <p:nvPr/>
            </p:nvSpPr>
            <p:spPr bwMode="auto">
              <a:xfrm>
                <a:off x="3865563" y="2687638"/>
                <a:ext cx="25400" cy="25400"/>
              </a:xfrm>
              <a:prstGeom prst="ellipse">
                <a:avLst/>
              </a:prstGeom>
              <a:solidFill>
                <a:srgbClr val="BB4C2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555" name="Oval 1166"/>
              <p:cNvSpPr>
                <a:spLocks noChangeArrowheads="1"/>
              </p:cNvSpPr>
              <p:nvPr/>
            </p:nvSpPr>
            <p:spPr bwMode="auto">
              <a:xfrm>
                <a:off x="3763963" y="2376488"/>
                <a:ext cx="25400" cy="25400"/>
              </a:xfrm>
              <a:prstGeom prst="ellipse">
                <a:avLst/>
              </a:prstGeom>
              <a:solidFill>
                <a:srgbClr val="7A675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556" name="Oval 1167"/>
              <p:cNvSpPr>
                <a:spLocks noChangeArrowheads="1"/>
              </p:cNvSpPr>
              <p:nvPr/>
            </p:nvSpPr>
            <p:spPr bwMode="auto">
              <a:xfrm>
                <a:off x="3876675" y="2438400"/>
                <a:ext cx="25400" cy="25400"/>
              </a:xfrm>
              <a:prstGeom prst="ellipse">
                <a:avLst/>
              </a:prstGeom>
              <a:solidFill>
                <a:srgbClr val="8A644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557" name="Oval 1168"/>
              <p:cNvSpPr>
                <a:spLocks noChangeArrowheads="1"/>
              </p:cNvSpPr>
              <p:nvPr/>
            </p:nvSpPr>
            <p:spPr bwMode="auto">
              <a:xfrm>
                <a:off x="3729038" y="2503488"/>
                <a:ext cx="25400" cy="25400"/>
              </a:xfrm>
              <a:prstGeom prst="ellipse">
                <a:avLst/>
              </a:prstGeom>
              <a:solidFill>
                <a:srgbClr val="98604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558" name="Oval 1169"/>
              <p:cNvSpPr>
                <a:spLocks noChangeArrowheads="1"/>
              </p:cNvSpPr>
              <p:nvPr/>
            </p:nvSpPr>
            <p:spPr bwMode="auto">
              <a:xfrm>
                <a:off x="3810000" y="2320925"/>
                <a:ext cx="25400" cy="25400"/>
              </a:xfrm>
              <a:prstGeom prst="ellipse">
                <a:avLst/>
              </a:prstGeom>
              <a:solidFill>
                <a:srgbClr val="70714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559" name="Oval 1170"/>
              <p:cNvSpPr>
                <a:spLocks noChangeArrowheads="1"/>
              </p:cNvSpPr>
              <p:nvPr/>
            </p:nvSpPr>
            <p:spPr bwMode="auto">
              <a:xfrm>
                <a:off x="3698875" y="2641600"/>
                <a:ext cx="25400" cy="25400"/>
              </a:xfrm>
              <a:prstGeom prst="ellipse">
                <a:avLst/>
              </a:prstGeom>
              <a:solidFill>
                <a:srgbClr val="B8503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560" name="Oval 1171"/>
              <p:cNvSpPr>
                <a:spLocks noChangeArrowheads="1"/>
              </p:cNvSpPr>
              <p:nvPr/>
            </p:nvSpPr>
            <p:spPr bwMode="auto">
              <a:xfrm>
                <a:off x="3763963" y="2732088"/>
                <a:ext cx="25400" cy="25400"/>
              </a:xfrm>
              <a:prstGeom prst="ellipse">
                <a:avLst/>
              </a:prstGeom>
              <a:solidFill>
                <a:srgbClr val="C4472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561" name="Oval 1172"/>
              <p:cNvSpPr>
                <a:spLocks noChangeArrowheads="1"/>
              </p:cNvSpPr>
              <p:nvPr/>
            </p:nvSpPr>
            <p:spPr bwMode="auto">
              <a:xfrm>
                <a:off x="3895725" y="2574925"/>
                <a:ext cx="25400" cy="25400"/>
              </a:xfrm>
              <a:prstGeom prst="ellipse">
                <a:avLst/>
              </a:prstGeom>
              <a:solidFill>
                <a:srgbClr val="A85C3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562" name="Oval 1173"/>
              <p:cNvSpPr>
                <a:spLocks noChangeArrowheads="1"/>
              </p:cNvSpPr>
              <p:nvPr/>
            </p:nvSpPr>
            <p:spPr bwMode="auto">
              <a:xfrm>
                <a:off x="3876675" y="2701925"/>
                <a:ext cx="25400" cy="25400"/>
              </a:xfrm>
              <a:prstGeom prst="ellipse">
                <a:avLst/>
              </a:prstGeom>
              <a:solidFill>
                <a:srgbClr val="BE492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563" name="Oval 1174"/>
              <p:cNvSpPr>
                <a:spLocks noChangeArrowheads="1"/>
              </p:cNvSpPr>
              <p:nvPr/>
            </p:nvSpPr>
            <p:spPr bwMode="auto">
              <a:xfrm>
                <a:off x="3763963" y="2362200"/>
                <a:ext cx="25400" cy="25400"/>
              </a:xfrm>
              <a:prstGeom prst="ellipse">
                <a:avLst/>
              </a:prstGeom>
              <a:solidFill>
                <a:srgbClr val="75685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564" name="Oval 1175"/>
              <p:cNvSpPr>
                <a:spLocks noChangeArrowheads="1"/>
              </p:cNvSpPr>
              <p:nvPr/>
            </p:nvSpPr>
            <p:spPr bwMode="auto">
              <a:xfrm>
                <a:off x="3876675" y="2433638"/>
                <a:ext cx="25400" cy="25400"/>
              </a:xfrm>
              <a:prstGeom prst="ellipse">
                <a:avLst/>
              </a:prstGeom>
              <a:solidFill>
                <a:srgbClr val="88654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565" name="Oval 1176"/>
              <p:cNvSpPr>
                <a:spLocks noChangeArrowheads="1"/>
              </p:cNvSpPr>
              <p:nvPr/>
            </p:nvSpPr>
            <p:spPr bwMode="auto">
              <a:xfrm>
                <a:off x="3724275" y="2503488"/>
                <a:ext cx="25400" cy="25400"/>
              </a:xfrm>
              <a:prstGeom prst="ellipse">
                <a:avLst/>
              </a:prstGeom>
              <a:solidFill>
                <a:srgbClr val="98614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566" name="Oval 1177"/>
              <p:cNvSpPr>
                <a:spLocks noChangeArrowheads="1"/>
              </p:cNvSpPr>
              <p:nvPr/>
            </p:nvSpPr>
            <p:spPr bwMode="auto">
              <a:xfrm>
                <a:off x="3810000" y="2300288"/>
                <a:ext cx="25400" cy="25400"/>
              </a:xfrm>
              <a:prstGeom prst="ellipse">
                <a:avLst/>
              </a:prstGeom>
              <a:solidFill>
                <a:srgbClr val="6B735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567" name="Oval 1178"/>
              <p:cNvSpPr>
                <a:spLocks noChangeArrowheads="1"/>
              </p:cNvSpPr>
              <p:nvPr/>
            </p:nvSpPr>
            <p:spPr bwMode="auto">
              <a:xfrm>
                <a:off x="3687763" y="2646363"/>
                <a:ext cx="25400" cy="25400"/>
              </a:xfrm>
              <a:prstGeom prst="ellipse">
                <a:avLst/>
              </a:prstGeom>
              <a:solidFill>
                <a:srgbClr val="B94E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568" name="Oval 1179"/>
              <p:cNvSpPr>
                <a:spLocks noChangeArrowheads="1"/>
              </p:cNvSpPr>
              <p:nvPr/>
            </p:nvSpPr>
            <p:spPr bwMode="auto">
              <a:xfrm>
                <a:off x="3759200" y="2747963"/>
                <a:ext cx="25400" cy="25400"/>
              </a:xfrm>
              <a:prstGeom prst="ellipse">
                <a:avLst/>
              </a:prstGeom>
              <a:solidFill>
                <a:srgbClr val="C5452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569" name="Oval 1180"/>
              <p:cNvSpPr>
                <a:spLocks noChangeArrowheads="1"/>
              </p:cNvSpPr>
              <p:nvPr/>
            </p:nvSpPr>
            <p:spPr bwMode="auto">
              <a:xfrm>
                <a:off x="3906838" y="2579688"/>
                <a:ext cx="25400" cy="25400"/>
              </a:xfrm>
              <a:prstGeom prst="ellipse">
                <a:avLst/>
              </a:prstGeom>
              <a:solidFill>
                <a:srgbClr val="AA5B3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570" name="Oval 1181"/>
              <p:cNvSpPr>
                <a:spLocks noChangeArrowheads="1"/>
              </p:cNvSpPr>
              <p:nvPr/>
            </p:nvSpPr>
            <p:spPr bwMode="auto">
              <a:xfrm>
                <a:off x="3886200" y="2706688"/>
                <a:ext cx="25400" cy="25400"/>
              </a:xfrm>
              <a:prstGeom prst="ellipse">
                <a:avLst/>
              </a:prstGeom>
              <a:solidFill>
                <a:srgbClr val="C1472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571" name="Oval 1182"/>
              <p:cNvSpPr>
                <a:spLocks noChangeArrowheads="1"/>
              </p:cNvSpPr>
              <p:nvPr/>
            </p:nvSpPr>
            <p:spPr bwMode="auto">
              <a:xfrm>
                <a:off x="3759200" y="2357438"/>
                <a:ext cx="25400" cy="25400"/>
              </a:xfrm>
              <a:prstGeom prst="ellipse">
                <a:avLst/>
              </a:prstGeom>
              <a:solidFill>
                <a:srgbClr val="72685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572" name="Oval 1183"/>
              <p:cNvSpPr>
                <a:spLocks noChangeArrowheads="1"/>
              </p:cNvSpPr>
              <p:nvPr/>
            </p:nvSpPr>
            <p:spPr bwMode="auto">
              <a:xfrm>
                <a:off x="3881438" y="2427288"/>
                <a:ext cx="25400" cy="25400"/>
              </a:xfrm>
              <a:prstGeom prst="ellipse">
                <a:avLst/>
              </a:prstGeom>
              <a:solidFill>
                <a:srgbClr val="87664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573" name="Oval 1184"/>
              <p:cNvSpPr>
                <a:spLocks noChangeArrowheads="1"/>
              </p:cNvSpPr>
              <p:nvPr/>
            </p:nvSpPr>
            <p:spPr bwMode="auto">
              <a:xfrm>
                <a:off x="3717925" y="2503488"/>
                <a:ext cx="25400" cy="25400"/>
              </a:xfrm>
              <a:prstGeom prst="ellipse">
                <a:avLst/>
              </a:prstGeom>
              <a:solidFill>
                <a:srgbClr val="97614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574" name="Oval 1185"/>
              <p:cNvSpPr>
                <a:spLocks noChangeArrowheads="1"/>
              </p:cNvSpPr>
              <p:nvPr/>
            </p:nvSpPr>
            <p:spPr bwMode="auto">
              <a:xfrm>
                <a:off x="3810000" y="2286000"/>
                <a:ext cx="25400" cy="25400"/>
              </a:xfrm>
              <a:prstGeom prst="ellipse">
                <a:avLst/>
              </a:prstGeom>
              <a:solidFill>
                <a:srgbClr val="68755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575" name="Oval 1186"/>
              <p:cNvSpPr>
                <a:spLocks noChangeArrowheads="1"/>
              </p:cNvSpPr>
              <p:nvPr/>
            </p:nvSpPr>
            <p:spPr bwMode="auto">
              <a:xfrm>
                <a:off x="3683000" y="2651125"/>
                <a:ext cx="25400" cy="25400"/>
              </a:xfrm>
              <a:prstGeom prst="ellipse">
                <a:avLst/>
              </a:prstGeom>
              <a:solidFill>
                <a:srgbClr val="BA4C2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576" name="Oval 1187"/>
              <p:cNvSpPr>
                <a:spLocks noChangeArrowheads="1"/>
              </p:cNvSpPr>
              <p:nvPr/>
            </p:nvSpPr>
            <p:spPr bwMode="auto">
              <a:xfrm>
                <a:off x="3759200" y="2752725"/>
                <a:ext cx="25400" cy="25400"/>
              </a:xfrm>
              <a:prstGeom prst="ellipse">
                <a:avLst/>
              </a:prstGeom>
              <a:solidFill>
                <a:srgbClr val="C7442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577" name="Oval 1188"/>
              <p:cNvSpPr>
                <a:spLocks noChangeArrowheads="1"/>
              </p:cNvSpPr>
              <p:nvPr/>
            </p:nvSpPr>
            <p:spPr bwMode="auto">
              <a:xfrm>
                <a:off x="3911600" y="2586038"/>
                <a:ext cx="25400" cy="25400"/>
              </a:xfrm>
              <a:prstGeom prst="ellipse">
                <a:avLst/>
              </a:prstGeom>
              <a:solidFill>
                <a:srgbClr val="AA5A3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578" name="Oval 1189"/>
              <p:cNvSpPr>
                <a:spLocks noChangeArrowheads="1"/>
              </p:cNvSpPr>
              <p:nvPr/>
            </p:nvSpPr>
            <p:spPr bwMode="auto">
              <a:xfrm>
                <a:off x="3890963" y="2717800"/>
                <a:ext cx="25400" cy="25400"/>
              </a:xfrm>
              <a:prstGeom prst="ellipse">
                <a:avLst/>
              </a:prstGeom>
              <a:solidFill>
                <a:srgbClr val="C3452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579" name="Oval 1190"/>
              <p:cNvSpPr>
                <a:spLocks noChangeArrowheads="1"/>
              </p:cNvSpPr>
              <p:nvPr/>
            </p:nvSpPr>
            <p:spPr bwMode="auto">
              <a:xfrm>
                <a:off x="3759200" y="2346325"/>
                <a:ext cx="25400" cy="25400"/>
              </a:xfrm>
              <a:prstGeom prst="ellipse">
                <a:avLst/>
              </a:prstGeom>
              <a:solidFill>
                <a:srgbClr val="70695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580" name="Oval 1191"/>
              <p:cNvSpPr>
                <a:spLocks noChangeArrowheads="1"/>
              </p:cNvSpPr>
              <p:nvPr/>
            </p:nvSpPr>
            <p:spPr bwMode="auto">
              <a:xfrm>
                <a:off x="3886200" y="2427288"/>
                <a:ext cx="25400" cy="25400"/>
              </a:xfrm>
              <a:prstGeom prst="ellipse">
                <a:avLst/>
              </a:prstGeom>
              <a:solidFill>
                <a:srgbClr val="87674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581" name="Oval 1192"/>
              <p:cNvSpPr>
                <a:spLocks noChangeArrowheads="1"/>
              </p:cNvSpPr>
              <p:nvPr/>
            </p:nvSpPr>
            <p:spPr bwMode="auto">
              <a:xfrm>
                <a:off x="3713163" y="2503488"/>
                <a:ext cx="25400" cy="25400"/>
              </a:xfrm>
              <a:prstGeom prst="ellipse">
                <a:avLst/>
              </a:prstGeom>
              <a:solidFill>
                <a:srgbClr val="97624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582" name="Oval 1193"/>
              <p:cNvSpPr>
                <a:spLocks noChangeArrowheads="1"/>
              </p:cNvSpPr>
              <p:nvPr/>
            </p:nvSpPr>
            <p:spPr bwMode="auto">
              <a:xfrm>
                <a:off x="3814763" y="2281238"/>
                <a:ext cx="25400" cy="25400"/>
              </a:xfrm>
              <a:prstGeom prst="ellipse">
                <a:avLst/>
              </a:prstGeom>
              <a:solidFill>
                <a:srgbClr val="65755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583" name="Oval 1194"/>
              <p:cNvSpPr>
                <a:spLocks noChangeArrowheads="1"/>
              </p:cNvSpPr>
              <p:nvPr/>
            </p:nvSpPr>
            <p:spPr bwMode="auto">
              <a:xfrm>
                <a:off x="3678238" y="2651125"/>
                <a:ext cx="25400" cy="25400"/>
              </a:xfrm>
              <a:prstGeom prst="ellipse">
                <a:avLst/>
              </a:prstGeom>
              <a:solidFill>
                <a:srgbClr val="BB4B2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584" name="Oval 1195"/>
              <p:cNvSpPr>
                <a:spLocks noChangeArrowheads="1"/>
              </p:cNvSpPr>
              <p:nvPr/>
            </p:nvSpPr>
            <p:spPr bwMode="auto">
              <a:xfrm>
                <a:off x="3759200" y="2757488"/>
                <a:ext cx="25400" cy="25400"/>
              </a:xfrm>
              <a:prstGeom prst="ellipse">
                <a:avLst/>
              </a:prstGeom>
              <a:solidFill>
                <a:srgbClr val="C7432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585" name="Oval 1196"/>
              <p:cNvSpPr>
                <a:spLocks noChangeArrowheads="1"/>
              </p:cNvSpPr>
              <p:nvPr/>
            </p:nvSpPr>
            <p:spPr bwMode="auto">
              <a:xfrm>
                <a:off x="3916363" y="2586038"/>
                <a:ext cx="25400" cy="25400"/>
              </a:xfrm>
              <a:prstGeom prst="ellipse">
                <a:avLst/>
              </a:prstGeom>
              <a:solidFill>
                <a:srgbClr val="AB593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586" name="Oval 1197"/>
              <p:cNvSpPr>
                <a:spLocks noChangeArrowheads="1"/>
              </p:cNvSpPr>
              <p:nvPr/>
            </p:nvSpPr>
            <p:spPr bwMode="auto">
              <a:xfrm>
                <a:off x="3895725" y="2717800"/>
                <a:ext cx="25400" cy="25400"/>
              </a:xfrm>
              <a:prstGeom prst="ellipse">
                <a:avLst/>
              </a:prstGeom>
              <a:solidFill>
                <a:srgbClr val="C4442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587" name="Oval 1198"/>
              <p:cNvSpPr>
                <a:spLocks noChangeArrowheads="1"/>
              </p:cNvSpPr>
              <p:nvPr/>
            </p:nvSpPr>
            <p:spPr bwMode="auto">
              <a:xfrm>
                <a:off x="3754438" y="2346325"/>
                <a:ext cx="25400" cy="25400"/>
              </a:xfrm>
              <a:prstGeom prst="ellipse">
                <a:avLst/>
              </a:prstGeom>
              <a:solidFill>
                <a:srgbClr val="6E695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588" name="Oval 1199"/>
              <p:cNvSpPr>
                <a:spLocks noChangeArrowheads="1"/>
              </p:cNvSpPr>
              <p:nvPr/>
            </p:nvSpPr>
            <p:spPr bwMode="auto">
              <a:xfrm>
                <a:off x="3886200" y="2427288"/>
                <a:ext cx="25400" cy="25400"/>
              </a:xfrm>
              <a:prstGeom prst="ellipse">
                <a:avLst/>
              </a:prstGeom>
              <a:solidFill>
                <a:srgbClr val="86685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589" name="Oval 1200"/>
              <p:cNvSpPr>
                <a:spLocks noChangeArrowheads="1"/>
              </p:cNvSpPr>
              <p:nvPr/>
            </p:nvSpPr>
            <p:spPr bwMode="auto">
              <a:xfrm>
                <a:off x="3713163" y="2503488"/>
                <a:ext cx="25400" cy="25400"/>
              </a:xfrm>
              <a:prstGeom prst="ellipse">
                <a:avLst/>
              </a:prstGeom>
              <a:solidFill>
                <a:srgbClr val="96634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590" name="Oval 1201"/>
              <p:cNvSpPr>
                <a:spLocks noChangeArrowheads="1"/>
              </p:cNvSpPr>
              <p:nvPr/>
            </p:nvSpPr>
            <p:spPr bwMode="auto">
              <a:xfrm>
                <a:off x="3814763" y="2270125"/>
                <a:ext cx="25400" cy="25400"/>
              </a:xfrm>
              <a:prstGeom prst="ellipse">
                <a:avLst/>
              </a:prstGeom>
              <a:solidFill>
                <a:srgbClr val="64765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591" name="Oval 1202"/>
              <p:cNvSpPr>
                <a:spLocks noChangeArrowheads="1"/>
              </p:cNvSpPr>
              <p:nvPr/>
            </p:nvSpPr>
            <p:spPr bwMode="auto">
              <a:xfrm>
                <a:off x="3673475" y="2655888"/>
                <a:ext cx="25400" cy="25400"/>
              </a:xfrm>
              <a:prstGeom prst="ellipse">
                <a:avLst/>
              </a:prstGeom>
              <a:solidFill>
                <a:srgbClr val="BB4A2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592" name="Oval 1203"/>
              <p:cNvSpPr>
                <a:spLocks noChangeArrowheads="1"/>
              </p:cNvSpPr>
              <p:nvPr/>
            </p:nvSpPr>
            <p:spPr bwMode="auto">
              <a:xfrm>
                <a:off x="3759200" y="2763838"/>
                <a:ext cx="25400" cy="25400"/>
              </a:xfrm>
              <a:prstGeom prst="ellipse">
                <a:avLst/>
              </a:prstGeom>
              <a:solidFill>
                <a:srgbClr val="C7432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593" name="Oval 1204"/>
              <p:cNvSpPr>
                <a:spLocks noChangeArrowheads="1"/>
              </p:cNvSpPr>
              <p:nvPr/>
            </p:nvSpPr>
            <p:spPr bwMode="auto">
              <a:xfrm>
                <a:off x="3921125" y="2586038"/>
                <a:ext cx="25400" cy="25400"/>
              </a:xfrm>
              <a:prstGeom prst="ellipse">
                <a:avLst/>
              </a:prstGeom>
              <a:solidFill>
                <a:srgbClr val="AB593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594" name="Oval 1205"/>
              <p:cNvSpPr>
                <a:spLocks noChangeArrowheads="1"/>
              </p:cNvSpPr>
              <p:nvPr/>
            </p:nvSpPr>
            <p:spPr bwMode="auto">
              <a:xfrm>
                <a:off x="3902075" y="2722563"/>
                <a:ext cx="25400" cy="25400"/>
              </a:xfrm>
              <a:prstGeom prst="ellipse">
                <a:avLst/>
              </a:prstGeom>
              <a:solidFill>
                <a:srgbClr val="C5422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595" name="Oval 1206"/>
              <p:cNvSpPr>
                <a:spLocks noChangeArrowheads="1"/>
              </p:cNvSpPr>
              <p:nvPr/>
            </p:nvSpPr>
            <p:spPr bwMode="auto">
              <a:xfrm>
                <a:off x="3754438" y="2341563"/>
                <a:ext cx="25400" cy="25400"/>
              </a:xfrm>
              <a:prstGeom prst="ellipse">
                <a:avLst/>
              </a:prstGeom>
              <a:solidFill>
                <a:srgbClr val="6D695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596" name="Oval 1207"/>
              <p:cNvSpPr>
                <a:spLocks noChangeArrowheads="1"/>
              </p:cNvSpPr>
              <p:nvPr/>
            </p:nvSpPr>
            <p:spPr bwMode="auto">
              <a:xfrm>
                <a:off x="3886200" y="2427288"/>
                <a:ext cx="25400" cy="25400"/>
              </a:xfrm>
              <a:prstGeom prst="ellipse">
                <a:avLst/>
              </a:prstGeom>
              <a:solidFill>
                <a:srgbClr val="85685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597" name="Oval 1208"/>
              <p:cNvSpPr>
                <a:spLocks noChangeArrowheads="1"/>
              </p:cNvSpPr>
              <p:nvPr/>
            </p:nvSpPr>
            <p:spPr bwMode="auto">
              <a:xfrm>
                <a:off x="3708400" y="2503488"/>
                <a:ext cx="25400" cy="25400"/>
              </a:xfrm>
              <a:prstGeom prst="ellipse">
                <a:avLst/>
              </a:prstGeom>
              <a:solidFill>
                <a:srgbClr val="96644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598" name="Oval 1209"/>
              <p:cNvSpPr>
                <a:spLocks noChangeArrowheads="1"/>
              </p:cNvSpPr>
              <p:nvPr/>
            </p:nvSpPr>
            <p:spPr bwMode="auto">
              <a:xfrm>
                <a:off x="3814763" y="2270125"/>
                <a:ext cx="25400" cy="25400"/>
              </a:xfrm>
              <a:prstGeom prst="ellipse">
                <a:avLst/>
              </a:prstGeom>
              <a:solidFill>
                <a:srgbClr val="63765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599" name="Oval 1210"/>
              <p:cNvSpPr>
                <a:spLocks noChangeArrowheads="1"/>
              </p:cNvSpPr>
              <p:nvPr/>
            </p:nvSpPr>
            <p:spPr bwMode="auto">
              <a:xfrm>
                <a:off x="3667125" y="2655888"/>
                <a:ext cx="25400" cy="25400"/>
              </a:xfrm>
              <a:prstGeom prst="ellipse">
                <a:avLst/>
              </a:prstGeom>
              <a:solidFill>
                <a:srgbClr val="BB492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600" name="Oval 1211"/>
              <p:cNvSpPr>
                <a:spLocks noChangeArrowheads="1"/>
              </p:cNvSpPr>
              <p:nvPr/>
            </p:nvSpPr>
            <p:spPr bwMode="auto">
              <a:xfrm>
                <a:off x="3759200" y="2763838"/>
                <a:ext cx="25400" cy="25400"/>
              </a:xfrm>
              <a:prstGeom prst="ellipse">
                <a:avLst/>
              </a:prstGeom>
              <a:solidFill>
                <a:srgbClr val="C7432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601" name="Oval 1212"/>
              <p:cNvSpPr>
                <a:spLocks noChangeArrowheads="1"/>
              </p:cNvSpPr>
              <p:nvPr/>
            </p:nvSpPr>
            <p:spPr bwMode="auto">
              <a:xfrm>
                <a:off x="3927475" y="2590800"/>
                <a:ext cx="25400" cy="25400"/>
              </a:xfrm>
              <a:prstGeom prst="ellipse">
                <a:avLst/>
              </a:prstGeom>
              <a:solidFill>
                <a:srgbClr val="AB593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602" name="Oval 1213"/>
              <p:cNvSpPr>
                <a:spLocks noChangeArrowheads="1"/>
              </p:cNvSpPr>
              <p:nvPr/>
            </p:nvSpPr>
            <p:spPr bwMode="auto">
              <a:xfrm>
                <a:off x="3906838" y="2722563"/>
                <a:ext cx="25400" cy="25400"/>
              </a:xfrm>
              <a:prstGeom prst="ellipse">
                <a:avLst/>
              </a:prstGeom>
              <a:solidFill>
                <a:srgbClr val="C6412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603" name="Oval 1214"/>
              <p:cNvSpPr>
                <a:spLocks noChangeArrowheads="1"/>
              </p:cNvSpPr>
              <p:nvPr/>
            </p:nvSpPr>
            <p:spPr bwMode="auto">
              <a:xfrm>
                <a:off x="3749675" y="2341563"/>
                <a:ext cx="25400" cy="25400"/>
              </a:xfrm>
              <a:prstGeom prst="ellipse">
                <a:avLst/>
              </a:prstGeom>
              <a:solidFill>
                <a:srgbClr val="6C695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604" name="Oval 1215"/>
              <p:cNvSpPr>
                <a:spLocks noChangeArrowheads="1"/>
              </p:cNvSpPr>
              <p:nvPr/>
            </p:nvSpPr>
            <p:spPr bwMode="auto">
              <a:xfrm>
                <a:off x="3890963" y="2427288"/>
                <a:ext cx="25400" cy="25400"/>
              </a:xfrm>
              <a:prstGeom prst="ellipse">
                <a:avLst/>
              </a:prstGeom>
              <a:solidFill>
                <a:srgbClr val="85695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605" name="Oval 1216"/>
              <p:cNvSpPr>
                <a:spLocks noChangeArrowheads="1"/>
              </p:cNvSpPr>
              <p:nvPr/>
            </p:nvSpPr>
            <p:spPr bwMode="auto">
              <a:xfrm>
                <a:off x="3708400" y="2503488"/>
                <a:ext cx="25400" cy="25400"/>
              </a:xfrm>
              <a:prstGeom prst="ellipse">
                <a:avLst/>
              </a:prstGeom>
              <a:solidFill>
                <a:srgbClr val="96654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606" name="Oval 1217"/>
              <p:cNvSpPr>
                <a:spLocks noChangeArrowheads="1"/>
              </p:cNvSpPr>
              <p:nvPr/>
            </p:nvSpPr>
            <p:spPr bwMode="auto">
              <a:xfrm>
                <a:off x="3814763" y="2265363"/>
                <a:ext cx="25400" cy="25400"/>
              </a:xfrm>
              <a:prstGeom prst="ellipse">
                <a:avLst/>
              </a:prstGeom>
              <a:solidFill>
                <a:srgbClr val="62755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607" name="Oval 1218"/>
              <p:cNvSpPr>
                <a:spLocks noChangeArrowheads="1"/>
              </p:cNvSpPr>
              <p:nvPr/>
            </p:nvSpPr>
            <p:spPr bwMode="auto">
              <a:xfrm>
                <a:off x="3667125" y="2662238"/>
                <a:ext cx="25400" cy="25400"/>
              </a:xfrm>
              <a:prstGeom prst="ellipse">
                <a:avLst/>
              </a:prstGeom>
              <a:solidFill>
                <a:srgbClr val="BB482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608" name="Oval 1219"/>
              <p:cNvSpPr>
                <a:spLocks noChangeArrowheads="1"/>
              </p:cNvSpPr>
              <p:nvPr/>
            </p:nvSpPr>
            <p:spPr bwMode="auto">
              <a:xfrm>
                <a:off x="3759200" y="2768600"/>
                <a:ext cx="25400" cy="25400"/>
              </a:xfrm>
              <a:prstGeom prst="ellipse">
                <a:avLst/>
              </a:prstGeom>
              <a:solidFill>
                <a:srgbClr val="C7432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609" name="Oval 1220"/>
              <p:cNvSpPr>
                <a:spLocks noChangeArrowheads="1"/>
              </p:cNvSpPr>
              <p:nvPr/>
            </p:nvSpPr>
            <p:spPr bwMode="auto">
              <a:xfrm>
                <a:off x="3932238" y="2590800"/>
                <a:ext cx="25400" cy="25400"/>
              </a:xfrm>
              <a:prstGeom prst="ellipse">
                <a:avLst/>
              </a:prstGeom>
              <a:solidFill>
                <a:srgbClr val="AB593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610" name="Oval 1221"/>
              <p:cNvSpPr>
                <a:spLocks noChangeArrowheads="1"/>
              </p:cNvSpPr>
              <p:nvPr/>
            </p:nvSpPr>
            <p:spPr bwMode="auto">
              <a:xfrm>
                <a:off x="3911600" y="2727325"/>
                <a:ext cx="25400" cy="25400"/>
              </a:xfrm>
              <a:prstGeom prst="ellipse">
                <a:avLst/>
              </a:prstGeom>
              <a:solidFill>
                <a:srgbClr val="C6412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611" name="Oval 1222"/>
              <p:cNvSpPr>
                <a:spLocks noChangeArrowheads="1"/>
              </p:cNvSpPr>
              <p:nvPr/>
            </p:nvSpPr>
            <p:spPr bwMode="auto">
              <a:xfrm>
                <a:off x="3749675" y="2336800"/>
                <a:ext cx="25400" cy="25400"/>
              </a:xfrm>
              <a:prstGeom prst="ellipse">
                <a:avLst/>
              </a:prstGeom>
              <a:solidFill>
                <a:srgbClr val="6B685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612" name="Oval 1223"/>
              <p:cNvSpPr>
                <a:spLocks noChangeArrowheads="1"/>
              </p:cNvSpPr>
              <p:nvPr/>
            </p:nvSpPr>
            <p:spPr bwMode="auto">
              <a:xfrm>
                <a:off x="3890963" y="2427288"/>
                <a:ext cx="25400" cy="25400"/>
              </a:xfrm>
              <a:prstGeom prst="ellipse">
                <a:avLst/>
              </a:prstGeom>
              <a:solidFill>
                <a:srgbClr val="84695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613" name="Oval 1224"/>
              <p:cNvSpPr>
                <a:spLocks noChangeArrowheads="1"/>
              </p:cNvSpPr>
              <p:nvPr/>
            </p:nvSpPr>
            <p:spPr bwMode="auto">
              <a:xfrm>
                <a:off x="3703638" y="2503488"/>
                <a:ext cx="25400" cy="25400"/>
              </a:xfrm>
              <a:prstGeom prst="ellipse">
                <a:avLst/>
              </a:prstGeom>
              <a:solidFill>
                <a:srgbClr val="96674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614" name="Oval 1225"/>
              <p:cNvSpPr>
                <a:spLocks noChangeArrowheads="1"/>
              </p:cNvSpPr>
              <p:nvPr/>
            </p:nvSpPr>
            <p:spPr bwMode="auto">
              <a:xfrm>
                <a:off x="3814763" y="2265363"/>
                <a:ext cx="25400" cy="25400"/>
              </a:xfrm>
              <a:prstGeom prst="ellipse">
                <a:avLst/>
              </a:prstGeom>
              <a:solidFill>
                <a:srgbClr val="61755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615" name="Oval 1226"/>
              <p:cNvSpPr>
                <a:spLocks noChangeArrowheads="1"/>
              </p:cNvSpPr>
              <p:nvPr/>
            </p:nvSpPr>
            <p:spPr bwMode="auto">
              <a:xfrm>
                <a:off x="3662363" y="2662238"/>
                <a:ext cx="25400" cy="25400"/>
              </a:xfrm>
              <a:prstGeom prst="ellipse">
                <a:avLst/>
              </a:prstGeom>
              <a:solidFill>
                <a:srgbClr val="BB472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616" name="Oval 1227"/>
              <p:cNvSpPr>
                <a:spLocks noChangeArrowheads="1"/>
              </p:cNvSpPr>
              <p:nvPr/>
            </p:nvSpPr>
            <p:spPr bwMode="auto">
              <a:xfrm>
                <a:off x="3759200" y="2773363"/>
                <a:ext cx="25400" cy="25400"/>
              </a:xfrm>
              <a:prstGeom prst="ellipse">
                <a:avLst/>
              </a:prstGeom>
              <a:solidFill>
                <a:srgbClr val="C7432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617" name="Oval 1228"/>
              <p:cNvSpPr>
                <a:spLocks noChangeArrowheads="1"/>
              </p:cNvSpPr>
              <p:nvPr/>
            </p:nvSpPr>
            <p:spPr bwMode="auto">
              <a:xfrm>
                <a:off x="3937000" y="2590800"/>
                <a:ext cx="25400" cy="25400"/>
              </a:xfrm>
              <a:prstGeom prst="ellipse">
                <a:avLst/>
              </a:prstGeom>
              <a:solidFill>
                <a:srgbClr val="AB593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618" name="Oval 1229"/>
              <p:cNvSpPr>
                <a:spLocks noChangeArrowheads="1"/>
              </p:cNvSpPr>
              <p:nvPr/>
            </p:nvSpPr>
            <p:spPr bwMode="auto">
              <a:xfrm>
                <a:off x="3916363" y="2727325"/>
                <a:ext cx="25400" cy="25400"/>
              </a:xfrm>
              <a:prstGeom prst="ellipse">
                <a:avLst/>
              </a:prstGeom>
              <a:solidFill>
                <a:srgbClr val="C7402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619" name="Oval 1230"/>
              <p:cNvSpPr>
                <a:spLocks noChangeArrowheads="1"/>
              </p:cNvSpPr>
              <p:nvPr/>
            </p:nvSpPr>
            <p:spPr bwMode="auto">
              <a:xfrm>
                <a:off x="3743325" y="2336800"/>
                <a:ext cx="25400" cy="25400"/>
              </a:xfrm>
              <a:prstGeom prst="ellipse">
                <a:avLst/>
              </a:prstGeom>
              <a:solidFill>
                <a:srgbClr val="6B675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620" name="Oval 1231"/>
              <p:cNvSpPr>
                <a:spLocks noChangeArrowheads="1"/>
              </p:cNvSpPr>
              <p:nvPr/>
            </p:nvSpPr>
            <p:spPr bwMode="auto">
              <a:xfrm>
                <a:off x="3890963" y="2422525"/>
                <a:ext cx="25400" cy="25400"/>
              </a:xfrm>
              <a:prstGeom prst="ellipse">
                <a:avLst/>
              </a:prstGeom>
              <a:solidFill>
                <a:srgbClr val="846A5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621" name="Oval 1232"/>
              <p:cNvSpPr>
                <a:spLocks noChangeArrowheads="1"/>
              </p:cNvSpPr>
              <p:nvPr/>
            </p:nvSpPr>
            <p:spPr bwMode="auto">
              <a:xfrm>
                <a:off x="3703638" y="2503488"/>
                <a:ext cx="25400" cy="25400"/>
              </a:xfrm>
              <a:prstGeom prst="ellipse">
                <a:avLst/>
              </a:prstGeom>
              <a:solidFill>
                <a:srgbClr val="96694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622" name="Oval 1233"/>
              <p:cNvSpPr>
                <a:spLocks noChangeArrowheads="1"/>
              </p:cNvSpPr>
              <p:nvPr/>
            </p:nvSpPr>
            <p:spPr bwMode="auto">
              <a:xfrm>
                <a:off x="3814763" y="2260600"/>
                <a:ext cx="25400" cy="25400"/>
              </a:xfrm>
              <a:prstGeom prst="ellipse">
                <a:avLst/>
              </a:prstGeom>
              <a:solidFill>
                <a:srgbClr val="60745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623" name="Oval 1234"/>
              <p:cNvSpPr>
                <a:spLocks noChangeArrowheads="1"/>
              </p:cNvSpPr>
              <p:nvPr/>
            </p:nvSpPr>
            <p:spPr bwMode="auto">
              <a:xfrm>
                <a:off x="3662363" y="2667000"/>
                <a:ext cx="25400" cy="25400"/>
              </a:xfrm>
              <a:prstGeom prst="ellipse">
                <a:avLst/>
              </a:prstGeom>
              <a:solidFill>
                <a:srgbClr val="BB462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624" name="Oval 1235"/>
              <p:cNvSpPr>
                <a:spLocks noChangeArrowheads="1"/>
              </p:cNvSpPr>
              <p:nvPr/>
            </p:nvSpPr>
            <p:spPr bwMode="auto">
              <a:xfrm>
                <a:off x="3759200" y="2773363"/>
                <a:ext cx="25400" cy="25400"/>
              </a:xfrm>
              <a:prstGeom prst="ellipse">
                <a:avLst/>
              </a:prstGeom>
              <a:solidFill>
                <a:srgbClr val="C6432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625" name="Oval 1236"/>
              <p:cNvSpPr>
                <a:spLocks noChangeArrowheads="1"/>
              </p:cNvSpPr>
              <p:nvPr/>
            </p:nvSpPr>
            <p:spPr bwMode="auto">
              <a:xfrm>
                <a:off x="3937000" y="2590800"/>
                <a:ext cx="25400" cy="25400"/>
              </a:xfrm>
              <a:prstGeom prst="ellipse">
                <a:avLst/>
              </a:prstGeom>
              <a:solidFill>
                <a:srgbClr val="AB5A3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626" name="Oval 1237"/>
              <p:cNvSpPr>
                <a:spLocks noChangeArrowheads="1"/>
              </p:cNvSpPr>
              <p:nvPr/>
            </p:nvSpPr>
            <p:spPr bwMode="auto">
              <a:xfrm>
                <a:off x="3916363" y="2727325"/>
                <a:ext cx="25400" cy="25400"/>
              </a:xfrm>
              <a:prstGeom prst="ellipse">
                <a:avLst/>
              </a:prstGeom>
              <a:solidFill>
                <a:srgbClr val="C7402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627" name="Oval 1238"/>
              <p:cNvSpPr>
                <a:spLocks noChangeArrowheads="1"/>
              </p:cNvSpPr>
              <p:nvPr/>
            </p:nvSpPr>
            <p:spPr bwMode="auto">
              <a:xfrm>
                <a:off x="3743325" y="2336800"/>
                <a:ext cx="25400" cy="25400"/>
              </a:xfrm>
              <a:prstGeom prst="ellipse">
                <a:avLst/>
              </a:prstGeom>
              <a:solidFill>
                <a:srgbClr val="6A675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628" name="Oval 1239"/>
              <p:cNvSpPr>
                <a:spLocks noChangeArrowheads="1"/>
              </p:cNvSpPr>
              <p:nvPr/>
            </p:nvSpPr>
            <p:spPr bwMode="auto">
              <a:xfrm>
                <a:off x="3890963" y="2422525"/>
                <a:ext cx="25400" cy="25400"/>
              </a:xfrm>
              <a:prstGeom prst="ellipse">
                <a:avLst/>
              </a:prstGeom>
              <a:solidFill>
                <a:srgbClr val="836B5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629" name="Oval 1240"/>
              <p:cNvSpPr>
                <a:spLocks noChangeArrowheads="1"/>
              </p:cNvSpPr>
              <p:nvPr/>
            </p:nvSpPr>
            <p:spPr bwMode="auto">
              <a:xfrm>
                <a:off x="3698875" y="2503488"/>
                <a:ext cx="25400" cy="25400"/>
              </a:xfrm>
              <a:prstGeom prst="ellipse">
                <a:avLst/>
              </a:prstGeom>
              <a:solidFill>
                <a:srgbClr val="976B4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630" name="Oval 1241"/>
              <p:cNvSpPr>
                <a:spLocks noChangeArrowheads="1"/>
              </p:cNvSpPr>
              <p:nvPr/>
            </p:nvSpPr>
            <p:spPr bwMode="auto">
              <a:xfrm>
                <a:off x="3814763" y="2260600"/>
                <a:ext cx="25400" cy="25400"/>
              </a:xfrm>
              <a:prstGeom prst="ellipse">
                <a:avLst/>
              </a:prstGeom>
              <a:solidFill>
                <a:srgbClr val="60745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631" name="Oval 1242"/>
              <p:cNvSpPr>
                <a:spLocks noChangeArrowheads="1"/>
              </p:cNvSpPr>
              <p:nvPr/>
            </p:nvSpPr>
            <p:spPr bwMode="auto">
              <a:xfrm>
                <a:off x="3662363" y="2667000"/>
                <a:ext cx="25400" cy="25400"/>
              </a:xfrm>
              <a:prstGeom prst="ellipse">
                <a:avLst/>
              </a:prstGeom>
              <a:solidFill>
                <a:srgbClr val="BC462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632" name="Oval 1243"/>
              <p:cNvSpPr>
                <a:spLocks noChangeArrowheads="1"/>
              </p:cNvSpPr>
              <p:nvPr/>
            </p:nvSpPr>
            <p:spPr bwMode="auto">
              <a:xfrm>
                <a:off x="3763963" y="2778125"/>
                <a:ext cx="25400" cy="25400"/>
              </a:xfrm>
              <a:prstGeom prst="ellipse">
                <a:avLst/>
              </a:prstGeom>
              <a:solidFill>
                <a:srgbClr val="C6432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633" name="Oval 1244"/>
              <p:cNvSpPr>
                <a:spLocks noChangeArrowheads="1"/>
              </p:cNvSpPr>
              <p:nvPr/>
            </p:nvSpPr>
            <p:spPr bwMode="auto">
              <a:xfrm>
                <a:off x="3941763" y="2590800"/>
                <a:ext cx="25400" cy="25400"/>
              </a:xfrm>
              <a:prstGeom prst="ellipse">
                <a:avLst/>
              </a:prstGeom>
              <a:solidFill>
                <a:srgbClr val="AB5B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634" name="Oval 1245"/>
              <p:cNvSpPr>
                <a:spLocks noChangeArrowheads="1"/>
              </p:cNvSpPr>
              <p:nvPr/>
            </p:nvSpPr>
            <p:spPr bwMode="auto">
              <a:xfrm>
                <a:off x="3921125" y="2727325"/>
                <a:ext cx="25400" cy="25400"/>
              </a:xfrm>
              <a:prstGeom prst="ellipse">
                <a:avLst/>
              </a:prstGeom>
              <a:solidFill>
                <a:srgbClr val="C7402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635" name="Oval 1246"/>
              <p:cNvSpPr>
                <a:spLocks noChangeArrowheads="1"/>
              </p:cNvSpPr>
              <p:nvPr/>
            </p:nvSpPr>
            <p:spPr bwMode="auto">
              <a:xfrm>
                <a:off x="3743325" y="2332038"/>
                <a:ext cx="25400" cy="25400"/>
              </a:xfrm>
              <a:prstGeom prst="ellipse">
                <a:avLst/>
              </a:prstGeom>
              <a:solidFill>
                <a:srgbClr val="6A666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636" name="Oval 1247"/>
              <p:cNvSpPr>
                <a:spLocks noChangeArrowheads="1"/>
              </p:cNvSpPr>
              <p:nvPr/>
            </p:nvSpPr>
            <p:spPr bwMode="auto">
              <a:xfrm>
                <a:off x="3890963" y="2422525"/>
                <a:ext cx="25400" cy="25400"/>
              </a:xfrm>
              <a:prstGeom prst="ellipse">
                <a:avLst/>
              </a:prstGeom>
              <a:solidFill>
                <a:srgbClr val="836C5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637" name="Oval 1248"/>
              <p:cNvSpPr>
                <a:spLocks noChangeArrowheads="1"/>
              </p:cNvSpPr>
              <p:nvPr/>
            </p:nvSpPr>
            <p:spPr bwMode="auto">
              <a:xfrm>
                <a:off x="3698875" y="2509838"/>
                <a:ext cx="25400" cy="25400"/>
              </a:xfrm>
              <a:prstGeom prst="ellipse">
                <a:avLst/>
              </a:prstGeom>
              <a:solidFill>
                <a:srgbClr val="996E4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638" name="Oval 1249"/>
              <p:cNvSpPr>
                <a:spLocks noChangeArrowheads="1"/>
              </p:cNvSpPr>
              <p:nvPr/>
            </p:nvSpPr>
            <p:spPr bwMode="auto">
              <a:xfrm>
                <a:off x="3814763" y="2255838"/>
                <a:ext cx="25400" cy="25400"/>
              </a:xfrm>
              <a:prstGeom prst="ellipse">
                <a:avLst/>
              </a:prstGeom>
              <a:solidFill>
                <a:srgbClr val="60735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639" name="Oval 1250"/>
              <p:cNvSpPr>
                <a:spLocks noChangeArrowheads="1"/>
              </p:cNvSpPr>
              <p:nvPr/>
            </p:nvSpPr>
            <p:spPr bwMode="auto">
              <a:xfrm>
                <a:off x="3657600" y="2671763"/>
                <a:ext cx="25400" cy="25400"/>
              </a:xfrm>
              <a:prstGeom prst="ellipse">
                <a:avLst/>
              </a:prstGeom>
              <a:solidFill>
                <a:srgbClr val="BD462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640" name="Oval 1251"/>
              <p:cNvSpPr>
                <a:spLocks noChangeArrowheads="1"/>
              </p:cNvSpPr>
              <p:nvPr/>
            </p:nvSpPr>
            <p:spPr bwMode="auto">
              <a:xfrm>
                <a:off x="3763963" y="2778125"/>
                <a:ext cx="25400" cy="25400"/>
              </a:xfrm>
              <a:prstGeom prst="ellipse">
                <a:avLst/>
              </a:prstGeom>
              <a:solidFill>
                <a:srgbClr val="C6432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641" name="Oval 1252"/>
              <p:cNvSpPr>
                <a:spLocks noChangeArrowheads="1"/>
              </p:cNvSpPr>
              <p:nvPr/>
            </p:nvSpPr>
            <p:spPr bwMode="auto">
              <a:xfrm>
                <a:off x="3941763" y="2586038"/>
                <a:ext cx="25400" cy="25400"/>
              </a:xfrm>
              <a:prstGeom prst="ellipse">
                <a:avLst/>
              </a:prstGeom>
              <a:solidFill>
                <a:srgbClr val="AC5C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642" name="Oval 1253"/>
              <p:cNvSpPr>
                <a:spLocks noChangeArrowheads="1"/>
              </p:cNvSpPr>
              <p:nvPr/>
            </p:nvSpPr>
            <p:spPr bwMode="auto">
              <a:xfrm>
                <a:off x="3921125" y="2727325"/>
                <a:ext cx="25400" cy="25400"/>
              </a:xfrm>
              <a:prstGeom prst="ellipse">
                <a:avLst/>
              </a:prstGeom>
              <a:solidFill>
                <a:srgbClr val="C7402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643" name="Oval 1254"/>
              <p:cNvSpPr>
                <a:spLocks noChangeArrowheads="1"/>
              </p:cNvSpPr>
              <p:nvPr/>
            </p:nvSpPr>
            <p:spPr bwMode="auto">
              <a:xfrm>
                <a:off x="3738563" y="2332038"/>
                <a:ext cx="25400" cy="25400"/>
              </a:xfrm>
              <a:prstGeom prst="ellipse">
                <a:avLst/>
              </a:prstGeom>
              <a:solidFill>
                <a:srgbClr val="6A656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644" name="Oval 1255"/>
              <p:cNvSpPr>
                <a:spLocks noChangeArrowheads="1"/>
              </p:cNvSpPr>
              <p:nvPr/>
            </p:nvSpPr>
            <p:spPr bwMode="auto">
              <a:xfrm>
                <a:off x="3895725" y="2422525"/>
                <a:ext cx="25400" cy="25400"/>
              </a:xfrm>
              <a:prstGeom prst="ellipse">
                <a:avLst/>
              </a:prstGeom>
              <a:solidFill>
                <a:srgbClr val="846C5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645" name="Oval 1256"/>
              <p:cNvSpPr>
                <a:spLocks noChangeArrowheads="1"/>
              </p:cNvSpPr>
              <p:nvPr/>
            </p:nvSpPr>
            <p:spPr bwMode="auto">
              <a:xfrm>
                <a:off x="3698875" y="2509838"/>
                <a:ext cx="25400" cy="25400"/>
              </a:xfrm>
              <a:prstGeom prst="ellipse">
                <a:avLst/>
              </a:prstGeom>
              <a:solidFill>
                <a:srgbClr val="9B704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646" name="Oval 1257"/>
              <p:cNvSpPr>
                <a:spLocks noChangeArrowheads="1"/>
              </p:cNvSpPr>
              <p:nvPr/>
            </p:nvSpPr>
            <p:spPr bwMode="auto">
              <a:xfrm>
                <a:off x="3814763" y="2255838"/>
                <a:ext cx="25400" cy="25400"/>
              </a:xfrm>
              <a:prstGeom prst="ellipse">
                <a:avLst/>
              </a:prstGeom>
              <a:solidFill>
                <a:srgbClr val="5F735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647" name="Oval 1258"/>
              <p:cNvSpPr>
                <a:spLocks noChangeArrowheads="1"/>
              </p:cNvSpPr>
              <p:nvPr/>
            </p:nvSpPr>
            <p:spPr bwMode="auto">
              <a:xfrm>
                <a:off x="3657600" y="2671763"/>
                <a:ext cx="25400" cy="25400"/>
              </a:xfrm>
              <a:prstGeom prst="ellipse">
                <a:avLst/>
              </a:prstGeom>
              <a:solidFill>
                <a:srgbClr val="BD462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648" name="Oval 1259"/>
              <p:cNvSpPr>
                <a:spLocks noChangeArrowheads="1"/>
              </p:cNvSpPr>
              <p:nvPr/>
            </p:nvSpPr>
            <p:spPr bwMode="auto">
              <a:xfrm>
                <a:off x="3763963" y="2778125"/>
                <a:ext cx="25400" cy="25400"/>
              </a:xfrm>
              <a:prstGeom prst="ellipse">
                <a:avLst/>
              </a:prstGeom>
              <a:solidFill>
                <a:srgbClr val="C6442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649" name="Oval 1260"/>
              <p:cNvSpPr>
                <a:spLocks noChangeArrowheads="1"/>
              </p:cNvSpPr>
              <p:nvPr/>
            </p:nvSpPr>
            <p:spPr bwMode="auto">
              <a:xfrm>
                <a:off x="3946525" y="2586038"/>
                <a:ext cx="25400" cy="25400"/>
              </a:xfrm>
              <a:prstGeom prst="ellipse">
                <a:avLst/>
              </a:prstGeom>
              <a:solidFill>
                <a:srgbClr val="AD5D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650" name="Oval 1261"/>
              <p:cNvSpPr>
                <a:spLocks noChangeArrowheads="1"/>
              </p:cNvSpPr>
              <p:nvPr/>
            </p:nvSpPr>
            <p:spPr bwMode="auto">
              <a:xfrm>
                <a:off x="3921125" y="2727325"/>
                <a:ext cx="25400" cy="25400"/>
              </a:xfrm>
              <a:prstGeom prst="ellipse">
                <a:avLst/>
              </a:prstGeom>
              <a:solidFill>
                <a:srgbClr val="C7402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651" name="Oval 1262"/>
              <p:cNvSpPr>
                <a:spLocks noChangeArrowheads="1"/>
              </p:cNvSpPr>
              <p:nvPr/>
            </p:nvSpPr>
            <p:spPr bwMode="auto">
              <a:xfrm>
                <a:off x="3738563" y="2332038"/>
                <a:ext cx="25400" cy="25400"/>
              </a:xfrm>
              <a:prstGeom prst="ellipse">
                <a:avLst/>
              </a:prstGeom>
              <a:solidFill>
                <a:srgbClr val="6A646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652" name="Oval 1263"/>
              <p:cNvSpPr>
                <a:spLocks noChangeArrowheads="1"/>
              </p:cNvSpPr>
              <p:nvPr/>
            </p:nvSpPr>
            <p:spPr bwMode="auto">
              <a:xfrm>
                <a:off x="3895725" y="2417763"/>
                <a:ext cx="25400" cy="25400"/>
              </a:xfrm>
              <a:prstGeom prst="ellipse">
                <a:avLst/>
              </a:prstGeom>
              <a:solidFill>
                <a:srgbClr val="846D5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653" name="Oval 1264"/>
              <p:cNvSpPr>
                <a:spLocks noChangeArrowheads="1"/>
              </p:cNvSpPr>
              <p:nvPr/>
            </p:nvSpPr>
            <p:spPr bwMode="auto">
              <a:xfrm>
                <a:off x="3698875" y="2509838"/>
                <a:ext cx="25400" cy="25400"/>
              </a:xfrm>
              <a:prstGeom prst="ellipse">
                <a:avLst/>
              </a:prstGeom>
              <a:solidFill>
                <a:srgbClr val="9C724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654" name="Oval 1265"/>
              <p:cNvSpPr>
                <a:spLocks noChangeArrowheads="1"/>
              </p:cNvSpPr>
              <p:nvPr/>
            </p:nvSpPr>
            <p:spPr bwMode="auto">
              <a:xfrm>
                <a:off x="3814763" y="2255838"/>
                <a:ext cx="25400" cy="25400"/>
              </a:xfrm>
              <a:prstGeom prst="ellipse">
                <a:avLst/>
              </a:prstGeom>
              <a:solidFill>
                <a:srgbClr val="5F735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655" name="Oval 1266"/>
              <p:cNvSpPr>
                <a:spLocks noChangeArrowheads="1"/>
              </p:cNvSpPr>
              <p:nvPr/>
            </p:nvSpPr>
            <p:spPr bwMode="auto">
              <a:xfrm>
                <a:off x="3657600" y="2671763"/>
                <a:ext cx="25400" cy="25400"/>
              </a:xfrm>
              <a:prstGeom prst="ellipse">
                <a:avLst/>
              </a:prstGeom>
              <a:solidFill>
                <a:srgbClr val="BE452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656" name="Oval 1267"/>
              <p:cNvSpPr>
                <a:spLocks noChangeArrowheads="1"/>
              </p:cNvSpPr>
              <p:nvPr/>
            </p:nvSpPr>
            <p:spPr bwMode="auto">
              <a:xfrm>
                <a:off x="3768725" y="2778125"/>
                <a:ext cx="25400" cy="25400"/>
              </a:xfrm>
              <a:prstGeom prst="ellipse">
                <a:avLst/>
              </a:prstGeom>
              <a:solidFill>
                <a:srgbClr val="C6442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657" name="Oval 1268"/>
              <p:cNvSpPr>
                <a:spLocks noChangeArrowheads="1"/>
              </p:cNvSpPr>
              <p:nvPr/>
            </p:nvSpPr>
            <p:spPr bwMode="auto">
              <a:xfrm>
                <a:off x="3946525" y="2586038"/>
                <a:ext cx="25400" cy="25400"/>
              </a:xfrm>
              <a:prstGeom prst="ellipse">
                <a:avLst/>
              </a:prstGeom>
              <a:solidFill>
                <a:srgbClr val="AD5E3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658" name="Oval 1269"/>
              <p:cNvSpPr>
                <a:spLocks noChangeArrowheads="1"/>
              </p:cNvSpPr>
              <p:nvPr/>
            </p:nvSpPr>
            <p:spPr bwMode="auto">
              <a:xfrm>
                <a:off x="3921125" y="2727325"/>
                <a:ext cx="25400" cy="25400"/>
              </a:xfrm>
              <a:prstGeom prst="ellipse">
                <a:avLst/>
              </a:prstGeom>
              <a:solidFill>
                <a:srgbClr val="C7402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659" name="Oval 1270"/>
              <p:cNvSpPr>
                <a:spLocks noChangeArrowheads="1"/>
              </p:cNvSpPr>
              <p:nvPr/>
            </p:nvSpPr>
            <p:spPr bwMode="auto">
              <a:xfrm>
                <a:off x="3738563" y="2325688"/>
                <a:ext cx="25400" cy="25400"/>
              </a:xfrm>
              <a:prstGeom prst="ellipse">
                <a:avLst/>
              </a:prstGeom>
              <a:solidFill>
                <a:srgbClr val="6A646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660" name="Oval 1271"/>
              <p:cNvSpPr>
                <a:spLocks noChangeArrowheads="1"/>
              </p:cNvSpPr>
              <p:nvPr/>
            </p:nvSpPr>
            <p:spPr bwMode="auto">
              <a:xfrm>
                <a:off x="3895725" y="2417763"/>
                <a:ext cx="25400" cy="25400"/>
              </a:xfrm>
              <a:prstGeom prst="ellipse">
                <a:avLst/>
              </a:prstGeom>
              <a:solidFill>
                <a:srgbClr val="846D5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661" name="Oval 1272"/>
              <p:cNvSpPr>
                <a:spLocks noChangeArrowheads="1"/>
              </p:cNvSpPr>
              <p:nvPr/>
            </p:nvSpPr>
            <p:spPr bwMode="auto">
              <a:xfrm>
                <a:off x="3698875" y="2509838"/>
                <a:ext cx="25400" cy="25400"/>
              </a:xfrm>
              <a:prstGeom prst="ellipse">
                <a:avLst/>
              </a:prstGeom>
              <a:solidFill>
                <a:srgbClr val="9E744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662" name="Oval 1273"/>
              <p:cNvSpPr>
                <a:spLocks noChangeArrowheads="1"/>
              </p:cNvSpPr>
              <p:nvPr/>
            </p:nvSpPr>
            <p:spPr bwMode="auto">
              <a:xfrm>
                <a:off x="3814763" y="2255838"/>
                <a:ext cx="25400" cy="25400"/>
              </a:xfrm>
              <a:prstGeom prst="ellipse">
                <a:avLst/>
              </a:prstGeom>
              <a:solidFill>
                <a:srgbClr val="5E725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663" name="Oval 1274"/>
              <p:cNvSpPr>
                <a:spLocks noChangeArrowheads="1"/>
              </p:cNvSpPr>
              <p:nvPr/>
            </p:nvSpPr>
            <p:spPr bwMode="auto">
              <a:xfrm>
                <a:off x="3662363" y="2671763"/>
                <a:ext cx="25400" cy="25400"/>
              </a:xfrm>
              <a:prstGeom prst="ellipse">
                <a:avLst/>
              </a:prstGeom>
              <a:solidFill>
                <a:srgbClr val="BE452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664" name="Oval 1275"/>
              <p:cNvSpPr>
                <a:spLocks noChangeArrowheads="1"/>
              </p:cNvSpPr>
              <p:nvPr/>
            </p:nvSpPr>
            <p:spPr bwMode="auto">
              <a:xfrm>
                <a:off x="3768725" y="2778125"/>
                <a:ext cx="25400" cy="25400"/>
              </a:xfrm>
              <a:prstGeom prst="ellipse">
                <a:avLst/>
              </a:prstGeom>
              <a:solidFill>
                <a:srgbClr val="C6442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665" name="Oval 1276"/>
              <p:cNvSpPr>
                <a:spLocks noChangeArrowheads="1"/>
              </p:cNvSpPr>
              <p:nvPr/>
            </p:nvSpPr>
            <p:spPr bwMode="auto">
              <a:xfrm>
                <a:off x="3946525" y="2586038"/>
                <a:ext cx="25400" cy="25400"/>
              </a:xfrm>
              <a:prstGeom prst="ellipse">
                <a:avLst/>
              </a:prstGeom>
              <a:solidFill>
                <a:srgbClr val="AD5E3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666" name="Oval 1277"/>
              <p:cNvSpPr>
                <a:spLocks noChangeArrowheads="1"/>
              </p:cNvSpPr>
              <p:nvPr/>
            </p:nvSpPr>
            <p:spPr bwMode="auto">
              <a:xfrm>
                <a:off x="3927475" y="2727325"/>
                <a:ext cx="25400" cy="25400"/>
              </a:xfrm>
              <a:prstGeom prst="ellipse">
                <a:avLst/>
              </a:prstGeom>
              <a:solidFill>
                <a:srgbClr val="C7412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667" name="Oval 1278"/>
              <p:cNvSpPr>
                <a:spLocks noChangeArrowheads="1"/>
              </p:cNvSpPr>
              <p:nvPr/>
            </p:nvSpPr>
            <p:spPr bwMode="auto">
              <a:xfrm>
                <a:off x="3733800" y="2325688"/>
                <a:ext cx="25400" cy="25400"/>
              </a:xfrm>
              <a:prstGeom prst="ellipse">
                <a:avLst/>
              </a:prstGeom>
              <a:solidFill>
                <a:srgbClr val="6A636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668" name="Oval 1279"/>
              <p:cNvSpPr>
                <a:spLocks noChangeArrowheads="1"/>
              </p:cNvSpPr>
              <p:nvPr/>
            </p:nvSpPr>
            <p:spPr bwMode="auto">
              <a:xfrm>
                <a:off x="3895725" y="2417763"/>
                <a:ext cx="25400" cy="25400"/>
              </a:xfrm>
              <a:prstGeom prst="ellipse">
                <a:avLst/>
              </a:prstGeom>
              <a:solidFill>
                <a:srgbClr val="836D5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669" name="Oval 1280"/>
              <p:cNvSpPr>
                <a:spLocks noChangeArrowheads="1"/>
              </p:cNvSpPr>
              <p:nvPr/>
            </p:nvSpPr>
            <p:spPr bwMode="auto">
              <a:xfrm>
                <a:off x="3698875" y="2509838"/>
                <a:ext cx="25400" cy="25400"/>
              </a:xfrm>
              <a:prstGeom prst="ellipse">
                <a:avLst/>
              </a:prstGeom>
              <a:solidFill>
                <a:srgbClr val="9F754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670" name="Oval 1281"/>
              <p:cNvSpPr>
                <a:spLocks noChangeArrowheads="1"/>
              </p:cNvSpPr>
              <p:nvPr/>
            </p:nvSpPr>
            <p:spPr bwMode="auto">
              <a:xfrm>
                <a:off x="3814763" y="2255838"/>
                <a:ext cx="25400" cy="25400"/>
              </a:xfrm>
              <a:prstGeom prst="ellipse">
                <a:avLst/>
              </a:prstGeom>
              <a:solidFill>
                <a:srgbClr val="5E725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671" name="Oval 1282"/>
              <p:cNvSpPr>
                <a:spLocks noChangeArrowheads="1"/>
              </p:cNvSpPr>
              <p:nvPr/>
            </p:nvSpPr>
            <p:spPr bwMode="auto">
              <a:xfrm>
                <a:off x="3662363" y="2671763"/>
                <a:ext cx="25400" cy="25400"/>
              </a:xfrm>
              <a:prstGeom prst="ellipse">
                <a:avLst/>
              </a:prstGeom>
              <a:solidFill>
                <a:srgbClr val="BF442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672" name="Oval 1283"/>
              <p:cNvSpPr>
                <a:spLocks noChangeArrowheads="1"/>
              </p:cNvSpPr>
              <p:nvPr/>
            </p:nvSpPr>
            <p:spPr bwMode="auto">
              <a:xfrm>
                <a:off x="3768725" y="2782888"/>
                <a:ext cx="25400" cy="25400"/>
              </a:xfrm>
              <a:prstGeom prst="ellipse">
                <a:avLst/>
              </a:prstGeom>
              <a:solidFill>
                <a:srgbClr val="C6442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673" name="Oval 1284"/>
              <p:cNvSpPr>
                <a:spLocks noChangeArrowheads="1"/>
              </p:cNvSpPr>
              <p:nvPr/>
            </p:nvSpPr>
            <p:spPr bwMode="auto">
              <a:xfrm>
                <a:off x="3946525" y="2586038"/>
                <a:ext cx="25400" cy="25400"/>
              </a:xfrm>
              <a:prstGeom prst="ellipse">
                <a:avLst/>
              </a:prstGeom>
              <a:solidFill>
                <a:srgbClr val="AD5E3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674" name="Oval 1285"/>
              <p:cNvSpPr>
                <a:spLocks noChangeArrowheads="1"/>
              </p:cNvSpPr>
              <p:nvPr/>
            </p:nvSpPr>
            <p:spPr bwMode="auto">
              <a:xfrm>
                <a:off x="3927475" y="2727325"/>
                <a:ext cx="25400" cy="25400"/>
              </a:xfrm>
              <a:prstGeom prst="ellipse">
                <a:avLst/>
              </a:prstGeom>
              <a:solidFill>
                <a:srgbClr val="C7412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675" name="Oval 1286"/>
              <p:cNvSpPr>
                <a:spLocks noChangeArrowheads="1"/>
              </p:cNvSpPr>
              <p:nvPr/>
            </p:nvSpPr>
            <p:spPr bwMode="auto">
              <a:xfrm>
                <a:off x="3733800" y="2325688"/>
                <a:ext cx="25400" cy="25400"/>
              </a:xfrm>
              <a:prstGeom prst="ellipse">
                <a:avLst/>
              </a:prstGeom>
              <a:solidFill>
                <a:srgbClr val="69626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676" name="Oval 1287"/>
              <p:cNvSpPr>
                <a:spLocks noChangeArrowheads="1"/>
              </p:cNvSpPr>
              <p:nvPr/>
            </p:nvSpPr>
            <p:spPr bwMode="auto">
              <a:xfrm>
                <a:off x="3895725" y="2417763"/>
                <a:ext cx="25400" cy="25400"/>
              </a:xfrm>
              <a:prstGeom prst="ellipse">
                <a:avLst/>
              </a:prstGeom>
              <a:solidFill>
                <a:srgbClr val="836D5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677" name="Oval 1288"/>
              <p:cNvSpPr>
                <a:spLocks noChangeArrowheads="1"/>
              </p:cNvSpPr>
              <p:nvPr/>
            </p:nvSpPr>
            <p:spPr bwMode="auto">
              <a:xfrm>
                <a:off x="3698875" y="2509838"/>
                <a:ext cx="25400" cy="25400"/>
              </a:xfrm>
              <a:prstGeom prst="ellipse">
                <a:avLst/>
              </a:prstGeom>
              <a:solidFill>
                <a:srgbClr val="A0764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678" name="Oval 1289"/>
              <p:cNvSpPr>
                <a:spLocks noChangeArrowheads="1"/>
              </p:cNvSpPr>
              <p:nvPr/>
            </p:nvSpPr>
            <p:spPr bwMode="auto">
              <a:xfrm>
                <a:off x="3814763" y="2255838"/>
                <a:ext cx="25400" cy="25400"/>
              </a:xfrm>
              <a:prstGeom prst="ellipse">
                <a:avLst/>
              </a:prstGeom>
              <a:solidFill>
                <a:srgbClr val="5D725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679" name="Oval 1290"/>
              <p:cNvSpPr>
                <a:spLocks noChangeArrowheads="1"/>
              </p:cNvSpPr>
              <p:nvPr/>
            </p:nvSpPr>
            <p:spPr bwMode="auto">
              <a:xfrm>
                <a:off x="3662363" y="2671763"/>
                <a:ext cx="25400" cy="25400"/>
              </a:xfrm>
              <a:prstGeom prst="ellipse">
                <a:avLst/>
              </a:prstGeom>
              <a:solidFill>
                <a:srgbClr val="BF442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680" name="Oval 1291"/>
              <p:cNvSpPr>
                <a:spLocks noChangeArrowheads="1"/>
              </p:cNvSpPr>
              <p:nvPr/>
            </p:nvSpPr>
            <p:spPr bwMode="auto">
              <a:xfrm>
                <a:off x="3768725" y="2782888"/>
                <a:ext cx="25400" cy="25400"/>
              </a:xfrm>
              <a:prstGeom prst="ellipse">
                <a:avLst/>
              </a:prstGeom>
              <a:solidFill>
                <a:srgbClr val="C6442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681" name="Oval 1292"/>
              <p:cNvSpPr>
                <a:spLocks noChangeArrowheads="1"/>
              </p:cNvSpPr>
              <p:nvPr/>
            </p:nvSpPr>
            <p:spPr bwMode="auto">
              <a:xfrm>
                <a:off x="3946525" y="2586038"/>
                <a:ext cx="25400" cy="25400"/>
              </a:xfrm>
              <a:prstGeom prst="ellipse">
                <a:avLst/>
              </a:prstGeom>
              <a:solidFill>
                <a:srgbClr val="AD5F3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682" name="Oval 1293"/>
              <p:cNvSpPr>
                <a:spLocks noChangeArrowheads="1"/>
              </p:cNvSpPr>
              <p:nvPr/>
            </p:nvSpPr>
            <p:spPr bwMode="auto">
              <a:xfrm>
                <a:off x="3927475" y="2727325"/>
                <a:ext cx="25400" cy="25400"/>
              </a:xfrm>
              <a:prstGeom prst="ellipse">
                <a:avLst/>
              </a:prstGeom>
              <a:solidFill>
                <a:srgbClr val="C7402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683" name="Oval 1294"/>
              <p:cNvSpPr>
                <a:spLocks noChangeArrowheads="1"/>
              </p:cNvSpPr>
              <p:nvPr/>
            </p:nvSpPr>
            <p:spPr bwMode="auto">
              <a:xfrm>
                <a:off x="3733800" y="2325688"/>
                <a:ext cx="25400" cy="25400"/>
              </a:xfrm>
              <a:prstGeom prst="ellipse">
                <a:avLst/>
              </a:prstGeom>
              <a:solidFill>
                <a:srgbClr val="69616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684" name="Oval 1295"/>
              <p:cNvSpPr>
                <a:spLocks noChangeArrowheads="1"/>
              </p:cNvSpPr>
              <p:nvPr/>
            </p:nvSpPr>
            <p:spPr bwMode="auto">
              <a:xfrm>
                <a:off x="3895725" y="2413000"/>
                <a:ext cx="25400" cy="25400"/>
              </a:xfrm>
              <a:prstGeom prst="ellipse">
                <a:avLst/>
              </a:prstGeom>
              <a:solidFill>
                <a:srgbClr val="826D5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685" name="Oval 1296"/>
              <p:cNvSpPr>
                <a:spLocks noChangeArrowheads="1"/>
              </p:cNvSpPr>
              <p:nvPr/>
            </p:nvSpPr>
            <p:spPr bwMode="auto">
              <a:xfrm>
                <a:off x="3692525" y="2509838"/>
                <a:ext cx="25400" cy="25400"/>
              </a:xfrm>
              <a:prstGeom prst="ellipse">
                <a:avLst/>
              </a:prstGeom>
              <a:solidFill>
                <a:srgbClr val="A0784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686" name="Oval 1297"/>
              <p:cNvSpPr>
                <a:spLocks noChangeArrowheads="1"/>
              </p:cNvSpPr>
              <p:nvPr/>
            </p:nvSpPr>
            <p:spPr bwMode="auto">
              <a:xfrm>
                <a:off x="3814763" y="2255838"/>
                <a:ext cx="25400" cy="25400"/>
              </a:xfrm>
              <a:prstGeom prst="ellipse">
                <a:avLst/>
              </a:prstGeom>
              <a:solidFill>
                <a:srgbClr val="5D715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687" name="Oval 1298"/>
              <p:cNvSpPr>
                <a:spLocks noChangeArrowheads="1"/>
              </p:cNvSpPr>
              <p:nvPr/>
            </p:nvSpPr>
            <p:spPr bwMode="auto">
              <a:xfrm>
                <a:off x="3662363" y="2671763"/>
                <a:ext cx="25400" cy="25400"/>
              </a:xfrm>
              <a:prstGeom prst="ellipse">
                <a:avLst/>
              </a:prstGeom>
              <a:solidFill>
                <a:srgbClr val="BE442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688" name="Oval 1299"/>
              <p:cNvSpPr>
                <a:spLocks noChangeArrowheads="1"/>
              </p:cNvSpPr>
              <p:nvPr/>
            </p:nvSpPr>
            <p:spPr bwMode="auto">
              <a:xfrm>
                <a:off x="3775075" y="2782888"/>
                <a:ext cx="25400" cy="25400"/>
              </a:xfrm>
              <a:prstGeom prst="ellipse">
                <a:avLst/>
              </a:prstGeom>
              <a:solidFill>
                <a:srgbClr val="C6442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689" name="Oval 1300"/>
              <p:cNvSpPr>
                <a:spLocks noChangeArrowheads="1"/>
              </p:cNvSpPr>
              <p:nvPr/>
            </p:nvSpPr>
            <p:spPr bwMode="auto">
              <a:xfrm>
                <a:off x="3952875" y="2586038"/>
                <a:ext cx="25400" cy="25400"/>
              </a:xfrm>
              <a:prstGeom prst="ellipse">
                <a:avLst/>
              </a:prstGeom>
              <a:solidFill>
                <a:srgbClr val="AD5F3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690" name="Oval 1301"/>
              <p:cNvSpPr>
                <a:spLocks noChangeArrowheads="1"/>
              </p:cNvSpPr>
              <p:nvPr/>
            </p:nvSpPr>
            <p:spPr bwMode="auto">
              <a:xfrm>
                <a:off x="3927475" y="2727325"/>
                <a:ext cx="25400" cy="25400"/>
              </a:xfrm>
              <a:prstGeom prst="ellipse">
                <a:avLst/>
              </a:prstGeom>
              <a:solidFill>
                <a:srgbClr val="C7402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691" name="Oval 1302"/>
              <p:cNvSpPr>
                <a:spLocks noChangeArrowheads="1"/>
              </p:cNvSpPr>
              <p:nvPr/>
            </p:nvSpPr>
            <p:spPr bwMode="auto">
              <a:xfrm>
                <a:off x="3733800" y="2325688"/>
                <a:ext cx="25400" cy="25400"/>
              </a:xfrm>
              <a:prstGeom prst="ellipse">
                <a:avLst/>
              </a:prstGeom>
              <a:solidFill>
                <a:srgbClr val="68616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692" name="Oval 1303"/>
              <p:cNvSpPr>
                <a:spLocks noChangeArrowheads="1"/>
              </p:cNvSpPr>
              <p:nvPr/>
            </p:nvSpPr>
            <p:spPr bwMode="auto">
              <a:xfrm>
                <a:off x="3895725" y="2413000"/>
                <a:ext cx="25400" cy="25400"/>
              </a:xfrm>
              <a:prstGeom prst="ellipse">
                <a:avLst/>
              </a:prstGeom>
              <a:solidFill>
                <a:srgbClr val="826D5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693" name="Oval 1304"/>
              <p:cNvSpPr>
                <a:spLocks noChangeArrowheads="1"/>
              </p:cNvSpPr>
              <p:nvPr/>
            </p:nvSpPr>
            <p:spPr bwMode="auto">
              <a:xfrm>
                <a:off x="3692525" y="2509838"/>
                <a:ext cx="25400" cy="25400"/>
              </a:xfrm>
              <a:prstGeom prst="ellipse">
                <a:avLst/>
              </a:prstGeom>
              <a:solidFill>
                <a:srgbClr val="A0793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694" name="Oval 1305"/>
              <p:cNvSpPr>
                <a:spLocks noChangeArrowheads="1"/>
              </p:cNvSpPr>
              <p:nvPr/>
            </p:nvSpPr>
            <p:spPr bwMode="auto">
              <a:xfrm>
                <a:off x="3814763" y="2249488"/>
                <a:ext cx="25400" cy="25400"/>
              </a:xfrm>
              <a:prstGeom prst="ellipse">
                <a:avLst/>
              </a:prstGeom>
              <a:solidFill>
                <a:srgbClr val="5D715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695" name="Oval 1306"/>
              <p:cNvSpPr>
                <a:spLocks noChangeArrowheads="1"/>
              </p:cNvSpPr>
              <p:nvPr/>
            </p:nvSpPr>
            <p:spPr bwMode="auto">
              <a:xfrm>
                <a:off x="3662363" y="2671763"/>
                <a:ext cx="25400" cy="25400"/>
              </a:xfrm>
              <a:prstGeom prst="ellipse">
                <a:avLst/>
              </a:prstGeom>
              <a:solidFill>
                <a:srgbClr val="BE442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696" name="Oval 1307"/>
              <p:cNvSpPr>
                <a:spLocks noChangeArrowheads="1"/>
              </p:cNvSpPr>
              <p:nvPr/>
            </p:nvSpPr>
            <p:spPr bwMode="auto">
              <a:xfrm>
                <a:off x="3775075" y="2782888"/>
                <a:ext cx="25400" cy="25400"/>
              </a:xfrm>
              <a:prstGeom prst="ellipse">
                <a:avLst/>
              </a:prstGeom>
              <a:solidFill>
                <a:srgbClr val="C6442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697" name="Oval 1308"/>
              <p:cNvSpPr>
                <a:spLocks noChangeArrowheads="1"/>
              </p:cNvSpPr>
              <p:nvPr/>
            </p:nvSpPr>
            <p:spPr bwMode="auto">
              <a:xfrm>
                <a:off x="3952875" y="2579688"/>
                <a:ext cx="25400" cy="25400"/>
              </a:xfrm>
              <a:prstGeom prst="ellipse">
                <a:avLst/>
              </a:prstGeom>
              <a:solidFill>
                <a:srgbClr val="AC603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698" name="Oval 1309"/>
              <p:cNvSpPr>
                <a:spLocks noChangeArrowheads="1"/>
              </p:cNvSpPr>
              <p:nvPr/>
            </p:nvSpPr>
            <p:spPr bwMode="auto">
              <a:xfrm>
                <a:off x="3927475" y="2727325"/>
                <a:ext cx="25400" cy="25400"/>
              </a:xfrm>
              <a:prstGeom prst="ellipse">
                <a:avLst/>
              </a:prstGeom>
              <a:solidFill>
                <a:srgbClr val="C7402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699" name="Oval 1310"/>
              <p:cNvSpPr>
                <a:spLocks noChangeArrowheads="1"/>
              </p:cNvSpPr>
              <p:nvPr/>
            </p:nvSpPr>
            <p:spPr bwMode="auto">
              <a:xfrm>
                <a:off x="3729038" y="2325688"/>
                <a:ext cx="25400" cy="25400"/>
              </a:xfrm>
              <a:prstGeom prst="ellipse">
                <a:avLst/>
              </a:prstGeom>
              <a:solidFill>
                <a:srgbClr val="68606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700" name="Oval 1311"/>
              <p:cNvSpPr>
                <a:spLocks noChangeArrowheads="1"/>
              </p:cNvSpPr>
              <p:nvPr/>
            </p:nvSpPr>
            <p:spPr bwMode="auto">
              <a:xfrm>
                <a:off x="3895725" y="2413000"/>
                <a:ext cx="25400" cy="25400"/>
              </a:xfrm>
              <a:prstGeom prst="ellipse">
                <a:avLst/>
              </a:prstGeom>
              <a:solidFill>
                <a:srgbClr val="816D5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701" name="Oval 1312"/>
              <p:cNvSpPr>
                <a:spLocks noChangeArrowheads="1"/>
              </p:cNvSpPr>
              <p:nvPr/>
            </p:nvSpPr>
            <p:spPr bwMode="auto">
              <a:xfrm>
                <a:off x="3692525" y="2509838"/>
                <a:ext cx="25400" cy="25400"/>
              </a:xfrm>
              <a:prstGeom prst="ellipse">
                <a:avLst/>
              </a:prstGeom>
              <a:solidFill>
                <a:srgbClr val="A07A3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702" name="Oval 1313"/>
              <p:cNvSpPr>
                <a:spLocks noChangeArrowheads="1"/>
              </p:cNvSpPr>
              <p:nvPr/>
            </p:nvSpPr>
            <p:spPr bwMode="auto">
              <a:xfrm>
                <a:off x="3814763" y="2249488"/>
                <a:ext cx="25400" cy="25400"/>
              </a:xfrm>
              <a:prstGeom prst="ellipse">
                <a:avLst/>
              </a:prstGeom>
              <a:solidFill>
                <a:srgbClr val="5C705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703" name="Oval 1314"/>
              <p:cNvSpPr>
                <a:spLocks noChangeArrowheads="1"/>
              </p:cNvSpPr>
              <p:nvPr/>
            </p:nvSpPr>
            <p:spPr bwMode="auto">
              <a:xfrm>
                <a:off x="3657600" y="2671763"/>
                <a:ext cx="25400" cy="25400"/>
              </a:xfrm>
              <a:prstGeom prst="ellipse">
                <a:avLst/>
              </a:prstGeom>
              <a:solidFill>
                <a:srgbClr val="BE442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704" name="Oval 1315"/>
              <p:cNvSpPr>
                <a:spLocks noChangeArrowheads="1"/>
              </p:cNvSpPr>
              <p:nvPr/>
            </p:nvSpPr>
            <p:spPr bwMode="auto">
              <a:xfrm>
                <a:off x="3775075" y="2782888"/>
                <a:ext cx="25400" cy="25400"/>
              </a:xfrm>
              <a:prstGeom prst="ellipse">
                <a:avLst/>
              </a:prstGeom>
              <a:solidFill>
                <a:srgbClr val="C6442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705" name="Oval 1316"/>
              <p:cNvSpPr>
                <a:spLocks noChangeArrowheads="1"/>
              </p:cNvSpPr>
              <p:nvPr/>
            </p:nvSpPr>
            <p:spPr bwMode="auto">
              <a:xfrm>
                <a:off x="3952875" y="2579688"/>
                <a:ext cx="25400" cy="25400"/>
              </a:xfrm>
              <a:prstGeom prst="ellipse">
                <a:avLst/>
              </a:prstGeom>
              <a:solidFill>
                <a:srgbClr val="AC613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034" name="Oval 1318"/>
              <p:cNvSpPr>
                <a:spLocks noChangeArrowheads="1"/>
              </p:cNvSpPr>
              <p:nvPr/>
            </p:nvSpPr>
            <p:spPr bwMode="auto">
              <a:xfrm>
                <a:off x="3932238" y="2727325"/>
                <a:ext cx="25400" cy="25400"/>
              </a:xfrm>
              <a:prstGeom prst="ellipse">
                <a:avLst/>
              </a:prstGeom>
              <a:solidFill>
                <a:srgbClr val="C7402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035" name="Oval 1319"/>
              <p:cNvSpPr>
                <a:spLocks noChangeArrowheads="1"/>
              </p:cNvSpPr>
              <p:nvPr/>
            </p:nvSpPr>
            <p:spPr bwMode="auto">
              <a:xfrm>
                <a:off x="3729038" y="2320925"/>
                <a:ext cx="25400" cy="25400"/>
              </a:xfrm>
              <a:prstGeom prst="ellipse">
                <a:avLst/>
              </a:prstGeom>
              <a:solidFill>
                <a:srgbClr val="675F6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036" name="Oval 1320"/>
              <p:cNvSpPr>
                <a:spLocks noChangeArrowheads="1"/>
              </p:cNvSpPr>
              <p:nvPr/>
            </p:nvSpPr>
            <p:spPr bwMode="auto">
              <a:xfrm>
                <a:off x="3895725" y="2413000"/>
                <a:ext cx="25400" cy="25400"/>
              </a:xfrm>
              <a:prstGeom prst="ellipse">
                <a:avLst/>
              </a:prstGeom>
              <a:solidFill>
                <a:srgbClr val="806D5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037" name="Oval 1321"/>
              <p:cNvSpPr>
                <a:spLocks noChangeArrowheads="1"/>
              </p:cNvSpPr>
              <p:nvPr/>
            </p:nvSpPr>
            <p:spPr bwMode="auto">
              <a:xfrm>
                <a:off x="3692525" y="2509838"/>
                <a:ext cx="25400" cy="25400"/>
              </a:xfrm>
              <a:prstGeom prst="ellipse">
                <a:avLst/>
              </a:prstGeom>
              <a:solidFill>
                <a:srgbClr val="A07C3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038" name="Oval 1322"/>
              <p:cNvSpPr>
                <a:spLocks noChangeArrowheads="1"/>
              </p:cNvSpPr>
              <p:nvPr/>
            </p:nvSpPr>
            <p:spPr bwMode="auto">
              <a:xfrm>
                <a:off x="3814763" y="2249488"/>
                <a:ext cx="25400" cy="25400"/>
              </a:xfrm>
              <a:prstGeom prst="ellipse">
                <a:avLst/>
              </a:prstGeom>
              <a:solidFill>
                <a:srgbClr val="5C705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039" name="Oval 1323"/>
              <p:cNvSpPr>
                <a:spLocks noChangeArrowheads="1"/>
              </p:cNvSpPr>
              <p:nvPr/>
            </p:nvSpPr>
            <p:spPr bwMode="auto">
              <a:xfrm>
                <a:off x="3657600" y="2671763"/>
                <a:ext cx="25400" cy="25400"/>
              </a:xfrm>
              <a:prstGeom prst="ellipse">
                <a:avLst/>
              </a:prstGeom>
              <a:solidFill>
                <a:srgbClr val="BE442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424" name="Oval 1324"/>
              <p:cNvSpPr>
                <a:spLocks noChangeArrowheads="1"/>
              </p:cNvSpPr>
              <p:nvPr/>
            </p:nvSpPr>
            <p:spPr bwMode="auto">
              <a:xfrm>
                <a:off x="3775075" y="2782888"/>
                <a:ext cx="25400" cy="25400"/>
              </a:xfrm>
              <a:prstGeom prst="ellipse">
                <a:avLst/>
              </a:prstGeom>
              <a:solidFill>
                <a:srgbClr val="C6442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425" name="Oval 1325"/>
              <p:cNvSpPr>
                <a:spLocks noChangeArrowheads="1"/>
              </p:cNvSpPr>
              <p:nvPr/>
            </p:nvSpPr>
            <p:spPr bwMode="auto">
              <a:xfrm>
                <a:off x="3952875" y="2579688"/>
                <a:ext cx="25400" cy="25400"/>
              </a:xfrm>
              <a:prstGeom prst="ellipse">
                <a:avLst/>
              </a:prstGeom>
              <a:solidFill>
                <a:srgbClr val="AC623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426" name="Oval 1326"/>
              <p:cNvSpPr>
                <a:spLocks noChangeArrowheads="1"/>
              </p:cNvSpPr>
              <p:nvPr/>
            </p:nvSpPr>
            <p:spPr bwMode="auto">
              <a:xfrm>
                <a:off x="3932238" y="2727325"/>
                <a:ext cx="25400" cy="25400"/>
              </a:xfrm>
              <a:prstGeom prst="ellipse">
                <a:avLst/>
              </a:prstGeom>
              <a:solidFill>
                <a:srgbClr val="C8402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427" name="Oval 1327"/>
              <p:cNvSpPr>
                <a:spLocks noChangeArrowheads="1"/>
              </p:cNvSpPr>
              <p:nvPr/>
            </p:nvSpPr>
            <p:spPr bwMode="auto">
              <a:xfrm>
                <a:off x="3729038" y="2320925"/>
                <a:ext cx="25400" cy="25400"/>
              </a:xfrm>
              <a:prstGeom prst="ellipse">
                <a:avLst/>
              </a:prstGeom>
              <a:solidFill>
                <a:srgbClr val="665E6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428" name="Oval 1328"/>
              <p:cNvSpPr>
                <a:spLocks noChangeArrowheads="1"/>
              </p:cNvSpPr>
              <p:nvPr/>
            </p:nvSpPr>
            <p:spPr bwMode="auto">
              <a:xfrm>
                <a:off x="3895725" y="2413000"/>
                <a:ext cx="25400" cy="25400"/>
              </a:xfrm>
              <a:prstGeom prst="ellipse">
                <a:avLst/>
              </a:prstGeom>
              <a:solidFill>
                <a:srgbClr val="806D5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429" name="Oval 1329"/>
              <p:cNvSpPr>
                <a:spLocks noChangeArrowheads="1"/>
              </p:cNvSpPr>
              <p:nvPr/>
            </p:nvSpPr>
            <p:spPr bwMode="auto">
              <a:xfrm>
                <a:off x="3692525" y="2509838"/>
                <a:ext cx="25400" cy="25400"/>
              </a:xfrm>
              <a:prstGeom prst="ellipse">
                <a:avLst/>
              </a:prstGeom>
              <a:solidFill>
                <a:srgbClr val="A07E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430" name="Oval 1330"/>
              <p:cNvSpPr>
                <a:spLocks noChangeArrowheads="1"/>
              </p:cNvSpPr>
              <p:nvPr/>
            </p:nvSpPr>
            <p:spPr bwMode="auto">
              <a:xfrm>
                <a:off x="3814763" y="2249488"/>
                <a:ext cx="25400" cy="25400"/>
              </a:xfrm>
              <a:prstGeom prst="ellipse">
                <a:avLst/>
              </a:prstGeom>
              <a:solidFill>
                <a:srgbClr val="5C705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432" name="Oval 1331"/>
              <p:cNvSpPr>
                <a:spLocks noChangeArrowheads="1"/>
              </p:cNvSpPr>
              <p:nvPr/>
            </p:nvSpPr>
            <p:spPr bwMode="auto">
              <a:xfrm>
                <a:off x="3657600" y="2676525"/>
                <a:ext cx="25400" cy="25400"/>
              </a:xfrm>
              <a:prstGeom prst="ellipse">
                <a:avLst/>
              </a:prstGeom>
              <a:solidFill>
                <a:srgbClr val="BD442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433" name="Oval 1332"/>
              <p:cNvSpPr>
                <a:spLocks noChangeArrowheads="1"/>
              </p:cNvSpPr>
              <p:nvPr/>
            </p:nvSpPr>
            <p:spPr bwMode="auto">
              <a:xfrm>
                <a:off x="3775075" y="2782888"/>
                <a:ext cx="25400" cy="25400"/>
              </a:xfrm>
              <a:prstGeom prst="ellipse">
                <a:avLst/>
              </a:prstGeom>
              <a:solidFill>
                <a:srgbClr val="C6442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434" name="Oval 1333"/>
              <p:cNvSpPr>
                <a:spLocks noChangeArrowheads="1"/>
              </p:cNvSpPr>
              <p:nvPr/>
            </p:nvSpPr>
            <p:spPr bwMode="auto">
              <a:xfrm>
                <a:off x="3952875" y="2579688"/>
                <a:ext cx="25400" cy="25400"/>
              </a:xfrm>
              <a:prstGeom prst="ellipse">
                <a:avLst/>
              </a:prstGeom>
              <a:solidFill>
                <a:srgbClr val="AB633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435" name="Oval 1334"/>
              <p:cNvSpPr>
                <a:spLocks noChangeArrowheads="1"/>
              </p:cNvSpPr>
              <p:nvPr/>
            </p:nvSpPr>
            <p:spPr bwMode="auto">
              <a:xfrm>
                <a:off x="3932238" y="2727325"/>
                <a:ext cx="25400" cy="25400"/>
              </a:xfrm>
              <a:prstGeom prst="ellipse">
                <a:avLst/>
              </a:prstGeom>
              <a:solidFill>
                <a:srgbClr val="C8402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436" name="Oval 1335"/>
              <p:cNvSpPr>
                <a:spLocks noChangeArrowheads="1"/>
              </p:cNvSpPr>
              <p:nvPr/>
            </p:nvSpPr>
            <p:spPr bwMode="auto">
              <a:xfrm>
                <a:off x="3729038" y="2320925"/>
                <a:ext cx="25400" cy="25400"/>
              </a:xfrm>
              <a:prstGeom prst="ellipse">
                <a:avLst/>
              </a:prstGeom>
              <a:solidFill>
                <a:srgbClr val="665E6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437" name="Oval 1336"/>
              <p:cNvSpPr>
                <a:spLocks noChangeArrowheads="1"/>
              </p:cNvSpPr>
              <p:nvPr/>
            </p:nvSpPr>
            <p:spPr bwMode="auto">
              <a:xfrm>
                <a:off x="3895725" y="2408238"/>
                <a:ext cx="25400" cy="25400"/>
              </a:xfrm>
              <a:prstGeom prst="ellipse">
                <a:avLst/>
              </a:prstGeom>
              <a:solidFill>
                <a:srgbClr val="7F6D5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438" name="Oval 1337"/>
              <p:cNvSpPr>
                <a:spLocks noChangeArrowheads="1"/>
              </p:cNvSpPr>
              <p:nvPr/>
            </p:nvSpPr>
            <p:spPr bwMode="auto">
              <a:xfrm>
                <a:off x="3692525" y="2509838"/>
                <a:ext cx="25400" cy="25400"/>
              </a:xfrm>
              <a:prstGeom prst="ellipse">
                <a:avLst/>
              </a:prstGeom>
              <a:solidFill>
                <a:srgbClr val="A180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439" name="Oval 1338"/>
              <p:cNvSpPr>
                <a:spLocks noChangeArrowheads="1"/>
              </p:cNvSpPr>
              <p:nvPr/>
            </p:nvSpPr>
            <p:spPr bwMode="auto">
              <a:xfrm>
                <a:off x="3814763" y="2249488"/>
                <a:ext cx="25400" cy="25400"/>
              </a:xfrm>
              <a:prstGeom prst="ellipse">
                <a:avLst/>
              </a:prstGeom>
              <a:solidFill>
                <a:srgbClr val="5C705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440" name="Oval 1339"/>
              <p:cNvSpPr>
                <a:spLocks noChangeArrowheads="1"/>
              </p:cNvSpPr>
              <p:nvPr/>
            </p:nvSpPr>
            <p:spPr bwMode="auto">
              <a:xfrm>
                <a:off x="3657600" y="2676525"/>
                <a:ext cx="25400" cy="25400"/>
              </a:xfrm>
              <a:prstGeom prst="ellipse">
                <a:avLst/>
              </a:prstGeom>
              <a:solidFill>
                <a:srgbClr val="BD442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441" name="Oval 1340"/>
              <p:cNvSpPr>
                <a:spLocks noChangeArrowheads="1"/>
              </p:cNvSpPr>
              <p:nvPr/>
            </p:nvSpPr>
            <p:spPr bwMode="auto">
              <a:xfrm>
                <a:off x="3775075" y="2782888"/>
                <a:ext cx="25400" cy="25400"/>
              </a:xfrm>
              <a:prstGeom prst="ellipse">
                <a:avLst/>
              </a:prstGeom>
              <a:solidFill>
                <a:srgbClr val="C6442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442" name="Oval 1341"/>
              <p:cNvSpPr>
                <a:spLocks noChangeArrowheads="1"/>
              </p:cNvSpPr>
              <p:nvPr/>
            </p:nvSpPr>
            <p:spPr bwMode="auto">
              <a:xfrm>
                <a:off x="3952875" y="2579688"/>
                <a:ext cx="25400" cy="25400"/>
              </a:xfrm>
              <a:prstGeom prst="ellipse">
                <a:avLst/>
              </a:prstGeom>
              <a:solidFill>
                <a:srgbClr val="AC653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443" name="Oval 1342"/>
              <p:cNvSpPr>
                <a:spLocks noChangeArrowheads="1"/>
              </p:cNvSpPr>
              <p:nvPr/>
            </p:nvSpPr>
            <p:spPr bwMode="auto">
              <a:xfrm>
                <a:off x="3932238" y="2727325"/>
                <a:ext cx="25400" cy="25400"/>
              </a:xfrm>
              <a:prstGeom prst="ellipse">
                <a:avLst/>
              </a:prstGeom>
              <a:solidFill>
                <a:srgbClr val="C8402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444" name="Oval 1343"/>
              <p:cNvSpPr>
                <a:spLocks noChangeArrowheads="1"/>
              </p:cNvSpPr>
              <p:nvPr/>
            </p:nvSpPr>
            <p:spPr bwMode="auto">
              <a:xfrm>
                <a:off x="3729038" y="2320925"/>
                <a:ext cx="25400" cy="25400"/>
              </a:xfrm>
              <a:prstGeom prst="ellipse">
                <a:avLst/>
              </a:prstGeom>
              <a:solidFill>
                <a:srgbClr val="665D6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445" name="Oval 1344"/>
              <p:cNvSpPr>
                <a:spLocks noChangeArrowheads="1"/>
              </p:cNvSpPr>
              <p:nvPr/>
            </p:nvSpPr>
            <p:spPr bwMode="auto">
              <a:xfrm>
                <a:off x="3895725" y="2408238"/>
                <a:ext cx="25400" cy="25400"/>
              </a:xfrm>
              <a:prstGeom prst="ellipse">
                <a:avLst/>
              </a:prstGeom>
              <a:solidFill>
                <a:srgbClr val="7F6D5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446" name="Oval 1345"/>
              <p:cNvSpPr>
                <a:spLocks noChangeArrowheads="1"/>
              </p:cNvSpPr>
              <p:nvPr/>
            </p:nvSpPr>
            <p:spPr bwMode="auto">
              <a:xfrm>
                <a:off x="3692525" y="2509838"/>
                <a:ext cx="25400" cy="25400"/>
              </a:xfrm>
              <a:prstGeom prst="ellipse">
                <a:avLst/>
              </a:prstGeom>
              <a:solidFill>
                <a:srgbClr val="A3823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447" name="Oval 1346"/>
              <p:cNvSpPr>
                <a:spLocks noChangeArrowheads="1"/>
              </p:cNvSpPr>
              <p:nvPr/>
            </p:nvSpPr>
            <p:spPr bwMode="auto">
              <a:xfrm>
                <a:off x="3814763" y="2249488"/>
                <a:ext cx="25400" cy="25400"/>
              </a:xfrm>
              <a:prstGeom prst="ellipse">
                <a:avLst/>
              </a:prstGeom>
              <a:solidFill>
                <a:srgbClr val="5B6F5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448" name="Oval 1347"/>
              <p:cNvSpPr>
                <a:spLocks noChangeArrowheads="1"/>
              </p:cNvSpPr>
              <p:nvPr/>
            </p:nvSpPr>
            <p:spPr bwMode="auto">
              <a:xfrm>
                <a:off x="3657600" y="2676525"/>
                <a:ext cx="25400" cy="25400"/>
              </a:xfrm>
              <a:prstGeom prst="ellipse">
                <a:avLst/>
              </a:prstGeom>
              <a:solidFill>
                <a:srgbClr val="BD442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449" name="Oval 1348"/>
              <p:cNvSpPr>
                <a:spLocks noChangeArrowheads="1"/>
              </p:cNvSpPr>
              <p:nvPr/>
            </p:nvSpPr>
            <p:spPr bwMode="auto">
              <a:xfrm>
                <a:off x="3775075" y="2782888"/>
                <a:ext cx="25400" cy="25400"/>
              </a:xfrm>
              <a:prstGeom prst="ellipse">
                <a:avLst/>
              </a:prstGeom>
              <a:solidFill>
                <a:srgbClr val="C6442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450" name="Oval 1349"/>
              <p:cNvSpPr>
                <a:spLocks noChangeArrowheads="1"/>
              </p:cNvSpPr>
              <p:nvPr/>
            </p:nvSpPr>
            <p:spPr bwMode="auto">
              <a:xfrm>
                <a:off x="3952875" y="2574925"/>
                <a:ext cx="25400" cy="25400"/>
              </a:xfrm>
              <a:prstGeom prst="ellipse">
                <a:avLst/>
              </a:prstGeom>
              <a:solidFill>
                <a:srgbClr val="AC673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451" name="Oval 1350"/>
              <p:cNvSpPr>
                <a:spLocks noChangeArrowheads="1"/>
              </p:cNvSpPr>
              <p:nvPr/>
            </p:nvSpPr>
            <p:spPr bwMode="auto">
              <a:xfrm>
                <a:off x="3932238" y="2727325"/>
                <a:ext cx="25400" cy="25400"/>
              </a:xfrm>
              <a:prstGeom prst="ellipse">
                <a:avLst/>
              </a:prstGeom>
              <a:solidFill>
                <a:srgbClr val="C8402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452" name="Oval 1351"/>
              <p:cNvSpPr>
                <a:spLocks noChangeArrowheads="1"/>
              </p:cNvSpPr>
              <p:nvPr/>
            </p:nvSpPr>
            <p:spPr bwMode="auto">
              <a:xfrm>
                <a:off x="3729038" y="2320925"/>
                <a:ext cx="25400" cy="25400"/>
              </a:xfrm>
              <a:prstGeom prst="ellipse">
                <a:avLst/>
              </a:prstGeom>
              <a:solidFill>
                <a:srgbClr val="665C6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453" name="Oval 1352"/>
              <p:cNvSpPr>
                <a:spLocks noChangeArrowheads="1"/>
              </p:cNvSpPr>
              <p:nvPr/>
            </p:nvSpPr>
            <p:spPr bwMode="auto">
              <a:xfrm>
                <a:off x="3895725" y="2408238"/>
                <a:ext cx="25400" cy="25400"/>
              </a:xfrm>
              <a:prstGeom prst="ellipse">
                <a:avLst/>
              </a:prstGeom>
              <a:solidFill>
                <a:srgbClr val="806D5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454" name="Oval 1353"/>
              <p:cNvSpPr>
                <a:spLocks noChangeArrowheads="1"/>
              </p:cNvSpPr>
              <p:nvPr/>
            </p:nvSpPr>
            <p:spPr bwMode="auto">
              <a:xfrm>
                <a:off x="3692525" y="2509838"/>
                <a:ext cx="25400" cy="25400"/>
              </a:xfrm>
              <a:prstGeom prst="ellipse">
                <a:avLst/>
              </a:prstGeom>
              <a:solidFill>
                <a:srgbClr val="A4843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455" name="Oval 1354"/>
              <p:cNvSpPr>
                <a:spLocks noChangeArrowheads="1"/>
              </p:cNvSpPr>
              <p:nvPr/>
            </p:nvSpPr>
            <p:spPr bwMode="auto">
              <a:xfrm>
                <a:off x="3814763" y="2249488"/>
                <a:ext cx="25400" cy="25400"/>
              </a:xfrm>
              <a:prstGeom prst="ellipse">
                <a:avLst/>
              </a:prstGeom>
              <a:solidFill>
                <a:srgbClr val="5B6F5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456" name="Oval 1355"/>
              <p:cNvSpPr>
                <a:spLocks noChangeArrowheads="1"/>
              </p:cNvSpPr>
              <p:nvPr/>
            </p:nvSpPr>
            <p:spPr bwMode="auto">
              <a:xfrm>
                <a:off x="3657600" y="2676525"/>
                <a:ext cx="25400" cy="25400"/>
              </a:xfrm>
              <a:prstGeom prst="ellipse">
                <a:avLst/>
              </a:prstGeom>
              <a:solidFill>
                <a:srgbClr val="BE442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457" name="Oval 1356"/>
              <p:cNvSpPr>
                <a:spLocks noChangeArrowheads="1"/>
              </p:cNvSpPr>
              <p:nvPr/>
            </p:nvSpPr>
            <p:spPr bwMode="auto">
              <a:xfrm>
                <a:off x="3779838" y="2782888"/>
                <a:ext cx="25400" cy="25400"/>
              </a:xfrm>
              <a:prstGeom prst="ellipse">
                <a:avLst/>
              </a:prstGeom>
              <a:solidFill>
                <a:srgbClr val="C6452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458" name="Oval 1357"/>
              <p:cNvSpPr>
                <a:spLocks noChangeArrowheads="1"/>
              </p:cNvSpPr>
              <p:nvPr/>
            </p:nvSpPr>
            <p:spPr bwMode="auto">
              <a:xfrm>
                <a:off x="3952875" y="2574925"/>
                <a:ext cx="25400" cy="25400"/>
              </a:xfrm>
              <a:prstGeom prst="ellipse">
                <a:avLst/>
              </a:prstGeom>
              <a:solidFill>
                <a:srgbClr val="AD683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459" name="Oval 1358"/>
              <p:cNvSpPr>
                <a:spLocks noChangeArrowheads="1"/>
              </p:cNvSpPr>
              <p:nvPr/>
            </p:nvSpPr>
            <p:spPr bwMode="auto">
              <a:xfrm>
                <a:off x="3932238" y="2722563"/>
                <a:ext cx="25400" cy="25400"/>
              </a:xfrm>
              <a:prstGeom prst="ellipse">
                <a:avLst/>
              </a:prstGeom>
              <a:solidFill>
                <a:srgbClr val="C8402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460" name="Oval 1359"/>
              <p:cNvSpPr>
                <a:spLocks noChangeArrowheads="1"/>
              </p:cNvSpPr>
              <p:nvPr/>
            </p:nvSpPr>
            <p:spPr bwMode="auto">
              <a:xfrm>
                <a:off x="3729038" y="2320925"/>
                <a:ext cx="25400" cy="25400"/>
              </a:xfrm>
              <a:prstGeom prst="ellipse">
                <a:avLst/>
              </a:prstGeom>
              <a:solidFill>
                <a:srgbClr val="665B6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461" name="Oval 1360"/>
              <p:cNvSpPr>
                <a:spLocks noChangeArrowheads="1"/>
              </p:cNvSpPr>
              <p:nvPr/>
            </p:nvSpPr>
            <p:spPr bwMode="auto">
              <a:xfrm>
                <a:off x="3895725" y="2408238"/>
                <a:ext cx="25400" cy="25400"/>
              </a:xfrm>
              <a:prstGeom prst="ellipse">
                <a:avLst/>
              </a:prstGeom>
              <a:solidFill>
                <a:srgbClr val="806C5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462" name="Oval 1361"/>
              <p:cNvSpPr>
                <a:spLocks noChangeArrowheads="1"/>
              </p:cNvSpPr>
              <p:nvPr/>
            </p:nvSpPr>
            <p:spPr bwMode="auto">
              <a:xfrm>
                <a:off x="3692525" y="2509838"/>
                <a:ext cx="25400" cy="25400"/>
              </a:xfrm>
              <a:prstGeom prst="ellipse">
                <a:avLst/>
              </a:prstGeom>
              <a:solidFill>
                <a:srgbClr val="A6853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463" name="Oval 1362"/>
              <p:cNvSpPr>
                <a:spLocks noChangeArrowheads="1"/>
              </p:cNvSpPr>
              <p:nvPr/>
            </p:nvSpPr>
            <p:spPr bwMode="auto">
              <a:xfrm>
                <a:off x="3814763" y="2249488"/>
                <a:ext cx="25400" cy="25400"/>
              </a:xfrm>
              <a:prstGeom prst="ellipse">
                <a:avLst/>
              </a:prstGeom>
              <a:solidFill>
                <a:srgbClr val="5B6F5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464" name="Oval 1363"/>
              <p:cNvSpPr>
                <a:spLocks noChangeArrowheads="1"/>
              </p:cNvSpPr>
              <p:nvPr/>
            </p:nvSpPr>
            <p:spPr bwMode="auto">
              <a:xfrm>
                <a:off x="3662363" y="2676525"/>
                <a:ext cx="25400" cy="25400"/>
              </a:xfrm>
              <a:prstGeom prst="ellipse">
                <a:avLst/>
              </a:prstGeom>
              <a:solidFill>
                <a:srgbClr val="BE442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465" name="Oval 1364"/>
              <p:cNvSpPr>
                <a:spLocks noChangeArrowheads="1"/>
              </p:cNvSpPr>
              <p:nvPr/>
            </p:nvSpPr>
            <p:spPr bwMode="auto">
              <a:xfrm>
                <a:off x="3779838" y="2789238"/>
                <a:ext cx="25400" cy="25400"/>
              </a:xfrm>
              <a:prstGeom prst="ellipse">
                <a:avLst/>
              </a:prstGeom>
              <a:solidFill>
                <a:srgbClr val="C5452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466" name="Oval 1365"/>
              <p:cNvSpPr>
                <a:spLocks noChangeArrowheads="1"/>
              </p:cNvSpPr>
              <p:nvPr/>
            </p:nvSpPr>
            <p:spPr bwMode="auto">
              <a:xfrm>
                <a:off x="3952875" y="2574925"/>
                <a:ext cx="25400" cy="25400"/>
              </a:xfrm>
              <a:prstGeom prst="ellipse">
                <a:avLst/>
              </a:prstGeom>
              <a:solidFill>
                <a:srgbClr val="AE693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467" name="Oval 1366"/>
              <p:cNvSpPr>
                <a:spLocks noChangeArrowheads="1"/>
              </p:cNvSpPr>
              <p:nvPr/>
            </p:nvSpPr>
            <p:spPr bwMode="auto">
              <a:xfrm>
                <a:off x="3932238" y="2722563"/>
                <a:ext cx="25400" cy="25400"/>
              </a:xfrm>
              <a:prstGeom prst="ellipse">
                <a:avLst/>
              </a:prstGeom>
              <a:solidFill>
                <a:srgbClr val="C7412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468" name="Oval 1367"/>
              <p:cNvSpPr>
                <a:spLocks noChangeArrowheads="1"/>
              </p:cNvSpPr>
              <p:nvPr/>
            </p:nvSpPr>
            <p:spPr bwMode="auto">
              <a:xfrm>
                <a:off x="3729038" y="2316163"/>
                <a:ext cx="25400" cy="25400"/>
              </a:xfrm>
              <a:prstGeom prst="ellipse">
                <a:avLst/>
              </a:prstGeom>
              <a:solidFill>
                <a:srgbClr val="665A6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469" name="Oval 1368"/>
              <p:cNvSpPr>
                <a:spLocks noChangeArrowheads="1"/>
              </p:cNvSpPr>
              <p:nvPr/>
            </p:nvSpPr>
            <p:spPr bwMode="auto">
              <a:xfrm>
                <a:off x="3902075" y="2401888"/>
                <a:ext cx="25400" cy="25400"/>
              </a:xfrm>
              <a:prstGeom prst="ellipse">
                <a:avLst/>
              </a:prstGeom>
              <a:solidFill>
                <a:srgbClr val="7F6C5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470" name="Oval 1369"/>
              <p:cNvSpPr>
                <a:spLocks noChangeArrowheads="1"/>
              </p:cNvSpPr>
              <p:nvPr/>
            </p:nvSpPr>
            <p:spPr bwMode="auto">
              <a:xfrm>
                <a:off x="3692525" y="2514600"/>
                <a:ext cx="25400" cy="25400"/>
              </a:xfrm>
              <a:prstGeom prst="ellipse">
                <a:avLst/>
              </a:prstGeom>
              <a:solidFill>
                <a:srgbClr val="A7863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471" name="Oval 1370"/>
              <p:cNvSpPr>
                <a:spLocks noChangeArrowheads="1"/>
              </p:cNvSpPr>
              <p:nvPr/>
            </p:nvSpPr>
            <p:spPr bwMode="auto">
              <a:xfrm>
                <a:off x="3814763" y="2244725"/>
                <a:ext cx="25400" cy="25400"/>
              </a:xfrm>
              <a:prstGeom prst="ellipse">
                <a:avLst/>
              </a:prstGeom>
              <a:solidFill>
                <a:srgbClr val="5A6F5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472" name="Oval 1371"/>
              <p:cNvSpPr>
                <a:spLocks noChangeArrowheads="1"/>
              </p:cNvSpPr>
              <p:nvPr/>
            </p:nvSpPr>
            <p:spPr bwMode="auto">
              <a:xfrm>
                <a:off x="3662363" y="2676525"/>
                <a:ext cx="25400" cy="25400"/>
              </a:xfrm>
              <a:prstGeom prst="ellipse">
                <a:avLst/>
              </a:prstGeom>
              <a:solidFill>
                <a:srgbClr val="BE442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473" name="Oval 1372"/>
              <p:cNvSpPr>
                <a:spLocks noChangeArrowheads="1"/>
              </p:cNvSpPr>
              <p:nvPr/>
            </p:nvSpPr>
            <p:spPr bwMode="auto">
              <a:xfrm>
                <a:off x="3779838" y="2782888"/>
                <a:ext cx="25400" cy="25400"/>
              </a:xfrm>
              <a:prstGeom prst="ellipse">
                <a:avLst/>
              </a:prstGeom>
              <a:solidFill>
                <a:srgbClr val="C5452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474" name="Oval 1373"/>
              <p:cNvSpPr>
                <a:spLocks noChangeArrowheads="1"/>
              </p:cNvSpPr>
              <p:nvPr/>
            </p:nvSpPr>
            <p:spPr bwMode="auto">
              <a:xfrm>
                <a:off x="3952875" y="2574925"/>
                <a:ext cx="25400" cy="25400"/>
              </a:xfrm>
              <a:prstGeom prst="ellipse">
                <a:avLst/>
              </a:prstGeom>
              <a:solidFill>
                <a:srgbClr val="AF6A3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475" name="Oval 1374"/>
              <p:cNvSpPr>
                <a:spLocks noChangeArrowheads="1"/>
              </p:cNvSpPr>
              <p:nvPr/>
            </p:nvSpPr>
            <p:spPr bwMode="auto">
              <a:xfrm>
                <a:off x="3932238" y="2722563"/>
                <a:ext cx="25400" cy="25400"/>
              </a:xfrm>
              <a:prstGeom prst="ellipse">
                <a:avLst/>
              </a:prstGeom>
              <a:solidFill>
                <a:srgbClr val="C7412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476" name="Oval 1375"/>
              <p:cNvSpPr>
                <a:spLocks noChangeArrowheads="1"/>
              </p:cNvSpPr>
              <p:nvPr/>
            </p:nvSpPr>
            <p:spPr bwMode="auto">
              <a:xfrm>
                <a:off x="3724275" y="2316163"/>
                <a:ext cx="25400" cy="25400"/>
              </a:xfrm>
              <a:prstGeom prst="ellipse">
                <a:avLst/>
              </a:prstGeom>
              <a:solidFill>
                <a:srgbClr val="655A6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477" name="Oval 1376"/>
              <p:cNvSpPr>
                <a:spLocks noChangeArrowheads="1"/>
              </p:cNvSpPr>
              <p:nvPr/>
            </p:nvSpPr>
            <p:spPr bwMode="auto">
              <a:xfrm>
                <a:off x="3902075" y="2401888"/>
                <a:ext cx="25400" cy="25400"/>
              </a:xfrm>
              <a:prstGeom prst="ellipse">
                <a:avLst/>
              </a:prstGeom>
              <a:solidFill>
                <a:srgbClr val="7F6B5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478" name="Oval 1377"/>
              <p:cNvSpPr>
                <a:spLocks noChangeArrowheads="1"/>
              </p:cNvSpPr>
              <p:nvPr/>
            </p:nvSpPr>
            <p:spPr bwMode="auto">
              <a:xfrm>
                <a:off x="3692525" y="2514600"/>
                <a:ext cx="25400" cy="25400"/>
              </a:xfrm>
              <a:prstGeom prst="ellipse">
                <a:avLst/>
              </a:prstGeom>
              <a:solidFill>
                <a:srgbClr val="A8863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479" name="Oval 1378"/>
              <p:cNvSpPr>
                <a:spLocks noChangeArrowheads="1"/>
              </p:cNvSpPr>
              <p:nvPr/>
            </p:nvSpPr>
            <p:spPr bwMode="auto">
              <a:xfrm>
                <a:off x="3814763" y="2244725"/>
                <a:ext cx="25400" cy="25400"/>
              </a:xfrm>
              <a:prstGeom prst="ellipse">
                <a:avLst/>
              </a:prstGeom>
              <a:solidFill>
                <a:srgbClr val="5A6F5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480" name="Oval 1379"/>
              <p:cNvSpPr>
                <a:spLocks noChangeArrowheads="1"/>
              </p:cNvSpPr>
              <p:nvPr/>
            </p:nvSpPr>
            <p:spPr bwMode="auto">
              <a:xfrm>
                <a:off x="3662363" y="2676525"/>
                <a:ext cx="25400" cy="25400"/>
              </a:xfrm>
              <a:prstGeom prst="ellipse">
                <a:avLst/>
              </a:prstGeom>
              <a:solidFill>
                <a:srgbClr val="BF432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481" name="Oval 1380"/>
              <p:cNvSpPr>
                <a:spLocks noChangeArrowheads="1"/>
              </p:cNvSpPr>
              <p:nvPr/>
            </p:nvSpPr>
            <p:spPr bwMode="auto">
              <a:xfrm>
                <a:off x="3657600" y="2671763"/>
                <a:ext cx="34925" cy="34925"/>
              </a:xfrm>
              <a:prstGeom prst="ellipse">
                <a:avLst/>
              </a:prstGeom>
              <a:solidFill>
                <a:srgbClr val="BF432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482" name="Freeform 1381"/>
              <p:cNvSpPr>
                <a:spLocks/>
              </p:cNvSpPr>
              <p:nvPr/>
            </p:nvSpPr>
            <p:spPr bwMode="auto">
              <a:xfrm>
                <a:off x="3641725" y="2646363"/>
                <a:ext cx="61913" cy="80963"/>
              </a:xfrm>
              <a:custGeom>
                <a:avLst/>
                <a:gdLst>
                  <a:gd name="T0" fmla="*/ 0 w 39"/>
                  <a:gd name="T1" fmla="*/ 13 h 51"/>
                  <a:gd name="T2" fmla="*/ 13 w 39"/>
                  <a:gd name="T3" fmla="*/ 13 h 51"/>
                  <a:gd name="T4" fmla="*/ 20 w 39"/>
                  <a:gd name="T5" fmla="*/ 0 h 51"/>
                  <a:gd name="T6" fmla="*/ 26 w 39"/>
                  <a:gd name="T7" fmla="*/ 13 h 51"/>
                  <a:gd name="T8" fmla="*/ 39 w 39"/>
                  <a:gd name="T9" fmla="*/ 13 h 51"/>
                  <a:gd name="T10" fmla="*/ 32 w 39"/>
                  <a:gd name="T11" fmla="*/ 26 h 51"/>
                  <a:gd name="T12" fmla="*/ 39 w 39"/>
                  <a:gd name="T13" fmla="*/ 38 h 51"/>
                  <a:gd name="T14" fmla="*/ 26 w 39"/>
                  <a:gd name="T15" fmla="*/ 38 h 51"/>
                  <a:gd name="T16" fmla="*/ 20 w 39"/>
                  <a:gd name="T17" fmla="*/ 51 h 51"/>
                  <a:gd name="T18" fmla="*/ 13 w 39"/>
                  <a:gd name="T19" fmla="*/ 38 h 51"/>
                  <a:gd name="T20" fmla="*/ 0 w 39"/>
                  <a:gd name="T21" fmla="*/ 38 h 51"/>
                  <a:gd name="T22" fmla="*/ 7 w 39"/>
                  <a:gd name="T23" fmla="*/ 26 h 51"/>
                  <a:gd name="T24" fmla="*/ 0 w 39"/>
                  <a:gd name="T25" fmla="*/ 13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 h="51">
                    <a:moveTo>
                      <a:pt x="0" y="13"/>
                    </a:moveTo>
                    <a:lnTo>
                      <a:pt x="13" y="13"/>
                    </a:lnTo>
                    <a:lnTo>
                      <a:pt x="20" y="0"/>
                    </a:lnTo>
                    <a:lnTo>
                      <a:pt x="26" y="13"/>
                    </a:lnTo>
                    <a:lnTo>
                      <a:pt x="39" y="13"/>
                    </a:lnTo>
                    <a:lnTo>
                      <a:pt x="32" y="26"/>
                    </a:lnTo>
                    <a:lnTo>
                      <a:pt x="39" y="38"/>
                    </a:lnTo>
                    <a:lnTo>
                      <a:pt x="26" y="38"/>
                    </a:lnTo>
                    <a:lnTo>
                      <a:pt x="20" y="51"/>
                    </a:lnTo>
                    <a:lnTo>
                      <a:pt x="13" y="38"/>
                    </a:lnTo>
                    <a:lnTo>
                      <a:pt x="0" y="38"/>
                    </a:lnTo>
                    <a:lnTo>
                      <a:pt x="7" y="26"/>
                    </a:lnTo>
                    <a:lnTo>
                      <a:pt x="0" y="13"/>
                    </a:lnTo>
                    <a:close/>
                  </a:path>
                </a:pathLst>
              </a:custGeom>
              <a:noFill/>
              <a:ln w="0">
                <a:solidFill>
                  <a:srgbClr val="7F2C1A"/>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483" name="Oval 1382"/>
              <p:cNvSpPr>
                <a:spLocks noChangeArrowheads="1"/>
              </p:cNvSpPr>
              <p:nvPr/>
            </p:nvSpPr>
            <p:spPr bwMode="auto">
              <a:xfrm>
                <a:off x="3779838" y="2782888"/>
                <a:ext cx="25400" cy="25400"/>
              </a:xfrm>
              <a:prstGeom prst="ellipse">
                <a:avLst/>
              </a:prstGeom>
              <a:solidFill>
                <a:srgbClr val="C4452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484" name="Oval 1383"/>
              <p:cNvSpPr>
                <a:spLocks noChangeArrowheads="1"/>
              </p:cNvSpPr>
              <p:nvPr/>
            </p:nvSpPr>
            <p:spPr bwMode="auto">
              <a:xfrm>
                <a:off x="3775075" y="2778125"/>
                <a:ext cx="34925" cy="36513"/>
              </a:xfrm>
              <a:prstGeom prst="ellipse">
                <a:avLst/>
              </a:prstGeom>
              <a:solidFill>
                <a:srgbClr val="C4452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485" name="Freeform 1384"/>
              <p:cNvSpPr>
                <a:spLocks/>
              </p:cNvSpPr>
              <p:nvPr/>
            </p:nvSpPr>
            <p:spPr bwMode="auto">
              <a:xfrm>
                <a:off x="3759200" y="2752725"/>
                <a:ext cx="60325" cy="80963"/>
              </a:xfrm>
              <a:custGeom>
                <a:avLst/>
                <a:gdLst>
                  <a:gd name="T0" fmla="*/ 0 w 38"/>
                  <a:gd name="T1" fmla="*/ 13 h 51"/>
                  <a:gd name="T2" fmla="*/ 13 w 38"/>
                  <a:gd name="T3" fmla="*/ 13 h 51"/>
                  <a:gd name="T4" fmla="*/ 19 w 38"/>
                  <a:gd name="T5" fmla="*/ 0 h 51"/>
                  <a:gd name="T6" fmla="*/ 26 w 38"/>
                  <a:gd name="T7" fmla="*/ 13 h 51"/>
                  <a:gd name="T8" fmla="*/ 38 w 38"/>
                  <a:gd name="T9" fmla="*/ 13 h 51"/>
                  <a:gd name="T10" fmla="*/ 32 w 38"/>
                  <a:gd name="T11" fmla="*/ 26 h 51"/>
                  <a:gd name="T12" fmla="*/ 38 w 38"/>
                  <a:gd name="T13" fmla="*/ 39 h 51"/>
                  <a:gd name="T14" fmla="*/ 26 w 38"/>
                  <a:gd name="T15" fmla="*/ 39 h 51"/>
                  <a:gd name="T16" fmla="*/ 19 w 38"/>
                  <a:gd name="T17" fmla="*/ 51 h 51"/>
                  <a:gd name="T18" fmla="*/ 13 w 38"/>
                  <a:gd name="T19" fmla="*/ 39 h 51"/>
                  <a:gd name="T20" fmla="*/ 0 w 38"/>
                  <a:gd name="T21" fmla="*/ 39 h 51"/>
                  <a:gd name="T22" fmla="*/ 6 w 38"/>
                  <a:gd name="T23" fmla="*/ 26 h 51"/>
                  <a:gd name="T24" fmla="*/ 0 w 38"/>
                  <a:gd name="T25" fmla="*/ 13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 h="51">
                    <a:moveTo>
                      <a:pt x="0" y="13"/>
                    </a:moveTo>
                    <a:lnTo>
                      <a:pt x="13" y="13"/>
                    </a:lnTo>
                    <a:lnTo>
                      <a:pt x="19" y="0"/>
                    </a:lnTo>
                    <a:lnTo>
                      <a:pt x="26" y="13"/>
                    </a:lnTo>
                    <a:lnTo>
                      <a:pt x="38" y="13"/>
                    </a:lnTo>
                    <a:lnTo>
                      <a:pt x="32" y="26"/>
                    </a:lnTo>
                    <a:lnTo>
                      <a:pt x="38" y="39"/>
                    </a:lnTo>
                    <a:lnTo>
                      <a:pt x="26" y="39"/>
                    </a:lnTo>
                    <a:lnTo>
                      <a:pt x="19" y="51"/>
                    </a:lnTo>
                    <a:lnTo>
                      <a:pt x="13" y="39"/>
                    </a:lnTo>
                    <a:lnTo>
                      <a:pt x="0" y="39"/>
                    </a:lnTo>
                    <a:lnTo>
                      <a:pt x="6" y="26"/>
                    </a:lnTo>
                    <a:lnTo>
                      <a:pt x="0" y="13"/>
                    </a:lnTo>
                    <a:close/>
                  </a:path>
                </a:pathLst>
              </a:custGeom>
              <a:noFill/>
              <a:ln w="0">
                <a:solidFill>
                  <a:srgbClr val="822D19"/>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486" name="Oval 1385"/>
              <p:cNvSpPr>
                <a:spLocks noChangeArrowheads="1"/>
              </p:cNvSpPr>
              <p:nvPr/>
            </p:nvSpPr>
            <p:spPr bwMode="auto">
              <a:xfrm>
                <a:off x="3952875" y="2574925"/>
                <a:ext cx="25400" cy="25400"/>
              </a:xfrm>
              <a:prstGeom prst="ellipse">
                <a:avLst/>
              </a:prstGeom>
              <a:solidFill>
                <a:srgbClr val="AF6B3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487" name="Oval 1386"/>
              <p:cNvSpPr>
                <a:spLocks noChangeArrowheads="1"/>
              </p:cNvSpPr>
              <p:nvPr/>
            </p:nvSpPr>
            <p:spPr bwMode="auto">
              <a:xfrm>
                <a:off x="3946525" y="2570163"/>
                <a:ext cx="36513" cy="34925"/>
              </a:xfrm>
              <a:prstGeom prst="ellipse">
                <a:avLst/>
              </a:prstGeom>
              <a:solidFill>
                <a:srgbClr val="AF6B3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488" name="Freeform 1387"/>
              <p:cNvSpPr>
                <a:spLocks/>
              </p:cNvSpPr>
              <p:nvPr/>
            </p:nvSpPr>
            <p:spPr bwMode="auto">
              <a:xfrm>
                <a:off x="3932238" y="2544763"/>
                <a:ext cx="60325" cy="80963"/>
              </a:xfrm>
              <a:custGeom>
                <a:avLst/>
                <a:gdLst>
                  <a:gd name="T0" fmla="*/ 0 w 38"/>
                  <a:gd name="T1" fmla="*/ 13 h 51"/>
                  <a:gd name="T2" fmla="*/ 13 w 38"/>
                  <a:gd name="T3" fmla="*/ 13 h 51"/>
                  <a:gd name="T4" fmla="*/ 19 w 38"/>
                  <a:gd name="T5" fmla="*/ 0 h 51"/>
                  <a:gd name="T6" fmla="*/ 25 w 38"/>
                  <a:gd name="T7" fmla="*/ 13 h 51"/>
                  <a:gd name="T8" fmla="*/ 38 w 38"/>
                  <a:gd name="T9" fmla="*/ 13 h 51"/>
                  <a:gd name="T10" fmla="*/ 32 w 38"/>
                  <a:gd name="T11" fmla="*/ 26 h 51"/>
                  <a:gd name="T12" fmla="*/ 38 w 38"/>
                  <a:gd name="T13" fmla="*/ 38 h 51"/>
                  <a:gd name="T14" fmla="*/ 25 w 38"/>
                  <a:gd name="T15" fmla="*/ 38 h 51"/>
                  <a:gd name="T16" fmla="*/ 19 w 38"/>
                  <a:gd name="T17" fmla="*/ 51 h 51"/>
                  <a:gd name="T18" fmla="*/ 13 w 38"/>
                  <a:gd name="T19" fmla="*/ 38 h 51"/>
                  <a:gd name="T20" fmla="*/ 0 w 38"/>
                  <a:gd name="T21" fmla="*/ 38 h 51"/>
                  <a:gd name="T22" fmla="*/ 6 w 38"/>
                  <a:gd name="T23" fmla="*/ 26 h 51"/>
                  <a:gd name="T24" fmla="*/ 0 w 38"/>
                  <a:gd name="T25" fmla="*/ 13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 h="51">
                    <a:moveTo>
                      <a:pt x="0" y="13"/>
                    </a:moveTo>
                    <a:lnTo>
                      <a:pt x="13" y="13"/>
                    </a:lnTo>
                    <a:lnTo>
                      <a:pt x="19" y="0"/>
                    </a:lnTo>
                    <a:lnTo>
                      <a:pt x="25" y="13"/>
                    </a:lnTo>
                    <a:lnTo>
                      <a:pt x="38" y="13"/>
                    </a:lnTo>
                    <a:lnTo>
                      <a:pt x="32" y="26"/>
                    </a:lnTo>
                    <a:lnTo>
                      <a:pt x="38" y="38"/>
                    </a:lnTo>
                    <a:lnTo>
                      <a:pt x="25" y="38"/>
                    </a:lnTo>
                    <a:lnTo>
                      <a:pt x="19" y="51"/>
                    </a:lnTo>
                    <a:lnTo>
                      <a:pt x="13" y="38"/>
                    </a:lnTo>
                    <a:lnTo>
                      <a:pt x="0" y="38"/>
                    </a:lnTo>
                    <a:lnTo>
                      <a:pt x="6" y="26"/>
                    </a:lnTo>
                    <a:lnTo>
                      <a:pt x="0" y="13"/>
                    </a:lnTo>
                    <a:close/>
                  </a:path>
                </a:pathLst>
              </a:custGeom>
              <a:noFill/>
              <a:ln w="0">
                <a:solidFill>
                  <a:srgbClr val="74472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489" name="Oval 1388"/>
              <p:cNvSpPr>
                <a:spLocks noChangeArrowheads="1"/>
              </p:cNvSpPr>
              <p:nvPr/>
            </p:nvSpPr>
            <p:spPr bwMode="auto">
              <a:xfrm>
                <a:off x="3937000" y="2722563"/>
                <a:ext cx="25400" cy="25400"/>
              </a:xfrm>
              <a:prstGeom prst="ellipse">
                <a:avLst/>
              </a:prstGeom>
              <a:solidFill>
                <a:srgbClr val="C7412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490" name="Oval 1389"/>
              <p:cNvSpPr>
                <a:spLocks noChangeArrowheads="1"/>
              </p:cNvSpPr>
              <p:nvPr/>
            </p:nvSpPr>
            <p:spPr bwMode="auto">
              <a:xfrm>
                <a:off x="3932238" y="2717800"/>
                <a:ext cx="34925" cy="34925"/>
              </a:xfrm>
              <a:prstGeom prst="ellipse">
                <a:avLst/>
              </a:prstGeom>
              <a:solidFill>
                <a:srgbClr val="C7412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491" name="Freeform 1390"/>
              <p:cNvSpPr>
                <a:spLocks/>
              </p:cNvSpPr>
              <p:nvPr/>
            </p:nvSpPr>
            <p:spPr bwMode="auto">
              <a:xfrm>
                <a:off x="3916363" y="2692400"/>
                <a:ext cx="61913" cy="80963"/>
              </a:xfrm>
              <a:custGeom>
                <a:avLst/>
                <a:gdLst>
                  <a:gd name="T0" fmla="*/ 0 w 39"/>
                  <a:gd name="T1" fmla="*/ 13 h 51"/>
                  <a:gd name="T2" fmla="*/ 13 w 39"/>
                  <a:gd name="T3" fmla="*/ 13 h 51"/>
                  <a:gd name="T4" fmla="*/ 19 w 39"/>
                  <a:gd name="T5" fmla="*/ 0 h 51"/>
                  <a:gd name="T6" fmla="*/ 26 w 39"/>
                  <a:gd name="T7" fmla="*/ 13 h 51"/>
                  <a:gd name="T8" fmla="*/ 39 w 39"/>
                  <a:gd name="T9" fmla="*/ 13 h 51"/>
                  <a:gd name="T10" fmla="*/ 32 w 39"/>
                  <a:gd name="T11" fmla="*/ 25 h 51"/>
                  <a:gd name="T12" fmla="*/ 39 w 39"/>
                  <a:gd name="T13" fmla="*/ 38 h 51"/>
                  <a:gd name="T14" fmla="*/ 26 w 39"/>
                  <a:gd name="T15" fmla="*/ 38 h 51"/>
                  <a:gd name="T16" fmla="*/ 19 w 39"/>
                  <a:gd name="T17" fmla="*/ 51 h 51"/>
                  <a:gd name="T18" fmla="*/ 13 w 39"/>
                  <a:gd name="T19" fmla="*/ 38 h 51"/>
                  <a:gd name="T20" fmla="*/ 0 w 39"/>
                  <a:gd name="T21" fmla="*/ 38 h 51"/>
                  <a:gd name="T22" fmla="*/ 7 w 39"/>
                  <a:gd name="T23" fmla="*/ 25 h 51"/>
                  <a:gd name="T24" fmla="*/ 0 w 39"/>
                  <a:gd name="T25" fmla="*/ 13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 h="51">
                    <a:moveTo>
                      <a:pt x="0" y="13"/>
                    </a:moveTo>
                    <a:lnTo>
                      <a:pt x="13" y="13"/>
                    </a:lnTo>
                    <a:lnTo>
                      <a:pt x="19" y="0"/>
                    </a:lnTo>
                    <a:lnTo>
                      <a:pt x="26" y="13"/>
                    </a:lnTo>
                    <a:lnTo>
                      <a:pt x="39" y="13"/>
                    </a:lnTo>
                    <a:lnTo>
                      <a:pt x="32" y="25"/>
                    </a:lnTo>
                    <a:lnTo>
                      <a:pt x="39" y="38"/>
                    </a:lnTo>
                    <a:lnTo>
                      <a:pt x="26" y="38"/>
                    </a:lnTo>
                    <a:lnTo>
                      <a:pt x="19" y="51"/>
                    </a:lnTo>
                    <a:lnTo>
                      <a:pt x="13" y="38"/>
                    </a:lnTo>
                    <a:lnTo>
                      <a:pt x="0" y="38"/>
                    </a:lnTo>
                    <a:lnTo>
                      <a:pt x="7" y="25"/>
                    </a:lnTo>
                    <a:lnTo>
                      <a:pt x="0" y="13"/>
                    </a:lnTo>
                    <a:close/>
                  </a:path>
                </a:pathLst>
              </a:custGeom>
              <a:noFill/>
              <a:ln w="0">
                <a:solidFill>
                  <a:srgbClr val="842B16"/>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492" name="Oval 1391"/>
              <p:cNvSpPr>
                <a:spLocks noChangeArrowheads="1"/>
              </p:cNvSpPr>
              <p:nvPr/>
            </p:nvSpPr>
            <p:spPr bwMode="auto">
              <a:xfrm>
                <a:off x="3724275" y="2316163"/>
                <a:ext cx="25400" cy="25400"/>
              </a:xfrm>
              <a:prstGeom prst="ellipse">
                <a:avLst/>
              </a:prstGeom>
              <a:solidFill>
                <a:srgbClr val="65596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493" name="Oval 1392"/>
              <p:cNvSpPr>
                <a:spLocks noChangeArrowheads="1"/>
              </p:cNvSpPr>
              <p:nvPr/>
            </p:nvSpPr>
            <p:spPr bwMode="auto">
              <a:xfrm>
                <a:off x="3717925" y="2311400"/>
                <a:ext cx="36513" cy="34925"/>
              </a:xfrm>
              <a:prstGeom prst="ellipse">
                <a:avLst/>
              </a:prstGeom>
              <a:solidFill>
                <a:srgbClr val="65596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494" name="Freeform 1393"/>
              <p:cNvSpPr>
                <a:spLocks/>
              </p:cNvSpPr>
              <p:nvPr/>
            </p:nvSpPr>
            <p:spPr bwMode="auto">
              <a:xfrm>
                <a:off x="3703638" y="2286000"/>
                <a:ext cx="60325" cy="80963"/>
              </a:xfrm>
              <a:custGeom>
                <a:avLst/>
                <a:gdLst>
                  <a:gd name="T0" fmla="*/ 0 w 38"/>
                  <a:gd name="T1" fmla="*/ 13 h 51"/>
                  <a:gd name="T2" fmla="*/ 13 w 38"/>
                  <a:gd name="T3" fmla="*/ 13 h 51"/>
                  <a:gd name="T4" fmla="*/ 19 w 38"/>
                  <a:gd name="T5" fmla="*/ 0 h 51"/>
                  <a:gd name="T6" fmla="*/ 25 w 38"/>
                  <a:gd name="T7" fmla="*/ 13 h 51"/>
                  <a:gd name="T8" fmla="*/ 38 w 38"/>
                  <a:gd name="T9" fmla="*/ 13 h 51"/>
                  <a:gd name="T10" fmla="*/ 32 w 38"/>
                  <a:gd name="T11" fmla="*/ 25 h 51"/>
                  <a:gd name="T12" fmla="*/ 38 w 38"/>
                  <a:gd name="T13" fmla="*/ 38 h 51"/>
                  <a:gd name="T14" fmla="*/ 25 w 38"/>
                  <a:gd name="T15" fmla="*/ 38 h 51"/>
                  <a:gd name="T16" fmla="*/ 19 w 38"/>
                  <a:gd name="T17" fmla="*/ 51 h 51"/>
                  <a:gd name="T18" fmla="*/ 13 w 38"/>
                  <a:gd name="T19" fmla="*/ 38 h 51"/>
                  <a:gd name="T20" fmla="*/ 0 w 38"/>
                  <a:gd name="T21" fmla="*/ 38 h 51"/>
                  <a:gd name="T22" fmla="*/ 6 w 38"/>
                  <a:gd name="T23" fmla="*/ 25 h 51"/>
                  <a:gd name="T24" fmla="*/ 0 w 38"/>
                  <a:gd name="T25" fmla="*/ 13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 h="51">
                    <a:moveTo>
                      <a:pt x="0" y="13"/>
                    </a:moveTo>
                    <a:lnTo>
                      <a:pt x="13" y="13"/>
                    </a:lnTo>
                    <a:lnTo>
                      <a:pt x="19" y="0"/>
                    </a:lnTo>
                    <a:lnTo>
                      <a:pt x="25" y="13"/>
                    </a:lnTo>
                    <a:lnTo>
                      <a:pt x="38" y="13"/>
                    </a:lnTo>
                    <a:lnTo>
                      <a:pt x="32" y="25"/>
                    </a:lnTo>
                    <a:lnTo>
                      <a:pt x="38" y="38"/>
                    </a:lnTo>
                    <a:lnTo>
                      <a:pt x="25" y="38"/>
                    </a:lnTo>
                    <a:lnTo>
                      <a:pt x="19" y="51"/>
                    </a:lnTo>
                    <a:lnTo>
                      <a:pt x="13" y="38"/>
                    </a:lnTo>
                    <a:lnTo>
                      <a:pt x="0" y="38"/>
                    </a:lnTo>
                    <a:lnTo>
                      <a:pt x="6" y="25"/>
                    </a:lnTo>
                    <a:lnTo>
                      <a:pt x="0" y="13"/>
                    </a:lnTo>
                    <a:close/>
                  </a:path>
                </a:pathLst>
              </a:custGeom>
              <a:noFill/>
              <a:ln w="0">
                <a:solidFill>
                  <a:srgbClr val="433B46"/>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495" name="Oval 1394"/>
              <p:cNvSpPr>
                <a:spLocks noChangeArrowheads="1"/>
              </p:cNvSpPr>
              <p:nvPr/>
            </p:nvSpPr>
            <p:spPr bwMode="auto">
              <a:xfrm>
                <a:off x="3902075" y="2401888"/>
                <a:ext cx="25400" cy="25400"/>
              </a:xfrm>
              <a:prstGeom prst="ellipse">
                <a:avLst/>
              </a:prstGeom>
              <a:solidFill>
                <a:srgbClr val="7E6A5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496" name="Oval 1395"/>
              <p:cNvSpPr>
                <a:spLocks noChangeArrowheads="1"/>
              </p:cNvSpPr>
              <p:nvPr/>
            </p:nvSpPr>
            <p:spPr bwMode="auto">
              <a:xfrm>
                <a:off x="3895725" y="2397125"/>
                <a:ext cx="36513" cy="36513"/>
              </a:xfrm>
              <a:prstGeom prst="ellipse">
                <a:avLst/>
              </a:prstGeom>
              <a:solidFill>
                <a:srgbClr val="7E6A5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497" name="Freeform 1396"/>
              <p:cNvSpPr>
                <a:spLocks/>
              </p:cNvSpPr>
              <p:nvPr/>
            </p:nvSpPr>
            <p:spPr bwMode="auto">
              <a:xfrm>
                <a:off x="3881438" y="2371725"/>
                <a:ext cx="60325" cy="80963"/>
              </a:xfrm>
              <a:custGeom>
                <a:avLst/>
                <a:gdLst>
                  <a:gd name="T0" fmla="*/ 0 w 38"/>
                  <a:gd name="T1" fmla="*/ 13 h 51"/>
                  <a:gd name="T2" fmla="*/ 13 w 38"/>
                  <a:gd name="T3" fmla="*/ 13 h 51"/>
                  <a:gd name="T4" fmla="*/ 19 w 38"/>
                  <a:gd name="T5" fmla="*/ 0 h 51"/>
                  <a:gd name="T6" fmla="*/ 25 w 38"/>
                  <a:gd name="T7" fmla="*/ 13 h 51"/>
                  <a:gd name="T8" fmla="*/ 38 w 38"/>
                  <a:gd name="T9" fmla="*/ 13 h 51"/>
                  <a:gd name="T10" fmla="*/ 32 w 38"/>
                  <a:gd name="T11" fmla="*/ 26 h 51"/>
                  <a:gd name="T12" fmla="*/ 38 w 38"/>
                  <a:gd name="T13" fmla="*/ 39 h 51"/>
                  <a:gd name="T14" fmla="*/ 25 w 38"/>
                  <a:gd name="T15" fmla="*/ 39 h 51"/>
                  <a:gd name="T16" fmla="*/ 19 w 38"/>
                  <a:gd name="T17" fmla="*/ 51 h 51"/>
                  <a:gd name="T18" fmla="*/ 13 w 38"/>
                  <a:gd name="T19" fmla="*/ 39 h 51"/>
                  <a:gd name="T20" fmla="*/ 0 w 38"/>
                  <a:gd name="T21" fmla="*/ 39 h 51"/>
                  <a:gd name="T22" fmla="*/ 6 w 38"/>
                  <a:gd name="T23" fmla="*/ 26 h 51"/>
                  <a:gd name="T24" fmla="*/ 0 w 38"/>
                  <a:gd name="T25" fmla="*/ 13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 h="51">
                    <a:moveTo>
                      <a:pt x="0" y="13"/>
                    </a:moveTo>
                    <a:lnTo>
                      <a:pt x="13" y="13"/>
                    </a:lnTo>
                    <a:lnTo>
                      <a:pt x="19" y="0"/>
                    </a:lnTo>
                    <a:lnTo>
                      <a:pt x="25" y="13"/>
                    </a:lnTo>
                    <a:lnTo>
                      <a:pt x="38" y="13"/>
                    </a:lnTo>
                    <a:lnTo>
                      <a:pt x="32" y="26"/>
                    </a:lnTo>
                    <a:lnTo>
                      <a:pt x="38" y="39"/>
                    </a:lnTo>
                    <a:lnTo>
                      <a:pt x="25" y="39"/>
                    </a:lnTo>
                    <a:lnTo>
                      <a:pt x="19" y="51"/>
                    </a:lnTo>
                    <a:lnTo>
                      <a:pt x="13" y="39"/>
                    </a:lnTo>
                    <a:lnTo>
                      <a:pt x="0" y="39"/>
                    </a:lnTo>
                    <a:lnTo>
                      <a:pt x="6" y="26"/>
                    </a:lnTo>
                    <a:lnTo>
                      <a:pt x="0" y="13"/>
                    </a:lnTo>
                    <a:close/>
                  </a:path>
                </a:pathLst>
              </a:custGeom>
              <a:noFill/>
              <a:ln w="0">
                <a:solidFill>
                  <a:srgbClr val="54463B"/>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498" name="Oval 1397"/>
              <p:cNvSpPr>
                <a:spLocks noChangeArrowheads="1"/>
              </p:cNvSpPr>
              <p:nvPr/>
            </p:nvSpPr>
            <p:spPr bwMode="auto">
              <a:xfrm>
                <a:off x="3692525" y="2514600"/>
                <a:ext cx="25400" cy="25400"/>
              </a:xfrm>
              <a:prstGeom prst="ellipse">
                <a:avLst/>
              </a:prstGeom>
              <a:solidFill>
                <a:srgbClr val="A9873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499" name="Oval 1398"/>
              <p:cNvSpPr>
                <a:spLocks noChangeArrowheads="1"/>
              </p:cNvSpPr>
              <p:nvPr/>
            </p:nvSpPr>
            <p:spPr bwMode="auto">
              <a:xfrm>
                <a:off x="3687763" y="2509838"/>
                <a:ext cx="36513" cy="34925"/>
              </a:xfrm>
              <a:prstGeom prst="ellipse">
                <a:avLst/>
              </a:prstGeom>
              <a:solidFill>
                <a:srgbClr val="A9873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500" name="Freeform 1399"/>
              <p:cNvSpPr>
                <a:spLocks/>
              </p:cNvSpPr>
              <p:nvPr/>
            </p:nvSpPr>
            <p:spPr bwMode="auto">
              <a:xfrm>
                <a:off x="3673475" y="2484438"/>
                <a:ext cx="60325" cy="80963"/>
              </a:xfrm>
              <a:custGeom>
                <a:avLst/>
                <a:gdLst>
                  <a:gd name="T0" fmla="*/ 0 w 38"/>
                  <a:gd name="T1" fmla="*/ 12 h 51"/>
                  <a:gd name="T2" fmla="*/ 12 w 38"/>
                  <a:gd name="T3" fmla="*/ 12 h 51"/>
                  <a:gd name="T4" fmla="*/ 19 w 38"/>
                  <a:gd name="T5" fmla="*/ 0 h 51"/>
                  <a:gd name="T6" fmla="*/ 25 w 38"/>
                  <a:gd name="T7" fmla="*/ 12 h 51"/>
                  <a:gd name="T8" fmla="*/ 38 w 38"/>
                  <a:gd name="T9" fmla="*/ 12 h 51"/>
                  <a:gd name="T10" fmla="*/ 32 w 38"/>
                  <a:gd name="T11" fmla="*/ 25 h 51"/>
                  <a:gd name="T12" fmla="*/ 38 w 38"/>
                  <a:gd name="T13" fmla="*/ 38 h 51"/>
                  <a:gd name="T14" fmla="*/ 25 w 38"/>
                  <a:gd name="T15" fmla="*/ 38 h 51"/>
                  <a:gd name="T16" fmla="*/ 19 w 38"/>
                  <a:gd name="T17" fmla="*/ 51 h 51"/>
                  <a:gd name="T18" fmla="*/ 12 w 38"/>
                  <a:gd name="T19" fmla="*/ 38 h 51"/>
                  <a:gd name="T20" fmla="*/ 0 w 38"/>
                  <a:gd name="T21" fmla="*/ 38 h 51"/>
                  <a:gd name="T22" fmla="*/ 6 w 38"/>
                  <a:gd name="T23" fmla="*/ 25 h 51"/>
                  <a:gd name="T24" fmla="*/ 0 w 38"/>
                  <a:gd name="T25" fmla="*/ 12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 h="51">
                    <a:moveTo>
                      <a:pt x="0" y="12"/>
                    </a:moveTo>
                    <a:lnTo>
                      <a:pt x="12" y="12"/>
                    </a:lnTo>
                    <a:lnTo>
                      <a:pt x="19" y="0"/>
                    </a:lnTo>
                    <a:lnTo>
                      <a:pt x="25" y="12"/>
                    </a:lnTo>
                    <a:lnTo>
                      <a:pt x="38" y="12"/>
                    </a:lnTo>
                    <a:lnTo>
                      <a:pt x="32" y="25"/>
                    </a:lnTo>
                    <a:lnTo>
                      <a:pt x="38" y="38"/>
                    </a:lnTo>
                    <a:lnTo>
                      <a:pt x="25" y="38"/>
                    </a:lnTo>
                    <a:lnTo>
                      <a:pt x="19" y="51"/>
                    </a:lnTo>
                    <a:lnTo>
                      <a:pt x="12" y="38"/>
                    </a:lnTo>
                    <a:lnTo>
                      <a:pt x="0" y="38"/>
                    </a:lnTo>
                    <a:lnTo>
                      <a:pt x="6" y="25"/>
                    </a:lnTo>
                    <a:lnTo>
                      <a:pt x="0" y="12"/>
                    </a:lnTo>
                    <a:close/>
                  </a:path>
                </a:pathLst>
              </a:custGeom>
              <a:noFill/>
              <a:ln w="0">
                <a:solidFill>
                  <a:srgbClr val="705925"/>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501" name="Oval 1400"/>
              <p:cNvSpPr>
                <a:spLocks noChangeArrowheads="1"/>
              </p:cNvSpPr>
              <p:nvPr/>
            </p:nvSpPr>
            <p:spPr bwMode="auto">
              <a:xfrm>
                <a:off x="3814763" y="2244725"/>
                <a:ext cx="25400" cy="25400"/>
              </a:xfrm>
              <a:prstGeom prst="ellipse">
                <a:avLst/>
              </a:prstGeom>
              <a:solidFill>
                <a:srgbClr val="5A6F5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502" name="Oval 1401"/>
              <p:cNvSpPr>
                <a:spLocks noChangeArrowheads="1"/>
              </p:cNvSpPr>
              <p:nvPr/>
            </p:nvSpPr>
            <p:spPr bwMode="auto">
              <a:xfrm>
                <a:off x="3810000" y="2239963"/>
                <a:ext cx="34925" cy="34925"/>
              </a:xfrm>
              <a:prstGeom prst="ellipse">
                <a:avLst/>
              </a:prstGeom>
              <a:solidFill>
                <a:srgbClr val="5A6F5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503" name="Freeform 1402"/>
              <p:cNvSpPr>
                <a:spLocks/>
              </p:cNvSpPr>
              <p:nvPr/>
            </p:nvSpPr>
            <p:spPr bwMode="auto">
              <a:xfrm>
                <a:off x="3794125" y="2214563"/>
                <a:ext cx="61913" cy="80963"/>
              </a:xfrm>
              <a:custGeom>
                <a:avLst/>
                <a:gdLst>
                  <a:gd name="T0" fmla="*/ 0 w 39"/>
                  <a:gd name="T1" fmla="*/ 13 h 51"/>
                  <a:gd name="T2" fmla="*/ 13 w 39"/>
                  <a:gd name="T3" fmla="*/ 13 h 51"/>
                  <a:gd name="T4" fmla="*/ 20 w 39"/>
                  <a:gd name="T5" fmla="*/ 0 h 51"/>
                  <a:gd name="T6" fmla="*/ 26 w 39"/>
                  <a:gd name="T7" fmla="*/ 13 h 51"/>
                  <a:gd name="T8" fmla="*/ 39 w 39"/>
                  <a:gd name="T9" fmla="*/ 13 h 51"/>
                  <a:gd name="T10" fmla="*/ 32 w 39"/>
                  <a:gd name="T11" fmla="*/ 26 h 51"/>
                  <a:gd name="T12" fmla="*/ 39 w 39"/>
                  <a:gd name="T13" fmla="*/ 38 h 51"/>
                  <a:gd name="T14" fmla="*/ 26 w 39"/>
                  <a:gd name="T15" fmla="*/ 38 h 51"/>
                  <a:gd name="T16" fmla="*/ 20 w 39"/>
                  <a:gd name="T17" fmla="*/ 51 h 51"/>
                  <a:gd name="T18" fmla="*/ 13 w 39"/>
                  <a:gd name="T19" fmla="*/ 38 h 51"/>
                  <a:gd name="T20" fmla="*/ 0 w 39"/>
                  <a:gd name="T21" fmla="*/ 38 h 51"/>
                  <a:gd name="T22" fmla="*/ 7 w 39"/>
                  <a:gd name="T23" fmla="*/ 26 h 51"/>
                  <a:gd name="T24" fmla="*/ 0 w 39"/>
                  <a:gd name="T25" fmla="*/ 13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 h="51">
                    <a:moveTo>
                      <a:pt x="0" y="13"/>
                    </a:moveTo>
                    <a:lnTo>
                      <a:pt x="13" y="13"/>
                    </a:lnTo>
                    <a:lnTo>
                      <a:pt x="20" y="0"/>
                    </a:lnTo>
                    <a:lnTo>
                      <a:pt x="26" y="13"/>
                    </a:lnTo>
                    <a:lnTo>
                      <a:pt x="39" y="13"/>
                    </a:lnTo>
                    <a:lnTo>
                      <a:pt x="32" y="26"/>
                    </a:lnTo>
                    <a:lnTo>
                      <a:pt x="39" y="38"/>
                    </a:lnTo>
                    <a:lnTo>
                      <a:pt x="26" y="38"/>
                    </a:lnTo>
                    <a:lnTo>
                      <a:pt x="20" y="51"/>
                    </a:lnTo>
                    <a:lnTo>
                      <a:pt x="13" y="38"/>
                    </a:lnTo>
                    <a:lnTo>
                      <a:pt x="0" y="38"/>
                    </a:lnTo>
                    <a:lnTo>
                      <a:pt x="7" y="26"/>
                    </a:lnTo>
                    <a:lnTo>
                      <a:pt x="0" y="13"/>
                    </a:lnTo>
                    <a:close/>
                  </a:path>
                </a:pathLst>
              </a:custGeom>
              <a:noFill/>
              <a:ln w="0">
                <a:solidFill>
                  <a:srgbClr val="3B493A"/>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6" name="Group 34848"/>
            <p:cNvGrpSpPr/>
            <p:nvPr/>
          </p:nvGrpSpPr>
          <p:grpSpPr>
            <a:xfrm>
              <a:off x="3841551" y="3789040"/>
              <a:ext cx="1306513" cy="1304925"/>
              <a:chOff x="6780213" y="2852738"/>
              <a:chExt cx="1306513" cy="1304925"/>
            </a:xfrm>
          </p:grpSpPr>
          <p:sp>
            <p:nvSpPr>
              <p:cNvPr id="34630" name="Rectangle 1796"/>
              <p:cNvSpPr>
                <a:spLocks noChangeArrowheads="1"/>
              </p:cNvSpPr>
              <p:nvPr/>
            </p:nvSpPr>
            <p:spPr bwMode="auto">
              <a:xfrm>
                <a:off x="6780213" y="2852738"/>
                <a:ext cx="1306513" cy="130492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631" name="Rectangle 1797"/>
              <p:cNvSpPr>
                <a:spLocks noChangeArrowheads="1"/>
              </p:cNvSpPr>
              <p:nvPr/>
            </p:nvSpPr>
            <p:spPr bwMode="auto">
              <a:xfrm>
                <a:off x="6780213" y="2852738"/>
                <a:ext cx="1306513" cy="1304925"/>
              </a:xfrm>
              <a:prstGeom prst="rect">
                <a:avLst/>
              </a:prstGeom>
              <a:noFill/>
              <a:ln w="0">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262" name="Oval 1829"/>
              <p:cNvSpPr>
                <a:spLocks noChangeArrowheads="1"/>
              </p:cNvSpPr>
              <p:nvPr/>
            </p:nvSpPr>
            <p:spPr bwMode="auto">
              <a:xfrm>
                <a:off x="7410450" y="3497262"/>
                <a:ext cx="25400" cy="25400"/>
              </a:xfrm>
              <a:prstGeom prst="ellipse">
                <a:avLst/>
              </a:prstGeom>
              <a:solidFill>
                <a:srgbClr val="A5653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263" name="Oval 1830"/>
              <p:cNvSpPr>
                <a:spLocks noChangeArrowheads="1"/>
              </p:cNvSpPr>
              <p:nvPr/>
            </p:nvSpPr>
            <p:spPr bwMode="auto">
              <a:xfrm>
                <a:off x="7410450" y="3517900"/>
                <a:ext cx="25400" cy="25400"/>
              </a:xfrm>
              <a:prstGeom prst="ellipse">
                <a:avLst/>
              </a:prstGeom>
              <a:solidFill>
                <a:srgbClr val="AC5F3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264" name="Oval 1831"/>
              <p:cNvSpPr>
                <a:spLocks noChangeArrowheads="1"/>
              </p:cNvSpPr>
              <p:nvPr/>
            </p:nvSpPr>
            <p:spPr bwMode="auto">
              <a:xfrm>
                <a:off x="7421563" y="3487737"/>
                <a:ext cx="25400" cy="25400"/>
              </a:xfrm>
              <a:prstGeom prst="ellipse">
                <a:avLst/>
              </a:prstGeom>
              <a:solidFill>
                <a:srgbClr val="A3653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265" name="Oval 1832"/>
              <p:cNvSpPr>
                <a:spLocks noChangeArrowheads="1"/>
              </p:cNvSpPr>
              <p:nvPr/>
            </p:nvSpPr>
            <p:spPr bwMode="auto">
              <a:xfrm>
                <a:off x="7421563" y="3508375"/>
                <a:ext cx="25400" cy="25400"/>
              </a:xfrm>
              <a:prstGeom prst="ellipse">
                <a:avLst/>
              </a:prstGeom>
              <a:solidFill>
                <a:srgbClr val="A5593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266" name="Oval 1833"/>
              <p:cNvSpPr>
                <a:spLocks noChangeArrowheads="1"/>
              </p:cNvSpPr>
              <p:nvPr/>
            </p:nvSpPr>
            <p:spPr bwMode="auto">
              <a:xfrm>
                <a:off x="7416800" y="3482975"/>
                <a:ext cx="25400" cy="25400"/>
              </a:xfrm>
              <a:prstGeom prst="ellipse">
                <a:avLst/>
              </a:prstGeom>
              <a:solidFill>
                <a:srgbClr val="9E664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267" name="Oval 1834"/>
              <p:cNvSpPr>
                <a:spLocks noChangeArrowheads="1"/>
              </p:cNvSpPr>
              <p:nvPr/>
            </p:nvSpPr>
            <p:spPr bwMode="auto">
              <a:xfrm>
                <a:off x="7421563" y="3487737"/>
                <a:ext cx="25400" cy="25400"/>
              </a:xfrm>
              <a:prstGeom prst="ellipse">
                <a:avLst/>
              </a:prstGeom>
              <a:solidFill>
                <a:srgbClr val="9D603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268" name="Oval 1835"/>
              <p:cNvSpPr>
                <a:spLocks noChangeArrowheads="1"/>
              </p:cNvSpPr>
              <p:nvPr/>
            </p:nvSpPr>
            <p:spPr bwMode="auto">
              <a:xfrm>
                <a:off x="7416800" y="3492500"/>
                <a:ext cx="25400" cy="25400"/>
              </a:xfrm>
              <a:prstGeom prst="ellipse">
                <a:avLst/>
              </a:prstGeom>
              <a:solidFill>
                <a:srgbClr val="9F603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269" name="Oval 1836"/>
              <p:cNvSpPr>
                <a:spLocks noChangeArrowheads="1"/>
              </p:cNvSpPr>
              <p:nvPr/>
            </p:nvSpPr>
            <p:spPr bwMode="auto">
              <a:xfrm>
                <a:off x="7416800" y="3476625"/>
                <a:ext cx="25400" cy="25400"/>
              </a:xfrm>
              <a:prstGeom prst="ellipse">
                <a:avLst/>
              </a:prstGeom>
              <a:solidFill>
                <a:srgbClr val="9A634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270" name="Oval 1837"/>
              <p:cNvSpPr>
                <a:spLocks noChangeArrowheads="1"/>
              </p:cNvSpPr>
              <p:nvPr/>
            </p:nvSpPr>
            <p:spPr bwMode="auto">
              <a:xfrm>
                <a:off x="7405688" y="3513137"/>
                <a:ext cx="25400" cy="25400"/>
              </a:xfrm>
              <a:prstGeom prst="ellipse">
                <a:avLst/>
              </a:prstGeom>
              <a:solidFill>
                <a:srgbClr val="A65F3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271" name="Oval 1838"/>
              <p:cNvSpPr>
                <a:spLocks noChangeArrowheads="1"/>
              </p:cNvSpPr>
              <p:nvPr/>
            </p:nvSpPr>
            <p:spPr bwMode="auto">
              <a:xfrm>
                <a:off x="7405688" y="3538537"/>
                <a:ext cx="25400" cy="25400"/>
              </a:xfrm>
              <a:prstGeom prst="ellipse">
                <a:avLst/>
              </a:prstGeom>
              <a:solidFill>
                <a:srgbClr val="AF59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272" name="Oval 1839"/>
              <p:cNvSpPr>
                <a:spLocks noChangeArrowheads="1"/>
              </p:cNvSpPr>
              <p:nvPr/>
            </p:nvSpPr>
            <p:spPr bwMode="auto">
              <a:xfrm>
                <a:off x="7426325" y="3492500"/>
                <a:ext cx="25400" cy="25400"/>
              </a:xfrm>
              <a:prstGeom prst="ellipse">
                <a:avLst/>
              </a:prstGeom>
              <a:solidFill>
                <a:srgbClr val="A0623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273" name="Oval 1840"/>
              <p:cNvSpPr>
                <a:spLocks noChangeArrowheads="1"/>
              </p:cNvSpPr>
              <p:nvPr/>
            </p:nvSpPr>
            <p:spPr bwMode="auto">
              <a:xfrm>
                <a:off x="7426325" y="3522662"/>
                <a:ext cx="25400" cy="25400"/>
              </a:xfrm>
              <a:prstGeom prst="ellipse">
                <a:avLst/>
              </a:prstGeom>
              <a:solidFill>
                <a:srgbClr val="A8563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274" name="Oval 1841"/>
              <p:cNvSpPr>
                <a:spLocks noChangeArrowheads="1"/>
              </p:cNvSpPr>
              <p:nvPr/>
            </p:nvSpPr>
            <p:spPr bwMode="auto">
              <a:xfrm>
                <a:off x="7416800" y="3462337"/>
                <a:ext cx="25400" cy="25400"/>
              </a:xfrm>
              <a:prstGeom prst="ellipse">
                <a:avLst/>
              </a:prstGeom>
              <a:solidFill>
                <a:srgbClr val="93654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275" name="Oval 1842"/>
              <p:cNvSpPr>
                <a:spLocks noChangeArrowheads="1"/>
              </p:cNvSpPr>
              <p:nvPr/>
            </p:nvSpPr>
            <p:spPr bwMode="auto">
              <a:xfrm>
                <a:off x="7431088" y="3476625"/>
                <a:ext cx="25400" cy="25400"/>
              </a:xfrm>
              <a:prstGeom prst="ellipse">
                <a:avLst/>
              </a:prstGeom>
              <a:solidFill>
                <a:srgbClr val="97604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276" name="Oval 1843"/>
              <p:cNvSpPr>
                <a:spLocks noChangeArrowheads="1"/>
              </p:cNvSpPr>
              <p:nvPr/>
            </p:nvSpPr>
            <p:spPr bwMode="auto">
              <a:xfrm>
                <a:off x="7410450" y="3487737"/>
                <a:ext cx="25400" cy="25400"/>
              </a:xfrm>
              <a:prstGeom prst="ellipse">
                <a:avLst/>
              </a:prstGeom>
              <a:solidFill>
                <a:srgbClr val="9B5F3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277" name="Oval 1844"/>
              <p:cNvSpPr>
                <a:spLocks noChangeArrowheads="1"/>
              </p:cNvSpPr>
              <p:nvPr/>
            </p:nvSpPr>
            <p:spPr bwMode="auto">
              <a:xfrm>
                <a:off x="7421563" y="3451225"/>
                <a:ext cx="25400" cy="25400"/>
              </a:xfrm>
              <a:prstGeom prst="ellipse">
                <a:avLst/>
              </a:prstGeom>
              <a:solidFill>
                <a:srgbClr val="8E654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278" name="Oval 1845"/>
              <p:cNvSpPr>
                <a:spLocks noChangeArrowheads="1"/>
              </p:cNvSpPr>
              <p:nvPr/>
            </p:nvSpPr>
            <p:spPr bwMode="auto">
              <a:xfrm>
                <a:off x="7391400" y="3543300"/>
                <a:ext cx="25400" cy="25400"/>
              </a:xfrm>
              <a:prstGeom prst="ellipse">
                <a:avLst/>
              </a:prstGeom>
              <a:solidFill>
                <a:srgbClr val="B0583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279" name="Oval 1846"/>
              <p:cNvSpPr>
                <a:spLocks noChangeArrowheads="1"/>
              </p:cNvSpPr>
              <p:nvPr/>
            </p:nvSpPr>
            <p:spPr bwMode="auto">
              <a:xfrm>
                <a:off x="7400925" y="3584575"/>
                <a:ext cx="25400" cy="25400"/>
              </a:xfrm>
              <a:prstGeom prst="ellipse">
                <a:avLst/>
              </a:prstGeom>
              <a:solidFill>
                <a:srgbClr val="BD502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280" name="Oval 1847"/>
              <p:cNvSpPr>
                <a:spLocks noChangeArrowheads="1"/>
              </p:cNvSpPr>
              <p:nvPr/>
            </p:nvSpPr>
            <p:spPr bwMode="auto">
              <a:xfrm>
                <a:off x="7435850" y="3502025"/>
                <a:ext cx="25400" cy="25400"/>
              </a:xfrm>
              <a:prstGeom prst="ellipse">
                <a:avLst/>
              </a:prstGeom>
              <a:solidFill>
                <a:srgbClr val="A0613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281" name="Oval 1848"/>
              <p:cNvSpPr>
                <a:spLocks noChangeArrowheads="1"/>
              </p:cNvSpPr>
              <p:nvPr/>
            </p:nvSpPr>
            <p:spPr bwMode="auto">
              <a:xfrm>
                <a:off x="7435850" y="3568700"/>
                <a:ext cx="25400" cy="25400"/>
              </a:xfrm>
              <a:prstGeom prst="ellipse">
                <a:avLst/>
              </a:prstGeom>
              <a:solidFill>
                <a:srgbClr val="B5503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282" name="Oval 1849"/>
              <p:cNvSpPr>
                <a:spLocks noChangeArrowheads="1"/>
              </p:cNvSpPr>
              <p:nvPr/>
            </p:nvSpPr>
            <p:spPr bwMode="auto">
              <a:xfrm>
                <a:off x="7410450" y="3421062"/>
                <a:ext cx="25400" cy="25400"/>
              </a:xfrm>
              <a:prstGeom prst="ellipse">
                <a:avLst/>
              </a:prstGeom>
              <a:solidFill>
                <a:srgbClr val="80685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283" name="Oval 1850"/>
              <p:cNvSpPr>
                <a:spLocks noChangeArrowheads="1"/>
              </p:cNvSpPr>
              <p:nvPr/>
            </p:nvSpPr>
            <p:spPr bwMode="auto">
              <a:xfrm>
                <a:off x="7442200" y="3446462"/>
                <a:ext cx="25400" cy="25400"/>
              </a:xfrm>
              <a:prstGeom prst="ellipse">
                <a:avLst/>
              </a:prstGeom>
              <a:solidFill>
                <a:srgbClr val="8A654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284" name="Oval 1851"/>
              <p:cNvSpPr>
                <a:spLocks noChangeArrowheads="1"/>
              </p:cNvSpPr>
              <p:nvPr/>
            </p:nvSpPr>
            <p:spPr bwMode="auto">
              <a:xfrm>
                <a:off x="7400925" y="3482975"/>
                <a:ext cx="25400" cy="25400"/>
              </a:xfrm>
              <a:prstGeom prst="ellipse">
                <a:avLst/>
              </a:prstGeom>
              <a:solidFill>
                <a:srgbClr val="9761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285" name="Oval 1852"/>
              <p:cNvSpPr>
                <a:spLocks noChangeArrowheads="1"/>
              </p:cNvSpPr>
              <p:nvPr/>
            </p:nvSpPr>
            <p:spPr bwMode="auto">
              <a:xfrm>
                <a:off x="7421563" y="3395662"/>
                <a:ext cx="25400" cy="25400"/>
              </a:xfrm>
              <a:prstGeom prst="ellipse">
                <a:avLst/>
              </a:prstGeom>
              <a:solidFill>
                <a:srgbClr val="766F4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286" name="Oval 1853"/>
              <p:cNvSpPr>
                <a:spLocks noChangeArrowheads="1"/>
              </p:cNvSpPr>
              <p:nvPr/>
            </p:nvSpPr>
            <p:spPr bwMode="auto">
              <a:xfrm>
                <a:off x="7380288" y="3563937"/>
                <a:ext cx="25400" cy="25400"/>
              </a:xfrm>
              <a:prstGeom prst="ellipse">
                <a:avLst/>
              </a:prstGeom>
              <a:solidFill>
                <a:srgbClr val="B8542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287" name="Oval 1854"/>
              <p:cNvSpPr>
                <a:spLocks noChangeArrowheads="1"/>
              </p:cNvSpPr>
              <p:nvPr/>
            </p:nvSpPr>
            <p:spPr bwMode="auto">
              <a:xfrm>
                <a:off x="7400925" y="3624262"/>
                <a:ext cx="25400" cy="25400"/>
              </a:xfrm>
              <a:prstGeom prst="ellipse">
                <a:avLst/>
              </a:prstGeom>
              <a:solidFill>
                <a:srgbClr val="C8452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288" name="Oval 1855"/>
              <p:cNvSpPr>
                <a:spLocks noChangeArrowheads="1"/>
              </p:cNvSpPr>
              <p:nvPr/>
            </p:nvSpPr>
            <p:spPr bwMode="auto">
              <a:xfrm>
                <a:off x="7451725" y="3513137"/>
                <a:ext cx="25400" cy="25400"/>
              </a:xfrm>
              <a:prstGeom prst="ellipse">
                <a:avLst/>
              </a:prstGeom>
              <a:solidFill>
                <a:srgbClr val="A3603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289" name="Oval 1856"/>
              <p:cNvSpPr>
                <a:spLocks noChangeArrowheads="1"/>
              </p:cNvSpPr>
              <p:nvPr/>
            </p:nvSpPr>
            <p:spPr bwMode="auto">
              <a:xfrm>
                <a:off x="7446963" y="3594100"/>
                <a:ext cx="25400" cy="25400"/>
              </a:xfrm>
              <a:prstGeom prst="ellipse">
                <a:avLst/>
              </a:prstGeom>
              <a:solidFill>
                <a:srgbClr val="BF4A2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290" name="Oval 1857"/>
              <p:cNvSpPr>
                <a:spLocks noChangeArrowheads="1"/>
              </p:cNvSpPr>
              <p:nvPr/>
            </p:nvSpPr>
            <p:spPr bwMode="auto">
              <a:xfrm>
                <a:off x="7410450" y="3381375"/>
                <a:ext cx="25400" cy="25400"/>
              </a:xfrm>
              <a:prstGeom prst="ellipse">
                <a:avLst/>
              </a:prstGeom>
              <a:solidFill>
                <a:srgbClr val="6E6C5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291" name="Oval 1858"/>
              <p:cNvSpPr>
                <a:spLocks noChangeArrowheads="1"/>
              </p:cNvSpPr>
              <p:nvPr/>
            </p:nvSpPr>
            <p:spPr bwMode="auto">
              <a:xfrm>
                <a:off x="7446963" y="3421062"/>
                <a:ext cx="25400" cy="25400"/>
              </a:xfrm>
              <a:prstGeom prst="ellipse">
                <a:avLst/>
              </a:prstGeom>
              <a:solidFill>
                <a:srgbClr val="7E6B4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292" name="Oval 1859"/>
              <p:cNvSpPr>
                <a:spLocks noChangeArrowheads="1"/>
              </p:cNvSpPr>
              <p:nvPr/>
            </p:nvSpPr>
            <p:spPr bwMode="auto">
              <a:xfrm>
                <a:off x="7391400" y="3471862"/>
                <a:ext cx="25400" cy="25400"/>
              </a:xfrm>
              <a:prstGeom prst="ellipse">
                <a:avLst/>
              </a:prstGeom>
              <a:solidFill>
                <a:srgbClr val="93644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293" name="Oval 1860"/>
              <p:cNvSpPr>
                <a:spLocks noChangeArrowheads="1"/>
              </p:cNvSpPr>
              <p:nvPr/>
            </p:nvSpPr>
            <p:spPr bwMode="auto">
              <a:xfrm>
                <a:off x="7421563" y="3344862"/>
                <a:ext cx="25400" cy="25400"/>
              </a:xfrm>
              <a:prstGeom prst="ellipse">
                <a:avLst/>
              </a:prstGeom>
              <a:solidFill>
                <a:srgbClr val="607C4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294" name="Oval 1861"/>
              <p:cNvSpPr>
                <a:spLocks noChangeArrowheads="1"/>
              </p:cNvSpPr>
              <p:nvPr/>
            </p:nvSpPr>
            <p:spPr bwMode="auto">
              <a:xfrm>
                <a:off x="7366000" y="3578225"/>
                <a:ext cx="25400" cy="25400"/>
              </a:xfrm>
              <a:prstGeom prst="ellipse">
                <a:avLst/>
              </a:prstGeom>
              <a:solidFill>
                <a:srgbClr val="C04D2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295" name="Oval 1862"/>
              <p:cNvSpPr>
                <a:spLocks noChangeArrowheads="1"/>
              </p:cNvSpPr>
              <p:nvPr/>
            </p:nvSpPr>
            <p:spPr bwMode="auto">
              <a:xfrm>
                <a:off x="7400925" y="3654425"/>
                <a:ext cx="25400" cy="25400"/>
              </a:xfrm>
              <a:prstGeom prst="ellipse">
                <a:avLst/>
              </a:prstGeom>
              <a:solidFill>
                <a:srgbClr val="D0391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296" name="Oval 1863"/>
              <p:cNvSpPr>
                <a:spLocks noChangeArrowheads="1"/>
              </p:cNvSpPr>
              <p:nvPr/>
            </p:nvSpPr>
            <p:spPr bwMode="auto">
              <a:xfrm>
                <a:off x="7461250" y="3517900"/>
                <a:ext cx="25400" cy="25400"/>
              </a:xfrm>
              <a:prstGeom prst="ellipse">
                <a:avLst/>
              </a:prstGeom>
              <a:solidFill>
                <a:srgbClr val="A75F3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297" name="Oval 1864"/>
              <p:cNvSpPr>
                <a:spLocks noChangeArrowheads="1"/>
              </p:cNvSpPr>
              <p:nvPr/>
            </p:nvSpPr>
            <p:spPr bwMode="auto">
              <a:xfrm>
                <a:off x="7456488" y="3619500"/>
                <a:ext cx="25400" cy="25400"/>
              </a:xfrm>
              <a:prstGeom prst="ellipse">
                <a:avLst/>
              </a:prstGeom>
              <a:solidFill>
                <a:srgbClr val="C7412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298" name="Oval 1865"/>
              <p:cNvSpPr>
                <a:spLocks noChangeArrowheads="1"/>
              </p:cNvSpPr>
              <p:nvPr/>
            </p:nvSpPr>
            <p:spPr bwMode="auto">
              <a:xfrm>
                <a:off x="7410450" y="3349625"/>
                <a:ext cx="25400" cy="25400"/>
              </a:xfrm>
              <a:prstGeom prst="ellipse">
                <a:avLst/>
              </a:prstGeom>
              <a:solidFill>
                <a:srgbClr val="5E725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299" name="Oval 1866"/>
              <p:cNvSpPr>
                <a:spLocks noChangeArrowheads="1"/>
              </p:cNvSpPr>
              <p:nvPr/>
            </p:nvSpPr>
            <p:spPr bwMode="auto">
              <a:xfrm>
                <a:off x="7442200" y="3400425"/>
                <a:ext cx="25400" cy="25400"/>
              </a:xfrm>
              <a:prstGeom prst="ellipse">
                <a:avLst/>
              </a:prstGeom>
              <a:solidFill>
                <a:srgbClr val="75704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300" name="Oval 1867"/>
              <p:cNvSpPr>
                <a:spLocks noChangeArrowheads="1"/>
              </p:cNvSpPr>
              <p:nvPr/>
            </p:nvSpPr>
            <p:spPr bwMode="auto">
              <a:xfrm>
                <a:off x="7391400" y="3467100"/>
                <a:ext cx="25400" cy="25400"/>
              </a:xfrm>
              <a:prstGeom prst="ellipse">
                <a:avLst/>
              </a:prstGeom>
              <a:solidFill>
                <a:srgbClr val="91664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301" name="Oval 1868"/>
              <p:cNvSpPr>
                <a:spLocks noChangeArrowheads="1"/>
              </p:cNvSpPr>
              <p:nvPr/>
            </p:nvSpPr>
            <p:spPr bwMode="auto">
              <a:xfrm>
                <a:off x="7421563" y="3305175"/>
                <a:ext cx="25400" cy="25400"/>
              </a:xfrm>
              <a:prstGeom prst="ellipse">
                <a:avLst/>
              </a:prstGeom>
              <a:solidFill>
                <a:srgbClr val="50894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302" name="Oval 1869"/>
              <p:cNvSpPr>
                <a:spLocks noChangeArrowheads="1"/>
              </p:cNvSpPr>
              <p:nvPr/>
            </p:nvSpPr>
            <p:spPr bwMode="auto">
              <a:xfrm>
                <a:off x="7350125" y="3589337"/>
                <a:ext cx="25400" cy="25400"/>
              </a:xfrm>
              <a:prstGeom prst="ellipse">
                <a:avLst/>
              </a:prstGeom>
              <a:solidFill>
                <a:srgbClr val="C5462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303" name="Oval 1870"/>
              <p:cNvSpPr>
                <a:spLocks noChangeArrowheads="1"/>
              </p:cNvSpPr>
              <p:nvPr/>
            </p:nvSpPr>
            <p:spPr bwMode="auto">
              <a:xfrm>
                <a:off x="7400925" y="3679825"/>
                <a:ext cx="25400" cy="26988"/>
              </a:xfrm>
              <a:prstGeom prst="ellipse">
                <a:avLst/>
              </a:prstGeom>
              <a:solidFill>
                <a:srgbClr val="D4311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304" name="Oval 1871"/>
              <p:cNvSpPr>
                <a:spLocks noChangeArrowheads="1"/>
              </p:cNvSpPr>
              <p:nvPr/>
            </p:nvSpPr>
            <p:spPr bwMode="auto">
              <a:xfrm>
                <a:off x="7467600" y="3522662"/>
                <a:ext cx="25400" cy="25400"/>
              </a:xfrm>
              <a:prstGeom prst="ellipse">
                <a:avLst/>
              </a:prstGeom>
              <a:solidFill>
                <a:srgbClr val="AA5E3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305" name="Oval 1872"/>
              <p:cNvSpPr>
                <a:spLocks noChangeArrowheads="1"/>
              </p:cNvSpPr>
              <p:nvPr/>
            </p:nvSpPr>
            <p:spPr bwMode="auto">
              <a:xfrm>
                <a:off x="7467600" y="3635375"/>
                <a:ext cx="25400" cy="25400"/>
              </a:xfrm>
              <a:prstGeom prst="ellipse">
                <a:avLst/>
              </a:prstGeom>
              <a:solidFill>
                <a:srgbClr val="CC3A1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306" name="Oval 1873"/>
              <p:cNvSpPr>
                <a:spLocks noChangeArrowheads="1"/>
              </p:cNvSpPr>
              <p:nvPr/>
            </p:nvSpPr>
            <p:spPr bwMode="auto">
              <a:xfrm>
                <a:off x="7416800" y="3330575"/>
                <a:ext cx="25400" cy="25400"/>
              </a:xfrm>
              <a:prstGeom prst="ellipse">
                <a:avLst/>
              </a:prstGeom>
              <a:solidFill>
                <a:srgbClr val="53785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307" name="Oval 1874"/>
              <p:cNvSpPr>
                <a:spLocks noChangeArrowheads="1"/>
              </p:cNvSpPr>
              <p:nvPr/>
            </p:nvSpPr>
            <p:spPr bwMode="auto">
              <a:xfrm>
                <a:off x="7442200" y="3395662"/>
                <a:ext cx="25400" cy="25400"/>
              </a:xfrm>
              <a:prstGeom prst="ellipse">
                <a:avLst/>
              </a:prstGeom>
              <a:solidFill>
                <a:srgbClr val="6F725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308" name="Oval 1875"/>
              <p:cNvSpPr>
                <a:spLocks noChangeArrowheads="1"/>
              </p:cNvSpPr>
              <p:nvPr/>
            </p:nvSpPr>
            <p:spPr bwMode="auto">
              <a:xfrm>
                <a:off x="7385050" y="3467100"/>
                <a:ext cx="25400" cy="25400"/>
              </a:xfrm>
              <a:prstGeom prst="ellipse">
                <a:avLst/>
              </a:prstGeom>
              <a:solidFill>
                <a:srgbClr val="8F684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309" name="Oval 1876"/>
              <p:cNvSpPr>
                <a:spLocks noChangeArrowheads="1"/>
              </p:cNvSpPr>
              <p:nvPr/>
            </p:nvSpPr>
            <p:spPr bwMode="auto">
              <a:xfrm>
                <a:off x="7421563" y="3273425"/>
                <a:ext cx="25400" cy="25400"/>
              </a:xfrm>
              <a:prstGeom prst="ellipse">
                <a:avLst/>
              </a:prstGeom>
              <a:solidFill>
                <a:srgbClr val="45954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310" name="Oval 1877"/>
              <p:cNvSpPr>
                <a:spLocks noChangeArrowheads="1"/>
              </p:cNvSpPr>
              <p:nvPr/>
            </p:nvSpPr>
            <p:spPr bwMode="auto">
              <a:xfrm>
                <a:off x="7340600" y="3594100"/>
                <a:ext cx="25400" cy="25400"/>
              </a:xfrm>
              <a:prstGeom prst="ellipse">
                <a:avLst/>
              </a:prstGeom>
              <a:solidFill>
                <a:srgbClr val="CA3E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311" name="Oval 1878"/>
              <p:cNvSpPr>
                <a:spLocks noChangeArrowheads="1"/>
              </p:cNvSpPr>
              <p:nvPr/>
            </p:nvSpPr>
            <p:spPr bwMode="auto">
              <a:xfrm>
                <a:off x="7405688" y="3700462"/>
                <a:ext cx="25400" cy="25400"/>
              </a:xfrm>
              <a:prstGeom prst="ellipse">
                <a:avLst/>
              </a:prstGeom>
              <a:solidFill>
                <a:srgbClr val="D62C1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312" name="Oval 1879"/>
              <p:cNvSpPr>
                <a:spLocks noChangeArrowheads="1"/>
              </p:cNvSpPr>
              <p:nvPr/>
            </p:nvSpPr>
            <p:spPr bwMode="auto">
              <a:xfrm>
                <a:off x="7477125" y="3527425"/>
                <a:ext cx="25400" cy="25400"/>
              </a:xfrm>
              <a:prstGeom prst="ellipse">
                <a:avLst/>
              </a:prstGeom>
              <a:solidFill>
                <a:srgbClr val="AC5C3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313" name="Oval 1880"/>
              <p:cNvSpPr>
                <a:spLocks noChangeArrowheads="1"/>
              </p:cNvSpPr>
              <p:nvPr/>
            </p:nvSpPr>
            <p:spPr bwMode="auto">
              <a:xfrm>
                <a:off x="7477125" y="3640137"/>
                <a:ext cx="25400" cy="25400"/>
              </a:xfrm>
              <a:prstGeom prst="ellipse">
                <a:avLst/>
              </a:prstGeom>
              <a:solidFill>
                <a:srgbClr val="CF351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314" name="Oval 1881"/>
              <p:cNvSpPr>
                <a:spLocks noChangeArrowheads="1"/>
              </p:cNvSpPr>
              <p:nvPr/>
            </p:nvSpPr>
            <p:spPr bwMode="auto">
              <a:xfrm>
                <a:off x="7416800" y="3314700"/>
                <a:ext cx="25400" cy="25400"/>
              </a:xfrm>
              <a:prstGeom prst="ellipse">
                <a:avLst/>
              </a:prstGeom>
              <a:solidFill>
                <a:srgbClr val="4B7D5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315" name="Oval 1882"/>
              <p:cNvSpPr>
                <a:spLocks noChangeArrowheads="1"/>
              </p:cNvSpPr>
              <p:nvPr/>
            </p:nvSpPr>
            <p:spPr bwMode="auto">
              <a:xfrm>
                <a:off x="7442200" y="3386137"/>
                <a:ext cx="25400" cy="25400"/>
              </a:xfrm>
              <a:prstGeom prst="ellipse">
                <a:avLst/>
              </a:prstGeom>
              <a:solidFill>
                <a:srgbClr val="6A735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316" name="Oval 1883"/>
              <p:cNvSpPr>
                <a:spLocks noChangeArrowheads="1"/>
              </p:cNvSpPr>
              <p:nvPr/>
            </p:nvSpPr>
            <p:spPr bwMode="auto">
              <a:xfrm>
                <a:off x="7385050" y="3467100"/>
                <a:ext cx="25400" cy="25400"/>
              </a:xfrm>
              <a:prstGeom prst="ellipse">
                <a:avLst/>
              </a:prstGeom>
              <a:solidFill>
                <a:srgbClr val="8D694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317" name="Oval 1884"/>
              <p:cNvSpPr>
                <a:spLocks noChangeArrowheads="1"/>
              </p:cNvSpPr>
              <p:nvPr/>
            </p:nvSpPr>
            <p:spPr bwMode="auto">
              <a:xfrm>
                <a:off x="7421563" y="3254375"/>
                <a:ext cx="25400" cy="25400"/>
              </a:xfrm>
              <a:prstGeom prst="ellipse">
                <a:avLst/>
              </a:prstGeom>
              <a:solidFill>
                <a:srgbClr val="3E9E3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318" name="Oval 1885"/>
              <p:cNvSpPr>
                <a:spLocks noChangeArrowheads="1"/>
              </p:cNvSpPr>
              <p:nvPr/>
            </p:nvSpPr>
            <p:spPr bwMode="auto">
              <a:xfrm>
                <a:off x="7329488" y="3603625"/>
                <a:ext cx="25400" cy="25400"/>
              </a:xfrm>
              <a:prstGeom prst="ellipse">
                <a:avLst/>
              </a:prstGeom>
              <a:solidFill>
                <a:srgbClr val="CE371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319" name="Oval 1886"/>
              <p:cNvSpPr>
                <a:spLocks noChangeArrowheads="1"/>
              </p:cNvSpPr>
              <p:nvPr/>
            </p:nvSpPr>
            <p:spPr bwMode="auto">
              <a:xfrm>
                <a:off x="7410450" y="3716337"/>
                <a:ext cx="25400" cy="25400"/>
              </a:xfrm>
              <a:prstGeom prst="ellipse">
                <a:avLst/>
              </a:prstGeom>
              <a:solidFill>
                <a:srgbClr val="D8281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320" name="Oval 1887"/>
              <p:cNvSpPr>
                <a:spLocks noChangeArrowheads="1"/>
              </p:cNvSpPr>
              <p:nvPr/>
            </p:nvSpPr>
            <p:spPr bwMode="auto">
              <a:xfrm>
                <a:off x="7481888" y="3533775"/>
                <a:ext cx="25400" cy="25400"/>
              </a:xfrm>
              <a:prstGeom prst="ellipse">
                <a:avLst/>
              </a:prstGeom>
              <a:solidFill>
                <a:srgbClr val="AD5A3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321" name="Oval 1888"/>
              <p:cNvSpPr>
                <a:spLocks noChangeArrowheads="1"/>
              </p:cNvSpPr>
              <p:nvPr/>
            </p:nvSpPr>
            <p:spPr bwMode="auto">
              <a:xfrm>
                <a:off x="7486650" y="3644900"/>
                <a:ext cx="25400" cy="25400"/>
              </a:xfrm>
              <a:prstGeom prst="ellipse">
                <a:avLst/>
              </a:prstGeom>
              <a:solidFill>
                <a:srgbClr val="D1311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322" name="Oval 1889"/>
              <p:cNvSpPr>
                <a:spLocks noChangeArrowheads="1"/>
              </p:cNvSpPr>
              <p:nvPr/>
            </p:nvSpPr>
            <p:spPr bwMode="auto">
              <a:xfrm>
                <a:off x="7416800" y="3298825"/>
                <a:ext cx="25400" cy="25400"/>
              </a:xfrm>
              <a:prstGeom prst="ellipse">
                <a:avLst/>
              </a:prstGeom>
              <a:solidFill>
                <a:srgbClr val="46815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323" name="Oval 1890"/>
              <p:cNvSpPr>
                <a:spLocks noChangeArrowheads="1"/>
              </p:cNvSpPr>
              <p:nvPr/>
            </p:nvSpPr>
            <p:spPr bwMode="auto">
              <a:xfrm>
                <a:off x="7435850" y="3386137"/>
                <a:ext cx="25400" cy="25400"/>
              </a:xfrm>
              <a:prstGeom prst="ellipse">
                <a:avLst/>
              </a:prstGeom>
              <a:solidFill>
                <a:srgbClr val="67735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324" name="Oval 1891"/>
              <p:cNvSpPr>
                <a:spLocks noChangeArrowheads="1"/>
              </p:cNvSpPr>
              <p:nvPr/>
            </p:nvSpPr>
            <p:spPr bwMode="auto">
              <a:xfrm>
                <a:off x="7385050" y="3467100"/>
                <a:ext cx="25400" cy="25400"/>
              </a:xfrm>
              <a:prstGeom prst="ellipse">
                <a:avLst/>
              </a:prstGeom>
              <a:solidFill>
                <a:srgbClr val="8B6A5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325" name="Oval 1892"/>
              <p:cNvSpPr>
                <a:spLocks noChangeArrowheads="1"/>
              </p:cNvSpPr>
              <p:nvPr/>
            </p:nvSpPr>
            <p:spPr bwMode="auto">
              <a:xfrm>
                <a:off x="7421563" y="3238500"/>
                <a:ext cx="25400" cy="25400"/>
              </a:xfrm>
              <a:prstGeom prst="ellipse">
                <a:avLst/>
              </a:prstGeom>
              <a:solidFill>
                <a:srgbClr val="38A53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326" name="Oval 1893"/>
              <p:cNvSpPr>
                <a:spLocks noChangeArrowheads="1"/>
              </p:cNvSpPr>
              <p:nvPr/>
            </p:nvSpPr>
            <p:spPr bwMode="auto">
              <a:xfrm>
                <a:off x="7324725" y="3609975"/>
                <a:ext cx="25400" cy="25400"/>
              </a:xfrm>
              <a:prstGeom prst="ellipse">
                <a:avLst/>
              </a:prstGeom>
              <a:solidFill>
                <a:srgbClr val="D1321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327" name="Oval 1894"/>
              <p:cNvSpPr>
                <a:spLocks noChangeArrowheads="1"/>
              </p:cNvSpPr>
              <p:nvPr/>
            </p:nvSpPr>
            <p:spPr bwMode="auto">
              <a:xfrm>
                <a:off x="7410450" y="3725862"/>
                <a:ext cx="25400" cy="25400"/>
              </a:xfrm>
              <a:prstGeom prst="ellipse">
                <a:avLst/>
              </a:prstGeom>
              <a:solidFill>
                <a:srgbClr val="DA251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328" name="Oval 1895"/>
              <p:cNvSpPr>
                <a:spLocks noChangeArrowheads="1"/>
              </p:cNvSpPr>
              <p:nvPr/>
            </p:nvSpPr>
            <p:spPr bwMode="auto">
              <a:xfrm>
                <a:off x="7486650" y="3533775"/>
                <a:ext cx="25400" cy="25400"/>
              </a:xfrm>
              <a:prstGeom prst="ellipse">
                <a:avLst/>
              </a:prstGeom>
              <a:solidFill>
                <a:srgbClr val="AD583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329" name="Oval 1896"/>
              <p:cNvSpPr>
                <a:spLocks noChangeArrowheads="1"/>
              </p:cNvSpPr>
              <p:nvPr/>
            </p:nvSpPr>
            <p:spPr bwMode="auto">
              <a:xfrm>
                <a:off x="7497763" y="3649662"/>
                <a:ext cx="25400" cy="25400"/>
              </a:xfrm>
              <a:prstGeom prst="ellipse">
                <a:avLst/>
              </a:prstGeom>
              <a:solidFill>
                <a:srgbClr val="D42D1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330" name="Oval 1897"/>
              <p:cNvSpPr>
                <a:spLocks noChangeArrowheads="1"/>
              </p:cNvSpPr>
              <p:nvPr/>
            </p:nvSpPr>
            <p:spPr bwMode="auto">
              <a:xfrm>
                <a:off x="7416800" y="3294062"/>
                <a:ext cx="25400" cy="25400"/>
              </a:xfrm>
              <a:prstGeom prst="ellipse">
                <a:avLst/>
              </a:prstGeom>
              <a:solidFill>
                <a:srgbClr val="42845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331" name="Oval 1898"/>
              <p:cNvSpPr>
                <a:spLocks noChangeArrowheads="1"/>
              </p:cNvSpPr>
              <p:nvPr/>
            </p:nvSpPr>
            <p:spPr bwMode="auto">
              <a:xfrm>
                <a:off x="7435850" y="3381375"/>
                <a:ext cx="25400" cy="25400"/>
              </a:xfrm>
              <a:prstGeom prst="ellipse">
                <a:avLst/>
              </a:prstGeom>
              <a:solidFill>
                <a:srgbClr val="63725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332" name="Oval 1899"/>
              <p:cNvSpPr>
                <a:spLocks noChangeArrowheads="1"/>
              </p:cNvSpPr>
              <p:nvPr/>
            </p:nvSpPr>
            <p:spPr bwMode="auto">
              <a:xfrm>
                <a:off x="7380288" y="3467100"/>
                <a:ext cx="25400" cy="25400"/>
              </a:xfrm>
              <a:prstGeom prst="ellipse">
                <a:avLst/>
              </a:prstGeom>
              <a:solidFill>
                <a:srgbClr val="896A5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333" name="Oval 1900"/>
              <p:cNvSpPr>
                <a:spLocks noChangeArrowheads="1"/>
              </p:cNvSpPr>
              <p:nvPr/>
            </p:nvSpPr>
            <p:spPr bwMode="auto">
              <a:xfrm>
                <a:off x="7421563" y="3228975"/>
                <a:ext cx="25400" cy="25400"/>
              </a:xfrm>
              <a:prstGeom prst="ellipse">
                <a:avLst/>
              </a:prstGeom>
              <a:solidFill>
                <a:srgbClr val="34AB3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334" name="Oval 1901"/>
              <p:cNvSpPr>
                <a:spLocks noChangeArrowheads="1"/>
              </p:cNvSpPr>
              <p:nvPr/>
            </p:nvSpPr>
            <p:spPr bwMode="auto">
              <a:xfrm>
                <a:off x="7319963" y="3614737"/>
                <a:ext cx="25400" cy="25400"/>
              </a:xfrm>
              <a:prstGeom prst="ellipse">
                <a:avLst/>
              </a:prstGeom>
              <a:solidFill>
                <a:srgbClr val="D32E1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335" name="Oval 1902"/>
              <p:cNvSpPr>
                <a:spLocks noChangeArrowheads="1"/>
              </p:cNvSpPr>
              <p:nvPr/>
            </p:nvSpPr>
            <p:spPr bwMode="auto">
              <a:xfrm>
                <a:off x="7410450" y="3736975"/>
                <a:ext cx="25400" cy="25400"/>
              </a:xfrm>
              <a:prstGeom prst="ellipse">
                <a:avLst/>
              </a:prstGeom>
              <a:solidFill>
                <a:srgbClr val="DB231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336" name="Oval 1903"/>
              <p:cNvSpPr>
                <a:spLocks noChangeArrowheads="1"/>
              </p:cNvSpPr>
              <p:nvPr/>
            </p:nvSpPr>
            <p:spPr bwMode="auto">
              <a:xfrm>
                <a:off x="7486650" y="3533775"/>
                <a:ext cx="25400" cy="25400"/>
              </a:xfrm>
              <a:prstGeom prst="ellipse">
                <a:avLst/>
              </a:prstGeom>
              <a:solidFill>
                <a:srgbClr val="AC563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337" name="Oval 1904"/>
              <p:cNvSpPr>
                <a:spLocks noChangeArrowheads="1"/>
              </p:cNvSpPr>
              <p:nvPr/>
            </p:nvSpPr>
            <p:spPr bwMode="auto">
              <a:xfrm>
                <a:off x="7507288" y="3649662"/>
                <a:ext cx="25400" cy="25400"/>
              </a:xfrm>
              <a:prstGeom prst="ellipse">
                <a:avLst/>
              </a:prstGeom>
              <a:solidFill>
                <a:srgbClr val="D7291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338" name="Oval 1905"/>
              <p:cNvSpPr>
                <a:spLocks noChangeArrowheads="1"/>
              </p:cNvSpPr>
              <p:nvPr/>
            </p:nvSpPr>
            <p:spPr bwMode="auto">
              <a:xfrm>
                <a:off x="7416800" y="3289300"/>
                <a:ext cx="25400" cy="25400"/>
              </a:xfrm>
              <a:prstGeom prst="ellipse">
                <a:avLst/>
              </a:prstGeom>
              <a:solidFill>
                <a:srgbClr val="3F865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339" name="Oval 1906"/>
              <p:cNvSpPr>
                <a:spLocks noChangeArrowheads="1"/>
              </p:cNvSpPr>
              <p:nvPr/>
            </p:nvSpPr>
            <p:spPr bwMode="auto">
              <a:xfrm>
                <a:off x="7435850" y="3381375"/>
                <a:ext cx="25400" cy="25400"/>
              </a:xfrm>
              <a:prstGeom prst="ellipse">
                <a:avLst/>
              </a:prstGeom>
              <a:solidFill>
                <a:srgbClr val="5E6F6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340" name="Oval 1907"/>
              <p:cNvSpPr>
                <a:spLocks noChangeArrowheads="1"/>
              </p:cNvSpPr>
              <p:nvPr/>
            </p:nvSpPr>
            <p:spPr bwMode="auto">
              <a:xfrm>
                <a:off x="7380288" y="3467100"/>
                <a:ext cx="25400" cy="25400"/>
              </a:xfrm>
              <a:prstGeom prst="ellipse">
                <a:avLst/>
              </a:prstGeom>
              <a:solidFill>
                <a:srgbClr val="87695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341" name="Oval 1908"/>
              <p:cNvSpPr>
                <a:spLocks noChangeArrowheads="1"/>
              </p:cNvSpPr>
              <p:nvPr/>
            </p:nvSpPr>
            <p:spPr bwMode="auto">
              <a:xfrm>
                <a:off x="7421563" y="3222625"/>
                <a:ext cx="25400" cy="25400"/>
              </a:xfrm>
              <a:prstGeom prst="ellipse">
                <a:avLst/>
              </a:prstGeom>
              <a:solidFill>
                <a:srgbClr val="31AF3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342" name="Oval 1909"/>
              <p:cNvSpPr>
                <a:spLocks noChangeArrowheads="1"/>
              </p:cNvSpPr>
              <p:nvPr/>
            </p:nvSpPr>
            <p:spPr bwMode="auto">
              <a:xfrm>
                <a:off x="7319963" y="3619500"/>
                <a:ext cx="25400" cy="25400"/>
              </a:xfrm>
              <a:prstGeom prst="ellipse">
                <a:avLst/>
              </a:prstGeom>
              <a:solidFill>
                <a:srgbClr val="D42B1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343" name="Oval 1910"/>
              <p:cNvSpPr>
                <a:spLocks noChangeArrowheads="1"/>
              </p:cNvSpPr>
              <p:nvPr/>
            </p:nvSpPr>
            <p:spPr bwMode="auto">
              <a:xfrm>
                <a:off x="7416800" y="3741737"/>
                <a:ext cx="25400" cy="25400"/>
              </a:xfrm>
              <a:prstGeom prst="ellipse">
                <a:avLst/>
              </a:prstGeom>
              <a:solidFill>
                <a:srgbClr val="DC221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344" name="Oval 1911"/>
              <p:cNvSpPr>
                <a:spLocks noChangeArrowheads="1"/>
              </p:cNvSpPr>
              <p:nvPr/>
            </p:nvSpPr>
            <p:spPr bwMode="auto">
              <a:xfrm>
                <a:off x="7493000" y="3533775"/>
                <a:ext cx="25400" cy="25400"/>
              </a:xfrm>
              <a:prstGeom prst="ellipse">
                <a:avLst/>
              </a:prstGeom>
              <a:solidFill>
                <a:srgbClr val="AA533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345" name="Oval 1912"/>
              <p:cNvSpPr>
                <a:spLocks noChangeArrowheads="1"/>
              </p:cNvSpPr>
              <p:nvPr/>
            </p:nvSpPr>
            <p:spPr bwMode="auto">
              <a:xfrm>
                <a:off x="7518400" y="3649662"/>
                <a:ext cx="25400" cy="25400"/>
              </a:xfrm>
              <a:prstGeom prst="ellipse">
                <a:avLst/>
              </a:prstGeom>
              <a:solidFill>
                <a:srgbClr val="D9261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346" name="Oval 1913"/>
              <p:cNvSpPr>
                <a:spLocks noChangeArrowheads="1"/>
              </p:cNvSpPr>
              <p:nvPr/>
            </p:nvSpPr>
            <p:spPr bwMode="auto">
              <a:xfrm>
                <a:off x="7416800" y="3284537"/>
                <a:ext cx="25400" cy="25400"/>
              </a:xfrm>
              <a:prstGeom prst="ellipse">
                <a:avLst/>
              </a:prstGeom>
              <a:solidFill>
                <a:srgbClr val="3C875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347" name="Oval 1914"/>
              <p:cNvSpPr>
                <a:spLocks noChangeArrowheads="1"/>
              </p:cNvSpPr>
              <p:nvPr/>
            </p:nvSpPr>
            <p:spPr bwMode="auto">
              <a:xfrm>
                <a:off x="7435850" y="3375025"/>
                <a:ext cx="25400" cy="25400"/>
              </a:xfrm>
              <a:prstGeom prst="ellipse">
                <a:avLst/>
              </a:prstGeom>
              <a:solidFill>
                <a:srgbClr val="5A6B6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348" name="Oval 1915"/>
              <p:cNvSpPr>
                <a:spLocks noChangeArrowheads="1"/>
              </p:cNvSpPr>
              <p:nvPr/>
            </p:nvSpPr>
            <p:spPr bwMode="auto">
              <a:xfrm>
                <a:off x="7380288" y="3467100"/>
                <a:ext cx="25400" cy="25400"/>
              </a:xfrm>
              <a:prstGeom prst="ellipse">
                <a:avLst/>
              </a:prstGeom>
              <a:solidFill>
                <a:srgbClr val="85685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349" name="Oval 1916"/>
              <p:cNvSpPr>
                <a:spLocks noChangeArrowheads="1"/>
              </p:cNvSpPr>
              <p:nvPr/>
            </p:nvSpPr>
            <p:spPr bwMode="auto">
              <a:xfrm>
                <a:off x="7421563" y="3213100"/>
                <a:ext cx="25400" cy="25400"/>
              </a:xfrm>
              <a:prstGeom prst="ellipse">
                <a:avLst/>
              </a:prstGeom>
              <a:solidFill>
                <a:srgbClr val="2FB32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350" name="Oval 1917"/>
              <p:cNvSpPr>
                <a:spLocks noChangeArrowheads="1"/>
              </p:cNvSpPr>
              <p:nvPr/>
            </p:nvSpPr>
            <p:spPr bwMode="auto">
              <a:xfrm>
                <a:off x="7315200" y="3619500"/>
                <a:ext cx="25400" cy="25400"/>
              </a:xfrm>
              <a:prstGeom prst="ellipse">
                <a:avLst/>
              </a:prstGeom>
              <a:solidFill>
                <a:srgbClr val="D5291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351" name="Oval 1918"/>
              <p:cNvSpPr>
                <a:spLocks noChangeArrowheads="1"/>
              </p:cNvSpPr>
              <p:nvPr/>
            </p:nvSpPr>
            <p:spPr bwMode="auto">
              <a:xfrm>
                <a:off x="7416800" y="3746500"/>
                <a:ext cx="25400" cy="25400"/>
              </a:xfrm>
              <a:prstGeom prst="ellipse">
                <a:avLst/>
              </a:prstGeom>
              <a:solidFill>
                <a:srgbClr val="DD211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352" name="Oval 1919"/>
              <p:cNvSpPr>
                <a:spLocks noChangeArrowheads="1"/>
              </p:cNvSpPr>
              <p:nvPr/>
            </p:nvSpPr>
            <p:spPr bwMode="auto">
              <a:xfrm>
                <a:off x="7493000" y="3533775"/>
                <a:ext cx="25400" cy="25400"/>
              </a:xfrm>
              <a:prstGeom prst="ellipse">
                <a:avLst/>
              </a:prstGeom>
              <a:solidFill>
                <a:srgbClr val="A8513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353" name="Oval 1920"/>
              <p:cNvSpPr>
                <a:spLocks noChangeArrowheads="1"/>
              </p:cNvSpPr>
              <p:nvPr/>
            </p:nvSpPr>
            <p:spPr bwMode="auto">
              <a:xfrm>
                <a:off x="7523163" y="3649662"/>
                <a:ext cx="25400" cy="25400"/>
              </a:xfrm>
              <a:prstGeom prst="ellipse">
                <a:avLst/>
              </a:prstGeom>
              <a:solidFill>
                <a:srgbClr val="DC230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354" name="Oval 1921"/>
              <p:cNvSpPr>
                <a:spLocks noChangeArrowheads="1"/>
              </p:cNvSpPr>
              <p:nvPr/>
            </p:nvSpPr>
            <p:spPr bwMode="auto">
              <a:xfrm>
                <a:off x="7416800" y="3279775"/>
                <a:ext cx="25400" cy="25400"/>
              </a:xfrm>
              <a:prstGeom prst="ellipse">
                <a:avLst/>
              </a:prstGeom>
              <a:solidFill>
                <a:srgbClr val="3A875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355" name="Oval 1922"/>
              <p:cNvSpPr>
                <a:spLocks noChangeArrowheads="1"/>
              </p:cNvSpPr>
              <p:nvPr/>
            </p:nvSpPr>
            <p:spPr bwMode="auto">
              <a:xfrm>
                <a:off x="7435850" y="3375025"/>
                <a:ext cx="25400" cy="25400"/>
              </a:xfrm>
              <a:prstGeom prst="ellipse">
                <a:avLst/>
              </a:prstGeom>
              <a:solidFill>
                <a:srgbClr val="55676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356" name="Oval 1923"/>
              <p:cNvSpPr>
                <a:spLocks noChangeArrowheads="1"/>
              </p:cNvSpPr>
              <p:nvPr/>
            </p:nvSpPr>
            <p:spPr bwMode="auto">
              <a:xfrm>
                <a:off x="7380288" y="3467100"/>
                <a:ext cx="25400" cy="25400"/>
              </a:xfrm>
              <a:prstGeom prst="ellipse">
                <a:avLst/>
              </a:prstGeom>
              <a:solidFill>
                <a:srgbClr val="82665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357" name="Oval 1924"/>
              <p:cNvSpPr>
                <a:spLocks noChangeArrowheads="1"/>
              </p:cNvSpPr>
              <p:nvPr/>
            </p:nvSpPr>
            <p:spPr bwMode="auto">
              <a:xfrm>
                <a:off x="7421563" y="3208337"/>
                <a:ext cx="25400" cy="25400"/>
              </a:xfrm>
              <a:prstGeom prst="ellipse">
                <a:avLst/>
              </a:prstGeom>
              <a:solidFill>
                <a:srgbClr val="2DB62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358" name="Oval 1925"/>
              <p:cNvSpPr>
                <a:spLocks noChangeArrowheads="1"/>
              </p:cNvSpPr>
              <p:nvPr/>
            </p:nvSpPr>
            <p:spPr bwMode="auto">
              <a:xfrm>
                <a:off x="7315200" y="3619500"/>
                <a:ext cx="25400" cy="25400"/>
              </a:xfrm>
              <a:prstGeom prst="ellipse">
                <a:avLst/>
              </a:prstGeom>
              <a:solidFill>
                <a:srgbClr val="D5281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359" name="Oval 1926"/>
              <p:cNvSpPr>
                <a:spLocks noChangeArrowheads="1"/>
              </p:cNvSpPr>
              <p:nvPr/>
            </p:nvSpPr>
            <p:spPr bwMode="auto">
              <a:xfrm>
                <a:off x="7416800" y="3746500"/>
                <a:ext cx="25400" cy="25400"/>
              </a:xfrm>
              <a:prstGeom prst="ellipse">
                <a:avLst/>
              </a:prstGeom>
              <a:solidFill>
                <a:srgbClr val="DD201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360" name="Oval 1927"/>
              <p:cNvSpPr>
                <a:spLocks noChangeArrowheads="1"/>
              </p:cNvSpPr>
              <p:nvPr/>
            </p:nvSpPr>
            <p:spPr bwMode="auto">
              <a:xfrm>
                <a:off x="7497763" y="3533775"/>
                <a:ext cx="25400" cy="25400"/>
              </a:xfrm>
              <a:prstGeom prst="ellipse">
                <a:avLst/>
              </a:prstGeom>
              <a:solidFill>
                <a:srgbClr val="A54F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361" name="Oval 1928"/>
              <p:cNvSpPr>
                <a:spLocks noChangeArrowheads="1"/>
              </p:cNvSpPr>
              <p:nvPr/>
            </p:nvSpPr>
            <p:spPr bwMode="auto">
              <a:xfrm>
                <a:off x="7527925" y="3649662"/>
                <a:ext cx="25400" cy="25400"/>
              </a:xfrm>
              <a:prstGeom prst="ellipse">
                <a:avLst/>
              </a:prstGeom>
              <a:solidFill>
                <a:srgbClr val="DD210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362" name="Oval 1929"/>
              <p:cNvSpPr>
                <a:spLocks noChangeArrowheads="1"/>
              </p:cNvSpPr>
              <p:nvPr/>
            </p:nvSpPr>
            <p:spPr bwMode="auto">
              <a:xfrm>
                <a:off x="7416800" y="3273425"/>
                <a:ext cx="25400" cy="25400"/>
              </a:xfrm>
              <a:prstGeom prst="ellipse">
                <a:avLst/>
              </a:prstGeom>
              <a:solidFill>
                <a:srgbClr val="38875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363" name="Oval 1930"/>
              <p:cNvSpPr>
                <a:spLocks noChangeArrowheads="1"/>
              </p:cNvSpPr>
              <p:nvPr/>
            </p:nvSpPr>
            <p:spPr bwMode="auto">
              <a:xfrm>
                <a:off x="7435850" y="3370262"/>
                <a:ext cx="25400" cy="25400"/>
              </a:xfrm>
              <a:prstGeom prst="ellipse">
                <a:avLst/>
              </a:prstGeom>
              <a:solidFill>
                <a:srgbClr val="50627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364" name="Oval 1931"/>
              <p:cNvSpPr>
                <a:spLocks noChangeArrowheads="1"/>
              </p:cNvSpPr>
              <p:nvPr/>
            </p:nvSpPr>
            <p:spPr bwMode="auto">
              <a:xfrm>
                <a:off x="7380288" y="3467100"/>
                <a:ext cx="25400" cy="25400"/>
              </a:xfrm>
              <a:prstGeom prst="ellipse">
                <a:avLst/>
              </a:prstGeom>
              <a:solidFill>
                <a:srgbClr val="80635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365" name="Oval 1932"/>
              <p:cNvSpPr>
                <a:spLocks noChangeArrowheads="1"/>
              </p:cNvSpPr>
              <p:nvPr/>
            </p:nvSpPr>
            <p:spPr bwMode="auto">
              <a:xfrm>
                <a:off x="7421563" y="3203575"/>
                <a:ext cx="25400" cy="25400"/>
              </a:xfrm>
              <a:prstGeom prst="ellipse">
                <a:avLst/>
              </a:prstGeom>
              <a:solidFill>
                <a:srgbClr val="2BB82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366" name="Oval 1933"/>
              <p:cNvSpPr>
                <a:spLocks noChangeArrowheads="1"/>
              </p:cNvSpPr>
              <p:nvPr/>
            </p:nvSpPr>
            <p:spPr bwMode="auto">
              <a:xfrm>
                <a:off x="7315200" y="3624262"/>
                <a:ext cx="25400" cy="25400"/>
              </a:xfrm>
              <a:prstGeom prst="ellipse">
                <a:avLst/>
              </a:prstGeom>
              <a:solidFill>
                <a:srgbClr val="D6271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367" name="Oval 1934"/>
              <p:cNvSpPr>
                <a:spLocks noChangeArrowheads="1"/>
              </p:cNvSpPr>
              <p:nvPr/>
            </p:nvSpPr>
            <p:spPr bwMode="auto">
              <a:xfrm>
                <a:off x="7416800" y="3751262"/>
                <a:ext cx="25400" cy="25400"/>
              </a:xfrm>
              <a:prstGeom prst="ellipse">
                <a:avLst/>
              </a:prstGeom>
              <a:solidFill>
                <a:srgbClr val="DE200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368" name="Oval 1935"/>
              <p:cNvSpPr>
                <a:spLocks noChangeArrowheads="1"/>
              </p:cNvSpPr>
              <p:nvPr/>
            </p:nvSpPr>
            <p:spPr bwMode="auto">
              <a:xfrm>
                <a:off x="7497763" y="3533775"/>
                <a:ext cx="25400" cy="25400"/>
              </a:xfrm>
              <a:prstGeom prst="ellipse">
                <a:avLst/>
              </a:prstGeom>
              <a:solidFill>
                <a:srgbClr val="A34C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369" name="Oval 1936"/>
              <p:cNvSpPr>
                <a:spLocks noChangeArrowheads="1"/>
              </p:cNvSpPr>
              <p:nvPr/>
            </p:nvSpPr>
            <p:spPr bwMode="auto">
              <a:xfrm>
                <a:off x="7532688" y="3649662"/>
                <a:ext cx="25400" cy="25400"/>
              </a:xfrm>
              <a:prstGeom prst="ellipse">
                <a:avLst/>
              </a:prstGeom>
              <a:solidFill>
                <a:srgbClr val="DF1F0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370" name="Oval 1937"/>
              <p:cNvSpPr>
                <a:spLocks noChangeArrowheads="1"/>
              </p:cNvSpPr>
              <p:nvPr/>
            </p:nvSpPr>
            <p:spPr bwMode="auto">
              <a:xfrm>
                <a:off x="7421563" y="3273425"/>
                <a:ext cx="25400" cy="25400"/>
              </a:xfrm>
              <a:prstGeom prst="ellipse">
                <a:avLst/>
              </a:prstGeom>
              <a:solidFill>
                <a:srgbClr val="36855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371" name="Oval 1938"/>
              <p:cNvSpPr>
                <a:spLocks noChangeArrowheads="1"/>
              </p:cNvSpPr>
              <p:nvPr/>
            </p:nvSpPr>
            <p:spPr bwMode="auto">
              <a:xfrm>
                <a:off x="7431088" y="3370262"/>
                <a:ext cx="25400" cy="25400"/>
              </a:xfrm>
              <a:prstGeom prst="ellipse">
                <a:avLst/>
              </a:prstGeom>
              <a:solidFill>
                <a:srgbClr val="4B5C7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372" name="Oval 1939"/>
              <p:cNvSpPr>
                <a:spLocks noChangeArrowheads="1"/>
              </p:cNvSpPr>
              <p:nvPr/>
            </p:nvSpPr>
            <p:spPr bwMode="auto">
              <a:xfrm>
                <a:off x="7375525" y="3467100"/>
                <a:ext cx="25400" cy="25400"/>
              </a:xfrm>
              <a:prstGeom prst="ellipse">
                <a:avLst/>
              </a:prstGeom>
              <a:solidFill>
                <a:srgbClr val="7D605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373" name="Oval 1940"/>
              <p:cNvSpPr>
                <a:spLocks noChangeArrowheads="1"/>
              </p:cNvSpPr>
              <p:nvPr/>
            </p:nvSpPr>
            <p:spPr bwMode="auto">
              <a:xfrm>
                <a:off x="7421563" y="3203575"/>
                <a:ext cx="25400" cy="25400"/>
              </a:xfrm>
              <a:prstGeom prst="ellipse">
                <a:avLst/>
              </a:prstGeom>
              <a:solidFill>
                <a:srgbClr val="29BA2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374" name="Oval 1941"/>
              <p:cNvSpPr>
                <a:spLocks noChangeArrowheads="1"/>
              </p:cNvSpPr>
              <p:nvPr/>
            </p:nvSpPr>
            <p:spPr bwMode="auto">
              <a:xfrm>
                <a:off x="7308850" y="3624262"/>
                <a:ext cx="25400" cy="25400"/>
              </a:xfrm>
              <a:prstGeom prst="ellipse">
                <a:avLst/>
              </a:prstGeom>
              <a:solidFill>
                <a:srgbClr val="D6261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375" name="Oval 1942"/>
              <p:cNvSpPr>
                <a:spLocks noChangeArrowheads="1"/>
              </p:cNvSpPr>
              <p:nvPr/>
            </p:nvSpPr>
            <p:spPr bwMode="auto">
              <a:xfrm>
                <a:off x="7421563" y="3751262"/>
                <a:ext cx="25400" cy="25400"/>
              </a:xfrm>
              <a:prstGeom prst="ellipse">
                <a:avLst/>
              </a:prstGeom>
              <a:solidFill>
                <a:srgbClr val="DE1F0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376" name="Oval 1943"/>
              <p:cNvSpPr>
                <a:spLocks noChangeArrowheads="1"/>
              </p:cNvSpPr>
              <p:nvPr/>
            </p:nvSpPr>
            <p:spPr bwMode="auto">
              <a:xfrm>
                <a:off x="7502525" y="3533775"/>
                <a:ext cx="25400" cy="25400"/>
              </a:xfrm>
              <a:prstGeom prst="ellipse">
                <a:avLst/>
              </a:prstGeom>
              <a:solidFill>
                <a:srgbClr val="A14A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377" name="Oval 1944"/>
              <p:cNvSpPr>
                <a:spLocks noChangeArrowheads="1"/>
              </p:cNvSpPr>
              <p:nvPr/>
            </p:nvSpPr>
            <p:spPr bwMode="auto">
              <a:xfrm>
                <a:off x="7537450" y="3654425"/>
                <a:ext cx="25400" cy="25400"/>
              </a:xfrm>
              <a:prstGeom prst="ellipse">
                <a:avLst/>
              </a:prstGeom>
              <a:solidFill>
                <a:srgbClr val="DF1E0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378" name="Oval 1945"/>
              <p:cNvSpPr>
                <a:spLocks noChangeArrowheads="1"/>
              </p:cNvSpPr>
              <p:nvPr/>
            </p:nvSpPr>
            <p:spPr bwMode="auto">
              <a:xfrm>
                <a:off x="7421563" y="3268662"/>
                <a:ext cx="25400" cy="25400"/>
              </a:xfrm>
              <a:prstGeom prst="ellipse">
                <a:avLst/>
              </a:prstGeom>
              <a:solidFill>
                <a:srgbClr val="34815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379" name="Oval 1946"/>
              <p:cNvSpPr>
                <a:spLocks noChangeArrowheads="1"/>
              </p:cNvSpPr>
              <p:nvPr/>
            </p:nvSpPr>
            <p:spPr bwMode="auto">
              <a:xfrm>
                <a:off x="7431088" y="3370262"/>
                <a:ext cx="25400" cy="25400"/>
              </a:xfrm>
              <a:prstGeom prst="ellipse">
                <a:avLst/>
              </a:prstGeom>
              <a:solidFill>
                <a:srgbClr val="46578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380" name="Oval 1947"/>
              <p:cNvSpPr>
                <a:spLocks noChangeArrowheads="1"/>
              </p:cNvSpPr>
              <p:nvPr/>
            </p:nvSpPr>
            <p:spPr bwMode="auto">
              <a:xfrm>
                <a:off x="7375525" y="3471862"/>
                <a:ext cx="25400" cy="25400"/>
              </a:xfrm>
              <a:prstGeom prst="ellipse">
                <a:avLst/>
              </a:prstGeom>
              <a:solidFill>
                <a:srgbClr val="7B5C5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381" name="Oval 1948"/>
              <p:cNvSpPr>
                <a:spLocks noChangeArrowheads="1"/>
              </p:cNvSpPr>
              <p:nvPr/>
            </p:nvSpPr>
            <p:spPr bwMode="auto">
              <a:xfrm>
                <a:off x="7421563" y="3197225"/>
                <a:ext cx="25400" cy="25400"/>
              </a:xfrm>
              <a:prstGeom prst="ellipse">
                <a:avLst/>
              </a:prstGeom>
              <a:solidFill>
                <a:srgbClr val="28BB2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382" name="Oval 1949"/>
              <p:cNvSpPr>
                <a:spLocks noChangeArrowheads="1"/>
              </p:cNvSpPr>
              <p:nvPr/>
            </p:nvSpPr>
            <p:spPr bwMode="auto">
              <a:xfrm>
                <a:off x="7308850" y="3629025"/>
                <a:ext cx="25400" cy="25400"/>
              </a:xfrm>
              <a:prstGeom prst="ellipse">
                <a:avLst/>
              </a:prstGeom>
              <a:solidFill>
                <a:srgbClr val="D7251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383" name="Oval 1950"/>
              <p:cNvSpPr>
                <a:spLocks noChangeArrowheads="1"/>
              </p:cNvSpPr>
              <p:nvPr/>
            </p:nvSpPr>
            <p:spPr bwMode="auto">
              <a:xfrm>
                <a:off x="7421563" y="3751262"/>
                <a:ext cx="25400" cy="25400"/>
              </a:xfrm>
              <a:prstGeom prst="ellipse">
                <a:avLst/>
              </a:prstGeom>
              <a:solidFill>
                <a:srgbClr val="DF1E0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384" name="Oval 1951"/>
              <p:cNvSpPr>
                <a:spLocks noChangeArrowheads="1"/>
              </p:cNvSpPr>
              <p:nvPr/>
            </p:nvSpPr>
            <p:spPr bwMode="auto">
              <a:xfrm>
                <a:off x="7502525" y="3533775"/>
                <a:ext cx="25400" cy="25400"/>
              </a:xfrm>
              <a:prstGeom prst="ellipse">
                <a:avLst/>
              </a:prstGeom>
              <a:solidFill>
                <a:srgbClr val="9F483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385" name="Oval 1952"/>
              <p:cNvSpPr>
                <a:spLocks noChangeArrowheads="1"/>
              </p:cNvSpPr>
              <p:nvPr/>
            </p:nvSpPr>
            <p:spPr bwMode="auto">
              <a:xfrm>
                <a:off x="7537450" y="3654425"/>
                <a:ext cx="25400" cy="25400"/>
              </a:xfrm>
              <a:prstGeom prst="ellipse">
                <a:avLst/>
              </a:prstGeom>
              <a:solidFill>
                <a:srgbClr val="E01E0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386" name="Oval 1953"/>
              <p:cNvSpPr>
                <a:spLocks noChangeArrowheads="1"/>
              </p:cNvSpPr>
              <p:nvPr/>
            </p:nvSpPr>
            <p:spPr bwMode="auto">
              <a:xfrm>
                <a:off x="7421563" y="3268662"/>
                <a:ext cx="25400" cy="25400"/>
              </a:xfrm>
              <a:prstGeom prst="ellipse">
                <a:avLst/>
              </a:prstGeom>
              <a:solidFill>
                <a:srgbClr val="327D6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387" name="Oval 1954"/>
              <p:cNvSpPr>
                <a:spLocks noChangeArrowheads="1"/>
              </p:cNvSpPr>
              <p:nvPr/>
            </p:nvSpPr>
            <p:spPr bwMode="auto">
              <a:xfrm>
                <a:off x="7431088" y="3365500"/>
                <a:ext cx="25400" cy="25400"/>
              </a:xfrm>
              <a:prstGeom prst="ellipse">
                <a:avLst/>
              </a:prstGeom>
              <a:solidFill>
                <a:srgbClr val="42518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388" name="Oval 1955"/>
              <p:cNvSpPr>
                <a:spLocks noChangeArrowheads="1"/>
              </p:cNvSpPr>
              <p:nvPr/>
            </p:nvSpPr>
            <p:spPr bwMode="auto">
              <a:xfrm>
                <a:off x="7375525" y="3471862"/>
                <a:ext cx="25400" cy="25400"/>
              </a:xfrm>
              <a:prstGeom prst="ellipse">
                <a:avLst/>
              </a:prstGeom>
              <a:solidFill>
                <a:srgbClr val="79585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389" name="Oval 1956"/>
              <p:cNvSpPr>
                <a:spLocks noChangeArrowheads="1"/>
              </p:cNvSpPr>
              <p:nvPr/>
            </p:nvSpPr>
            <p:spPr bwMode="auto">
              <a:xfrm>
                <a:off x="7421563" y="3192462"/>
                <a:ext cx="25400" cy="25400"/>
              </a:xfrm>
              <a:prstGeom prst="ellipse">
                <a:avLst/>
              </a:prstGeom>
              <a:solidFill>
                <a:srgbClr val="27BD2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390" name="Oval 1957"/>
              <p:cNvSpPr>
                <a:spLocks noChangeArrowheads="1"/>
              </p:cNvSpPr>
              <p:nvPr/>
            </p:nvSpPr>
            <p:spPr bwMode="auto">
              <a:xfrm>
                <a:off x="7308850" y="3629025"/>
                <a:ext cx="25400" cy="25400"/>
              </a:xfrm>
              <a:prstGeom prst="ellipse">
                <a:avLst/>
              </a:prstGeom>
              <a:solidFill>
                <a:srgbClr val="D7251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391" name="Oval 1958"/>
              <p:cNvSpPr>
                <a:spLocks noChangeArrowheads="1"/>
              </p:cNvSpPr>
              <p:nvPr/>
            </p:nvSpPr>
            <p:spPr bwMode="auto">
              <a:xfrm>
                <a:off x="7421563" y="3757612"/>
                <a:ext cx="25400" cy="25400"/>
              </a:xfrm>
              <a:prstGeom prst="ellipse">
                <a:avLst/>
              </a:prstGeom>
              <a:solidFill>
                <a:srgbClr val="DF1E0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392" name="Oval 1959"/>
              <p:cNvSpPr>
                <a:spLocks noChangeArrowheads="1"/>
              </p:cNvSpPr>
              <p:nvPr/>
            </p:nvSpPr>
            <p:spPr bwMode="auto">
              <a:xfrm>
                <a:off x="7507288" y="3533775"/>
                <a:ext cx="25400" cy="25400"/>
              </a:xfrm>
              <a:prstGeom prst="ellipse">
                <a:avLst/>
              </a:prstGeom>
              <a:solidFill>
                <a:srgbClr val="9E453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393" name="Oval 1960"/>
              <p:cNvSpPr>
                <a:spLocks noChangeArrowheads="1"/>
              </p:cNvSpPr>
              <p:nvPr/>
            </p:nvSpPr>
            <p:spPr bwMode="auto">
              <a:xfrm>
                <a:off x="7543800" y="3654425"/>
                <a:ext cx="25400" cy="25400"/>
              </a:xfrm>
              <a:prstGeom prst="ellipse">
                <a:avLst/>
              </a:prstGeom>
              <a:solidFill>
                <a:srgbClr val="E01E0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394" name="Oval 1961"/>
              <p:cNvSpPr>
                <a:spLocks noChangeArrowheads="1"/>
              </p:cNvSpPr>
              <p:nvPr/>
            </p:nvSpPr>
            <p:spPr bwMode="auto">
              <a:xfrm>
                <a:off x="7421563" y="3263900"/>
                <a:ext cx="25400" cy="25400"/>
              </a:xfrm>
              <a:prstGeom prst="ellipse">
                <a:avLst/>
              </a:prstGeom>
              <a:solidFill>
                <a:srgbClr val="2F776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395" name="Oval 1962"/>
              <p:cNvSpPr>
                <a:spLocks noChangeArrowheads="1"/>
              </p:cNvSpPr>
              <p:nvPr/>
            </p:nvSpPr>
            <p:spPr bwMode="auto">
              <a:xfrm>
                <a:off x="7426325" y="3365500"/>
                <a:ext cx="25400" cy="25400"/>
              </a:xfrm>
              <a:prstGeom prst="ellipse">
                <a:avLst/>
              </a:prstGeom>
              <a:solidFill>
                <a:srgbClr val="3E4C8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396" name="Oval 1963"/>
              <p:cNvSpPr>
                <a:spLocks noChangeArrowheads="1"/>
              </p:cNvSpPr>
              <p:nvPr/>
            </p:nvSpPr>
            <p:spPr bwMode="auto">
              <a:xfrm>
                <a:off x="7370763" y="3471862"/>
                <a:ext cx="25400" cy="25400"/>
              </a:xfrm>
              <a:prstGeom prst="ellipse">
                <a:avLst/>
              </a:prstGeom>
              <a:solidFill>
                <a:srgbClr val="78535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397" name="Oval 1964"/>
              <p:cNvSpPr>
                <a:spLocks noChangeArrowheads="1"/>
              </p:cNvSpPr>
              <p:nvPr/>
            </p:nvSpPr>
            <p:spPr bwMode="auto">
              <a:xfrm>
                <a:off x="7421563" y="3192462"/>
                <a:ext cx="25400" cy="25400"/>
              </a:xfrm>
              <a:prstGeom prst="ellipse">
                <a:avLst/>
              </a:prstGeom>
              <a:solidFill>
                <a:srgbClr val="26BE2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398" name="Oval 1965"/>
              <p:cNvSpPr>
                <a:spLocks noChangeArrowheads="1"/>
              </p:cNvSpPr>
              <p:nvPr/>
            </p:nvSpPr>
            <p:spPr bwMode="auto">
              <a:xfrm>
                <a:off x="7308850" y="3635375"/>
                <a:ext cx="25400" cy="25400"/>
              </a:xfrm>
              <a:prstGeom prst="ellipse">
                <a:avLst/>
              </a:prstGeom>
              <a:solidFill>
                <a:srgbClr val="D8251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399" name="Oval 1966"/>
              <p:cNvSpPr>
                <a:spLocks noChangeArrowheads="1"/>
              </p:cNvSpPr>
              <p:nvPr/>
            </p:nvSpPr>
            <p:spPr bwMode="auto">
              <a:xfrm>
                <a:off x="7421563" y="3757612"/>
                <a:ext cx="25400" cy="25400"/>
              </a:xfrm>
              <a:prstGeom prst="ellipse">
                <a:avLst/>
              </a:prstGeom>
              <a:solidFill>
                <a:srgbClr val="E01D0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400" name="Oval 1967"/>
              <p:cNvSpPr>
                <a:spLocks noChangeArrowheads="1"/>
              </p:cNvSpPr>
              <p:nvPr/>
            </p:nvSpPr>
            <p:spPr bwMode="auto">
              <a:xfrm>
                <a:off x="7507288" y="3533775"/>
                <a:ext cx="25400" cy="25400"/>
              </a:xfrm>
              <a:prstGeom prst="ellipse">
                <a:avLst/>
              </a:prstGeom>
              <a:solidFill>
                <a:srgbClr val="9C423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401" name="Oval 1968"/>
              <p:cNvSpPr>
                <a:spLocks noChangeArrowheads="1"/>
              </p:cNvSpPr>
              <p:nvPr/>
            </p:nvSpPr>
            <p:spPr bwMode="auto">
              <a:xfrm>
                <a:off x="7543800" y="3654425"/>
                <a:ext cx="25400" cy="25400"/>
              </a:xfrm>
              <a:prstGeom prst="ellipse">
                <a:avLst/>
              </a:prstGeom>
              <a:solidFill>
                <a:srgbClr val="E11F0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402" name="Oval 1969"/>
              <p:cNvSpPr>
                <a:spLocks noChangeArrowheads="1"/>
              </p:cNvSpPr>
              <p:nvPr/>
            </p:nvSpPr>
            <p:spPr bwMode="auto">
              <a:xfrm>
                <a:off x="7421563" y="3263900"/>
                <a:ext cx="25400" cy="25400"/>
              </a:xfrm>
              <a:prstGeom prst="ellipse">
                <a:avLst/>
              </a:prstGeom>
              <a:solidFill>
                <a:srgbClr val="2D6E7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403" name="Oval 1970"/>
              <p:cNvSpPr>
                <a:spLocks noChangeArrowheads="1"/>
              </p:cNvSpPr>
              <p:nvPr/>
            </p:nvSpPr>
            <p:spPr bwMode="auto">
              <a:xfrm>
                <a:off x="7426325" y="3365500"/>
                <a:ext cx="25400" cy="25400"/>
              </a:xfrm>
              <a:prstGeom prst="ellipse">
                <a:avLst/>
              </a:prstGeom>
              <a:solidFill>
                <a:srgbClr val="3B479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404" name="Oval 1971"/>
              <p:cNvSpPr>
                <a:spLocks noChangeArrowheads="1"/>
              </p:cNvSpPr>
              <p:nvPr/>
            </p:nvSpPr>
            <p:spPr bwMode="auto">
              <a:xfrm>
                <a:off x="7370763" y="3476625"/>
                <a:ext cx="25400" cy="25400"/>
              </a:xfrm>
              <a:prstGeom prst="ellipse">
                <a:avLst/>
              </a:prstGeom>
              <a:solidFill>
                <a:srgbClr val="784D5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405" name="Oval 1972"/>
              <p:cNvSpPr>
                <a:spLocks noChangeArrowheads="1"/>
              </p:cNvSpPr>
              <p:nvPr/>
            </p:nvSpPr>
            <p:spPr bwMode="auto">
              <a:xfrm>
                <a:off x="7421563" y="3187700"/>
                <a:ext cx="25400" cy="25400"/>
              </a:xfrm>
              <a:prstGeom prst="ellipse">
                <a:avLst/>
              </a:prstGeom>
              <a:solidFill>
                <a:srgbClr val="25BF2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406" name="Oval 1973"/>
              <p:cNvSpPr>
                <a:spLocks noChangeArrowheads="1"/>
              </p:cNvSpPr>
              <p:nvPr/>
            </p:nvSpPr>
            <p:spPr bwMode="auto">
              <a:xfrm>
                <a:off x="7308850" y="3635375"/>
                <a:ext cx="25400" cy="25400"/>
              </a:xfrm>
              <a:prstGeom prst="ellipse">
                <a:avLst/>
              </a:prstGeom>
              <a:solidFill>
                <a:srgbClr val="DA250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407" name="Oval 1974"/>
              <p:cNvSpPr>
                <a:spLocks noChangeArrowheads="1"/>
              </p:cNvSpPr>
              <p:nvPr/>
            </p:nvSpPr>
            <p:spPr bwMode="auto">
              <a:xfrm>
                <a:off x="7421563" y="3762375"/>
                <a:ext cx="25400" cy="25400"/>
              </a:xfrm>
              <a:prstGeom prst="ellipse">
                <a:avLst/>
              </a:prstGeom>
              <a:solidFill>
                <a:srgbClr val="E01D0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408" name="Oval 1975"/>
              <p:cNvSpPr>
                <a:spLocks noChangeArrowheads="1"/>
              </p:cNvSpPr>
              <p:nvPr/>
            </p:nvSpPr>
            <p:spPr bwMode="auto">
              <a:xfrm>
                <a:off x="7507288" y="3533775"/>
                <a:ext cx="25400" cy="25400"/>
              </a:xfrm>
              <a:prstGeom prst="ellipse">
                <a:avLst/>
              </a:prstGeom>
              <a:solidFill>
                <a:srgbClr val="9B3F3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409" name="Oval 1976"/>
              <p:cNvSpPr>
                <a:spLocks noChangeArrowheads="1"/>
              </p:cNvSpPr>
              <p:nvPr/>
            </p:nvSpPr>
            <p:spPr bwMode="auto">
              <a:xfrm>
                <a:off x="7543800" y="3654425"/>
                <a:ext cx="25400" cy="25400"/>
              </a:xfrm>
              <a:prstGeom prst="ellipse">
                <a:avLst/>
              </a:prstGeom>
              <a:solidFill>
                <a:srgbClr val="E11F0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410" name="Oval 1977"/>
              <p:cNvSpPr>
                <a:spLocks noChangeArrowheads="1"/>
              </p:cNvSpPr>
              <p:nvPr/>
            </p:nvSpPr>
            <p:spPr bwMode="auto">
              <a:xfrm>
                <a:off x="7421563" y="3259137"/>
                <a:ext cx="25400" cy="25400"/>
              </a:xfrm>
              <a:prstGeom prst="ellipse">
                <a:avLst/>
              </a:prstGeom>
              <a:solidFill>
                <a:srgbClr val="29647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411" name="Oval 1978"/>
              <p:cNvSpPr>
                <a:spLocks noChangeArrowheads="1"/>
              </p:cNvSpPr>
              <p:nvPr/>
            </p:nvSpPr>
            <p:spPr bwMode="auto">
              <a:xfrm>
                <a:off x="7426325" y="3365500"/>
                <a:ext cx="25400" cy="25400"/>
              </a:xfrm>
              <a:prstGeom prst="ellipse">
                <a:avLst/>
              </a:prstGeom>
              <a:solidFill>
                <a:srgbClr val="39439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412" name="Oval 1979"/>
              <p:cNvSpPr>
                <a:spLocks noChangeArrowheads="1"/>
              </p:cNvSpPr>
              <p:nvPr/>
            </p:nvSpPr>
            <p:spPr bwMode="auto">
              <a:xfrm>
                <a:off x="7366000" y="3482975"/>
                <a:ext cx="25400" cy="25400"/>
              </a:xfrm>
              <a:prstGeom prst="ellipse">
                <a:avLst/>
              </a:prstGeom>
              <a:solidFill>
                <a:srgbClr val="79465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413" name="Oval 1980"/>
              <p:cNvSpPr>
                <a:spLocks noChangeArrowheads="1"/>
              </p:cNvSpPr>
              <p:nvPr/>
            </p:nvSpPr>
            <p:spPr bwMode="auto">
              <a:xfrm>
                <a:off x="7421563" y="3187700"/>
                <a:ext cx="25400" cy="25400"/>
              </a:xfrm>
              <a:prstGeom prst="ellipse">
                <a:avLst/>
              </a:prstGeom>
              <a:solidFill>
                <a:srgbClr val="24C02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414" name="Oval 1981"/>
              <p:cNvSpPr>
                <a:spLocks noChangeArrowheads="1"/>
              </p:cNvSpPr>
              <p:nvPr/>
            </p:nvSpPr>
            <p:spPr bwMode="auto">
              <a:xfrm>
                <a:off x="7308850" y="3635375"/>
                <a:ext cx="25400" cy="25400"/>
              </a:xfrm>
              <a:prstGeom prst="ellipse">
                <a:avLst/>
              </a:prstGeom>
              <a:solidFill>
                <a:srgbClr val="DB250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415" name="Oval 1982"/>
              <p:cNvSpPr>
                <a:spLocks noChangeArrowheads="1"/>
              </p:cNvSpPr>
              <p:nvPr/>
            </p:nvSpPr>
            <p:spPr bwMode="auto">
              <a:xfrm>
                <a:off x="7421563" y="3762375"/>
                <a:ext cx="25400" cy="25400"/>
              </a:xfrm>
              <a:prstGeom prst="ellipse">
                <a:avLst/>
              </a:prstGeom>
              <a:solidFill>
                <a:srgbClr val="E01D0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416" name="Oval 1983"/>
              <p:cNvSpPr>
                <a:spLocks noChangeArrowheads="1"/>
              </p:cNvSpPr>
              <p:nvPr/>
            </p:nvSpPr>
            <p:spPr bwMode="auto">
              <a:xfrm>
                <a:off x="7512050" y="3533775"/>
                <a:ext cx="25400" cy="25400"/>
              </a:xfrm>
              <a:prstGeom prst="ellipse">
                <a:avLst/>
              </a:prstGeom>
              <a:solidFill>
                <a:srgbClr val="9A3C3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417" name="Oval 1984"/>
              <p:cNvSpPr>
                <a:spLocks noChangeArrowheads="1"/>
              </p:cNvSpPr>
              <p:nvPr/>
            </p:nvSpPr>
            <p:spPr bwMode="auto">
              <a:xfrm>
                <a:off x="7548563" y="3654425"/>
                <a:ext cx="25400" cy="25400"/>
              </a:xfrm>
              <a:prstGeom prst="ellipse">
                <a:avLst/>
              </a:prstGeom>
              <a:solidFill>
                <a:srgbClr val="E11F0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418" name="Oval 1985"/>
              <p:cNvSpPr>
                <a:spLocks noChangeArrowheads="1"/>
              </p:cNvSpPr>
              <p:nvPr/>
            </p:nvSpPr>
            <p:spPr bwMode="auto">
              <a:xfrm>
                <a:off x="7421563" y="3259137"/>
                <a:ext cx="25400" cy="25400"/>
              </a:xfrm>
              <a:prstGeom prst="ellipse">
                <a:avLst/>
              </a:prstGeom>
              <a:solidFill>
                <a:srgbClr val="26588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419" name="Oval 1986"/>
              <p:cNvSpPr>
                <a:spLocks noChangeArrowheads="1"/>
              </p:cNvSpPr>
              <p:nvPr/>
            </p:nvSpPr>
            <p:spPr bwMode="auto">
              <a:xfrm>
                <a:off x="7426325" y="3365500"/>
                <a:ext cx="25400" cy="25400"/>
              </a:xfrm>
              <a:prstGeom prst="ellipse">
                <a:avLst/>
              </a:prstGeom>
              <a:solidFill>
                <a:srgbClr val="38409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420" name="Oval 1987"/>
              <p:cNvSpPr>
                <a:spLocks noChangeArrowheads="1"/>
              </p:cNvSpPr>
              <p:nvPr/>
            </p:nvSpPr>
            <p:spPr bwMode="auto">
              <a:xfrm>
                <a:off x="7359650" y="3487737"/>
                <a:ext cx="25400" cy="25400"/>
              </a:xfrm>
              <a:prstGeom prst="ellipse">
                <a:avLst/>
              </a:prstGeom>
              <a:solidFill>
                <a:srgbClr val="7B415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421" name="Oval 1988"/>
              <p:cNvSpPr>
                <a:spLocks noChangeArrowheads="1"/>
              </p:cNvSpPr>
              <p:nvPr/>
            </p:nvSpPr>
            <p:spPr bwMode="auto">
              <a:xfrm>
                <a:off x="7421563" y="3182937"/>
                <a:ext cx="25400" cy="25400"/>
              </a:xfrm>
              <a:prstGeom prst="ellipse">
                <a:avLst/>
              </a:prstGeom>
              <a:solidFill>
                <a:srgbClr val="23C12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422" name="Oval 1989"/>
              <p:cNvSpPr>
                <a:spLocks noChangeArrowheads="1"/>
              </p:cNvSpPr>
              <p:nvPr/>
            </p:nvSpPr>
            <p:spPr bwMode="auto">
              <a:xfrm>
                <a:off x="7308850" y="3640137"/>
                <a:ext cx="25400" cy="25400"/>
              </a:xfrm>
              <a:prstGeom prst="ellipse">
                <a:avLst/>
              </a:prstGeom>
              <a:solidFill>
                <a:srgbClr val="DC240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423" name="Oval 1990"/>
              <p:cNvSpPr>
                <a:spLocks noChangeArrowheads="1"/>
              </p:cNvSpPr>
              <p:nvPr/>
            </p:nvSpPr>
            <p:spPr bwMode="auto">
              <a:xfrm>
                <a:off x="7421563" y="3767137"/>
                <a:ext cx="25400" cy="25400"/>
              </a:xfrm>
              <a:prstGeom prst="ellipse">
                <a:avLst/>
              </a:prstGeom>
              <a:solidFill>
                <a:srgbClr val="E11D0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424" name="Oval 1991"/>
              <p:cNvSpPr>
                <a:spLocks noChangeArrowheads="1"/>
              </p:cNvSpPr>
              <p:nvPr/>
            </p:nvSpPr>
            <p:spPr bwMode="auto">
              <a:xfrm>
                <a:off x="7512050" y="3533775"/>
                <a:ext cx="25400" cy="25400"/>
              </a:xfrm>
              <a:prstGeom prst="ellipse">
                <a:avLst/>
              </a:prstGeom>
              <a:solidFill>
                <a:srgbClr val="99393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425" name="Oval 1992"/>
              <p:cNvSpPr>
                <a:spLocks noChangeArrowheads="1"/>
              </p:cNvSpPr>
              <p:nvPr/>
            </p:nvSpPr>
            <p:spPr bwMode="auto">
              <a:xfrm>
                <a:off x="7548563" y="3654425"/>
                <a:ext cx="25400" cy="25400"/>
              </a:xfrm>
              <a:prstGeom prst="ellipse">
                <a:avLst/>
              </a:prstGeom>
              <a:solidFill>
                <a:srgbClr val="E2200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426" name="Oval 1993"/>
              <p:cNvSpPr>
                <a:spLocks noChangeArrowheads="1"/>
              </p:cNvSpPr>
              <p:nvPr/>
            </p:nvSpPr>
            <p:spPr bwMode="auto">
              <a:xfrm>
                <a:off x="7421563" y="3259137"/>
                <a:ext cx="25400" cy="25400"/>
              </a:xfrm>
              <a:prstGeom prst="ellipse">
                <a:avLst/>
              </a:prstGeom>
              <a:solidFill>
                <a:srgbClr val="224C9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427" name="Oval 1994"/>
              <p:cNvSpPr>
                <a:spLocks noChangeArrowheads="1"/>
              </p:cNvSpPr>
              <p:nvPr/>
            </p:nvSpPr>
            <p:spPr bwMode="auto">
              <a:xfrm>
                <a:off x="7426325" y="3365500"/>
                <a:ext cx="25400" cy="25400"/>
              </a:xfrm>
              <a:prstGeom prst="ellipse">
                <a:avLst/>
              </a:prstGeom>
              <a:solidFill>
                <a:srgbClr val="373D9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428" name="Oval 1995"/>
              <p:cNvSpPr>
                <a:spLocks noChangeArrowheads="1"/>
              </p:cNvSpPr>
              <p:nvPr/>
            </p:nvSpPr>
            <p:spPr bwMode="auto">
              <a:xfrm>
                <a:off x="7354888" y="3497262"/>
                <a:ext cx="25400" cy="25400"/>
              </a:xfrm>
              <a:prstGeom prst="ellipse">
                <a:avLst/>
              </a:prstGeom>
              <a:solidFill>
                <a:srgbClr val="7D3D5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429" name="Oval 1996"/>
              <p:cNvSpPr>
                <a:spLocks noChangeArrowheads="1"/>
              </p:cNvSpPr>
              <p:nvPr/>
            </p:nvSpPr>
            <p:spPr bwMode="auto">
              <a:xfrm>
                <a:off x="7421563" y="3182937"/>
                <a:ext cx="25400" cy="25400"/>
              </a:xfrm>
              <a:prstGeom prst="ellipse">
                <a:avLst/>
              </a:prstGeom>
              <a:solidFill>
                <a:srgbClr val="22C12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430" name="Oval 1997"/>
              <p:cNvSpPr>
                <a:spLocks noChangeArrowheads="1"/>
              </p:cNvSpPr>
              <p:nvPr/>
            </p:nvSpPr>
            <p:spPr bwMode="auto">
              <a:xfrm>
                <a:off x="7304088" y="3640137"/>
                <a:ext cx="25400" cy="25400"/>
              </a:xfrm>
              <a:prstGeom prst="ellipse">
                <a:avLst/>
              </a:prstGeom>
              <a:solidFill>
                <a:srgbClr val="DE240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431" name="Oval 1998"/>
              <p:cNvSpPr>
                <a:spLocks noChangeArrowheads="1"/>
              </p:cNvSpPr>
              <p:nvPr/>
            </p:nvSpPr>
            <p:spPr bwMode="auto">
              <a:xfrm>
                <a:off x="7421563" y="3771900"/>
                <a:ext cx="25400" cy="25400"/>
              </a:xfrm>
              <a:prstGeom prst="ellipse">
                <a:avLst/>
              </a:prstGeom>
              <a:solidFill>
                <a:srgbClr val="E11D0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432" name="Oval 1999"/>
              <p:cNvSpPr>
                <a:spLocks noChangeArrowheads="1"/>
              </p:cNvSpPr>
              <p:nvPr/>
            </p:nvSpPr>
            <p:spPr bwMode="auto">
              <a:xfrm>
                <a:off x="7512050" y="3533775"/>
                <a:ext cx="25400" cy="25400"/>
              </a:xfrm>
              <a:prstGeom prst="ellipse">
                <a:avLst/>
              </a:prstGeom>
              <a:solidFill>
                <a:srgbClr val="97373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433" name="Oval 2000"/>
              <p:cNvSpPr>
                <a:spLocks noChangeArrowheads="1"/>
              </p:cNvSpPr>
              <p:nvPr/>
            </p:nvSpPr>
            <p:spPr bwMode="auto">
              <a:xfrm>
                <a:off x="7548563" y="3654425"/>
                <a:ext cx="25400" cy="25400"/>
              </a:xfrm>
              <a:prstGeom prst="ellipse">
                <a:avLst/>
              </a:prstGeom>
              <a:solidFill>
                <a:srgbClr val="E2200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434" name="Oval 2001"/>
              <p:cNvSpPr>
                <a:spLocks noChangeArrowheads="1"/>
              </p:cNvSpPr>
              <p:nvPr/>
            </p:nvSpPr>
            <p:spPr bwMode="auto">
              <a:xfrm>
                <a:off x="7421563" y="3259137"/>
                <a:ext cx="25400" cy="25400"/>
              </a:xfrm>
              <a:prstGeom prst="ellipse">
                <a:avLst/>
              </a:prstGeom>
              <a:solidFill>
                <a:srgbClr val="1F42A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435" name="Oval 2002"/>
              <p:cNvSpPr>
                <a:spLocks noChangeArrowheads="1"/>
              </p:cNvSpPr>
              <p:nvPr/>
            </p:nvSpPr>
            <p:spPr bwMode="auto">
              <a:xfrm>
                <a:off x="7426325" y="3370262"/>
                <a:ext cx="25400" cy="25400"/>
              </a:xfrm>
              <a:prstGeom prst="ellipse">
                <a:avLst/>
              </a:prstGeom>
              <a:solidFill>
                <a:srgbClr val="383C9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436" name="Oval 2003"/>
              <p:cNvSpPr>
                <a:spLocks noChangeArrowheads="1"/>
              </p:cNvSpPr>
              <p:nvPr/>
            </p:nvSpPr>
            <p:spPr bwMode="auto">
              <a:xfrm>
                <a:off x="7350125" y="3502025"/>
                <a:ext cx="25400" cy="25400"/>
              </a:xfrm>
              <a:prstGeom prst="ellipse">
                <a:avLst/>
              </a:prstGeom>
              <a:solidFill>
                <a:srgbClr val="80394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437" name="Oval 2004"/>
              <p:cNvSpPr>
                <a:spLocks noChangeArrowheads="1"/>
              </p:cNvSpPr>
              <p:nvPr/>
            </p:nvSpPr>
            <p:spPr bwMode="auto">
              <a:xfrm>
                <a:off x="7421563" y="3178175"/>
                <a:ext cx="25400" cy="25400"/>
              </a:xfrm>
              <a:prstGeom prst="ellipse">
                <a:avLst/>
              </a:prstGeom>
              <a:solidFill>
                <a:srgbClr val="22C22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438" name="Oval 2005"/>
              <p:cNvSpPr>
                <a:spLocks noChangeArrowheads="1"/>
              </p:cNvSpPr>
              <p:nvPr/>
            </p:nvSpPr>
            <p:spPr bwMode="auto">
              <a:xfrm>
                <a:off x="7304088" y="3644900"/>
                <a:ext cx="25400" cy="25400"/>
              </a:xfrm>
              <a:prstGeom prst="ellipse">
                <a:avLst/>
              </a:prstGeom>
              <a:solidFill>
                <a:srgbClr val="E0230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439" name="Oval 2006"/>
              <p:cNvSpPr>
                <a:spLocks noChangeArrowheads="1"/>
              </p:cNvSpPr>
              <p:nvPr/>
            </p:nvSpPr>
            <p:spPr bwMode="auto">
              <a:xfrm>
                <a:off x="7421563" y="3771900"/>
                <a:ext cx="25400" cy="25400"/>
              </a:xfrm>
              <a:prstGeom prst="ellipse">
                <a:avLst/>
              </a:prstGeom>
              <a:solidFill>
                <a:srgbClr val="E21D0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440" name="Oval 2007"/>
              <p:cNvSpPr>
                <a:spLocks noChangeArrowheads="1"/>
              </p:cNvSpPr>
              <p:nvPr/>
            </p:nvSpPr>
            <p:spPr bwMode="auto">
              <a:xfrm>
                <a:off x="7518400" y="3533775"/>
                <a:ext cx="25400" cy="25400"/>
              </a:xfrm>
              <a:prstGeom prst="ellipse">
                <a:avLst/>
              </a:prstGeom>
              <a:solidFill>
                <a:srgbClr val="96363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441" name="Oval 2008"/>
              <p:cNvSpPr>
                <a:spLocks noChangeArrowheads="1"/>
              </p:cNvSpPr>
              <p:nvPr/>
            </p:nvSpPr>
            <p:spPr bwMode="auto">
              <a:xfrm>
                <a:off x="7548563" y="3660775"/>
                <a:ext cx="25400" cy="25400"/>
              </a:xfrm>
              <a:prstGeom prst="ellipse">
                <a:avLst/>
              </a:prstGeom>
              <a:solidFill>
                <a:srgbClr val="E3210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442" name="Oval 2009"/>
              <p:cNvSpPr>
                <a:spLocks noChangeArrowheads="1"/>
              </p:cNvSpPr>
              <p:nvPr/>
            </p:nvSpPr>
            <p:spPr bwMode="auto">
              <a:xfrm>
                <a:off x="7421563" y="3259137"/>
                <a:ext cx="25400" cy="25400"/>
              </a:xfrm>
              <a:prstGeom prst="ellipse">
                <a:avLst/>
              </a:prstGeom>
              <a:solidFill>
                <a:srgbClr val="1C3AB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443" name="Oval 2010"/>
              <p:cNvSpPr>
                <a:spLocks noChangeArrowheads="1"/>
              </p:cNvSpPr>
              <p:nvPr/>
            </p:nvSpPr>
            <p:spPr bwMode="auto">
              <a:xfrm>
                <a:off x="7426325" y="3370262"/>
                <a:ext cx="25400" cy="25400"/>
              </a:xfrm>
              <a:prstGeom prst="ellipse">
                <a:avLst/>
              </a:prstGeom>
              <a:solidFill>
                <a:srgbClr val="393A9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444" name="Oval 2011"/>
              <p:cNvSpPr>
                <a:spLocks noChangeArrowheads="1"/>
              </p:cNvSpPr>
              <p:nvPr/>
            </p:nvSpPr>
            <p:spPr bwMode="auto">
              <a:xfrm>
                <a:off x="7345363" y="3508375"/>
                <a:ext cx="25400" cy="25400"/>
              </a:xfrm>
              <a:prstGeom prst="ellipse">
                <a:avLst/>
              </a:prstGeom>
              <a:solidFill>
                <a:srgbClr val="83374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445" name="Oval 2012"/>
              <p:cNvSpPr>
                <a:spLocks noChangeArrowheads="1"/>
              </p:cNvSpPr>
              <p:nvPr/>
            </p:nvSpPr>
            <p:spPr bwMode="auto">
              <a:xfrm>
                <a:off x="7421563" y="3178175"/>
                <a:ext cx="25400" cy="25400"/>
              </a:xfrm>
              <a:prstGeom prst="ellipse">
                <a:avLst/>
              </a:prstGeom>
              <a:solidFill>
                <a:srgbClr val="22C12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446" name="Oval 2013"/>
              <p:cNvSpPr>
                <a:spLocks noChangeArrowheads="1"/>
              </p:cNvSpPr>
              <p:nvPr/>
            </p:nvSpPr>
            <p:spPr bwMode="auto">
              <a:xfrm>
                <a:off x="7299325" y="3649662"/>
                <a:ext cx="25400" cy="25400"/>
              </a:xfrm>
              <a:prstGeom prst="ellipse">
                <a:avLst/>
              </a:prstGeom>
              <a:solidFill>
                <a:srgbClr val="E1240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447" name="Oval 2014"/>
              <p:cNvSpPr>
                <a:spLocks noChangeArrowheads="1"/>
              </p:cNvSpPr>
              <p:nvPr/>
            </p:nvSpPr>
            <p:spPr bwMode="auto">
              <a:xfrm>
                <a:off x="7421563" y="3776662"/>
                <a:ext cx="25400" cy="25400"/>
              </a:xfrm>
              <a:prstGeom prst="ellipse">
                <a:avLst/>
              </a:prstGeom>
              <a:solidFill>
                <a:srgbClr val="E21D0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448" name="Oval 2015"/>
              <p:cNvSpPr>
                <a:spLocks noChangeArrowheads="1"/>
              </p:cNvSpPr>
              <p:nvPr/>
            </p:nvSpPr>
            <p:spPr bwMode="auto">
              <a:xfrm>
                <a:off x="7518400" y="3533775"/>
                <a:ext cx="25400" cy="25400"/>
              </a:xfrm>
              <a:prstGeom prst="ellipse">
                <a:avLst/>
              </a:prstGeom>
              <a:solidFill>
                <a:srgbClr val="95353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113" name="Oval 2017"/>
              <p:cNvSpPr>
                <a:spLocks noChangeArrowheads="1"/>
              </p:cNvSpPr>
              <p:nvPr/>
            </p:nvSpPr>
            <p:spPr bwMode="auto">
              <a:xfrm>
                <a:off x="7548563" y="3660775"/>
                <a:ext cx="25400" cy="25400"/>
              </a:xfrm>
              <a:prstGeom prst="ellipse">
                <a:avLst/>
              </a:prstGeom>
              <a:solidFill>
                <a:srgbClr val="E3210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114" name="Oval 2018"/>
              <p:cNvSpPr>
                <a:spLocks noChangeArrowheads="1"/>
              </p:cNvSpPr>
              <p:nvPr/>
            </p:nvSpPr>
            <p:spPr bwMode="auto">
              <a:xfrm>
                <a:off x="7421563" y="3259137"/>
                <a:ext cx="25400" cy="25400"/>
              </a:xfrm>
              <a:prstGeom prst="ellipse">
                <a:avLst/>
              </a:prstGeom>
              <a:solidFill>
                <a:srgbClr val="1A35B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115" name="Oval 2019"/>
              <p:cNvSpPr>
                <a:spLocks noChangeArrowheads="1"/>
              </p:cNvSpPr>
              <p:nvPr/>
            </p:nvSpPr>
            <p:spPr bwMode="auto">
              <a:xfrm>
                <a:off x="7426325" y="3375025"/>
                <a:ext cx="25400" cy="25400"/>
              </a:xfrm>
              <a:prstGeom prst="ellipse">
                <a:avLst/>
              </a:prstGeom>
              <a:solidFill>
                <a:srgbClr val="3A399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116" name="Oval 2020"/>
              <p:cNvSpPr>
                <a:spLocks noChangeArrowheads="1"/>
              </p:cNvSpPr>
              <p:nvPr/>
            </p:nvSpPr>
            <p:spPr bwMode="auto">
              <a:xfrm>
                <a:off x="7340600" y="3513137"/>
                <a:ext cx="25400" cy="25400"/>
              </a:xfrm>
              <a:prstGeom prst="ellipse">
                <a:avLst/>
              </a:prstGeom>
              <a:solidFill>
                <a:srgbClr val="85364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117" name="Oval 2021"/>
              <p:cNvSpPr>
                <a:spLocks noChangeArrowheads="1"/>
              </p:cNvSpPr>
              <p:nvPr/>
            </p:nvSpPr>
            <p:spPr bwMode="auto">
              <a:xfrm>
                <a:off x="7421563" y="3178175"/>
                <a:ext cx="25400" cy="25400"/>
              </a:xfrm>
              <a:prstGeom prst="ellipse">
                <a:avLst/>
              </a:prstGeom>
              <a:solidFill>
                <a:srgbClr val="22C02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118" name="Oval 2022"/>
              <p:cNvSpPr>
                <a:spLocks noChangeArrowheads="1"/>
              </p:cNvSpPr>
              <p:nvPr/>
            </p:nvSpPr>
            <p:spPr bwMode="auto">
              <a:xfrm>
                <a:off x="7299325" y="3649662"/>
                <a:ext cx="25400" cy="25400"/>
              </a:xfrm>
              <a:prstGeom prst="ellipse">
                <a:avLst/>
              </a:prstGeom>
              <a:solidFill>
                <a:srgbClr val="E2240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119" name="Oval 2023"/>
              <p:cNvSpPr>
                <a:spLocks noChangeArrowheads="1"/>
              </p:cNvSpPr>
              <p:nvPr/>
            </p:nvSpPr>
            <p:spPr bwMode="auto">
              <a:xfrm>
                <a:off x="7421563" y="3776662"/>
                <a:ext cx="25400" cy="25400"/>
              </a:xfrm>
              <a:prstGeom prst="ellipse">
                <a:avLst/>
              </a:prstGeom>
              <a:solidFill>
                <a:srgbClr val="E31D0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120" name="Oval 2024"/>
              <p:cNvSpPr>
                <a:spLocks noChangeArrowheads="1"/>
              </p:cNvSpPr>
              <p:nvPr/>
            </p:nvSpPr>
            <p:spPr bwMode="auto">
              <a:xfrm>
                <a:off x="7518400" y="3533775"/>
                <a:ext cx="25400" cy="25400"/>
              </a:xfrm>
              <a:prstGeom prst="ellipse">
                <a:avLst/>
              </a:prstGeom>
              <a:solidFill>
                <a:srgbClr val="93353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121" name="Oval 2025"/>
              <p:cNvSpPr>
                <a:spLocks noChangeArrowheads="1"/>
              </p:cNvSpPr>
              <p:nvPr/>
            </p:nvSpPr>
            <p:spPr bwMode="auto">
              <a:xfrm>
                <a:off x="7548563" y="3660775"/>
                <a:ext cx="25400" cy="25400"/>
              </a:xfrm>
              <a:prstGeom prst="ellipse">
                <a:avLst/>
              </a:prstGeom>
              <a:solidFill>
                <a:srgbClr val="E4220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122" name="Oval 2026"/>
              <p:cNvSpPr>
                <a:spLocks noChangeArrowheads="1"/>
              </p:cNvSpPr>
              <p:nvPr/>
            </p:nvSpPr>
            <p:spPr bwMode="auto">
              <a:xfrm>
                <a:off x="7421563" y="3259137"/>
                <a:ext cx="25400" cy="25400"/>
              </a:xfrm>
              <a:prstGeom prst="ellipse">
                <a:avLst/>
              </a:prstGeom>
              <a:solidFill>
                <a:srgbClr val="1932B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123" name="Oval 2027"/>
              <p:cNvSpPr>
                <a:spLocks noChangeArrowheads="1"/>
              </p:cNvSpPr>
              <p:nvPr/>
            </p:nvSpPr>
            <p:spPr bwMode="auto">
              <a:xfrm>
                <a:off x="7426325" y="3375025"/>
                <a:ext cx="25400" cy="25400"/>
              </a:xfrm>
              <a:prstGeom prst="ellipse">
                <a:avLst/>
              </a:prstGeom>
              <a:solidFill>
                <a:srgbClr val="3A389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124" name="Oval 2028"/>
              <p:cNvSpPr>
                <a:spLocks noChangeArrowheads="1"/>
              </p:cNvSpPr>
              <p:nvPr/>
            </p:nvSpPr>
            <p:spPr bwMode="auto">
              <a:xfrm>
                <a:off x="7334250" y="3517900"/>
                <a:ext cx="25400" cy="25400"/>
              </a:xfrm>
              <a:prstGeom prst="ellipse">
                <a:avLst/>
              </a:prstGeom>
              <a:solidFill>
                <a:srgbClr val="86354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125" name="Oval 2029"/>
              <p:cNvSpPr>
                <a:spLocks noChangeArrowheads="1"/>
              </p:cNvSpPr>
              <p:nvPr/>
            </p:nvSpPr>
            <p:spPr bwMode="auto">
              <a:xfrm>
                <a:off x="7421563" y="3178175"/>
                <a:ext cx="25400" cy="25400"/>
              </a:xfrm>
              <a:prstGeom prst="ellipse">
                <a:avLst/>
              </a:prstGeom>
              <a:solidFill>
                <a:srgbClr val="21BE2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126" name="Oval 2030"/>
              <p:cNvSpPr>
                <a:spLocks noChangeArrowheads="1"/>
              </p:cNvSpPr>
              <p:nvPr/>
            </p:nvSpPr>
            <p:spPr bwMode="auto">
              <a:xfrm>
                <a:off x="7299325" y="3649662"/>
                <a:ext cx="25400" cy="25400"/>
              </a:xfrm>
              <a:prstGeom prst="ellipse">
                <a:avLst/>
              </a:prstGeom>
              <a:solidFill>
                <a:srgbClr val="E3240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127" name="Oval 2031"/>
              <p:cNvSpPr>
                <a:spLocks noChangeArrowheads="1"/>
              </p:cNvSpPr>
              <p:nvPr/>
            </p:nvSpPr>
            <p:spPr bwMode="auto">
              <a:xfrm>
                <a:off x="7421563" y="3783012"/>
                <a:ext cx="25400" cy="25400"/>
              </a:xfrm>
              <a:prstGeom prst="ellipse">
                <a:avLst/>
              </a:prstGeom>
              <a:solidFill>
                <a:srgbClr val="E41E0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176" name="Oval 2032"/>
              <p:cNvSpPr>
                <a:spLocks noChangeArrowheads="1"/>
              </p:cNvSpPr>
              <p:nvPr/>
            </p:nvSpPr>
            <p:spPr bwMode="auto">
              <a:xfrm>
                <a:off x="7518400" y="3533775"/>
                <a:ext cx="25400" cy="25400"/>
              </a:xfrm>
              <a:prstGeom prst="ellipse">
                <a:avLst/>
              </a:prstGeom>
              <a:solidFill>
                <a:srgbClr val="92353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177" name="Oval 2033"/>
              <p:cNvSpPr>
                <a:spLocks noChangeArrowheads="1"/>
              </p:cNvSpPr>
              <p:nvPr/>
            </p:nvSpPr>
            <p:spPr bwMode="auto">
              <a:xfrm>
                <a:off x="7548563" y="3660775"/>
                <a:ext cx="25400" cy="25400"/>
              </a:xfrm>
              <a:prstGeom prst="ellipse">
                <a:avLst/>
              </a:prstGeom>
              <a:solidFill>
                <a:srgbClr val="E4230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179" name="Oval 2034"/>
              <p:cNvSpPr>
                <a:spLocks noChangeArrowheads="1"/>
              </p:cNvSpPr>
              <p:nvPr/>
            </p:nvSpPr>
            <p:spPr bwMode="auto">
              <a:xfrm>
                <a:off x="7421563" y="3263900"/>
                <a:ext cx="25400" cy="25400"/>
              </a:xfrm>
              <a:prstGeom prst="ellipse">
                <a:avLst/>
              </a:prstGeom>
              <a:solidFill>
                <a:srgbClr val="182FC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180" name="Oval 2035"/>
              <p:cNvSpPr>
                <a:spLocks noChangeArrowheads="1"/>
              </p:cNvSpPr>
              <p:nvPr/>
            </p:nvSpPr>
            <p:spPr bwMode="auto">
              <a:xfrm>
                <a:off x="7426325" y="3381375"/>
                <a:ext cx="25400" cy="25400"/>
              </a:xfrm>
              <a:prstGeom prst="ellipse">
                <a:avLst/>
              </a:prstGeom>
              <a:solidFill>
                <a:srgbClr val="3B389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181" name="Oval 2036"/>
              <p:cNvSpPr>
                <a:spLocks noChangeArrowheads="1"/>
              </p:cNvSpPr>
              <p:nvPr/>
            </p:nvSpPr>
            <p:spPr bwMode="auto">
              <a:xfrm>
                <a:off x="7334250" y="3522662"/>
                <a:ext cx="25400" cy="25400"/>
              </a:xfrm>
              <a:prstGeom prst="ellipse">
                <a:avLst/>
              </a:prstGeom>
              <a:solidFill>
                <a:srgbClr val="87354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182" name="Oval 2037"/>
              <p:cNvSpPr>
                <a:spLocks noChangeArrowheads="1"/>
              </p:cNvSpPr>
              <p:nvPr/>
            </p:nvSpPr>
            <p:spPr bwMode="auto">
              <a:xfrm>
                <a:off x="7421563" y="3178175"/>
                <a:ext cx="25400" cy="25400"/>
              </a:xfrm>
              <a:prstGeom prst="ellipse">
                <a:avLst/>
              </a:prstGeom>
              <a:solidFill>
                <a:srgbClr val="21BA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183" name="Oval 2038"/>
              <p:cNvSpPr>
                <a:spLocks noChangeArrowheads="1"/>
              </p:cNvSpPr>
              <p:nvPr/>
            </p:nvSpPr>
            <p:spPr bwMode="auto">
              <a:xfrm>
                <a:off x="7299325" y="3654425"/>
                <a:ext cx="25400" cy="25400"/>
              </a:xfrm>
              <a:prstGeom prst="ellipse">
                <a:avLst/>
              </a:prstGeom>
              <a:solidFill>
                <a:srgbClr val="E3250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184" name="Oval 2039"/>
              <p:cNvSpPr>
                <a:spLocks noChangeArrowheads="1"/>
              </p:cNvSpPr>
              <p:nvPr/>
            </p:nvSpPr>
            <p:spPr bwMode="auto">
              <a:xfrm>
                <a:off x="7421563" y="3783012"/>
                <a:ext cx="25400" cy="25400"/>
              </a:xfrm>
              <a:prstGeom prst="ellipse">
                <a:avLst/>
              </a:prstGeom>
              <a:solidFill>
                <a:srgbClr val="E41E0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185" name="Oval 2040"/>
              <p:cNvSpPr>
                <a:spLocks noChangeArrowheads="1"/>
              </p:cNvSpPr>
              <p:nvPr/>
            </p:nvSpPr>
            <p:spPr bwMode="auto">
              <a:xfrm>
                <a:off x="7523163" y="3533775"/>
                <a:ext cx="25400" cy="25400"/>
              </a:xfrm>
              <a:prstGeom prst="ellipse">
                <a:avLst/>
              </a:prstGeom>
              <a:solidFill>
                <a:srgbClr val="91353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186" name="Oval 2041"/>
              <p:cNvSpPr>
                <a:spLocks noChangeArrowheads="1"/>
              </p:cNvSpPr>
              <p:nvPr/>
            </p:nvSpPr>
            <p:spPr bwMode="auto">
              <a:xfrm>
                <a:off x="7548563" y="3660775"/>
                <a:ext cx="25400" cy="25400"/>
              </a:xfrm>
              <a:prstGeom prst="ellipse">
                <a:avLst/>
              </a:prstGeom>
              <a:solidFill>
                <a:srgbClr val="E5230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187" name="Oval 2042"/>
              <p:cNvSpPr>
                <a:spLocks noChangeArrowheads="1"/>
              </p:cNvSpPr>
              <p:nvPr/>
            </p:nvSpPr>
            <p:spPr bwMode="auto">
              <a:xfrm>
                <a:off x="7421563" y="3263900"/>
                <a:ext cx="25400" cy="25400"/>
              </a:xfrm>
              <a:prstGeom prst="ellipse">
                <a:avLst/>
              </a:prstGeom>
              <a:solidFill>
                <a:srgbClr val="172EC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188" name="Oval 2043"/>
              <p:cNvSpPr>
                <a:spLocks noChangeArrowheads="1"/>
              </p:cNvSpPr>
              <p:nvPr/>
            </p:nvSpPr>
            <p:spPr bwMode="auto">
              <a:xfrm>
                <a:off x="7421563" y="3381375"/>
                <a:ext cx="25400" cy="25400"/>
              </a:xfrm>
              <a:prstGeom prst="ellipse">
                <a:avLst/>
              </a:prstGeom>
              <a:solidFill>
                <a:srgbClr val="3B388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189" name="Oval 2044"/>
              <p:cNvSpPr>
                <a:spLocks noChangeArrowheads="1"/>
              </p:cNvSpPr>
              <p:nvPr/>
            </p:nvSpPr>
            <p:spPr bwMode="auto">
              <a:xfrm>
                <a:off x="7329488" y="3522662"/>
                <a:ext cx="25400" cy="25400"/>
              </a:xfrm>
              <a:prstGeom prst="ellipse">
                <a:avLst/>
              </a:prstGeom>
              <a:solidFill>
                <a:srgbClr val="88344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190" name="Oval 2045"/>
              <p:cNvSpPr>
                <a:spLocks noChangeArrowheads="1"/>
              </p:cNvSpPr>
              <p:nvPr/>
            </p:nvSpPr>
            <p:spPr bwMode="auto">
              <a:xfrm>
                <a:off x="7421563" y="3182937"/>
                <a:ext cx="25400" cy="25400"/>
              </a:xfrm>
              <a:prstGeom prst="ellipse">
                <a:avLst/>
              </a:prstGeom>
              <a:solidFill>
                <a:srgbClr val="20B4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191" name="Oval 2046"/>
              <p:cNvSpPr>
                <a:spLocks noChangeArrowheads="1"/>
              </p:cNvSpPr>
              <p:nvPr/>
            </p:nvSpPr>
            <p:spPr bwMode="auto">
              <a:xfrm>
                <a:off x="7299325" y="3654425"/>
                <a:ext cx="25400" cy="25400"/>
              </a:xfrm>
              <a:prstGeom prst="ellipse">
                <a:avLst/>
              </a:prstGeom>
              <a:solidFill>
                <a:srgbClr val="E4260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192" name="Oval 2047"/>
              <p:cNvSpPr>
                <a:spLocks noChangeArrowheads="1"/>
              </p:cNvSpPr>
              <p:nvPr/>
            </p:nvSpPr>
            <p:spPr bwMode="auto">
              <a:xfrm>
                <a:off x="7421563" y="3783012"/>
                <a:ext cx="25400" cy="25400"/>
              </a:xfrm>
              <a:prstGeom prst="ellipse">
                <a:avLst/>
              </a:prstGeom>
              <a:solidFill>
                <a:srgbClr val="E51E0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193" name="Oval 2048"/>
              <p:cNvSpPr>
                <a:spLocks noChangeArrowheads="1"/>
              </p:cNvSpPr>
              <p:nvPr/>
            </p:nvSpPr>
            <p:spPr bwMode="auto">
              <a:xfrm>
                <a:off x="7523163" y="3533775"/>
                <a:ext cx="25400" cy="25400"/>
              </a:xfrm>
              <a:prstGeom prst="ellipse">
                <a:avLst/>
              </a:prstGeom>
              <a:solidFill>
                <a:srgbClr val="91343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194" name="Oval 2049"/>
              <p:cNvSpPr>
                <a:spLocks noChangeArrowheads="1"/>
              </p:cNvSpPr>
              <p:nvPr/>
            </p:nvSpPr>
            <p:spPr bwMode="auto">
              <a:xfrm>
                <a:off x="7548563" y="3660775"/>
                <a:ext cx="25400" cy="25400"/>
              </a:xfrm>
              <a:prstGeom prst="ellipse">
                <a:avLst/>
              </a:prstGeom>
              <a:solidFill>
                <a:srgbClr val="E524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195" name="Oval 2050"/>
              <p:cNvSpPr>
                <a:spLocks noChangeArrowheads="1"/>
              </p:cNvSpPr>
              <p:nvPr/>
            </p:nvSpPr>
            <p:spPr bwMode="auto">
              <a:xfrm>
                <a:off x="7421563" y="3263900"/>
                <a:ext cx="25400" cy="25400"/>
              </a:xfrm>
              <a:prstGeom prst="ellipse">
                <a:avLst/>
              </a:prstGeom>
              <a:solidFill>
                <a:srgbClr val="162DC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196" name="Oval 2051"/>
              <p:cNvSpPr>
                <a:spLocks noChangeArrowheads="1"/>
              </p:cNvSpPr>
              <p:nvPr/>
            </p:nvSpPr>
            <p:spPr bwMode="auto">
              <a:xfrm>
                <a:off x="7421563" y="3386137"/>
                <a:ext cx="25400" cy="25400"/>
              </a:xfrm>
              <a:prstGeom prst="ellipse">
                <a:avLst/>
              </a:prstGeom>
              <a:solidFill>
                <a:srgbClr val="3C388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197" name="Oval 2052"/>
              <p:cNvSpPr>
                <a:spLocks noChangeArrowheads="1"/>
              </p:cNvSpPr>
              <p:nvPr/>
            </p:nvSpPr>
            <p:spPr bwMode="auto">
              <a:xfrm>
                <a:off x="7324725" y="3522662"/>
                <a:ext cx="25400" cy="25400"/>
              </a:xfrm>
              <a:prstGeom prst="ellipse">
                <a:avLst/>
              </a:prstGeom>
              <a:solidFill>
                <a:srgbClr val="8A343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198" name="Oval 2053"/>
              <p:cNvSpPr>
                <a:spLocks noChangeArrowheads="1"/>
              </p:cNvSpPr>
              <p:nvPr/>
            </p:nvSpPr>
            <p:spPr bwMode="auto">
              <a:xfrm>
                <a:off x="7421563" y="3182937"/>
                <a:ext cx="25400" cy="25400"/>
              </a:xfrm>
              <a:prstGeom prst="ellipse">
                <a:avLst/>
              </a:prstGeom>
              <a:solidFill>
                <a:srgbClr val="1FAD3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199" name="Oval 2054"/>
              <p:cNvSpPr>
                <a:spLocks noChangeArrowheads="1"/>
              </p:cNvSpPr>
              <p:nvPr/>
            </p:nvSpPr>
            <p:spPr bwMode="auto">
              <a:xfrm>
                <a:off x="7299325" y="3660775"/>
                <a:ext cx="25400" cy="25400"/>
              </a:xfrm>
              <a:prstGeom prst="ellipse">
                <a:avLst/>
              </a:prstGeom>
              <a:solidFill>
                <a:srgbClr val="E3270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200" name="Oval 2055"/>
              <p:cNvSpPr>
                <a:spLocks noChangeArrowheads="1"/>
              </p:cNvSpPr>
              <p:nvPr/>
            </p:nvSpPr>
            <p:spPr bwMode="auto">
              <a:xfrm>
                <a:off x="7421563" y="3787775"/>
                <a:ext cx="25400" cy="25400"/>
              </a:xfrm>
              <a:prstGeom prst="ellipse">
                <a:avLst/>
              </a:prstGeom>
              <a:solidFill>
                <a:srgbClr val="E51E0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201" name="Oval 2056"/>
              <p:cNvSpPr>
                <a:spLocks noChangeArrowheads="1"/>
              </p:cNvSpPr>
              <p:nvPr/>
            </p:nvSpPr>
            <p:spPr bwMode="auto">
              <a:xfrm>
                <a:off x="7523163" y="3533775"/>
                <a:ext cx="25400" cy="25400"/>
              </a:xfrm>
              <a:prstGeom prst="ellipse">
                <a:avLst/>
              </a:prstGeom>
              <a:solidFill>
                <a:srgbClr val="9234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202" name="Oval 2057"/>
              <p:cNvSpPr>
                <a:spLocks noChangeArrowheads="1"/>
              </p:cNvSpPr>
              <p:nvPr/>
            </p:nvSpPr>
            <p:spPr bwMode="auto">
              <a:xfrm>
                <a:off x="7548563" y="3660775"/>
                <a:ext cx="25400" cy="25400"/>
              </a:xfrm>
              <a:prstGeom prst="ellipse">
                <a:avLst/>
              </a:prstGeom>
              <a:solidFill>
                <a:srgbClr val="E526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203" name="Oval 2058"/>
              <p:cNvSpPr>
                <a:spLocks noChangeArrowheads="1"/>
              </p:cNvSpPr>
              <p:nvPr/>
            </p:nvSpPr>
            <p:spPr bwMode="auto">
              <a:xfrm>
                <a:off x="7421563" y="3263900"/>
                <a:ext cx="25400" cy="25400"/>
              </a:xfrm>
              <a:prstGeom prst="ellipse">
                <a:avLst/>
              </a:prstGeom>
              <a:solidFill>
                <a:srgbClr val="162DC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204" name="Oval 2059"/>
              <p:cNvSpPr>
                <a:spLocks noChangeArrowheads="1"/>
              </p:cNvSpPr>
              <p:nvPr/>
            </p:nvSpPr>
            <p:spPr bwMode="auto">
              <a:xfrm>
                <a:off x="7421563" y="3386137"/>
                <a:ext cx="25400" cy="25400"/>
              </a:xfrm>
              <a:prstGeom prst="ellipse">
                <a:avLst/>
              </a:prstGeom>
              <a:solidFill>
                <a:srgbClr val="3C388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205" name="Oval 2060"/>
              <p:cNvSpPr>
                <a:spLocks noChangeArrowheads="1"/>
              </p:cNvSpPr>
              <p:nvPr/>
            </p:nvSpPr>
            <p:spPr bwMode="auto">
              <a:xfrm>
                <a:off x="7324725" y="3527425"/>
                <a:ext cx="25400" cy="25400"/>
              </a:xfrm>
              <a:prstGeom prst="ellipse">
                <a:avLst/>
              </a:prstGeom>
              <a:solidFill>
                <a:srgbClr val="8D333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206" name="Oval 2061"/>
              <p:cNvSpPr>
                <a:spLocks noChangeArrowheads="1"/>
              </p:cNvSpPr>
              <p:nvPr/>
            </p:nvSpPr>
            <p:spPr bwMode="auto">
              <a:xfrm>
                <a:off x="7421563" y="3187700"/>
                <a:ext cx="25400" cy="25400"/>
              </a:xfrm>
              <a:prstGeom prst="ellipse">
                <a:avLst/>
              </a:prstGeom>
              <a:solidFill>
                <a:srgbClr val="1EA24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207" name="Oval 2062"/>
              <p:cNvSpPr>
                <a:spLocks noChangeArrowheads="1"/>
              </p:cNvSpPr>
              <p:nvPr/>
            </p:nvSpPr>
            <p:spPr bwMode="auto">
              <a:xfrm>
                <a:off x="7299325" y="3665537"/>
                <a:ext cx="25400" cy="25400"/>
              </a:xfrm>
              <a:prstGeom prst="ellipse">
                <a:avLst/>
              </a:prstGeom>
              <a:solidFill>
                <a:srgbClr val="E3280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208" name="Oval 2063"/>
              <p:cNvSpPr>
                <a:spLocks noChangeArrowheads="1"/>
              </p:cNvSpPr>
              <p:nvPr/>
            </p:nvSpPr>
            <p:spPr bwMode="auto">
              <a:xfrm>
                <a:off x="7421563" y="3787775"/>
                <a:ext cx="25400" cy="25400"/>
              </a:xfrm>
              <a:prstGeom prst="ellipse">
                <a:avLst/>
              </a:prstGeom>
              <a:solidFill>
                <a:srgbClr val="E51E0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209" name="Oval 2064"/>
              <p:cNvSpPr>
                <a:spLocks noChangeArrowheads="1"/>
              </p:cNvSpPr>
              <p:nvPr/>
            </p:nvSpPr>
            <p:spPr bwMode="auto">
              <a:xfrm>
                <a:off x="7527925" y="3533775"/>
                <a:ext cx="25400" cy="25400"/>
              </a:xfrm>
              <a:prstGeom prst="ellipse">
                <a:avLst/>
              </a:prstGeom>
              <a:solidFill>
                <a:srgbClr val="9334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210" name="Oval 2065"/>
              <p:cNvSpPr>
                <a:spLocks noChangeArrowheads="1"/>
              </p:cNvSpPr>
              <p:nvPr/>
            </p:nvSpPr>
            <p:spPr bwMode="auto">
              <a:xfrm>
                <a:off x="7548563" y="3665537"/>
                <a:ext cx="25400" cy="25400"/>
              </a:xfrm>
              <a:prstGeom prst="ellipse">
                <a:avLst/>
              </a:prstGeom>
              <a:solidFill>
                <a:srgbClr val="E527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211" name="Oval 2066"/>
              <p:cNvSpPr>
                <a:spLocks noChangeArrowheads="1"/>
              </p:cNvSpPr>
              <p:nvPr/>
            </p:nvSpPr>
            <p:spPr bwMode="auto">
              <a:xfrm>
                <a:off x="7421563" y="3263900"/>
                <a:ext cx="25400" cy="25400"/>
              </a:xfrm>
              <a:prstGeom prst="ellipse">
                <a:avLst/>
              </a:prstGeom>
              <a:solidFill>
                <a:srgbClr val="152DC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212" name="Oval 2067"/>
              <p:cNvSpPr>
                <a:spLocks noChangeArrowheads="1"/>
              </p:cNvSpPr>
              <p:nvPr/>
            </p:nvSpPr>
            <p:spPr bwMode="auto">
              <a:xfrm>
                <a:off x="7421563" y="3390900"/>
                <a:ext cx="25400" cy="25400"/>
              </a:xfrm>
              <a:prstGeom prst="ellipse">
                <a:avLst/>
              </a:prstGeom>
              <a:solidFill>
                <a:srgbClr val="3D388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213" name="Oval 2068"/>
              <p:cNvSpPr>
                <a:spLocks noChangeArrowheads="1"/>
              </p:cNvSpPr>
              <p:nvPr/>
            </p:nvSpPr>
            <p:spPr bwMode="auto">
              <a:xfrm>
                <a:off x="7319963" y="3527425"/>
                <a:ext cx="25400" cy="25400"/>
              </a:xfrm>
              <a:prstGeom prst="ellipse">
                <a:avLst/>
              </a:prstGeom>
              <a:solidFill>
                <a:srgbClr val="90333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214" name="Oval 2069"/>
              <p:cNvSpPr>
                <a:spLocks noChangeArrowheads="1"/>
              </p:cNvSpPr>
              <p:nvPr/>
            </p:nvSpPr>
            <p:spPr bwMode="auto">
              <a:xfrm>
                <a:off x="7421563" y="3192462"/>
                <a:ext cx="25400" cy="25400"/>
              </a:xfrm>
              <a:prstGeom prst="ellipse">
                <a:avLst/>
              </a:prstGeom>
              <a:solidFill>
                <a:srgbClr val="1C955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215" name="Oval 2070"/>
              <p:cNvSpPr>
                <a:spLocks noChangeArrowheads="1"/>
              </p:cNvSpPr>
              <p:nvPr/>
            </p:nvSpPr>
            <p:spPr bwMode="auto">
              <a:xfrm>
                <a:off x="7299325" y="3665537"/>
                <a:ext cx="25400" cy="25400"/>
              </a:xfrm>
              <a:prstGeom prst="ellipse">
                <a:avLst/>
              </a:prstGeom>
              <a:solidFill>
                <a:srgbClr val="E3290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216" name="Oval 2071"/>
              <p:cNvSpPr>
                <a:spLocks noChangeArrowheads="1"/>
              </p:cNvSpPr>
              <p:nvPr/>
            </p:nvSpPr>
            <p:spPr bwMode="auto">
              <a:xfrm>
                <a:off x="7421563" y="3787775"/>
                <a:ext cx="25400" cy="25400"/>
              </a:xfrm>
              <a:prstGeom prst="ellipse">
                <a:avLst/>
              </a:prstGeom>
              <a:solidFill>
                <a:srgbClr val="E61E0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217" name="Oval 2072"/>
              <p:cNvSpPr>
                <a:spLocks noChangeArrowheads="1"/>
              </p:cNvSpPr>
              <p:nvPr/>
            </p:nvSpPr>
            <p:spPr bwMode="auto">
              <a:xfrm>
                <a:off x="7527925" y="3533775"/>
                <a:ext cx="25400" cy="25400"/>
              </a:xfrm>
              <a:prstGeom prst="ellipse">
                <a:avLst/>
              </a:prstGeom>
              <a:solidFill>
                <a:srgbClr val="94333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218" name="Oval 2073"/>
              <p:cNvSpPr>
                <a:spLocks noChangeArrowheads="1"/>
              </p:cNvSpPr>
              <p:nvPr/>
            </p:nvSpPr>
            <p:spPr bwMode="auto">
              <a:xfrm>
                <a:off x="7548563" y="3665537"/>
                <a:ext cx="25400" cy="25400"/>
              </a:xfrm>
              <a:prstGeom prst="ellipse">
                <a:avLst/>
              </a:prstGeom>
              <a:solidFill>
                <a:srgbClr val="E528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219" name="Oval 2074"/>
              <p:cNvSpPr>
                <a:spLocks noChangeArrowheads="1"/>
              </p:cNvSpPr>
              <p:nvPr/>
            </p:nvSpPr>
            <p:spPr bwMode="auto">
              <a:xfrm>
                <a:off x="7421563" y="3268662"/>
                <a:ext cx="25400" cy="25400"/>
              </a:xfrm>
              <a:prstGeom prst="ellipse">
                <a:avLst/>
              </a:prstGeom>
              <a:solidFill>
                <a:srgbClr val="162EC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220" name="Oval 2075"/>
              <p:cNvSpPr>
                <a:spLocks noChangeArrowheads="1"/>
              </p:cNvSpPr>
              <p:nvPr/>
            </p:nvSpPr>
            <p:spPr bwMode="auto">
              <a:xfrm>
                <a:off x="7421563" y="3390900"/>
                <a:ext cx="25400" cy="25400"/>
              </a:xfrm>
              <a:prstGeom prst="ellipse">
                <a:avLst/>
              </a:prstGeom>
              <a:solidFill>
                <a:srgbClr val="3D398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221" name="Oval 2076"/>
              <p:cNvSpPr>
                <a:spLocks noChangeArrowheads="1"/>
              </p:cNvSpPr>
              <p:nvPr/>
            </p:nvSpPr>
            <p:spPr bwMode="auto">
              <a:xfrm>
                <a:off x="7319963" y="3533775"/>
                <a:ext cx="25400" cy="25400"/>
              </a:xfrm>
              <a:prstGeom prst="ellipse">
                <a:avLst/>
              </a:prstGeom>
              <a:solidFill>
                <a:srgbClr val="93333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222" name="Oval 2077"/>
              <p:cNvSpPr>
                <a:spLocks noChangeArrowheads="1"/>
              </p:cNvSpPr>
              <p:nvPr/>
            </p:nvSpPr>
            <p:spPr bwMode="auto">
              <a:xfrm>
                <a:off x="7421563" y="3197225"/>
                <a:ext cx="25400" cy="25400"/>
              </a:xfrm>
              <a:prstGeom prst="ellipse">
                <a:avLst/>
              </a:prstGeom>
              <a:solidFill>
                <a:srgbClr val="1A866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223" name="Oval 2078"/>
              <p:cNvSpPr>
                <a:spLocks noChangeArrowheads="1"/>
              </p:cNvSpPr>
              <p:nvPr/>
            </p:nvSpPr>
            <p:spPr bwMode="auto">
              <a:xfrm>
                <a:off x="7299325" y="3670300"/>
                <a:ext cx="25400" cy="25400"/>
              </a:xfrm>
              <a:prstGeom prst="ellipse">
                <a:avLst/>
              </a:prstGeom>
              <a:solidFill>
                <a:srgbClr val="E32A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224" name="Oval 2079"/>
              <p:cNvSpPr>
                <a:spLocks noChangeArrowheads="1"/>
              </p:cNvSpPr>
              <p:nvPr/>
            </p:nvSpPr>
            <p:spPr bwMode="auto">
              <a:xfrm>
                <a:off x="7294563" y="3665537"/>
                <a:ext cx="34925" cy="34925"/>
              </a:xfrm>
              <a:prstGeom prst="ellipse">
                <a:avLst/>
              </a:prstGeom>
              <a:solidFill>
                <a:srgbClr val="E32A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225" name="Freeform 2080"/>
              <p:cNvSpPr>
                <a:spLocks/>
              </p:cNvSpPr>
              <p:nvPr/>
            </p:nvSpPr>
            <p:spPr bwMode="auto">
              <a:xfrm>
                <a:off x="7278688" y="3640137"/>
                <a:ext cx="61913" cy="80963"/>
              </a:xfrm>
              <a:custGeom>
                <a:avLst/>
                <a:gdLst>
                  <a:gd name="T0" fmla="*/ 0 w 39"/>
                  <a:gd name="T1" fmla="*/ 13 h 51"/>
                  <a:gd name="T2" fmla="*/ 13 w 39"/>
                  <a:gd name="T3" fmla="*/ 13 h 51"/>
                  <a:gd name="T4" fmla="*/ 19 w 39"/>
                  <a:gd name="T5" fmla="*/ 0 h 51"/>
                  <a:gd name="T6" fmla="*/ 26 w 39"/>
                  <a:gd name="T7" fmla="*/ 13 h 51"/>
                  <a:gd name="T8" fmla="*/ 39 w 39"/>
                  <a:gd name="T9" fmla="*/ 13 h 51"/>
                  <a:gd name="T10" fmla="*/ 32 w 39"/>
                  <a:gd name="T11" fmla="*/ 25 h 51"/>
                  <a:gd name="T12" fmla="*/ 39 w 39"/>
                  <a:gd name="T13" fmla="*/ 38 h 51"/>
                  <a:gd name="T14" fmla="*/ 26 w 39"/>
                  <a:gd name="T15" fmla="*/ 38 h 51"/>
                  <a:gd name="T16" fmla="*/ 19 w 39"/>
                  <a:gd name="T17" fmla="*/ 51 h 51"/>
                  <a:gd name="T18" fmla="*/ 13 w 39"/>
                  <a:gd name="T19" fmla="*/ 38 h 51"/>
                  <a:gd name="T20" fmla="*/ 0 w 39"/>
                  <a:gd name="T21" fmla="*/ 38 h 51"/>
                  <a:gd name="T22" fmla="*/ 7 w 39"/>
                  <a:gd name="T23" fmla="*/ 25 h 51"/>
                  <a:gd name="T24" fmla="*/ 0 w 39"/>
                  <a:gd name="T25" fmla="*/ 13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 h="51">
                    <a:moveTo>
                      <a:pt x="0" y="13"/>
                    </a:moveTo>
                    <a:lnTo>
                      <a:pt x="13" y="13"/>
                    </a:lnTo>
                    <a:lnTo>
                      <a:pt x="19" y="0"/>
                    </a:lnTo>
                    <a:lnTo>
                      <a:pt x="26" y="13"/>
                    </a:lnTo>
                    <a:lnTo>
                      <a:pt x="39" y="13"/>
                    </a:lnTo>
                    <a:lnTo>
                      <a:pt x="32" y="25"/>
                    </a:lnTo>
                    <a:lnTo>
                      <a:pt x="39" y="38"/>
                    </a:lnTo>
                    <a:lnTo>
                      <a:pt x="26" y="38"/>
                    </a:lnTo>
                    <a:lnTo>
                      <a:pt x="19" y="51"/>
                    </a:lnTo>
                    <a:lnTo>
                      <a:pt x="13" y="38"/>
                    </a:lnTo>
                    <a:lnTo>
                      <a:pt x="0" y="38"/>
                    </a:lnTo>
                    <a:lnTo>
                      <a:pt x="7" y="25"/>
                    </a:lnTo>
                    <a:lnTo>
                      <a:pt x="0" y="13"/>
                    </a:lnTo>
                    <a:close/>
                  </a:path>
                </a:pathLst>
              </a:custGeom>
              <a:noFill/>
              <a:ln w="0">
                <a:solidFill>
                  <a:srgbClr val="971B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226" name="Oval 2081"/>
              <p:cNvSpPr>
                <a:spLocks noChangeArrowheads="1"/>
              </p:cNvSpPr>
              <p:nvPr/>
            </p:nvSpPr>
            <p:spPr bwMode="auto">
              <a:xfrm>
                <a:off x="7421563" y="3792537"/>
                <a:ext cx="25400" cy="25400"/>
              </a:xfrm>
              <a:prstGeom prst="ellipse">
                <a:avLst/>
              </a:prstGeom>
              <a:solidFill>
                <a:srgbClr val="E61E0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227" name="Oval 2082"/>
              <p:cNvSpPr>
                <a:spLocks noChangeArrowheads="1"/>
              </p:cNvSpPr>
              <p:nvPr/>
            </p:nvSpPr>
            <p:spPr bwMode="auto">
              <a:xfrm>
                <a:off x="7416800" y="3787775"/>
                <a:ext cx="34925" cy="34925"/>
              </a:xfrm>
              <a:prstGeom prst="ellipse">
                <a:avLst/>
              </a:prstGeom>
              <a:solidFill>
                <a:srgbClr val="E61E0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228" name="Freeform 2083"/>
              <p:cNvSpPr>
                <a:spLocks/>
              </p:cNvSpPr>
              <p:nvPr/>
            </p:nvSpPr>
            <p:spPr bwMode="auto">
              <a:xfrm>
                <a:off x="7400925" y="3762375"/>
                <a:ext cx="60325" cy="80963"/>
              </a:xfrm>
              <a:custGeom>
                <a:avLst/>
                <a:gdLst>
                  <a:gd name="T0" fmla="*/ 0 w 38"/>
                  <a:gd name="T1" fmla="*/ 13 h 51"/>
                  <a:gd name="T2" fmla="*/ 13 w 38"/>
                  <a:gd name="T3" fmla="*/ 13 h 51"/>
                  <a:gd name="T4" fmla="*/ 19 w 38"/>
                  <a:gd name="T5" fmla="*/ 0 h 51"/>
                  <a:gd name="T6" fmla="*/ 26 w 38"/>
                  <a:gd name="T7" fmla="*/ 13 h 51"/>
                  <a:gd name="T8" fmla="*/ 38 w 38"/>
                  <a:gd name="T9" fmla="*/ 13 h 51"/>
                  <a:gd name="T10" fmla="*/ 32 w 38"/>
                  <a:gd name="T11" fmla="*/ 25 h 51"/>
                  <a:gd name="T12" fmla="*/ 38 w 38"/>
                  <a:gd name="T13" fmla="*/ 38 h 51"/>
                  <a:gd name="T14" fmla="*/ 26 w 38"/>
                  <a:gd name="T15" fmla="*/ 38 h 51"/>
                  <a:gd name="T16" fmla="*/ 19 w 38"/>
                  <a:gd name="T17" fmla="*/ 51 h 51"/>
                  <a:gd name="T18" fmla="*/ 13 w 38"/>
                  <a:gd name="T19" fmla="*/ 38 h 51"/>
                  <a:gd name="T20" fmla="*/ 0 w 38"/>
                  <a:gd name="T21" fmla="*/ 38 h 51"/>
                  <a:gd name="T22" fmla="*/ 6 w 38"/>
                  <a:gd name="T23" fmla="*/ 25 h 51"/>
                  <a:gd name="T24" fmla="*/ 0 w 38"/>
                  <a:gd name="T25" fmla="*/ 13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 h="51">
                    <a:moveTo>
                      <a:pt x="0" y="13"/>
                    </a:moveTo>
                    <a:lnTo>
                      <a:pt x="13" y="13"/>
                    </a:lnTo>
                    <a:lnTo>
                      <a:pt x="19" y="0"/>
                    </a:lnTo>
                    <a:lnTo>
                      <a:pt x="26" y="13"/>
                    </a:lnTo>
                    <a:lnTo>
                      <a:pt x="38" y="13"/>
                    </a:lnTo>
                    <a:lnTo>
                      <a:pt x="32" y="25"/>
                    </a:lnTo>
                    <a:lnTo>
                      <a:pt x="38" y="38"/>
                    </a:lnTo>
                    <a:lnTo>
                      <a:pt x="26" y="38"/>
                    </a:lnTo>
                    <a:lnTo>
                      <a:pt x="19" y="51"/>
                    </a:lnTo>
                    <a:lnTo>
                      <a:pt x="13" y="38"/>
                    </a:lnTo>
                    <a:lnTo>
                      <a:pt x="0" y="38"/>
                    </a:lnTo>
                    <a:lnTo>
                      <a:pt x="6" y="25"/>
                    </a:lnTo>
                    <a:lnTo>
                      <a:pt x="0" y="13"/>
                    </a:lnTo>
                    <a:close/>
                  </a:path>
                </a:pathLst>
              </a:custGeom>
              <a:noFill/>
              <a:ln w="0">
                <a:solidFill>
                  <a:srgbClr val="991403"/>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229" name="Oval 2084"/>
              <p:cNvSpPr>
                <a:spLocks noChangeArrowheads="1"/>
              </p:cNvSpPr>
              <p:nvPr/>
            </p:nvSpPr>
            <p:spPr bwMode="auto">
              <a:xfrm>
                <a:off x="7527925" y="3533775"/>
                <a:ext cx="25400" cy="25400"/>
              </a:xfrm>
              <a:prstGeom prst="ellipse">
                <a:avLst/>
              </a:prstGeom>
              <a:solidFill>
                <a:srgbClr val="95333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230" name="Oval 2085"/>
              <p:cNvSpPr>
                <a:spLocks noChangeArrowheads="1"/>
              </p:cNvSpPr>
              <p:nvPr/>
            </p:nvSpPr>
            <p:spPr bwMode="auto">
              <a:xfrm>
                <a:off x="7523163" y="3527425"/>
                <a:ext cx="34925" cy="36513"/>
              </a:xfrm>
              <a:prstGeom prst="ellipse">
                <a:avLst/>
              </a:prstGeom>
              <a:solidFill>
                <a:srgbClr val="95333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231" name="Freeform 2086"/>
              <p:cNvSpPr>
                <a:spLocks/>
              </p:cNvSpPr>
              <p:nvPr/>
            </p:nvSpPr>
            <p:spPr bwMode="auto">
              <a:xfrm>
                <a:off x="7507288" y="3502025"/>
                <a:ext cx="61913" cy="82550"/>
              </a:xfrm>
              <a:custGeom>
                <a:avLst/>
                <a:gdLst>
                  <a:gd name="T0" fmla="*/ 0 w 39"/>
                  <a:gd name="T1" fmla="*/ 13 h 52"/>
                  <a:gd name="T2" fmla="*/ 13 w 39"/>
                  <a:gd name="T3" fmla="*/ 13 h 52"/>
                  <a:gd name="T4" fmla="*/ 19 w 39"/>
                  <a:gd name="T5" fmla="*/ 0 h 52"/>
                  <a:gd name="T6" fmla="*/ 26 w 39"/>
                  <a:gd name="T7" fmla="*/ 13 h 52"/>
                  <a:gd name="T8" fmla="*/ 39 w 39"/>
                  <a:gd name="T9" fmla="*/ 13 h 52"/>
                  <a:gd name="T10" fmla="*/ 32 w 39"/>
                  <a:gd name="T11" fmla="*/ 26 h 52"/>
                  <a:gd name="T12" fmla="*/ 39 w 39"/>
                  <a:gd name="T13" fmla="*/ 39 h 52"/>
                  <a:gd name="T14" fmla="*/ 26 w 39"/>
                  <a:gd name="T15" fmla="*/ 39 h 52"/>
                  <a:gd name="T16" fmla="*/ 19 w 39"/>
                  <a:gd name="T17" fmla="*/ 52 h 52"/>
                  <a:gd name="T18" fmla="*/ 13 w 39"/>
                  <a:gd name="T19" fmla="*/ 39 h 52"/>
                  <a:gd name="T20" fmla="*/ 0 w 39"/>
                  <a:gd name="T21" fmla="*/ 39 h 52"/>
                  <a:gd name="T22" fmla="*/ 7 w 39"/>
                  <a:gd name="T23" fmla="*/ 26 h 52"/>
                  <a:gd name="T24" fmla="*/ 0 w 39"/>
                  <a:gd name="T25" fmla="*/ 13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 h="52">
                    <a:moveTo>
                      <a:pt x="0" y="13"/>
                    </a:moveTo>
                    <a:lnTo>
                      <a:pt x="13" y="13"/>
                    </a:lnTo>
                    <a:lnTo>
                      <a:pt x="19" y="0"/>
                    </a:lnTo>
                    <a:lnTo>
                      <a:pt x="26" y="13"/>
                    </a:lnTo>
                    <a:lnTo>
                      <a:pt x="39" y="13"/>
                    </a:lnTo>
                    <a:lnTo>
                      <a:pt x="32" y="26"/>
                    </a:lnTo>
                    <a:lnTo>
                      <a:pt x="39" y="39"/>
                    </a:lnTo>
                    <a:lnTo>
                      <a:pt x="26" y="39"/>
                    </a:lnTo>
                    <a:lnTo>
                      <a:pt x="19" y="52"/>
                    </a:lnTo>
                    <a:lnTo>
                      <a:pt x="13" y="39"/>
                    </a:lnTo>
                    <a:lnTo>
                      <a:pt x="0" y="39"/>
                    </a:lnTo>
                    <a:lnTo>
                      <a:pt x="7" y="26"/>
                    </a:lnTo>
                    <a:lnTo>
                      <a:pt x="0" y="13"/>
                    </a:lnTo>
                    <a:close/>
                  </a:path>
                </a:pathLst>
              </a:custGeom>
              <a:noFill/>
              <a:ln w="0">
                <a:solidFill>
                  <a:srgbClr val="632221"/>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232" name="Oval 2087"/>
              <p:cNvSpPr>
                <a:spLocks noChangeArrowheads="1"/>
              </p:cNvSpPr>
              <p:nvPr/>
            </p:nvSpPr>
            <p:spPr bwMode="auto">
              <a:xfrm>
                <a:off x="7548563" y="3665537"/>
                <a:ext cx="25400" cy="25400"/>
              </a:xfrm>
              <a:prstGeom prst="ellipse">
                <a:avLst/>
              </a:prstGeom>
              <a:solidFill>
                <a:srgbClr val="E529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233" name="Oval 2088"/>
              <p:cNvSpPr>
                <a:spLocks noChangeArrowheads="1"/>
              </p:cNvSpPr>
              <p:nvPr/>
            </p:nvSpPr>
            <p:spPr bwMode="auto">
              <a:xfrm>
                <a:off x="7543800" y="3660775"/>
                <a:ext cx="34925" cy="34925"/>
              </a:xfrm>
              <a:prstGeom prst="ellipse">
                <a:avLst/>
              </a:prstGeom>
              <a:solidFill>
                <a:srgbClr val="E529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234" name="Freeform 2089"/>
              <p:cNvSpPr>
                <a:spLocks/>
              </p:cNvSpPr>
              <p:nvPr/>
            </p:nvSpPr>
            <p:spPr bwMode="auto">
              <a:xfrm>
                <a:off x="7527925" y="3635375"/>
                <a:ext cx="60325" cy="80963"/>
              </a:xfrm>
              <a:custGeom>
                <a:avLst/>
                <a:gdLst>
                  <a:gd name="T0" fmla="*/ 0 w 38"/>
                  <a:gd name="T1" fmla="*/ 12 h 51"/>
                  <a:gd name="T2" fmla="*/ 13 w 38"/>
                  <a:gd name="T3" fmla="*/ 12 h 51"/>
                  <a:gd name="T4" fmla="*/ 19 w 38"/>
                  <a:gd name="T5" fmla="*/ 0 h 51"/>
                  <a:gd name="T6" fmla="*/ 26 w 38"/>
                  <a:gd name="T7" fmla="*/ 12 h 51"/>
                  <a:gd name="T8" fmla="*/ 38 w 38"/>
                  <a:gd name="T9" fmla="*/ 12 h 51"/>
                  <a:gd name="T10" fmla="*/ 32 w 38"/>
                  <a:gd name="T11" fmla="*/ 25 h 51"/>
                  <a:gd name="T12" fmla="*/ 38 w 38"/>
                  <a:gd name="T13" fmla="*/ 38 h 51"/>
                  <a:gd name="T14" fmla="*/ 26 w 38"/>
                  <a:gd name="T15" fmla="*/ 38 h 51"/>
                  <a:gd name="T16" fmla="*/ 19 w 38"/>
                  <a:gd name="T17" fmla="*/ 51 h 51"/>
                  <a:gd name="T18" fmla="*/ 13 w 38"/>
                  <a:gd name="T19" fmla="*/ 38 h 51"/>
                  <a:gd name="T20" fmla="*/ 0 w 38"/>
                  <a:gd name="T21" fmla="*/ 38 h 51"/>
                  <a:gd name="T22" fmla="*/ 6 w 38"/>
                  <a:gd name="T23" fmla="*/ 25 h 51"/>
                  <a:gd name="T24" fmla="*/ 0 w 38"/>
                  <a:gd name="T25" fmla="*/ 12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 h="51">
                    <a:moveTo>
                      <a:pt x="0" y="12"/>
                    </a:moveTo>
                    <a:lnTo>
                      <a:pt x="13" y="12"/>
                    </a:lnTo>
                    <a:lnTo>
                      <a:pt x="19" y="0"/>
                    </a:lnTo>
                    <a:lnTo>
                      <a:pt x="26" y="12"/>
                    </a:lnTo>
                    <a:lnTo>
                      <a:pt x="38" y="12"/>
                    </a:lnTo>
                    <a:lnTo>
                      <a:pt x="32" y="25"/>
                    </a:lnTo>
                    <a:lnTo>
                      <a:pt x="38" y="38"/>
                    </a:lnTo>
                    <a:lnTo>
                      <a:pt x="26" y="38"/>
                    </a:lnTo>
                    <a:lnTo>
                      <a:pt x="19" y="51"/>
                    </a:lnTo>
                    <a:lnTo>
                      <a:pt x="13" y="38"/>
                    </a:lnTo>
                    <a:lnTo>
                      <a:pt x="0" y="38"/>
                    </a:lnTo>
                    <a:lnTo>
                      <a:pt x="6" y="25"/>
                    </a:lnTo>
                    <a:lnTo>
                      <a:pt x="0" y="12"/>
                    </a:lnTo>
                    <a:close/>
                  </a:path>
                </a:pathLst>
              </a:custGeom>
              <a:noFill/>
              <a:ln w="0">
                <a:solidFill>
                  <a:srgbClr val="981B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235" name="Oval 2090"/>
              <p:cNvSpPr>
                <a:spLocks noChangeArrowheads="1"/>
              </p:cNvSpPr>
              <p:nvPr/>
            </p:nvSpPr>
            <p:spPr bwMode="auto">
              <a:xfrm>
                <a:off x="7421563" y="3268662"/>
                <a:ext cx="25400" cy="25400"/>
              </a:xfrm>
              <a:prstGeom prst="ellipse">
                <a:avLst/>
              </a:prstGeom>
              <a:solidFill>
                <a:srgbClr val="172FB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236" name="Oval 2091"/>
              <p:cNvSpPr>
                <a:spLocks noChangeArrowheads="1"/>
              </p:cNvSpPr>
              <p:nvPr/>
            </p:nvSpPr>
            <p:spPr bwMode="auto">
              <a:xfrm>
                <a:off x="7416800" y="3263900"/>
                <a:ext cx="34925" cy="34925"/>
              </a:xfrm>
              <a:prstGeom prst="ellipse">
                <a:avLst/>
              </a:prstGeom>
              <a:solidFill>
                <a:srgbClr val="172FB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237" name="Freeform 2092"/>
              <p:cNvSpPr>
                <a:spLocks/>
              </p:cNvSpPr>
              <p:nvPr/>
            </p:nvSpPr>
            <p:spPr bwMode="auto">
              <a:xfrm>
                <a:off x="7400925" y="3238500"/>
                <a:ext cx="60325" cy="80963"/>
              </a:xfrm>
              <a:custGeom>
                <a:avLst/>
                <a:gdLst>
                  <a:gd name="T0" fmla="*/ 0 w 38"/>
                  <a:gd name="T1" fmla="*/ 13 h 51"/>
                  <a:gd name="T2" fmla="*/ 13 w 38"/>
                  <a:gd name="T3" fmla="*/ 13 h 51"/>
                  <a:gd name="T4" fmla="*/ 19 w 38"/>
                  <a:gd name="T5" fmla="*/ 0 h 51"/>
                  <a:gd name="T6" fmla="*/ 26 w 38"/>
                  <a:gd name="T7" fmla="*/ 13 h 51"/>
                  <a:gd name="T8" fmla="*/ 38 w 38"/>
                  <a:gd name="T9" fmla="*/ 13 h 51"/>
                  <a:gd name="T10" fmla="*/ 32 w 38"/>
                  <a:gd name="T11" fmla="*/ 26 h 51"/>
                  <a:gd name="T12" fmla="*/ 38 w 38"/>
                  <a:gd name="T13" fmla="*/ 38 h 51"/>
                  <a:gd name="T14" fmla="*/ 26 w 38"/>
                  <a:gd name="T15" fmla="*/ 38 h 51"/>
                  <a:gd name="T16" fmla="*/ 19 w 38"/>
                  <a:gd name="T17" fmla="*/ 51 h 51"/>
                  <a:gd name="T18" fmla="*/ 13 w 38"/>
                  <a:gd name="T19" fmla="*/ 38 h 51"/>
                  <a:gd name="T20" fmla="*/ 0 w 38"/>
                  <a:gd name="T21" fmla="*/ 38 h 51"/>
                  <a:gd name="T22" fmla="*/ 6 w 38"/>
                  <a:gd name="T23" fmla="*/ 26 h 51"/>
                  <a:gd name="T24" fmla="*/ 0 w 38"/>
                  <a:gd name="T25" fmla="*/ 13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 h="51">
                    <a:moveTo>
                      <a:pt x="0" y="13"/>
                    </a:moveTo>
                    <a:lnTo>
                      <a:pt x="13" y="13"/>
                    </a:lnTo>
                    <a:lnTo>
                      <a:pt x="19" y="0"/>
                    </a:lnTo>
                    <a:lnTo>
                      <a:pt x="26" y="13"/>
                    </a:lnTo>
                    <a:lnTo>
                      <a:pt x="38" y="13"/>
                    </a:lnTo>
                    <a:lnTo>
                      <a:pt x="32" y="26"/>
                    </a:lnTo>
                    <a:lnTo>
                      <a:pt x="38" y="38"/>
                    </a:lnTo>
                    <a:lnTo>
                      <a:pt x="26" y="38"/>
                    </a:lnTo>
                    <a:lnTo>
                      <a:pt x="19" y="51"/>
                    </a:lnTo>
                    <a:lnTo>
                      <a:pt x="13" y="38"/>
                    </a:lnTo>
                    <a:lnTo>
                      <a:pt x="0" y="38"/>
                    </a:lnTo>
                    <a:lnTo>
                      <a:pt x="6" y="26"/>
                    </a:lnTo>
                    <a:lnTo>
                      <a:pt x="0" y="13"/>
                    </a:lnTo>
                    <a:close/>
                  </a:path>
                </a:pathLst>
              </a:custGeom>
              <a:noFill/>
              <a:ln w="0">
                <a:solidFill>
                  <a:srgbClr val="0F1F7C"/>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238" name="Oval 2093"/>
              <p:cNvSpPr>
                <a:spLocks noChangeArrowheads="1"/>
              </p:cNvSpPr>
              <p:nvPr/>
            </p:nvSpPr>
            <p:spPr bwMode="auto">
              <a:xfrm>
                <a:off x="7421563" y="3395662"/>
                <a:ext cx="25400" cy="25400"/>
              </a:xfrm>
              <a:prstGeom prst="ellipse">
                <a:avLst/>
              </a:prstGeom>
              <a:solidFill>
                <a:srgbClr val="3E3A7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239" name="Oval 2094"/>
              <p:cNvSpPr>
                <a:spLocks noChangeArrowheads="1"/>
              </p:cNvSpPr>
              <p:nvPr/>
            </p:nvSpPr>
            <p:spPr bwMode="auto">
              <a:xfrm>
                <a:off x="7416800" y="3390900"/>
                <a:ext cx="34925" cy="34925"/>
              </a:xfrm>
              <a:prstGeom prst="ellipse">
                <a:avLst/>
              </a:prstGeom>
              <a:solidFill>
                <a:srgbClr val="3E3A7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240" name="Freeform 2095"/>
              <p:cNvSpPr>
                <a:spLocks/>
              </p:cNvSpPr>
              <p:nvPr/>
            </p:nvSpPr>
            <p:spPr bwMode="auto">
              <a:xfrm>
                <a:off x="7400925" y="3365500"/>
                <a:ext cx="60325" cy="80963"/>
              </a:xfrm>
              <a:custGeom>
                <a:avLst/>
                <a:gdLst>
                  <a:gd name="T0" fmla="*/ 0 w 38"/>
                  <a:gd name="T1" fmla="*/ 13 h 51"/>
                  <a:gd name="T2" fmla="*/ 13 w 38"/>
                  <a:gd name="T3" fmla="*/ 13 h 51"/>
                  <a:gd name="T4" fmla="*/ 19 w 38"/>
                  <a:gd name="T5" fmla="*/ 0 h 51"/>
                  <a:gd name="T6" fmla="*/ 26 w 38"/>
                  <a:gd name="T7" fmla="*/ 13 h 51"/>
                  <a:gd name="T8" fmla="*/ 38 w 38"/>
                  <a:gd name="T9" fmla="*/ 13 h 51"/>
                  <a:gd name="T10" fmla="*/ 32 w 38"/>
                  <a:gd name="T11" fmla="*/ 26 h 51"/>
                  <a:gd name="T12" fmla="*/ 38 w 38"/>
                  <a:gd name="T13" fmla="*/ 38 h 51"/>
                  <a:gd name="T14" fmla="*/ 26 w 38"/>
                  <a:gd name="T15" fmla="*/ 38 h 51"/>
                  <a:gd name="T16" fmla="*/ 19 w 38"/>
                  <a:gd name="T17" fmla="*/ 51 h 51"/>
                  <a:gd name="T18" fmla="*/ 13 w 38"/>
                  <a:gd name="T19" fmla="*/ 38 h 51"/>
                  <a:gd name="T20" fmla="*/ 0 w 38"/>
                  <a:gd name="T21" fmla="*/ 38 h 51"/>
                  <a:gd name="T22" fmla="*/ 6 w 38"/>
                  <a:gd name="T23" fmla="*/ 26 h 51"/>
                  <a:gd name="T24" fmla="*/ 0 w 38"/>
                  <a:gd name="T25" fmla="*/ 13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 h="51">
                    <a:moveTo>
                      <a:pt x="0" y="13"/>
                    </a:moveTo>
                    <a:lnTo>
                      <a:pt x="13" y="13"/>
                    </a:lnTo>
                    <a:lnTo>
                      <a:pt x="19" y="0"/>
                    </a:lnTo>
                    <a:lnTo>
                      <a:pt x="26" y="13"/>
                    </a:lnTo>
                    <a:lnTo>
                      <a:pt x="38" y="13"/>
                    </a:lnTo>
                    <a:lnTo>
                      <a:pt x="32" y="26"/>
                    </a:lnTo>
                    <a:lnTo>
                      <a:pt x="38" y="38"/>
                    </a:lnTo>
                    <a:lnTo>
                      <a:pt x="26" y="38"/>
                    </a:lnTo>
                    <a:lnTo>
                      <a:pt x="19" y="51"/>
                    </a:lnTo>
                    <a:lnTo>
                      <a:pt x="13" y="38"/>
                    </a:lnTo>
                    <a:lnTo>
                      <a:pt x="0" y="38"/>
                    </a:lnTo>
                    <a:lnTo>
                      <a:pt x="6" y="26"/>
                    </a:lnTo>
                    <a:lnTo>
                      <a:pt x="0" y="13"/>
                    </a:lnTo>
                    <a:close/>
                  </a:path>
                </a:pathLst>
              </a:custGeom>
              <a:noFill/>
              <a:ln w="0">
                <a:solidFill>
                  <a:srgbClr val="292654"/>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241" name="Oval 2096"/>
              <p:cNvSpPr>
                <a:spLocks noChangeArrowheads="1"/>
              </p:cNvSpPr>
              <p:nvPr/>
            </p:nvSpPr>
            <p:spPr bwMode="auto">
              <a:xfrm>
                <a:off x="7315200" y="3538537"/>
                <a:ext cx="25400" cy="25400"/>
              </a:xfrm>
              <a:prstGeom prst="ellipse">
                <a:avLst/>
              </a:prstGeom>
              <a:solidFill>
                <a:srgbClr val="95333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242" name="Oval 2097"/>
              <p:cNvSpPr>
                <a:spLocks noChangeArrowheads="1"/>
              </p:cNvSpPr>
              <p:nvPr/>
            </p:nvSpPr>
            <p:spPr bwMode="auto">
              <a:xfrm>
                <a:off x="7308850" y="3533775"/>
                <a:ext cx="36513" cy="34925"/>
              </a:xfrm>
              <a:prstGeom prst="ellipse">
                <a:avLst/>
              </a:prstGeom>
              <a:solidFill>
                <a:srgbClr val="95333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243" name="Freeform 2098"/>
              <p:cNvSpPr>
                <a:spLocks/>
              </p:cNvSpPr>
              <p:nvPr/>
            </p:nvSpPr>
            <p:spPr bwMode="auto">
              <a:xfrm>
                <a:off x="7294563" y="3508375"/>
                <a:ext cx="60325" cy="80963"/>
              </a:xfrm>
              <a:custGeom>
                <a:avLst/>
                <a:gdLst>
                  <a:gd name="T0" fmla="*/ 0 w 38"/>
                  <a:gd name="T1" fmla="*/ 12 h 51"/>
                  <a:gd name="T2" fmla="*/ 13 w 38"/>
                  <a:gd name="T3" fmla="*/ 12 h 51"/>
                  <a:gd name="T4" fmla="*/ 19 w 38"/>
                  <a:gd name="T5" fmla="*/ 0 h 51"/>
                  <a:gd name="T6" fmla="*/ 25 w 38"/>
                  <a:gd name="T7" fmla="*/ 12 h 51"/>
                  <a:gd name="T8" fmla="*/ 38 w 38"/>
                  <a:gd name="T9" fmla="*/ 12 h 51"/>
                  <a:gd name="T10" fmla="*/ 32 w 38"/>
                  <a:gd name="T11" fmla="*/ 25 h 51"/>
                  <a:gd name="T12" fmla="*/ 38 w 38"/>
                  <a:gd name="T13" fmla="*/ 38 h 51"/>
                  <a:gd name="T14" fmla="*/ 25 w 38"/>
                  <a:gd name="T15" fmla="*/ 38 h 51"/>
                  <a:gd name="T16" fmla="*/ 19 w 38"/>
                  <a:gd name="T17" fmla="*/ 51 h 51"/>
                  <a:gd name="T18" fmla="*/ 13 w 38"/>
                  <a:gd name="T19" fmla="*/ 38 h 51"/>
                  <a:gd name="T20" fmla="*/ 0 w 38"/>
                  <a:gd name="T21" fmla="*/ 38 h 51"/>
                  <a:gd name="T22" fmla="*/ 6 w 38"/>
                  <a:gd name="T23" fmla="*/ 25 h 51"/>
                  <a:gd name="T24" fmla="*/ 0 w 38"/>
                  <a:gd name="T25" fmla="*/ 12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 h="51">
                    <a:moveTo>
                      <a:pt x="0" y="12"/>
                    </a:moveTo>
                    <a:lnTo>
                      <a:pt x="13" y="12"/>
                    </a:lnTo>
                    <a:lnTo>
                      <a:pt x="19" y="0"/>
                    </a:lnTo>
                    <a:lnTo>
                      <a:pt x="25" y="12"/>
                    </a:lnTo>
                    <a:lnTo>
                      <a:pt x="38" y="12"/>
                    </a:lnTo>
                    <a:lnTo>
                      <a:pt x="32" y="25"/>
                    </a:lnTo>
                    <a:lnTo>
                      <a:pt x="38" y="38"/>
                    </a:lnTo>
                    <a:lnTo>
                      <a:pt x="25" y="38"/>
                    </a:lnTo>
                    <a:lnTo>
                      <a:pt x="19" y="51"/>
                    </a:lnTo>
                    <a:lnTo>
                      <a:pt x="13" y="38"/>
                    </a:lnTo>
                    <a:lnTo>
                      <a:pt x="0" y="38"/>
                    </a:lnTo>
                    <a:lnTo>
                      <a:pt x="6" y="25"/>
                    </a:lnTo>
                    <a:lnTo>
                      <a:pt x="0" y="12"/>
                    </a:lnTo>
                    <a:close/>
                  </a:path>
                </a:pathLst>
              </a:custGeom>
              <a:noFill/>
              <a:ln w="0">
                <a:solidFill>
                  <a:srgbClr val="63212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244" name="Oval 2099"/>
              <p:cNvSpPr>
                <a:spLocks noChangeArrowheads="1"/>
              </p:cNvSpPr>
              <p:nvPr/>
            </p:nvSpPr>
            <p:spPr bwMode="auto">
              <a:xfrm>
                <a:off x="7421563" y="3203575"/>
                <a:ext cx="25400" cy="25400"/>
              </a:xfrm>
              <a:prstGeom prst="ellipse">
                <a:avLst/>
              </a:prstGeom>
              <a:solidFill>
                <a:srgbClr val="18757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245" name="Oval 2100"/>
              <p:cNvSpPr>
                <a:spLocks noChangeArrowheads="1"/>
              </p:cNvSpPr>
              <p:nvPr/>
            </p:nvSpPr>
            <p:spPr bwMode="auto">
              <a:xfrm>
                <a:off x="7416800" y="3197225"/>
                <a:ext cx="34925" cy="36513"/>
              </a:xfrm>
              <a:prstGeom prst="ellipse">
                <a:avLst/>
              </a:prstGeom>
              <a:solidFill>
                <a:srgbClr val="18757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246" name="Freeform 2101"/>
              <p:cNvSpPr>
                <a:spLocks/>
              </p:cNvSpPr>
              <p:nvPr/>
            </p:nvSpPr>
            <p:spPr bwMode="auto">
              <a:xfrm>
                <a:off x="7400925" y="3171825"/>
                <a:ext cx="60325" cy="82550"/>
              </a:xfrm>
              <a:custGeom>
                <a:avLst/>
                <a:gdLst>
                  <a:gd name="T0" fmla="*/ 0 w 38"/>
                  <a:gd name="T1" fmla="*/ 13 h 52"/>
                  <a:gd name="T2" fmla="*/ 13 w 38"/>
                  <a:gd name="T3" fmla="*/ 13 h 52"/>
                  <a:gd name="T4" fmla="*/ 19 w 38"/>
                  <a:gd name="T5" fmla="*/ 0 h 52"/>
                  <a:gd name="T6" fmla="*/ 26 w 38"/>
                  <a:gd name="T7" fmla="*/ 13 h 52"/>
                  <a:gd name="T8" fmla="*/ 38 w 38"/>
                  <a:gd name="T9" fmla="*/ 13 h 52"/>
                  <a:gd name="T10" fmla="*/ 32 w 38"/>
                  <a:gd name="T11" fmla="*/ 26 h 52"/>
                  <a:gd name="T12" fmla="*/ 38 w 38"/>
                  <a:gd name="T13" fmla="*/ 39 h 52"/>
                  <a:gd name="T14" fmla="*/ 26 w 38"/>
                  <a:gd name="T15" fmla="*/ 39 h 52"/>
                  <a:gd name="T16" fmla="*/ 19 w 38"/>
                  <a:gd name="T17" fmla="*/ 52 h 52"/>
                  <a:gd name="T18" fmla="*/ 13 w 38"/>
                  <a:gd name="T19" fmla="*/ 39 h 52"/>
                  <a:gd name="T20" fmla="*/ 0 w 38"/>
                  <a:gd name="T21" fmla="*/ 39 h 52"/>
                  <a:gd name="T22" fmla="*/ 6 w 38"/>
                  <a:gd name="T23" fmla="*/ 26 h 52"/>
                  <a:gd name="T24" fmla="*/ 0 w 38"/>
                  <a:gd name="T25" fmla="*/ 13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 h="52">
                    <a:moveTo>
                      <a:pt x="0" y="13"/>
                    </a:moveTo>
                    <a:lnTo>
                      <a:pt x="13" y="13"/>
                    </a:lnTo>
                    <a:lnTo>
                      <a:pt x="19" y="0"/>
                    </a:lnTo>
                    <a:lnTo>
                      <a:pt x="26" y="13"/>
                    </a:lnTo>
                    <a:lnTo>
                      <a:pt x="38" y="13"/>
                    </a:lnTo>
                    <a:lnTo>
                      <a:pt x="32" y="26"/>
                    </a:lnTo>
                    <a:lnTo>
                      <a:pt x="38" y="39"/>
                    </a:lnTo>
                    <a:lnTo>
                      <a:pt x="26" y="39"/>
                    </a:lnTo>
                    <a:lnTo>
                      <a:pt x="19" y="52"/>
                    </a:lnTo>
                    <a:lnTo>
                      <a:pt x="13" y="39"/>
                    </a:lnTo>
                    <a:lnTo>
                      <a:pt x="0" y="39"/>
                    </a:lnTo>
                    <a:lnTo>
                      <a:pt x="6" y="26"/>
                    </a:lnTo>
                    <a:lnTo>
                      <a:pt x="0" y="13"/>
                    </a:lnTo>
                    <a:close/>
                  </a:path>
                </a:pathLst>
              </a:custGeom>
              <a:noFill/>
              <a:ln w="0">
                <a:solidFill>
                  <a:srgbClr val="104E4D"/>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32096" name="Group 35543"/>
            <p:cNvGrpSpPr/>
            <p:nvPr/>
          </p:nvGrpSpPr>
          <p:grpSpPr>
            <a:xfrm>
              <a:off x="2303253" y="3789040"/>
              <a:ext cx="1306513" cy="1306513"/>
              <a:chOff x="5921376" y="1555750"/>
              <a:chExt cx="1306513" cy="1306513"/>
            </a:xfrm>
          </p:grpSpPr>
          <p:sp>
            <p:nvSpPr>
              <p:cNvPr id="35325" name="Rectangle 2496"/>
              <p:cNvSpPr>
                <a:spLocks noChangeArrowheads="1"/>
              </p:cNvSpPr>
              <p:nvPr/>
            </p:nvSpPr>
            <p:spPr bwMode="auto">
              <a:xfrm>
                <a:off x="5921376" y="1555750"/>
                <a:ext cx="1306513" cy="1306513"/>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326" name="Rectangle 2497"/>
              <p:cNvSpPr>
                <a:spLocks noChangeArrowheads="1"/>
              </p:cNvSpPr>
              <p:nvPr/>
            </p:nvSpPr>
            <p:spPr bwMode="auto">
              <a:xfrm>
                <a:off x="5921376" y="1555750"/>
                <a:ext cx="1306513" cy="1306513"/>
              </a:xfrm>
              <a:prstGeom prst="rect">
                <a:avLst/>
              </a:prstGeom>
              <a:noFill/>
              <a:ln w="0">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957" name="Oval 2529"/>
              <p:cNvSpPr>
                <a:spLocks noChangeArrowheads="1"/>
              </p:cNvSpPr>
              <p:nvPr/>
            </p:nvSpPr>
            <p:spPr bwMode="auto">
              <a:xfrm>
                <a:off x="6551613" y="2201863"/>
                <a:ext cx="25400" cy="25400"/>
              </a:xfrm>
              <a:prstGeom prst="ellipse">
                <a:avLst/>
              </a:prstGeom>
              <a:solidFill>
                <a:srgbClr val="A5653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958" name="Oval 2530"/>
              <p:cNvSpPr>
                <a:spLocks noChangeArrowheads="1"/>
              </p:cNvSpPr>
              <p:nvPr/>
            </p:nvSpPr>
            <p:spPr bwMode="auto">
              <a:xfrm>
                <a:off x="6551613" y="2220913"/>
                <a:ext cx="25400" cy="25400"/>
              </a:xfrm>
              <a:prstGeom prst="ellipse">
                <a:avLst/>
              </a:prstGeom>
              <a:solidFill>
                <a:srgbClr val="AC5F3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959" name="Oval 2531"/>
              <p:cNvSpPr>
                <a:spLocks noChangeArrowheads="1"/>
              </p:cNvSpPr>
              <p:nvPr/>
            </p:nvSpPr>
            <p:spPr bwMode="auto">
              <a:xfrm>
                <a:off x="6562726" y="2190750"/>
                <a:ext cx="25400" cy="25400"/>
              </a:xfrm>
              <a:prstGeom prst="ellipse">
                <a:avLst/>
              </a:prstGeom>
              <a:solidFill>
                <a:srgbClr val="A3653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960" name="Oval 2532"/>
              <p:cNvSpPr>
                <a:spLocks noChangeArrowheads="1"/>
              </p:cNvSpPr>
              <p:nvPr/>
            </p:nvSpPr>
            <p:spPr bwMode="auto">
              <a:xfrm>
                <a:off x="6562726" y="2211388"/>
                <a:ext cx="25400" cy="25400"/>
              </a:xfrm>
              <a:prstGeom prst="ellipse">
                <a:avLst/>
              </a:prstGeom>
              <a:solidFill>
                <a:srgbClr val="A5593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961" name="Oval 2533"/>
              <p:cNvSpPr>
                <a:spLocks noChangeArrowheads="1"/>
              </p:cNvSpPr>
              <p:nvPr/>
            </p:nvSpPr>
            <p:spPr bwMode="auto">
              <a:xfrm>
                <a:off x="6557963" y="2185988"/>
                <a:ext cx="25400" cy="25400"/>
              </a:xfrm>
              <a:prstGeom prst="ellipse">
                <a:avLst/>
              </a:prstGeom>
              <a:solidFill>
                <a:srgbClr val="9E664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962" name="Oval 2534"/>
              <p:cNvSpPr>
                <a:spLocks noChangeArrowheads="1"/>
              </p:cNvSpPr>
              <p:nvPr/>
            </p:nvSpPr>
            <p:spPr bwMode="auto">
              <a:xfrm>
                <a:off x="6562726" y="2190750"/>
                <a:ext cx="25400" cy="25400"/>
              </a:xfrm>
              <a:prstGeom prst="ellipse">
                <a:avLst/>
              </a:prstGeom>
              <a:solidFill>
                <a:srgbClr val="9D603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963" name="Oval 2535"/>
              <p:cNvSpPr>
                <a:spLocks noChangeArrowheads="1"/>
              </p:cNvSpPr>
              <p:nvPr/>
            </p:nvSpPr>
            <p:spPr bwMode="auto">
              <a:xfrm>
                <a:off x="6557963" y="2195513"/>
                <a:ext cx="25400" cy="25400"/>
              </a:xfrm>
              <a:prstGeom prst="ellipse">
                <a:avLst/>
              </a:prstGeom>
              <a:solidFill>
                <a:srgbClr val="9F603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964" name="Oval 2536"/>
              <p:cNvSpPr>
                <a:spLocks noChangeArrowheads="1"/>
              </p:cNvSpPr>
              <p:nvPr/>
            </p:nvSpPr>
            <p:spPr bwMode="auto">
              <a:xfrm>
                <a:off x="6557963" y="2181225"/>
                <a:ext cx="25400" cy="25400"/>
              </a:xfrm>
              <a:prstGeom prst="ellipse">
                <a:avLst/>
              </a:prstGeom>
              <a:solidFill>
                <a:srgbClr val="9A634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965" name="Oval 2537"/>
              <p:cNvSpPr>
                <a:spLocks noChangeArrowheads="1"/>
              </p:cNvSpPr>
              <p:nvPr/>
            </p:nvSpPr>
            <p:spPr bwMode="auto">
              <a:xfrm>
                <a:off x="6546851" y="2211388"/>
                <a:ext cx="25400" cy="25400"/>
              </a:xfrm>
              <a:prstGeom prst="ellipse">
                <a:avLst/>
              </a:prstGeom>
              <a:solidFill>
                <a:srgbClr val="A65F3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966" name="Oval 2538"/>
              <p:cNvSpPr>
                <a:spLocks noChangeArrowheads="1"/>
              </p:cNvSpPr>
              <p:nvPr/>
            </p:nvSpPr>
            <p:spPr bwMode="auto">
              <a:xfrm>
                <a:off x="6546851" y="2236788"/>
                <a:ext cx="25400" cy="25400"/>
              </a:xfrm>
              <a:prstGeom prst="ellipse">
                <a:avLst/>
              </a:prstGeom>
              <a:solidFill>
                <a:srgbClr val="AE593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967" name="Oval 2539"/>
              <p:cNvSpPr>
                <a:spLocks noChangeArrowheads="1"/>
              </p:cNvSpPr>
              <p:nvPr/>
            </p:nvSpPr>
            <p:spPr bwMode="auto">
              <a:xfrm>
                <a:off x="6567488" y="2195513"/>
                <a:ext cx="25400" cy="25400"/>
              </a:xfrm>
              <a:prstGeom prst="ellipse">
                <a:avLst/>
              </a:prstGeom>
              <a:solidFill>
                <a:srgbClr val="A0623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968" name="Oval 2540"/>
              <p:cNvSpPr>
                <a:spLocks noChangeArrowheads="1"/>
              </p:cNvSpPr>
              <p:nvPr/>
            </p:nvSpPr>
            <p:spPr bwMode="auto">
              <a:xfrm>
                <a:off x="6567488" y="2220913"/>
                <a:ext cx="25400" cy="25400"/>
              </a:xfrm>
              <a:prstGeom prst="ellipse">
                <a:avLst/>
              </a:prstGeom>
              <a:solidFill>
                <a:srgbClr val="A7563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969" name="Oval 2541"/>
              <p:cNvSpPr>
                <a:spLocks noChangeArrowheads="1"/>
              </p:cNvSpPr>
              <p:nvPr/>
            </p:nvSpPr>
            <p:spPr bwMode="auto">
              <a:xfrm>
                <a:off x="6557963" y="2170113"/>
                <a:ext cx="25400" cy="25400"/>
              </a:xfrm>
              <a:prstGeom prst="ellipse">
                <a:avLst/>
              </a:prstGeom>
              <a:solidFill>
                <a:srgbClr val="95644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970" name="Oval 2542"/>
              <p:cNvSpPr>
                <a:spLocks noChangeArrowheads="1"/>
              </p:cNvSpPr>
              <p:nvPr/>
            </p:nvSpPr>
            <p:spPr bwMode="auto">
              <a:xfrm>
                <a:off x="6567488" y="2181225"/>
                <a:ext cx="25400" cy="25400"/>
              </a:xfrm>
              <a:prstGeom prst="ellipse">
                <a:avLst/>
              </a:prstGeom>
              <a:solidFill>
                <a:srgbClr val="985F4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971" name="Oval 2543"/>
              <p:cNvSpPr>
                <a:spLocks noChangeArrowheads="1"/>
              </p:cNvSpPr>
              <p:nvPr/>
            </p:nvSpPr>
            <p:spPr bwMode="auto">
              <a:xfrm>
                <a:off x="6551613" y="2190750"/>
                <a:ext cx="25400" cy="25400"/>
              </a:xfrm>
              <a:prstGeom prst="ellipse">
                <a:avLst/>
              </a:prstGeom>
              <a:solidFill>
                <a:srgbClr val="9C5E3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972" name="Oval 2544"/>
              <p:cNvSpPr>
                <a:spLocks noChangeArrowheads="1"/>
              </p:cNvSpPr>
              <p:nvPr/>
            </p:nvSpPr>
            <p:spPr bwMode="auto">
              <a:xfrm>
                <a:off x="6562726" y="2160588"/>
                <a:ext cx="25400" cy="25400"/>
              </a:xfrm>
              <a:prstGeom prst="ellipse">
                <a:avLst/>
              </a:prstGeom>
              <a:solidFill>
                <a:srgbClr val="90644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973" name="Oval 2545"/>
              <p:cNvSpPr>
                <a:spLocks noChangeArrowheads="1"/>
              </p:cNvSpPr>
              <p:nvPr/>
            </p:nvSpPr>
            <p:spPr bwMode="auto">
              <a:xfrm>
                <a:off x="6537326" y="2241550"/>
                <a:ext cx="25400" cy="25400"/>
              </a:xfrm>
              <a:prstGeom prst="ellipse">
                <a:avLst/>
              </a:prstGeom>
              <a:solidFill>
                <a:srgbClr val="B0573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974" name="Oval 2546"/>
              <p:cNvSpPr>
                <a:spLocks noChangeArrowheads="1"/>
              </p:cNvSpPr>
              <p:nvPr/>
            </p:nvSpPr>
            <p:spPr bwMode="auto">
              <a:xfrm>
                <a:off x="6546851" y="2282825"/>
                <a:ext cx="25400" cy="25400"/>
              </a:xfrm>
              <a:prstGeom prst="ellipse">
                <a:avLst/>
              </a:prstGeom>
              <a:solidFill>
                <a:srgbClr val="BC502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975" name="Oval 2547"/>
              <p:cNvSpPr>
                <a:spLocks noChangeArrowheads="1"/>
              </p:cNvSpPr>
              <p:nvPr/>
            </p:nvSpPr>
            <p:spPr bwMode="auto">
              <a:xfrm>
                <a:off x="6577013" y="2201863"/>
                <a:ext cx="25400" cy="25400"/>
              </a:xfrm>
              <a:prstGeom prst="ellipse">
                <a:avLst/>
              </a:prstGeom>
              <a:solidFill>
                <a:srgbClr val="A25E3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976" name="Oval 2548"/>
              <p:cNvSpPr>
                <a:spLocks noChangeArrowheads="1"/>
              </p:cNvSpPr>
              <p:nvPr/>
            </p:nvSpPr>
            <p:spPr bwMode="auto">
              <a:xfrm>
                <a:off x="6572251" y="2262188"/>
                <a:ext cx="25400" cy="25400"/>
              </a:xfrm>
              <a:prstGeom prst="ellipse">
                <a:avLst/>
              </a:prstGeom>
              <a:solidFill>
                <a:srgbClr val="B4503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977" name="Oval 2549"/>
              <p:cNvSpPr>
                <a:spLocks noChangeArrowheads="1"/>
              </p:cNvSpPr>
              <p:nvPr/>
            </p:nvSpPr>
            <p:spPr bwMode="auto">
              <a:xfrm>
                <a:off x="6551613" y="2130425"/>
                <a:ext cx="25400" cy="25400"/>
              </a:xfrm>
              <a:prstGeom prst="ellipse">
                <a:avLst/>
              </a:prstGeom>
              <a:solidFill>
                <a:srgbClr val="85654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978" name="Oval 2550"/>
              <p:cNvSpPr>
                <a:spLocks noChangeArrowheads="1"/>
              </p:cNvSpPr>
              <p:nvPr/>
            </p:nvSpPr>
            <p:spPr bwMode="auto">
              <a:xfrm>
                <a:off x="6583363" y="2155825"/>
                <a:ext cx="25400" cy="25400"/>
              </a:xfrm>
              <a:prstGeom prst="ellipse">
                <a:avLst/>
              </a:prstGeom>
              <a:solidFill>
                <a:srgbClr val="8E624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979" name="Oval 2551"/>
              <p:cNvSpPr>
                <a:spLocks noChangeArrowheads="1"/>
              </p:cNvSpPr>
              <p:nvPr/>
            </p:nvSpPr>
            <p:spPr bwMode="auto">
              <a:xfrm>
                <a:off x="6546851" y="2185988"/>
                <a:ext cx="25400" cy="25400"/>
              </a:xfrm>
              <a:prstGeom prst="ellipse">
                <a:avLst/>
              </a:prstGeom>
              <a:solidFill>
                <a:srgbClr val="9A5E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980" name="Oval 2552"/>
              <p:cNvSpPr>
                <a:spLocks noChangeArrowheads="1"/>
              </p:cNvSpPr>
              <p:nvPr/>
            </p:nvSpPr>
            <p:spPr bwMode="auto">
              <a:xfrm>
                <a:off x="6562726" y="2109788"/>
                <a:ext cx="25400" cy="25400"/>
              </a:xfrm>
              <a:prstGeom prst="ellipse">
                <a:avLst/>
              </a:prstGeom>
              <a:solidFill>
                <a:srgbClr val="7B6C4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981" name="Oval 2553"/>
              <p:cNvSpPr>
                <a:spLocks noChangeArrowheads="1"/>
              </p:cNvSpPr>
              <p:nvPr/>
            </p:nvSpPr>
            <p:spPr bwMode="auto">
              <a:xfrm>
                <a:off x="6526213" y="2262188"/>
                <a:ext cx="25400" cy="25400"/>
              </a:xfrm>
              <a:prstGeom prst="ellipse">
                <a:avLst/>
              </a:prstGeom>
              <a:solidFill>
                <a:srgbClr val="B951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982" name="Oval 2554"/>
              <p:cNvSpPr>
                <a:spLocks noChangeArrowheads="1"/>
              </p:cNvSpPr>
              <p:nvPr/>
            </p:nvSpPr>
            <p:spPr bwMode="auto">
              <a:xfrm>
                <a:off x="6542088" y="2312988"/>
                <a:ext cx="25400" cy="25400"/>
              </a:xfrm>
              <a:prstGeom prst="ellipse">
                <a:avLst/>
              </a:prstGeom>
              <a:solidFill>
                <a:srgbClr val="C7462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983" name="Oval 2555"/>
              <p:cNvSpPr>
                <a:spLocks noChangeArrowheads="1"/>
              </p:cNvSpPr>
              <p:nvPr/>
            </p:nvSpPr>
            <p:spPr bwMode="auto">
              <a:xfrm>
                <a:off x="6588126" y="2216150"/>
                <a:ext cx="25400" cy="25400"/>
              </a:xfrm>
              <a:prstGeom prst="ellipse">
                <a:avLst/>
              </a:prstGeom>
              <a:solidFill>
                <a:srgbClr val="A75B3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984" name="Oval 2556"/>
              <p:cNvSpPr>
                <a:spLocks noChangeArrowheads="1"/>
              </p:cNvSpPr>
              <p:nvPr/>
            </p:nvSpPr>
            <p:spPr bwMode="auto">
              <a:xfrm>
                <a:off x="6583363" y="2292350"/>
                <a:ext cx="25400" cy="25400"/>
              </a:xfrm>
              <a:prstGeom prst="ellipse">
                <a:avLst/>
              </a:prstGeom>
              <a:solidFill>
                <a:srgbClr val="BF492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985" name="Oval 2557"/>
              <p:cNvSpPr>
                <a:spLocks noChangeArrowheads="1"/>
              </p:cNvSpPr>
              <p:nvPr/>
            </p:nvSpPr>
            <p:spPr bwMode="auto">
              <a:xfrm>
                <a:off x="6551613" y="2093913"/>
                <a:ext cx="25400" cy="25400"/>
              </a:xfrm>
              <a:prstGeom prst="ellipse">
                <a:avLst/>
              </a:prstGeom>
              <a:solidFill>
                <a:srgbClr val="75675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986" name="Oval 2558"/>
              <p:cNvSpPr>
                <a:spLocks noChangeArrowheads="1"/>
              </p:cNvSpPr>
              <p:nvPr/>
            </p:nvSpPr>
            <p:spPr bwMode="auto">
              <a:xfrm>
                <a:off x="6588126" y="2130425"/>
                <a:ext cx="25400" cy="25400"/>
              </a:xfrm>
              <a:prstGeom prst="ellipse">
                <a:avLst/>
              </a:prstGeom>
              <a:solidFill>
                <a:srgbClr val="85654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987" name="Oval 2559"/>
              <p:cNvSpPr>
                <a:spLocks noChangeArrowheads="1"/>
              </p:cNvSpPr>
              <p:nvPr/>
            </p:nvSpPr>
            <p:spPr bwMode="auto">
              <a:xfrm>
                <a:off x="6537326" y="2181225"/>
                <a:ext cx="25400" cy="25400"/>
              </a:xfrm>
              <a:prstGeom prst="ellipse">
                <a:avLst/>
              </a:prstGeom>
              <a:solidFill>
                <a:srgbClr val="995E4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988" name="Oval 2560"/>
              <p:cNvSpPr>
                <a:spLocks noChangeArrowheads="1"/>
              </p:cNvSpPr>
              <p:nvPr/>
            </p:nvSpPr>
            <p:spPr bwMode="auto">
              <a:xfrm>
                <a:off x="6562726" y="2058988"/>
                <a:ext cx="25400" cy="25400"/>
              </a:xfrm>
              <a:prstGeom prst="ellipse">
                <a:avLst/>
              </a:prstGeom>
              <a:solidFill>
                <a:srgbClr val="67764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989" name="Oval 2561"/>
              <p:cNvSpPr>
                <a:spLocks noChangeArrowheads="1"/>
              </p:cNvSpPr>
              <p:nvPr/>
            </p:nvSpPr>
            <p:spPr bwMode="auto">
              <a:xfrm>
                <a:off x="6516688" y="2278063"/>
                <a:ext cx="25400" cy="25400"/>
              </a:xfrm>
              <a:prstGeom prst="ellipse">
                <a:avLst/>
              </a:prstGeom>
              <a:solidFill>
                <a:srgbClr val="C14A2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990" name="Oval 2562"/>
              <p:cNvSpPr>
                <a:spLocks noChangeArrowheads="1"/>
              </p:cNvSpPr>
              <p:nvPr/>
            </p:nvSpPr>
            <p:spPr bwMode="auto">
              <a:xfrm>
                <a:off x="6542088" y="2343150"/>
                <a:ext cx="25400" cy="25400"/>
              </a:xfrm>
              <a:prstGeom prst="ellipse">
                <a:avLst/>
              </a:prstGeom>
              <a:solidFill>
                <a:srgbClr val="CF3A2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991" name="Oval 2563"/>
              <p:cNvSpPr>
                <a:spLocks noChangeArrowheads="1"/>
              </p:cNvSpPr>
              <p:nvPr/>
            </p:nvSpPr>
            <p:spPr bwMode="auto">
              <a:xfrm>
                <a:off x="6597651" y="2227263"/>
                <a:ext cx="25400" cy="25400"/>
              </a:xfrm>
              <a:prstGeom prst="ellipse">
                <a:avLst/>
              </a:prstGeom>
              <a:solidFill>
                <a:srgbClr val="AC593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992" name="Oval 2564"/>
              <p:cNvSpPr>
                <a:spLocks noChangeArrowheads="1"/>
              </p:cNvSpPr>
              <p:nvPr/>
            </p:nvSpPr>
            <p:spPr bwMode="auto">
              <a:xfrm>
                <a:off x="6592888" y="2312988"/>
                <a:ext cx="25400" cy="25400"/>
              </a:xfrm>
              <a:prstGeom prst="ellipse">
                <a:avLst/>
              </a:prstGeom>
              <a:solidFill>
                <a:srgbClr val="C8402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993" name="Oval 2565"/>
              <p:cNvSpPr>
                <a:spLocks noChangeArrowheads="1"/>
              </p:cNvSpPr>
              <p:nvPr/>
            </p:nvSpPr>
            <p:spPr bwMode="auto">
              <a:xfrm>
                <a:off x="6551613" y="2063750"/>
                <a:ext cx="25400" cy="25400"/>
              </a:xfrm>
              <a:prstGeom prst="ellipse">
                <a:avLst/>
              </a:prstGeom>
              <a:solidFill>
                <a:srgbClr val="666A5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994" name="Oval 2566"/>
              <p:cNvSpPr>
                <a:spLocks noChangeArrowheads="1"/>
              </p:cNvSpPr>
              <p:nvPr/>
            </p:nvSpPr>
            <p:spPr bwMode="auto">
              <a:xfrm>
                <a:off x="6583363" y="2114550"/>
                <a:ext cx="25400" cy="25400"/>
              </a:xfrm>
              <a:prstGeom prst="ellipse">
                <a:avLst/>
              </a:prstGeom>
              <a:solidFill>
                <a:srgbClr val="7D674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995" name="Oval 2567"/>
              <p:cNvSpPr>
                <a:spLocks noChangeArrowheads="1"/>
              </p:cNvSpPr>
              <p:nvPr/>
            </p:nvSpPr>
            <p:spPr bwMode="auto">
              <a:xfrm>
                <a:off x="6532563" y="2181225"/>
                <a:ext cx="25400" cy="25400"/>
              </a:xfrm>
              <a:prstGeom prst="ellipse">
                <a:avLst/>
              </a:prstGeom>
              <a:solidFill>
                <a:srgbClr val="995E4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996" name="Oval 2568"/>
              <p:cNvSpPr>
                <a:spLocks noChangeArrowheads="1"/>
              </p:cNvSpPr>
              <p:nvPr/>
            </p:nvSpPr>
            <p:spPr bwMode="auto">
              <a:xfrm>
                <a:off x="6562726" y="2017713"/>
                <a:ext cx="25400" cy="25400"/>
              </a:xfrm>
              <a:prstGeom prst="ellipse">
                <a:avLst/>
              </a:prstGeom>
              <a:solidFill>
                <a:srgbClr val="57824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997" name="Oval 2569"/>
              <p:cNvSpPr>
                <a:spLocks noChangeArrowheads="1"/>
              </p:cNvSpPr>
              <p:nvPr/>
            </p:nvSpPr>
            <p:spPr bwMode="auto">
              <a:xfrm>
                <a:off x="6500813" y="2287588"/>
                <a:ext cx="25400" cy="25400"/>
              </a:xfrm>
              <a:prstGeom prst="ellipse">
                <a:avLst/>
              </a:prstGeom>
              <a:solidFill>
                <a:srgbClr val="C7432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998" name="Oval 2570"/>
              <p:cNvSpPr>
                <a:spLocks noChangeArrowheads="1"/>
              </p:cNvSpPr>
              <p:nvPr/>
            </p:nvSpPr>
            <p:spPr bwMode="auto">
              <a:xfrm>
                <a:off x="6546851" y="2363788"/>
                <a:ext cx="25400" cy="25400"/>
              </a:xfrm>
              <a:prstGeom prst="ellipse">
                <a:avLst/>
              </a:prstGeom>
              <a:solidFill>
                <a:srgbClr val="D4321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999" name="Oval 2571"/>
              <p:cNvSpPr>
                <a:spLocks noChangeArrowheads="1"/>
              </p:cNvSpPr>
              <p:nvPr/>
            </p:nvSpPr>
            <p:spPr bwMode="auto">
              <a:xfrm>
                <a:off x="6602413" y="2232025"/>
                <a:ext cx="25400" cy="25400"/>
              </a:xfrm>
              <a:prstGeom prst="ellipse">
                <a:avLst/>
              </a:prstGeom>
              <a:solidFill>
                <a:srgbClr val="B0563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000" name="Oval 2572"/>
              <p:cNvSpPr>
                <a:spLocks noChangeArrowheads="1"/>
              </p:cNvSpPr>
              <p:nvPr/>
            </p:nvSpPr>
            <p:spPr bwMode="auto">
              <a:xfrm>
                <a:off x="6597651" y="2328863"/>
                <a:ext cx="25400" cy="25400"/>
              </a:xfrm>
              <a:prstGeom prst="ellipse">
                <a:avLst/>
              </a:prstGeom>
              <a:solidFill>
                <a:srgbClr val="CD3A2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001" name="Oval 2573"/>
              <p:cNvSpPr>
                <a:spLocks noChangeArrowheads="1"/>
              </p:cNvSpPr>
              <p:nvPr/>
            </p:nvSpPr>
            <p:spPr bwMode="auto">
              <a:xfrm>
                <a:off x="6557963" y="2043113"/>
                <a:ext cx="25400" cy="25400"/>
              </a:xfrm>
              <a:prstGeom prst="ellipse">
                <a:avLst/>
              </a:prstGeom>
              <a:solidFill>
                <a:srgbClr val="5B6D5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002" name="Oval 2574"/>
              <p:cNvSpPr>
                <a:spLocks noChangeArrowheads="1"/>
              </p:cNvSpPr>
              <p:nvPr/>
            </p:nvSpPr>
            <p:spPr bwMode="auto">
              <a:xfrm>
                <a:off x="6583363" y="2109788"/>
                <a:ext cx="25400" cy="25400"/>
              </a:xfrm>
              <a:prstGeom prst="ellipse">
                <a:avLst/>
              </a:prstGeom>
              <a:solidFill>
                <a:srgbClr val="79675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003" name="Oval 2575"/>
              <p:cNvSpPr>
                <a:spLocks noChangeArrowheads="1"/>
              </p:cNvSpPr>
              <p:nvPr/>
            </p:nvSpPr>
            <p:spPr bwMode="auto">
              <a:xfrm>
                <a:off x="6526213" y="2176463"/>
                <a:ext cx="25400" cy="25400"/>
              </a:xfrm>
              <a:prstGeom prst="ellipse">
                <a:avLst/>
              </a:prstGeom>
              <a:solidFill>
                <a:srgbClr val="985E4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004" name="Oval 2576"/>
              <p:cNvSpPr>
                <a:spLocks noChangeArrowheads="1"/>
              </p:cNvSpPr>
              <p:nvPr/>
            </p:nvSpPr>
            <p:spPr bwMode="auto">
              <a:xfrm>
                <a:off x="6562726" y="1987550"/>
                <a:ext cx="25400" cy="25400"/>
              </a:xfrm>
              <a:prstGeom prst="ellipse">
                <a:avLst/>
              </a:prstGeom>
              <a:solidFill>
                <a:srgbClr val="4B8C4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005" name="Oval 2577"/>
              <p:cNvSpPr>
                <a:spLocks noChangeArrowheads="1"/>
              </p:cNvSpPr>
              <p:nvPr/>
            </p:nvSpPr>
            <p:spPr bwMode="auto">
              <a:xfrm>
                <a:off x="6496051" y="2292350"/>
                <a:ext cx="25400" cy="25400"/>
              </a:xfrm>
              <a:prstGeom prst="ellipse">
                <a:avLst/>
              </a:prstGeom>
              <a:solidFill>
                <a:srgbClr val="CB3D2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006" name="Oval 2578"/>
              <p:cNvSpPr>
                <a:spLocks noChangeArrowheads="1"/>
              </p:cNvSpPr>
              <p:nvPr/>
            </p:nvSpPr>
            <p:spPr bwMode="auto">
              <a:xfrm>
                <a:off x="6546851" y="2384425"/>
                <a:ext cx="25400" cy="25400"/>
              </a:xfrm>
              <a:prstGeom prst="ellipse">
                <a:avLst/>
              </a:prstGeom>
              <a:solidFill>
                <a:srgbClr val="D62D1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007" name="Oval 2579"/>
              <p:cNvSpPr>
                <a:spLocks noChangeArrowheads="1"/>
              </p:cNvSpPr>
              <p:nvPr/>
            </p:nvSpPr>
            <p:spPr bwMode="auto">
              <a:xfrm>
                <a:off x="6613526" y="2236788"/>
                <a:ext cx="25400" cy="25400"/>
              </a:xfrm>
              <a:prstGeom prst="ellipse">
                <a:avLst/>
              </a:prstGeom>
              <a:solidFill>
                <a:srgbClr val="B3533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008" name="Oval 2580"/>
              <p:cNvSpPr>
                <a:spLocks noChangeArrowheads="1"/>
              </p:cNvSpPr>
              <p:nvPr/>
            </p:nvSpPr>
            <p:spPr bwMode="auto">
              <a:xfrm>
                <a:off x="6602413" y="2338388"/>
                <a:ext cx="25400" cy="25400"/>
              </a:xfrm>
              <a:prstGeom prst="ellipse">
                <a:avLst/>
              </a:prstGeom>
              <a:solidFill>
                <a:srgbClr val="D035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009" name="Oval 2581"/>
              <p:cNvSpPr>
                <a:spLocks noChangeArrowheads="1"/>
              </p:cNvSpPr>
              <p:nvPr/>
            </p:nvSpPr>
            <p:spPr bwMode="auto">
              <a:xfrm>
                <a:off x="6557963" y="2028825"/>
                <a:ext cx="25400" cy="25400"/>
              </a:xfrm>
              <a:prstGeom prst="ellipse">
                <a:avLst/>
              </a:prstGeom>
              <a:solidFill>
                <a:srgbClr val="546F5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010" name="Oval 2582"/>
              <p:cNvSpPr>
                <a:spLocks noChangeArrowheads="1"/>
              </p:cNvSpPr>
              <p:nvPr/>
            </p:nvSpPr>
            <p:spPr bwMode="auto">
              <a:xfrm>
                <a:off x="6583363" y="2105025"/>
                <a:ext cx="25400" cy="25400"/>
              </a:xfrm>
              <a:prstGeom prst="ellipse">
                <a:avLst/>
              </a:prstGeom>
              <a:solidFill>
                <a:srgbClr val="75665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011" name="Oval 2583"/>
              <p:cNvSpPr>
                <a:spLocks noChangeArrowheads="1"/>
              </p:cNvSpPr>
              <p:nvPr/>
            </p:nvSpPr>
            <p:spPr bwMode="auto">
              <a:xfrm>
                <a:off x="6526213" y="2176463"/>
                <a:ext cx="25400" cy="25400"/>
              </a:xfrm>
              <a:prstGeom prst="ellipse">
                <a:avLst/>
              </a:prstGeom>
              <a:solidFill>
                <a:srgbClr val="975D4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012" name="Oval 2584"/>
              <p:cNvSpPr>
                <a:spLocks noChangeArrowheads="1"/>
              </p:cNvSpPr>
              <p:nvPr/>
            </p:nvSpPr>
            <p:spPr bwMode="auto">
              <a:xfrm>
                <a:off x="6562726" y="1966913"/>
                <a:ext cx="25400" cy="25400"/>
              </a:xfrm>
              <a:prstGeom prst="ellipse">
                <a:avLst/>
              </a:prstGeom>
              <a:solidFill>
                <a:srgbClr val="43953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013" name="Oval 2585"/>
              <p:cNvSpPr>
                <a:spLocks noChangeArrowheads="1"/>
              </p:cNvSpPr>
              <p:nvPr/>
            </p:nvSpPr>
            <p:spPr bwMode="auto">
              <a:xfrm>
                <a:off x="6486526" y="2297113"/>
                <a:ext cx="25400" cy="25400"/>
              </a:xfrm>
              <a:prstGeom prst="ellipse">
                <a:avLst/>
              </a:prstGeom>
              <a:solidFill>
                <a:srgbClr val="CE382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014" name="Oval 2586"/>
              <p:cNvSpPr>
                <a:spLocks noChangeArrowheads="1"/>
              </p:cNvSpPr>
              <p:nvPr/>
            </p:nvSpPr>
            <p:spPr bwMode="auto">
              <a:xfrm>
                <a:off x="6551613" y="2393950"/>
                <a:ext cx="25400" cy="25400"/>
              </a:xfrm>
              <a:prstGeom prst="ellipse">
                <a:avLst/>
              </a:prstGeom>
              <a:solidFill>
                <a:srgbClr val="D82A1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015" name="Oval 2587"/>
              <p:cNvSpPr>
                <a:spLocks noChangeArrowheads="1"/>
              </p:cNvSpPr>
              <p:nvPr/>
            </p:nvSpPr>
            <p:spPr bwMode="auto">
              <a:xfrm>
                <a:off x="6618288" y="2236788"/>
                <a:ext cx="25400" cy="25400"/>
              </a:xfrm>
              <a:prstGeom prst="ellipse">
                <a:avLst/>
              </a:prstGeom>
              <a:solidFill>
                <a:srgbClr val="B4503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016" name="Oval 2588"/>
              <p:cNvSpPr>
                <a:spLocks noChangeArrowheads="1"/>
              </p:cNvSpPr>
              <p:nvPr/>
            </p:nvSpPr>
            <p:spPr bwMode="auto">
              <a:xfrm>
                <a:off x="6608763" y="2343150"/>
                <a:ext cx="25400" cy="25400"/>
              </a:xfrm>
              <a:prstGeom prst="ellipse">
                <a:avLst/>
              </a:prstGeom>
              <a:solidFill>
                <a:srgbClr val="D2321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017" name="Oval 2589"/>
              <p:cNvSpPr>
                <a:spLocks noChangeArrowheads="1"/>
              </p:cNvSpPr>
              <p:nvPr/>
            </p:nvSpPr>
            <p:spPr bwMode="auto">
              <a:xfrm>
                <a:off x="6557963" y="2017713"/>
                <a:ext cx="25400" cy="25400"/>
              </a:xfrm>
              <a:prstGeom prst="ellipse">
                <a:avLst/>
              </a:prstGeom>
              <a:solidFill>
                <a:srgbClr val="4F705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018" name="Oval 2590"/>
              <p:cNvSpPr>
                <a:spLocks noChangeArrowheads="1"/>
              </p:cNvSpPr>
              <p:nvPr/>
            </p:nvSpPr>
            <p:spPr bwMode="auto">
              <a:xfrm>
                <a:off x="6583363" y="2100263"/>
                <a:ext cx="25400" cy="25400"/>
              </a:xfrm>
              <a:prstGeom prst="ellipse">
                <a:avLst/>
              </a:prstGeom>
              <a:solidFill>
                <a:srgbClr val="72635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019" name="Oval 2591"/>
              <p:cNvSpPr>
                <a:spLocks noChangeArrowheads="1"/>
              </p:cNvSpPr>
              <p:nvPr/>
            </p:nvSpPr>
            <p:spPr bwMode="auto">
              <a:xfrm>
                <a:off x="6526213" y="2176463"/>
                <a:ext cx="25400" cy="25400"/>
              </a:xfrm>
              <a:prstGeom prst="ellipse">
                <a:avLst/>
              </a:prstGeom>
              <a:solidFill>
                <a:srgbClr val="955C5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020" name="Oval 2592"/>
              <p:cNvSpPr>
                <a:spLocks noChangeArrowheads="1"/>
              </p:cNvSpPr>
              <p:nvPr/>
            </p:nvSpPr>
            <p:spPr bwMode="auto">
              <a:xfrm>
                <a:off x="6562726" y="1947863"/>
                <a:ext cx="25400" cy="25400"/>
              </a:xfrm>
              <a:prstGeom prst="ellipse">
                <a:avLst/>
              </a:prstGeom>
              <a:solidFill>
                <a:srgbClr val="3E9D3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021" name="Oval 2593"/>
              <p:cNvSpPr>
                <a:spLocks noChangeArrowheads="1"/>
              </p:cNvSpPr>
              <p:nvPr/>
            </p:nvSpPr>
            <p:spPr bwMode="auto">
              <a:xfrm>
                <a:off x="6481763" y="2297113"/>
                <a:ext cx="25400" cy="25400"/>
              </a:xfrm>
              <a:prstGeom prst="ellipse">
                <a:avLst/>
              </a:prstGeom>
              <a:solidFill>
                <a:srgbClr val="CF342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022" name="Oval 2594"/>
              <p:cNvSpPr>
                <a:spLocks noChangeArrowheads="1"/>
              </p:cNvSpPr>
              <p:nvPr/>
            </p:nvSpPr>
            <p:spPr bwMode="auto">
              <a:xfrm>
                <a:off x="6551613" y="2405063"/>
                <a:ext cx="25400" cy="25400"/>
              </a:xfrm>
              <a:prstGeom prst="ellipse">
                <a:avLst/>
              </a:prstGeom>
              <a:solidFill>
                <a:srgbClr val="D9271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023" name="Oval 2595"/>
              <p:cNvSpPr>
                <a:spLocks noChangeArrowheads="1"/>
              </p:cNvSpPr>
              <p:nvPr/>
            </p:nvSpPr>
            <p:spPr bwMode="auto">
              <a:xfrm>
                <a:off x="6623051" y="2236788"/>
                <a:ext cx="25400" cy="25400"/>
              </a:xfrm>
              <a:prstGeom prst="ellipse">
                <a:avLst/>
              </a:prstGeom>
              <a:solidFill>
                <a:srgbClr val="B34C3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024" name="Oval 2596"/>
              <p:cNvSpPr>
                <a:spLocks noChangeArrowheads="1"/>
              </p:cNvSpPr>
              <p:nvPr/>
            </p:nvSpPr>
            <p:spPr bwMode="auto">
              <a:xfrm>
                <a:off x="6613526" y="2347913"/>
                <a:ext cx="25400" cy="25400"/>
              </a:xfrm>
              <a:prstGeom prst="ellipse">
                <a:avLst/>
              </a:prstGeom>
              <a:solidFill>
                <a:srgbClr val="D32F1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025" name="Oval 2597"/>
              <p:cNvSpPr>
                <a:spLocks noChangeArrowheads="1"/>
              </p:cNvSpPr>
              <p:nvPr/>
            </p:nvSpPr>
            <p:spPr bwMode="auto">
              <a:xfrm>
                <a:off x="6557963" y="2008188"/>
                <a:ext cx="25400" cy="25400"/>
              </a:xfrm>
              <a:prstGeom prst="ellipse">
                <a:avLst/>
              </a:prstGeom>
              <a:solidFill>
                <a:srgbClr val="4B705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026" name="Oval 2598"/>
              <p:cNvSpPr>
                <a:spLocks noChangeArrowheads="1"/>
              </p:cNvSpPr>
              <p:nvPr/>
            </p:nvSpPr>
            <p:spPr bwMode="auto">
              <a:xfrm>
                <a:off x="6583363" y="2093913"/>
                <a:ext cx="25400" cy="25400"/>
              </a:xfrm>
              <a:prstGeom prst="ellipse">
                <a:avLst/>
              </a:prstGeom>
              <a:solidFill>
                <a:srgbClr val="6E5F6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027" name="Oval 2599"/>
              <p:cNvSpPr>
                <a:spLocks noChangeArrowheads="1"/>
              </p:cNvSpPr>
              <p:nvPr/>
            </p:nvSpPr>
            <p:spPr bwMode="auto">
              <a:xfrm>
                <a:off x="6526213" y="2176463"/>
                <a:ext cx="25400" cy="25400"/>
              </a:xfrm>
              <a:prstGeom prst="ellipse">
                <a:avLst/>
              </a:prstGeom>
              <a:solidFill>
                <a:srgbClr val="92595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028" name="Oval 2600"/>
              <p:cNvSpPr>
                <a:spLocks noChangeArrowheads="1"/>
              </p:cNvSpPr>
              <p:nvPr/>
            </p:nvSpPr>
            <p:spPr bwMode="auto">
              <a:xfrm>
                <a:off x="6562726" y="1931988"/>
                <a:ext cx="25400" cy="25400"/>
              </a:xfrm>
              <a:prstGeom prst="ellipse">
                <a:avLst/>
              </a:prstGeom>
              <a:solidFill>
                <a:srgbClr val="39A3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029" name="Oval 2601"/>
              <p:cNvSpPr>
                <a:spLocks noChangeArrowheads="1"/>
              </p:cNvSpPr>
              <p:nvPr/>
            </p:nvSpPr>
            <p:spPr bwMode="auto">
              <a:xfrm>
                <a:off x="6481763" y="2297113"/>
                <a:ext cx="25400" cy="25400"/>
              </a:xfrm>
              <a:prstGeom prst="ellipse">
                <a:avLst/>
              </a:prstGeom>
              <a:solidFill>
                <a:srgbClr val="CF312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030" name="Oval 2602"/>
              <p:cNvSpPr>
                <a:spLocks noChangeArrowheads="1"/>
              </p:cNvSpPr>
              <p:nvPr/>
            </p:nvSpPr>
            <p:spPr bwMode="auto">
              <a:xfrm>
                <a:off x="6551613" y="2409825"/>
                <a:ext cx="25400" cy="25400"/>
              </a:xfrm>
              <a:prstGeom prst="ellipse">
                <a:avLst/>
              </a:prstGeom>
              <a:solidFill>
                <a:srgbClr val="DA251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031" name="Oval 2603"/>
              <p:cNvSpPr>
                <a:spLocks noChangeArrowheads="1"/>
              </p:cNvSpPr>
              <p:nvPr/>
            </p:nvSpPr>
            <p:spPr bwMode="auto">
              <a:xfrm>
                <a:off x="6623051" y="2236788"/>
                <a:ext cx="25400" cy="25400"/>
              </a:xfrm>
              <a:prstGeom prst="ellipse">
                <a:avLst/>
              </a:prstGeom>
              <a:solidFill>
                <a:srgbClr val="B2483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032" name="Oval 2604"/>
              <p:cNvSpPr>
                <a:spLocks noChangeArrowheads="1"/>
              </p:cNvSpPr>
              <p:nvPr/>
            </p:nvSpPr>
            <p:spPr bwMode="auto">
              <a:xfrm>
                <a:off x="6613526" y="2347913"/>
                <a:ext cx="25400" cy="25400"/>
              </a:xfrm>
              <a:prstGeom prst="ellipse">
                <a:avLst/>
              </a:prstGeom>
              <a:solidFill>
                <a:srgbClr val="D42D1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033" name="Oval 2605"/>
              <p:cNvSpPr>
                <a:spLocks noChangeArrowheads="1"/>
              </p:cNvSpPr>
              <p:nvPr/>
            </p:nvSpPr>
            <p:spPr bwMode="auto">
              <a:xfrm>
                <a:off x="6557963" y="1998663"/>
                <a:ext cx="25400" cy="25400"/>
              </a:xfrm>
              <a:prstGeom prst="ellipse">
                <a:avLst/>
              </a:prstGeom>
              <a:solidFill>
                <a:srgbClr val="476E6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034" name="Oval 2606"/>
              <p:cNvSpPr>
                <a:spLocks noChangeArrowheads="1"/>
              </p:cNvSpPr>
              <p:nvPr/>
            </p:nvSpPr>
            <p:spPr bwMode="auto">
              <a:xfrm>
                <a:off x="6577013" y="2089150"/>
                <a:ext cx="25400" cy="25400"/>
              </a:xfrm>
              <a:prstGeom prst="ellipse">
                <a:avLst/>
              </a:prstGeom>
              <a:solidFill>
                <a:srgbClr val="69596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035" name="Oval 2607"/>
              <p:cNvSpPr>
                <a:spLocks noChangeArrowheads="1"/>
              </p:cNvSpPr>
              <p:nvPr/>
            </p:nvSpPr>
            <p:spPr bwMode="auto">
              <a:xfrm>
                <a:off x="6526213" y="2170113"/>
                <a:ext cx="25400" cy="25400"/>
              </a:xfrm>
              <a:prstGeom prst="ellipse">
                <a:avLst/>
              </a:prstGeom>
              <a:solidFill>
                <a:srgbClr val="8F565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036" name="Oval 2608"/>
              <p:cNvSpPr>
                <a:spLocks noChangeArrowheads="1"/>
              </p:cNvSpPr>
              <p:nvPr/>
            </p:nvSpPr>
            <p:spPr bwMode="auto">
              <a:xfrm>
                <a:off x="6562726" y="1922463"/>
                <a:ext cx="25400" cy="25400"/>
              </a:xfrm>
              <a:prstGeom prst="ellipse">
                <a:avLst/>
              </a:prstGeom>
              <a:solidFill>
                <a:srgbClr val="35A93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037" name="Oval 2609"/>
              <p:cNvSpPr>
                <a:spLocks noChangeArrowheads="1"/>
              </p:cNvSpPr>
              <p:nvPr/>
            </p:nvSpPr>
            <p:spPr bwMode="auto">
              <a:xfrm>
                <a:off x="6475413" y="2297113"/>
                <a:ext cx="25400" cy="25400"/>
              </a:xfrm>
              <a:prstGeom prst="ellipse">
                <a:avLst/>
              </a:prstGeom>
              <a:solidFill>
                <a:srgbClr val="CE2F2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038" name="Oval 2610"/>
              <p:cNvSpPr>
                <a:spLocks noChangeArrowheads="1"/>
              </p:cNvSpPr>
              <p:nvPr/>
            </p:nvSpPr>
            <p:spPr bwMode="auto">
              <a:xfrm>
                <a:off x="6557963" y="2409825"/>
                <a:ext cx="25400" cy="25400"/>
              </a:xfrm>
              <a:prstGeom prst="ellipse">
                <a:avLst/>
              </a:prstGeom>
              <a:solidFill>
                <a:srgbClr val="DA241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039" name="Oval 2611"/>
              <p:cNvSpPr>
                <a:spLocks noChangeArrowheads="1"/>
              </p:cNvSpPr>
              <p:nvPr/>
            </p:nvSpPr>
            <p:spPr bwMode="auto">
              <a:xfrm>
                <a:off x="6627813" y="2232025"/>
                <a:ext cx="25400" cy="25400"/>
              </a:xfrm>
              <a:prstGeom prst="ellipse">
                <a:avLst/>
              </a:prstGeom>
              <a:solidFill>
                <a:srgbClr val="B0443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040" name="Oval 2612"/>
              <p:cNvSpPr>
                <a:spLocks noChangeArrowheads="1"/>
              </p:cNvSpPr>
              <p:nvPr/>
            </p:nvSpPr>
            <p:spPr bwMode="auto">
              <a:xfrm>
                <a:off x="6618288" y="2343150"/>
                <a:ext cx="25400" cy="25400"/>
              </a:xfrm>
              <a:prstGeom prst="ellipse">
                <a:avLst/>
              </a:prstGeom>
              <a:solidFill>
                <a:srgbClr val="D42C1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041" name="Oval 2613"/>
              <p:cNvSpPr>
                <a:spLocks noChangeArrowheads="1"/>
              </p:cNvSpPr>
              <p:nvPr/>
            </p:nvSpPr>
            <p:spPr bwMode="auto">
              <a:xfrm>
                <a:off x="6557963" y="1992313"/>
                <a:ext cx="25400" cy="25400"/>
              </a:xfrm>
              <a:prstGeom prst="ellipse">
                <a:avLst/>
              </a:prstGeom>
              <a:solidFill>
                <a:srgbClr val="446C6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042" name="Oval 2614"/>
              <p:cNvSpPr>
                <a:spLocks noChangeArrowheads="1"/>
              </p:cNvSpPr>
              <p:nvPr/>
            </p:nvSpPr>
            <p:spPr bwMode="auto">
              <a:xfrm>
                <a:off x="6577013" y="2084388"/>
                <a:ext cx="25400" cy="25400"/>
              </a:xfrm>
              <a:prstGeom prst="ellipse">
                <a:avLst/>
              </a:prstGeom>
              <a:solidFill>
                <a:srgbClr val="63537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043" name="Oval 2615"/>
              <p:cNvSpPr>
                <a:spLocks noChangeArrowheads="1"/>
              </p:cNvSpPr>
              <p:nvPr/>
            </p:nvSpPr>
            <p:spPr bwMode="auto">
              <a:xfrm>
                <a:off x="6526213" y="2165350"/>
                <a:ext cx="25400" cy="25400"/>
              </a:xfrm>
              <a:prstGeom prst="ellipse">
                <a:avLst/>
              </a:prstGeom>
              <a:solidFill>
                <a:srgbClr val="8A525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044" name="Oval 2616"/>
              <p:cNvSpPr>
                <a:spLocks noChangeArrowheads="1"/>
              </p:cNvSpPr>
              <p:nvPr/>
            </p:nvSpPr>
            <p:spPr bwMode="auto">
              <a:xfrm>
                <a:off x="6562726" y="1906588"/>
                <a:ext cx="25400" cy="25400"/>
              </a:xfrm>
              <a:prstGeom prst="ellipse">
                <a:avLst/>
              </a:prstGeom>
              <a:solidFill>
                <a:srgbClr val="32AE2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045" name="Oval 2617"/>
              <p:cNvSpPr>
                <a:spLocks noChangeArrowheads="1"/>
              </p:cNvSpPr>
              <p:nvPr/>
            </p:nvSpPr>
            <p:spPr bwMode="auto">
              <a:xfrm>
                <a:off x="6475413" y="2292350"/>
                <a:ext cx="25400" cy="25400"/>
              </a:xfrm>
              <a:prstGeom prst="ellipse">
                <a:avLst/>
              </a:prstGeom>
              <a:solidFill>
                <a:srgbClr val="CC2E2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046" name="Oval 2618"/>
              <p:cNvSpPr>
                <a:spLocks noChangeArrowheads="1"/>
              </p:cNvSpPr>
              <p:nvPr/>
            </p:nvSpPr>
            <p:spPr bwMode="auto">
              <a:xfrm>
                <a:off x="6557963" y="2409825"/>
                <a:ext cx="25400" cy="25400"/>
              </a:xfrm>
              <a:prstGeom prst="ellipse">
                <a:avLst/>
              </a:prstGeom>
              <a:solidFill>
                <a:srgbClr val="DA231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047" name="Oval 2619"/>
              <p:cNvSpPr>
                <a:spLocks noChangeArrowheads="1"/>
              </p:cNvSpPr>
              <p:nvPr/>
            </p:nvSpPr>
            <p:spPr bwMode="auto">
              <a:xfrm>
                <a:off x="6627813" y="2232025"/>
                <a:ext cx="25400" cy="25400"/>
              </a:xfrm>
              <a:prstGeom prst="ellipse">
                <a:avLst/>
              </a:prstGeom>
              <a:solidFill>
                <a:srgbClr val="AD41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048" name="Oval 2620"/>
              <p:cNvSpPr>
                <a:spLocks noChangeArrowheads="1"/>
              </p:cNvSpPr>
              <p:nvPr/>
            </p:nvSpPr>
            <p:spPr bwMode="auto">
              <a:xfrm>
                <a:off x="6618288" y="2343150"/>
                <a:ext cx="25400" cy="25400"/>
              </a:xfrm>
              <a:prstGeom prst="ellipse">
                <a:avLst/>
              </a:prstGeom>
              <a:solidFill>
                <a:srgbClr val="D42B1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049" name="Oval 2621"/>
              <p:cNvSpPr>
                <a:spLocks noChangeArrowheads="1"/>
              </p:cNvSpPr>
              <p:nvPr/>
            </p:nvSpPr>
            <p:spPr bwMode="auto">
              <a:xfrm>
                <a:off x="6557963" y="1982788"/>
                <a:ext cx="25400" cy="25400"/>
              </a:xfrm>
              <a:prstGeom prst="ellipse">
                <a:avLst/>
              </a:prstGeom>
              <a:solidFill>
                <a:srgbClr val="41696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050" name="Oval 2622"/>
              <p:cNvSpPr>
                <a:spLocks noChangeArrowheads="1"/>
              </p:cNvSpPr>
              <p:nvPr/>
            </p:nvSpPr>
            <p:spPr bwMode="auto">
              <a:xfrm>
                <a:off x="6577013" y="2074863"/>
                <a:ext cx="25400" cy="25400"/>
              </a:xfrm>
              <a:prstGeom prst="ellipse">
                <a:avLst/>
              </a:prstGeom>
              <a:solidFill>
                <a:srgbClr val="5D4C7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051" name="Oval 2623"/>
              <p:cNvSpPr>
                <a:spLocks noChangeArrowheads="1"/>
              </p:cNvSpPr>
              <p:nvPr/>
            </p:nvSpPr>
            <p:spPr bwMode="auto">
              <a:xfrm>
                <a:off x="6526213" y="2160588"/>
                <a:ext cx="25400" cy="25400"/>
              </a:xfrm>
              <a:prstGeom prst="ellipse">
                <a:avLst/>
              </a:prstGeom>
              <a:solidFill>
                <a:srgbClr val="854E6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052" name="Oval 2624"/>
              <p:cNvSpPr>
                <a:spLocks noChangeArrowheads="1"/>
              </p:cNvSpPr>
              <p:nvPr/>
            </p:nvSpPr>
            <p:spPr bwMode="auto">
              <a:xfrm>
                <a:off x="6562726" y="1897063"/>
                <a:ext cx="25400" cy="25400"/>
              </a:xfrm>
              <a:prstGeom prst="ellipse">
                <a:avLst/>
              </a:prstGeom>
              <a:solidFill>
                <a:srgbClr val="2FB22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053" name="Oval 2625"/>
              <p:cNvSpPr>
                <a:spLocks noChangeArrowheads="1"/>
              </p:cNvSpPr>
              <p:nvPr/>
            </p:nvSpPr>
            <p:spPr bwMode="auto">
              <a:xfrm>
                <a:off x="6475413" y="2287588"/>
                <a:ext cx="25400" cy="25400"/>
              </a:xfrm>
              <a:prstGeom prst="ellipse">
                <a:avLst/>
              </a:prstGeom>
              <a:solidFill>
                <a:srgbClr val="C92E2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054" name="Oval 2626"/>
              <p:cNvSpPr>
                <a:spLocks noChangeArrowheads="1"/>
              </p:cNvSpPr>
              <p:nvPr/>
            </p:nvSpPr>
            <p:spPr bwMode="auto">
              <a:xfrm>
                <a:off x="6557963" y="2405063"/>
                <a:ext cx="25400" cy="25400"/>
              </a:xfrm>
              <a:prstGeom prst="ellipse">
                <a:avLst/>
              </a:prstGeom>
              <a:solidFill>
                <a:srgbClr val="D9231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055" name="Oval 2627"/>
              <p:cNvSpPr>
                <a:spLocks noChangeArrowheads="1"/>
              </p:cNvSpPr>
              <p:nvPr/>
            </p:nvSpPr>
            <p:spPr bwMode="auto">
              <a:xfrm>
                <a:off x="6627813" y="2220913"/>
                <a:ext cx="25400" cy="25400"/>
              </a:xfrm>
              <a:prstGeom prst="ellipse">
                <a:avLst/>
              </a:prstGeom>
              <a:solidFill>
                <a:srgbClr val="A93E4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056" name="Oval 2628"/>
              <p:cNvSpPr>
                <a:spLocks noChangeArrowheads="1"/>
              </p:cNvSpPr>
              <p:nvPr/>
            </p:nvSpPr>
            <p:spPr bwMode="auto">
              <a:xfrm>
                <a:off x="6618288" y="2338388"/>
                <a:ext cx="25400" cy="25400"/>
              </a:xfrm>
              <a:prstGeom prst="ellipse">
                <a:avLst/>
              </a:prstGeom>
              <a:solidFill>
                <a:srgbClr val="D42A1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057" name="Oval 2629"/>
              <p:cNvSpPr>
                <a:spLocks noChangeArrowheads="1"/>
              </p:cNvSpPr>
              <p:nvPr/>
            </p:nvSpPr>
            <p:spPr bwMode="auto">
              <a:xfrm>
                <a:off x="6562726" y="1973263"/>
                <a:ext cx="25400" cy="25400"/>
              </a:xfrm>
              <a:prstGeom prst="ellipse">
                <a:avLst/>
              </a:prstGeom>
              <a:solidFill>
                <a:srgbClr val="3D656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058" name="Oval 2630"/>
              <p:cNvSpPr>
                <a:spLocks noChangeArrowheads="1"/>
              </p:cNvSpPr>
              <p:nvPr/>
            </p:nvSpPr>
            <p:spPr bwMode="auto">
              <a:xfrm>
                <a:off x="6577013" y="2063750"/>
                <a:ext cx="25400" cy="25400"/>
              </a:xfrm>
              <a:prstGeom prst="ellipse">
                <a:avLst/>
              </a:prstGeom>
              <a:solidFill>
                <a:srgbClr val="57448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059" name="Oval 2631"/>
              <p:cNvSpPr>
                <a:spLocks noChangeArrowheads="1"/>
              </p:cNvSpPr>
              <p:nvPr/>
            </p:nvSpPr>
            <p:spPr bwMode="auto">
              <a:xfrm>
                <a:off x="6526213" y="2155825"/>
                <a:ext cx="25400" cy="25400"/>
              </a:xfrm>
              <a:prstGeom prst="ellipse">
                <a:avLst/>
              </a:prstGeom>
              <a:solidFill>
                <a:srgbClr val="7F4A6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060" name="Oval 2632"/>
              <p:cNvSpPr>
                <a:spLocks noChangeArrowheads="1"/>
              </p:cNvSpPr>
              <p:nvPr/>
            </p:nvSpPr>
            <p:spPr bwMode="auto">
              <a:xfrm>
                <a:off x="6562726" y="1885950"/>
                <a:ext cx="25400" cy="25400"/>
              </a:xfrm>
              <a:prstGeom prst="ellipse">
                <a:avLst/>
              </a:prstGeom>
              <a:solidFill>
                <a:srgbClr val="2DB72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061" name="Oval 2633"/>
              <p:cNvSpPr>
                <a:spLocks noChangeArrowheads="1"/>
              </p:cNvSpPr>
              <p:nvPr/>
            </p:nvSpPr>
            <p:spPr bwMode="auto">
              <a:xfrm>
                <a:off x="6475413" y="2278063"/>
                <a:ext cx="25400" cy="25400"/>
              </a:xfrm>
              <a:prstGeom prst="ellipse">
                <a:avLst/>
              </a:prstGeom>
              <a:solidFill>
                <a:srgbClr val="C62E2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062" name="Oval 2634"/>
              <p:cNvSpPr>
                <a:spLocks noChangeArrowheads="1"/>
              </p:cNvSpPr>
              <p:nvPr/>
            </p:nvSpPr>
            <p:spPr bwMode="auto">
              <a:xfrm>
                <a:off x="6557963" y="2398713"/>
                <a:ext cx="25400" cy="25400"/>
              </a:xfrm>
              <a:prstGeom prst="ellipse">
                <a:avLst/>
              </a:prstGeom>
              <a:solidFill>
                <a:srgbClr val="D8221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063" name="Oval 2635"/>
              <p:cNvSpPr>
                <a:spLocks noChangeArrowheads="1"/>
              </p:cNvSpPr>
              <p:nvPr/>
            </p:nvSpPr>
            <p:spPr bwMode="auto">
              <a:xfrm>
                <a:off x="6627813" y="2216150"/>
                <a:ext cx="25400" cy="25400"/>
              </a:xfrm>
              <a:prstGeom prst="ellipse">
                <a:avLst/>
              </a:prstGeom>
              <a:solidFill>
                <a:srgbClr val="A53C4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064" name="Oval 2636"/>
              <p:cNvSpPr>
                <a:spLocks noChangeArrowheads="1"/>
              </p:cNvSpPr>
              <p:nvPr/>
            </p:nvSpPr>
            <p:spPr bwMode="auto">
              <a:xfrm>
                <a:off x="6618288" y="2338388"/>
                <a:ext cx="25400" cy="25400"/>
              </a:xfrm>
              <a:prstGeom prst="ellipse">
                <a:avLst/>
              </a:prstGeom>
              <a:solidFill>
                <a:srgbClr val="D22A1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065" name="Oval 2637"/>
              <p:cNvSpPr>
                <a:spLocks noChangeArrowheads="1"/>
              </p:cNvSpPr>
              <p:nvPr/>
            </p:nvSpPr>
            <p:spPr bwMode="auto">
              <a:xfrm>
                <a:off x="6562726" y="1966913"/>
                <a:ext cx="25400" cy="25400"/>
              </a:xfrm>
              <a:prstGeom prst="ellipse">
                <a:avLst/>
              </a:prstGeom>
              <a:solidFill>
                <a:srgbClr val="39607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066" name="Oval 2638"/>
              <p:cNvSpPr>
                <a:spLocks noChangeArrowheads="1"/>
              </p:cNvSpPr>
              <p:nvPr/>
            </p:nvSpPr>
            <p:spPr bwMode="auto">
              <a:xfrm>
                <a:off x="6572251" y="2054225"/>
                <a:ext cx="25400" cy="25400"/>
              </a:xfrm>
              <a:prstGeom prst="ellipse">
                <a:avLst/>
              </a:prstGeom>
              <a:solidFill>
                <a:srgbClr val="513D8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067" name="Oval 2639"/>
              <p:cNvSpPr>
                <a:spLocks noChangeArrowheads="1"/>
              </p:cNvSpPr>
              <p:nvPr/>
            </p:nvSpPr>
            <p:spPr bwMode="auto">
              <a:xfrm>
                <a:off x="6526213" y="2151063"/>
                <a:ext cx="25400" cy="25400"/>
              </a:xfrm>
              <a:prstGeom prst="ellipse">
                <a:avLst/>
              </a:prstGeom>
              <a:solidFill>
                <a:srgbClr val="78466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068" name="Oval 2640"/>
              <p:cNvSpPr>
                <a:spLocks noChangeArrowheads="1"/>
              </p:cNvSpPr>
              <p:nvPr/>
            </p:nvSpPr>
            <p:spPr bwMode="auto">
              <a:xfrm>
                <a:off x="6562726" y="1876425"/>
                <a:ext cx="25400" cy="25400"/>
              </a:xfrm>
              <a:prstGeom prst="ellipse">
                <a:avLst/>
              </a:prstGeom>
              <a:solidFill>
                <a:srgbClr val="2ABC2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069" name="Oval 2641"/>
              <p:cNvSpPr>
                <a:spLocks noChangeArrowheads="1"/>
              </p:cNvSpPr>
              <p:nvPr/>
            </p:nvSpPr>
            <p:spPr bwMode="auto">
              <a:xfrm>
                <a:off x="6481763" y="2271713"/>
                <a:ext cx="25400" cy="25400"/>
              </a:xfrm>
              <a:prstGeom prst="ellipse">
                <a:avLst/>
              </a:prstGeom>
              <a:solidFill>
                <a:srgbClr val="C22E2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070" name="Oval 2642"/>
              <p:cNvSpPr>
                <a:spLocks noChangeArrowheads="1"/>
              </p:cNvSpPr>
              <p:nvPr/>
            </p:nvSpPr>
            <p:spPr bwMode="auto">
              <a:xfrm>
                <a:off x="6557963" y="2393950"/>
                <a:ext cx="25400" cy="25400"/>
              </a:xfrm>
              <a:prstGeom prst="ellipse">
                <a:avLst/>
              </a:prstGeom>
              <a:solidFill>
                <a:srgbClr val="D7221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071" name="Oval 2643"/>
              <p:cNvSpPr>
                <a:spLocks noChangeArrowheads="1"/>
              </p:cNvSpPr>
              <p:nvPr/>
            </p:nvSpPr>
            <p:spPr bwMode="auto">
              <a:xfrm>
                <a:off x="6627813" y="2211388"/>
                <a:ext cx="25400" cy="25400"/>
              </a:xfrm>
              <a:prstGeom prst="ellipse">
                <a:avLst/>
              </a:prstGeom>
              <a:solidFill>
                <a:srgbClr val="A13A4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072" name="Oval 2644"/>
              <p:cNvSpPr>
                <a:spLocks noChangeArrowheads="1"/>
              </p:cNvSpPr>
              <p:nvPr/>
            </p:nvSpPr>
            <p:spPr bwMode="auto">
              <a:xfrm>
                <a:off x="6618288" y="2333625"/>
                <a:ext cx="25400" cy="25400"/>
              </a:xfrm>
              <a:prstGeom prst="ellipse">
                <a:avLst/>
              </a:prstGeom>
              <a:solidFill>
                <a:srgbClr val="D02A2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073" name="Oval 2645"/>
              <p:cNvSpPr>
                <a:spLocks noChangeArrowheads="1"/>
              </p:cNvSpPr>
              <p:nvPr/>
            </p:nvSpPr>
            <p:spPr bwMode="auto">
              <a:xfrm>
                <a:off x="6562726" y="1957388"/>
                <a:ext cx="25400" cy="25400"/>
              </a:xfrm>
              <a:prstGeom prst="ellipse">
                <a:avLst/>
              </a:prstGeom>
              <a:solidFill>
                <a:srgbClr val="355A7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074" name="Oval 2646"/>
              <p:cNvSpPr>
                <a:spLocks noChangeArrowheads="1"/>
              </p:cNvSpPr>
              <p:nvPr/>
            </p:nvSpPr>
            <p:spPr bwMode="auto">
              <a:xfrm>
                <a:off x="6572251" y="2043113"/>
                <a:ext cx="25400" cy="25400"/>
              </a:xfrm>
              <a:prstGeom prst="ellipse">
                <a:avLst/>
              </a:prstGeom>
              <a:solidFill>
                <a:srgbClr val="4B369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075" name="Oval 2647"/>
              <p:cNvSpPr>
                <a:spLocks noChangeArrowheads="1"/>
              </p:cNvSpPr>
              <p:nvPr/>
            </p:nvSpPr>
            <p:spPr bwMode="auto">
              <a:xfrm>
                <a:off x="6526213" y="2139950"/>
                <a:ext cx="25400" cy="25400"/>
              </a:xfrm>
              <a:prstGeom prst="ellipse">
                <a:avLst/>
              </a:prstGeom>
              <a:solidFill>
                <a:srgbClr val="72427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076" name="Oval 2648"/>
              <p:cNvSpPr>
                <a:spLocks noChangeArrowheads="1"/>
              </p:cNvSpPr>
              <p:nvPr/>
            </p:nvSpPr>
            <p:spPr bwMode="auto">
              <a:xfrm>
                <a:off x="6562726" y="1865313"/>
                <a:ext cx="25400" cy="25400"/>
              </a:xfrm>
              <a:prstGeom prst="ellipse">
                <a:avLst/>
              </a:prstGeom>
              <a:solidFill>
                <a:srgbClr val="27C21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077" name="Oval 2649"/>
              <p:cNvSpPr>
                <a:spLocks noChangeArrowheads="1"/>
              </p:cNvSpPr>
              <p:nvPr/>
            </p:nvSpPr>
            <p:spPr bwMode="auto">
              <a:xfrm>
                <a:off x="6481763" y="2266950"/>
                <a:ext cx="25400" cy="25400"/>
              </a:xfrm>
              <a:prstGeom prst="ellipse">
                <a:avLst/>
              </a:prstGeom>
              <a:solidFill>
                <a:srgbClr val="BE2E2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078" name="Oval 2650"/>
              <p:cNvSpPr>
                <a:spLocks noChangeArrowheads="1"/>
              </p:cNvSpPr>
              <p:nvPr/>
            </p:nvSpPr>
            <p:spPr bwMode="auto">
              <a:xfrm>
                <a:off x="6562726" y="2389188"/>
                <a:ext cx="25400" cy="25400"/>
              </a:xfrm>
              <a:prstGeom prst="ellipse">
                <a:avLst/>
              </a:prstGeom>
              <a:solidFill>
                <a:srgbClr val="D5221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079" name="Oval 2651"/>
              <p:cNvSpPr>
                <a:spLocks noChangeArrowheads="1"/>
              </p:cNvSpPr>
              <p:nvPr/>
            </p:nvSpPr>
            <p:spPr bwMode="auto">
              <a:xfrm>
                <a:off x="6627813" y="2201863"/>
                <a:ext cx="25400" cy="25400"/>
              </a:xfrm>
              <a:prstGeom prst="ellipse">
                <a:avLst/>
              </a:prstGeom>
              <a:solidFill>
                <a:srgbClr val="9D384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080" name="Oval 2652"/>
              <p:cNvSpPr>
                <a:spLocks noChangeArrowheads="1"/>
              </p:cNvSpPr>
              <p:nvPr/>
            </p:nvSpPr>
            <p:spPr bwMode="auto">
              <a:xfrm>
                <a:off x="6618288" y="2322513"/>
                <a:ext cx="25400" cy="25400"/>
              </a:xfrm>
              <a:prstGeom prst="ellipse">
                <a:avLst/>
              </a:prstGeom>
              <a:solidFill>
                <a:srgbClr val="CD2A2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081" name="Oval 2653"/>
              <p:cNvSpPr>
                <a:spLocks noChangeArrowheads="1"/>
              </p:cNvSpPr>
              <p:nvPr/>
            </p:nvSpPr>
            <p:spPr bwMode="auto">
              <a:xfrm>
                <a:off x="6562726" y="1947863"/>
                <a:ext cx="25400" cy="25400"/>
              </a:xfrm>
              <a:prstGeom prst="ellipse">
                <a:avLst/>
              </a:prstGeom>
              <a:solidFill>
                <a:srgbClr val="30527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082" name="Oval 2654"/>
              <p:cNvSpPr>
                <a:spLocks noChangeArrowheads="1"/>
              </p:cNvSpPr>
              <p:nvPr/>
            </p:nvSpPr>
            <p:spPr bwMode="auto">
              <a:xfrm>
                <a:off x="6572251" y="2033588"/>
                <a:ext cx="25400" cy="25400"/>
              </a:xfrm>
              <a:prstGeom prst="ellipse">
                <a:avLst/>
              </a:prstGeom>
              <a:solidFill>
                <a:srgbClr val="462F9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083" name="Oval 2655"/>
              <p:cNvSpPr>
                <a:spLocks noChangeArrowheads="1"/>
              </p:cNvSpPr>
              <p:nvPr/>
            </p:nvSpPr>
            <p:spPr bwMode="auto">
              <a:xfrm>
                <a:off x="6532563" y="2130425"/>
                <a:ext cx="25400" cy="25400"/>
              </a:xfrm>
              <a:prstGeom prst="ellipse">
                <a:avLst/>
              </a:prstGeom>
              <a:solidFill>
                <a:srgbClr val="6C3F7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084" name="Oval 2656"/>
              <p:cNvSpPr>
                <a:spLocks noChangeArrowheads="1"/>
              </p:cNvSpPr>
              <p:nvPr/>
            </p:nvSpPr>
            <p:spPr bwMode="auto">
              <a:xfrm>
                <a:off x="6562726" y="1855788"/>
                <a:ext cx="25400" cy="25400"/>
              </a:xfrm>
              <a:prstGeom prst="ellipse">
                <a:avLst/>
              </a:prstGeom>
              <a:solidFill>
                <a:srgbClr val="24C71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085" name="Oval 2657"/>
              <p:cNvSpPr>
                <a:spLocks noChangeArrowheads="1"/>
              </p:cNvSpPr>
              <p:nvPr/>
            </p:nvSpPr>
            <p:spPr bwMode="auto">
              <a:xfrm>
                <a:off x="6481763" y="2257425"/>
                <a:ext cx="25400" cy="25400"/>
              </a:xfrm>
              <a:prstGeom prst="ellipse">
                <a:avLst/>
              </a:prstGeom>
              <a:solidFill>
                <a:srgbClr val="BA2F2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086" name="Oval 2658"/>
              <p:cNvSpPr>
                <a:spLocks noChangeArrowheads="1"/>
              </p:cNvSpPr>
              <p:nvPr/>
            </p:nvSpPr>
            <p:spPr bwMode="auto">
              <a:xfrm>
                <a:off x="6562726" y="2379663"/>
                <a:ext cx="25400" cy="25400"/>
              </a:xfrm>
              <a:prstGeom prst="ellipse">
                <a:avLst/>
              </a:prstGeom>
              <a:solidFill>
                <a:srgbClr val="D222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087" name="Oval 2659"/>
              <p:cNvSpPr>
                <a:spLocks noChangeArrowheads="1"/>
              </p:cNvSpPr>
              <p:nvPr/>
            </p:nvSpPr>
            <p:spPr bwMode="auto">
              <a:xfrm>
                <a:off x="6627813" y="2190750"/>
                <a:ext cx="25400" cy="25400"/>
              </a:xfrm>
              <a:prstGeom prst="ellipse">
                <a:avLst/>
              </a:prstGeom>
              <a:solidFill>
                <a:srgbClr val="99374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088" name="Oval 2660"/>
              <p:cNvSpPr>
                <a:spLocks noChangeArrowheads="1"/>
              </p:cNvSpPr>
              <p:nvPr/>
            </p:nvSpPr>
            <p:spPr bwMode="auto">
              <a:xfrm>
                <a:off x="6613526" y="2317750"/>
                <a:ext cx="25400" cy="25400"/>
              </a:xfrm>
              <a:prstGeom prst="ellipse">
                <a:avLst/>
              </a:prstGeom>
              <a:solidFill>
                <a:srgbClr val="C92B2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089" name="Oval 2661"/>
              <p:cNvSpPr>
                <a:spLocks noChangeArrowheads="1"/>
              </p:cNvSpPr>
              <p:nvPr/>
            </p:nvSpPr>
            <p:spPr bwMode="auto">
              <a:xfrm>
                <a:off x="6562726" y="1936750"/>
                <a:ext cx="25400" cy="25400"/>
              </a:xfrm>
              <a:prstGeom prst="ellipse">
                <a:avLst/>
              </a:prstGeom>
              <a:solidFill>
                <a:srgbClr val="2B4B8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090" name="Oval 2662"/>
              <p:cNvSpPr>
                <a:spLocks noChangeArrowheads="1"/>
              </p:cNvSpPr>
              <p:nvPr/>
            </p:nvSpPr>
            <p:spPr bwMode="auto">
              <a:xfrm>
                <a:off x="6572251" y="2024063"/>
                <a:ext cx="25400" cy="25400"/>
              </a:xfrm>
              <a:prstGeom prst="ellipse">
                <a:avLst/>
              </a:prstGeom>
              <a:solidFill>
                <a:srgbClr val="41289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091" name="Oval 2663"/>
              <p:cNvSpPr>
                <a:spLocks noChangeArrowheads="1"/>
              </p:cNvSpPr>
              <p:nvPr/>
            </p:nvSpPr>
            <p:spPr bwMode="auto">
              <a:xfrm>
                <a:off x="6532563" y="2125663"/>
                <a:ext cx="25400" cy="25400"/>
              </a:xfrm>
              <a:prstGeom prst="ellipse">
                <a:avLst/>
              </a:prstGeom>
              <a:solidFill>
                <a:srgbClr val="663C7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092" name="Oval 2664"/>
              <p:cNvSpPr>
                <a:spLocks noChangeArrowheads="1"/>
              </p:cNvSpPr>
              <p:nvPr/>
            </p:nvSpPr>
            <p:spPr bwMode="auto">
              <a:xfrm>
                <a:off x="6562726" y="1846263"/>
                <a:ext cx="25400" cy="25400"/>
              </a:xfrm>
              <a:prstGeom prst="ellipse">
                <a:avLst/>
              </a:prstGeom>
              <a:solidFill>
                <a:srgbClr val="21CD1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093" name="Oval 2665"/>
              <p:cNvSpPr>
                <a:spLocks noChangeArrowheads="1"/>
              </p:cNvSpPr>
              <p:nvPr/>
            </p:nvSpPr>
            <p:spPr bwMode="auto">
              <a:xfrm>
                <a:off x="6486526" y="2246313"/>
                <a:ext cx="25400" cy="25400"/>
              </a:xfrm>
              <a:prstGeom prst="ellipse">
                <a:avLst/>
              </a:prstGeom>
              <a:solidFill>
                <a:srgbClr val="B52F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094" name="Oval 2666"/>
              <p:cNvSpPr>
                <a:spLocks noChangeArrowheads="1"/>
              </p:cNvSpPr>
              <p:nvPr/>
            </p:nvSpPr>
            <p:spPr bwMode="auto">
              <a:xfrm>
                <a:off x="6562726" y="2373313"/>
                <a:ext cx="25400" cy="25400"/>
              </a:xfrm>
              <a:prstGeom prst="ellipse">
                <a:avLst/>
              </a:prstGeom>
              <a:solidFill>
                <a:srgbClr val="CF222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095" name="Oval 2667"/>
              <p:cNvSpPr>
                <a:spLocks noChangeArrowheads="1"/>
              </p:cNvSpPr>
              <p:nvPr/>
            </p:nvSpPr>
            <p:spPr bwMode="auto">
              <a:xfrm>
                <a:off x="6634163" y="2185988"/>
                <a:ext cx="25400" cy="25400"/>
              </a:xfrm>
              <a:prstGeom prst="ellipse">
                <a:avLst/>
              </a:prstGeom>
              <a:solidFill>
                <a:srgbClr val="95354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096" name="Oval 2668"/>
              <p:cNvSpPr>
                <a:spLocks noChangeArrowheads="1"/>
              </p:cNvSpPr>
              <p:nvPr/>
            </p:nvSpPr>
            <p:spPr bwMode="auto">
              <a:xfrm>
                <a:off x="6613526" y="2312988"/>
                <a:ext cx="25400" cy="25400"/>
              </a:xfrm>
              <a:prstGeom prst="ellipse">
                <a:avLst/>
              </a:prstGeom>
              <a:solidFill>
                <a:srgbClr val="C52B2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097" name="Oval 2669"/>
              <p:cNvSpPr>
                <a:spLocks noChangeArrowheads="1"/>
              </p:cNvSpPr>
              <p:nvPr/>
            </p:nvSpPr>
            <p:spPr bwMode="auto">
              <a:xfrm>
                <a:off x="6562726" y="1927225"/>
                <a:ext cx="25400" cy="25400"/>
              </a:xfrm>
              <a:prstGeom prst="ellipse">
                <a:avLst/>
              </a:prstGeom>
              <a:solidFill>
                <a:srgbClr val="27458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098" name="Oval 2670"/>
              <p:cNvSpPr>
                <a:spLocks noChangeArrowheads="1"/>
              </p:cNvSpPr>
              <p:nvPr/>
            </p:nvSpPr>
            <p:spPr bwMode="auto">
              <a:xfrm>
                <a:off x="6572251" y="2012950"/>
                <a:ext cx="25400" cy="25400"/>
              </a:xfrm>
              <a:prstGeom prst="ellipse">
                <a:avLst/>
              </a:prstGeom>
              <a:solidFill>
                <a:srgbClr val="3C22A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099" name="Oval 2671"/>
              <p:cNvSpPr>
                <a:spLocks noChangeArrowheads="1"/>
              </p:cNvSpPr>
              <p:nvPr/>
            </p:nvSpPr>
            <p:spPr bwMode="auto">
              <a:xfrm>
                <a:off x="6532563" y="2114550"/>
                <a:ext cx="25400" cy="25400"/>
              </a:xfrm>
              <a:prstGeom prst="ellipse">
                <a:avLst/>
              </a:prstGeom>
              <a:solidFill>
                <a:srgbClr val="613A7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100" name="Oval 2672"/>
              <p:cNvSpPr>
                <a:spLocks noChangeArrowheads="1"/>
              </p:cNvSpPr>
              <p:nvPr/>
            </p:nvSpPr>
            <p:spPr bwMode="auto">
              <a:xfrm>
                <a:off x="6562726" y="1830388"/>
                <a:ext cx="25400" cy="25400"/>
              </a:xfrm>
              <a:prstGeom prst="ellipse">
                <a:avLst/>
              </a:prstGeom>
              <a:solidFill>
                <a:srgbClr val="1ED30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101" name="Oval 2673"/>
              <p:cNvSpPr>
                <a:spLocks noChangeArrowheads="1"/>
              </p:cNvSpPr>
              <p:nvPr/>
            </p:nvSpPr>
            <p:spPr bwMode="auto">
              <a:xfrm>
                <a:off x="6486526" y="2236788"/>
                <a:ext cx="25400" cy="25400"/>
              </a:xfrm>
              <a:prstGeom prst="ellipse">
                <a:avLst/>
              </a:prstGeom>
              <a:solidFill>
                <a:srgbClr val="B12F3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102" name="Oval 2674"/>
              <p:cNvSpPr>
                <a:spLocks noChangeArrowheads="1"/>
              </p:cNvSpPr>
              <p:nvPr/>
            </p:nvSpPr>
            <p:spPr bwMode="auto">
              <a:xfrm>
                <a:off x="6557963" y="2363788"/>
                <a:ext cx="25400" cy="25400"/>
              </a:xfrm>
              <a:prstGeom prst="ellipse">
                <a:avLst/>
              </a:prstGeom>
              <a:solidFill>
                <a:srgbClr val="CC222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103" name="Oval 2675"/>
              <p:cNvSpPr>
                <a:spLocks noChangeArrowheads="1"/>
              </p:cNvSpPr>
              <p:nvPr/>
            </p:nvSpPr>
            <p:spPr bwMode="auto">
              <a:xfrm>
                <a:off x="6634163" y="2176463"/>
                <a:ext cx="25400" cy="25400"/>
              </a:xfrm>
              <a:prstGeom prst="ellipse">
                <a:avLst/>
              </a:prstGeom>
              <a:solidFill>
                <a:srgbClr val="92334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104" name="Oval 2676"/>
              <p:cNvSpPr>
                <a:spLocks noChangeArrowheads="1"/>
              </p:cNvSpPr>
              <p:nvPr/>
            </p:nvSpPr>
            <p:spPr bwMode="auto">
              <a:xfrm>
                <a:off x="6608763" y="2308225"/>
                <a:ext cx="25400" cy="25400"/>
              </a:xfrm>
              <a:prstGeom prst="ellipse">
                <a:avLst/>
              </a:prstGeom>
              <a:solidFill>
                <a:srgbClr val="C12B2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105" name="Oval 2677"/>
              <p:cNvSpPr>
                <a:spLocks noChangeArrowheads="1"/>
              </p:cNvSpPr>
              <p:nvPr/>
            </p:nvSpPr>
            <p:spPr bwMode="auto">
              <a:xfrm>
                <a:off x="6562726" y="1922463"/>
                <a:ext cx="25400" cy="25400"/>
              </a:xfrm>
              <a:prstGeom prst="ellipse">
                <a:avLst/>
              </a:prstGeom>
              <a:solidFill>
                <a:srgbClr val="23409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106" name="Oval 2678"/>
              <p:cNvSpPr>
                <a:spLocks noChangeArrowheads="1"/>
              </p:cNvSpPr>
              <p:nvPr/>
            </p:nvSpPr>
            <p:spPr bwMode="auto">
              <a:xfrm>
                <a:off x="6572251" y="2003425"/>
                <a:ext cx="25400" cy="25400"/>
              </a:xfrm>
              <a:prstGeom prst="ellipse">
                <a:avLst/>
              </a:prstGeom>
              <a:solidFill>
                <a:srgbClr val="381EA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107" name="Oval 2679"/>
              <p:cNvSpPr>
                <a:spLocks noChangeArrowheads="1"/>
              </p:cNvSpPr>
              <p:nvPr/>
            </p:nvSpPr>
            <p:spPr bwMode="auto">
              <a:xfrm>
                <a:off x="6537326" y="2109788"/>
                <a:ext cx="25400" cy="25400"/>
              </a:xfrm>
              <a:prstGeom prst="ellipse">
                <a:avLst/>
              </a:prstGeom>
              <a:solidFill>
                <a:srgbClr val="5C378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108" name="Oval 2680"/>
              <p:cNvSpPr>
                <a:spLocks noChangeArrowheads="1"/>
              </p:cNvSpPr>
              <p:nvPr/>
            </p:nvSpPr>
            <p:spPr bwMode="auto">
              <a:xfrm>
                <a:off x="6562726" y="1825625"/>
                <a:ext cx="25400" cy="25400"/>
              </a:xfrm>
              <a:prstGeom prst="ellipse">
                <a:avLst/>
              </a:prstGeom>
              <a:solidFill>
                <a:srgbClr val="1CD70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109" name="Oval 2681"/>
              <p:cNvSpPr>
                <a:spLocks noChangeArrowheads="1"/>
              </p:cNvSpPr>
              <p:nvPr/>
            </p:nvSpPr>
            <p:spPr bwMode="auto">
              <a:xfrm>
                <a:off x="6486526" y="2227263"/>
                <a:ext cx="25400" cy="25400"/>
              </a:xfrm>
              <a:prstGeom prst="ellipse">
                <a:avLst/>
              </a:prstGeom>
              <a:solidFill>
                <a:srgbClr val="AC2F3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110" name="Oval 2682"/>
              <p:cNvSpPr>
                <a:spLocks noChangeArrowheads="1"/>
              </p:cNvSpPr>
              <p:nvPr/>
            </p:nvSpPr>
            <p:spPr bwMode="auto">
              <a:xfrm>
                <a:off x="6557963" y="2359025"/>
                <a:ext cx="25400" cy="25400"/>
              </a:xfrm>
              <a:prstGeom prst="ellipse">
                <a:avLst/>
              </a:prstGeom>
              <a:solidFill>
                <a:srgbClr val="C9232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111" name="Oval 2683"/>
              <p:cNvSpPr>
                <a:spLocks noChangeArrowheads="1"/>
              </p:cNvSpPr>
              <p:nvPr/>
            </p:nvSpPr>
            <p:spPr bwMode="auto">
              <a:xfrm>
                <a:off x="6634163" y="2170113"/>
                <a:ext cx="25400" cy="25400"/>
              </a:xfrm>
              <a:prstGeom prst="ellipse">
                <a:avLst/>
              </a:prstGeom>
              <a:solidFill>
                <a:srgbClr val="8F315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112" name="Oval 2684"/>
              <p:cNvSpPr>
                <a:spLocks noChangeArrowheads="1"/>
              </p:cNvSpPr>
              <p:nvPr/>
            </p:nvSpPr>
            <p:spPr bwMode="auto">
              <a:xfrm>
                <a:off x="6602413" y="2303463"/>
                <a:ext cx="25400" cy="25400"/>
              </a:xfrm>
              <a:prstGeom prst="ellipse">
                <a:avLst/>
              </a:prstGeom>
              <a:solidFill>
                <a:srgbClr val="BD2B2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113" name="Oval 2685"/>
              <p:cNvSpPr>
                <a:spLocks noChangeArrowheads="1"/>
              </p:cNvSpPr>
              <p:nvPr/>
            </p:nvSpPr>
            <p:spPr bwMode="auto">
              <a:xfrm>
                <a:off x="6562726" y="1911350"/>
                <a:ext cx="25400" cy="25400"/>
              </a:xfrm>
              <a:prstGeom prst="ellipse">
                <a:avLst/>
              </a:prstGeom>
              <a:solidFill>
                <a:srgbClr val="213E9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114" name="Oval 2686"/>
              <p:cNvSpPr>
                <a:spLocks noChangeArrowheads="1"/>
              </p:cNvSpPr>
              <p:nvPr/>
            </p:nvSpPr>
            <p:spPr bwMode="auto">
              <a:xfrm>
                <a:off x="6572251" y="1992313"/>
                <a:ext cx="25400" cy="25400"/>
              </a:xfrm>
              <a:prstGeom prst="ellipse">
                <a:avLst/>
              </a:prstGeom>
              <a:solidFill>
                <a:srgbClr val="341AA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115" name="Oval 2687"/>
              <p:cNvSpPr>
                <a:spLocks noChangeArrowheads="1"/>
              </p:cNvSpPr>
              <p:nvPr/>
            </p:nvSpPr>
            <p:spPr bwMode="auto">
              <a:xfrm>
                <a:off x="6537326" y="2100263"/>
                <a:ext cx="25400" cy="25400"/>
              </a:xfrm>
              <a:prstGeom prst="ellipse">
                <a:avLst/>
              </a:prstGeom>
              <a:solidFill>
                <a:srgbClr val="58358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116" name="Oval 2688"/>
              <p:cNvSpPr>
                <a:spLocks noChangeArrowheads="1"/>
              </p:cNvSpPr>
              <p:nvPr/>
            </p:nvSpPr>
            <p:spPr bwMode="auto">
              <a:xfrm>
                <a:off x="6562726" y="1814513"/>
                <a:ext cx="25400" cy="25400"/>
              </a:xfrm>
              <a:prstGeom prst="ellipse">
                <a:avLst/>
              </a:prstGeom>
              <a:solidFill>
                <a:srgbClr val="19DC0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117" name="Oval 2689"/>
              <p:cNvSpPr>
                <a:spLocks noChangeArrowheads="1"/>
              </p:cNvSpPr>
              <p:nvPr/>
            </p:nvSpPr>
            <p:spPr bwMode="auto">
              <a:xfrm>
                <a:off x="6491288" y="2216150"/>
                <a:ext cx="25400" cy="25400"/>
              </a:xfrm>
              <a:prstGeom prst="ellipse">
                <a:avLst/>
              </a:prstGeom>
              <a:solidFill>
                <a:srgbClr val="A72E3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118" name="Oval 2690"/>
              <p:cNvSpPr>
                <a:spLocks noChangeArrowheads="1"/>
              </p:cNvSpPr>
              <p:nvPr/>
            </p:nvSpPr>
            <p:spPr bwMode="auto">
              <a:xfrm>
                <a:off x="6557963" y="2347913"/>
                <a:ext cx="25400" cy="25400"/>
              </a:xfrm>
              <a:prstGeom prst="ellipse">
                <a:avLst/>
              </a:prstGeom>
              <a:solidFill>
                <a:srgbClr val="C7232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119" name="Oval 2691"/>
              <p:cNvSpPr>
                <a:spLocks noChangeArrowheads="1"/>
              </p:cNvSpPr>
              <p:nvPr/>
            </p:nvSpPr>
            <p:spPr bwMode="auto">
              <a:xfrm>
                <a:off x="6634163" y="2160588"/>
                <a:ext cx="25400" cy="25400"/>
              </a:xfrm>
              <a:prstGeom prst="ellipse">
                <a:avLst/>
              </a:prstGeom>
              <a:solidFill>
                <a:srgbClr val="8D2F5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120" name="Oval 2692"/>
              <p:cNvSpPr>
                <a:spLocks noChangeArrowheads="1"/>
              </p:cNvSpPr>
              <p:nvPr/>
            </p:nvSpPr>
            <p:spPr bwMode="auto">
              <a:xfrm>
                <a:off x="6602413" y="2297113"/>
                <a:ext cx="25400" cy="25400"/>
              </a:xfrm>
              <a:prstGeom prst="ellipse">
                <a:avLst/>
              </a:prstGeom>
              <a:solidFill>
                <a:srgbClr val="BA2B2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121" name="Oval 2693"/>
              <p:cNvSpPr>
                <a:spLocks noChangeArrowheads="1"/>
              </p:cNvSpPr>
              <p:nvPr/>
            </p:nvSpPr>
            <p:spPr bwMode="auto">
              <a:xfrm>
                <a:off x="6562726" y="1906588"/>
                <a:ext cx="25400" cy="25400"/>
              </a:xfrm>
              <a:prstGeom prst="ellipse">
                <a:avLst/>
              </a:prstGeom>
              <a:solidFill>
                <a:srgbClr val="1E3D9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122" name="Oval 2694"/>
              <p:cNvSpPr>
                <a:spLocks noChangeArrowheads="1"/>
              </p:cNvSpPr>
              <p:nvPr/>
            </p:nvSpPr>
            <p:spPr bwMode="auto">
              <a:xfrm>
                <a:off x="6572251" y="1982788"/>
                <a:ext cx="25400" cy="25400"/>
              </a:xfrm>
              <a:prstGeom prst="ellipse">
                <a:avLst/>
              </a:prstGeom>
              <a:solidFill>
                <a:srgbClr val="3016A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123" name="Oval 2695"/>
              <p:cNvSpPr>
                <a:spLocks noChangeArrowheads="1"/>
              </p:cNvSpPr>
              <p:nvPr/>
            </p:nvSpPr>
            <p:spPr bwMode="auto">
              <a:xfrm>
                <a:off x="6537326" y="2089150"/>
                <a:ext cx="25400" cy="25400"/>
              </a:xfrm>
              <a:prstGeom prst="ellipse">
                <a:avLst/>
              </a:prstGeom>
              <a:solidFill>
                <a:srgbClr val="5433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124" name="Oval 2696"/>
              <p:cNvSpPr>
                <a:spLocks noChangeArrowheads="1"/>
              </p:cNvSpPr>
              <p:nvPr/>
            </p:nvSpPr>
            <p:spPr bwMode="auto">
              <a:xfrm>
                <a:off x="6562726" y="1804988"/>
                <a:ext cx="25400" cy="25400"/>
              </a:xfrm>
              <a:prstGeom prst="ellipse">
                <a:avLst/>
              </a:prstGeom>
              <a:solidFill>
                <a:srgbClr val="18DF0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125" name="Oval 2697"/>
              <p:cNvSpPr>
                <a:spLocks noChangeArrowheads="1"/>
              </p:cNvSpPr>
              <p:nvPr/>
            </p:nvSpPr>
            <p:spPr bwMode="auto">
              <a:xfrm>
                <a:off x="6491288" y="2206625"/>
                <a:ext cx="25400" cy="25400"/>
              </a:xfrm>
              <a:prstGeom prst="ellipse">
                <a:avLst/>
              </a:prstGeom>
              <a:solidFill>
                <a:srgbClr val="A22D3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126" name="Oval 2698"/>
              <p:cNvSpPr>
                <a:spLocks noChangeArrowheads="1"/>
              </p:cNvSpPr>
              <p:nvPr/>
            </p:nvSpPr>
            <p:spPr bwMode="auto">
              <a:xfrm>
                <a:off x="6557963" y="2343150"/>
                <a:ext cx="25400" cy="25400"/>
              </a:xfrm>
              <a:prstGeom prst="ellipse">
                <a:avLst/>
              </a:prstGeom>
              <a:solidFill>
                <a:srgbClr val="C4232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127" name="Oval 2699"/>
              <p:cNvSpPr>
                <a:spLocks noChangeArrowheads="1"/>
              </p:cNvSpPr>
              <p:nvPr/>
            </p:nvSpPr>
            <p:spPr bwMode="auto">
              <a:xfrm>
                <a:off x="6634163" y="2155825"/>
                <a:ext cx="25400" cy="25400"/>
              </a:xfrm>
              <a:prstGeom prst="ellipse">
                <a:avLst/>
              </a:prstGeom>
              <a:solidFill>
                <a:srgbClr val="8A2D5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128" name="Oval 2700"/>
              <p:cNvSpPr>
                <a:spLocks noChangeArrowheads="1"/>
              </p:cNvSpPr>
              <p:nvPr/>
            </p:nvSpPr>
            <p:spPr bwMode="auto">
              <a:xfrm>
                <a:off x="6597651" y="2292350"/>
                <a:ext cx="25400" cy="25400"/>
              </a:xfrm>
              <a:prstGeom prst="ellipse">
                <a:avLst/>
              </a:prstGeom>
              <a:solidFill>
                <a:srgbClr val="B62A3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129" name="Oval 2701"/>
              <p:cNvSpPr>
                <a:spLocks noChangeArrowheads="1"/>
              </p:cNvSpPr>
              <p:nvPr/>
            </p:nvSpPr>
            <p:spPr bwMode="auto">
              <a:xfrm>
                <a:off x="6557963" y="1901825"/>
                <a:ext cx="25400" cy="25400"/>
              </a:xfrm>
              <a:prstGeom prst="ellipse">
                <a:avLst/>
              </a:prstGeom>
              <a:solidFill>
                <a:srgbClr val="1D3F8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130" name="Oval 2702"/>
              <p:cNvSpPr>
                <a:spLocks noChangeArrowheads="1"/>
              </p:cNvSpPr>
              <p:nvPr/>
            </p:nvSpPr>
            <p:spPr bwMode="auto">
              <a:xfrm>
                <a:off x="6572251" y="1978025"/>
                <a:ext cx="25400" cy="25400"/>
              </a:xfrm>
              <a:prstGeom prst="ellipse">
                <a:avLst/>
              </a:prstGeom>
              <a:solidFill>
                <a:srgbClr val="2D13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131" name="Oval 2703"/>
              <p:cNvSpPr>
                <a:spLocks noChangeArrowheads="1"/>
              </p:cNvSpPr>
              <p:nvPr/>
            </p:nvSpPr>
            <p:spPr bwMode="auto">
              <a:xfrm>
                <a:off x="6537326" y="2079625"/>
                <a:ext cx="25400" cy="25400"/>
              </a:xfrm>
              <a:prstGeom prst="ellipse">
                <a:avLst/>
              </a:prstGeom>
              <a:solidFill>
                <a:srgbClr val="51318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132" name="Oval 2704"/>
              <p:cNvSpPr>
                <a:spLocks noChangeArrowheads="1"/>
              </p:cNvSpPr>
              <p:nvPr/>
            </p:nvSpPr>
            <p:spPr bwMode="auto">
              <a:xfrm>
                <a:off x="6562726" y="1800225"/>
                <a:ext cx="25400" cy="25400"/>
              </a:xfrm>
              <a:prstGeom prst="ellipse">
                <a:avLst/>
              </a:prstGeom>
              <a:solidFill>
                <a:srgbClr val="16E1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133" name="Oval 2705"/>
              <p:cNvSpPr>
                <a:spLocks noChangeArrowheads="1"/>
              </p:cNvSpPr>
              <p:nvPr/>
            </p:nvSpPr>
            <p:spPr bwMode="auto">
              <a:xfrm>
                <a:off x="6491288" y="2195513"/>
                <a:ext cx="25400" cy="25400"/>
              </a:xfrm>
              <a:prstGeom prst="ellipse">
                <a:avLst/>
              </a:prstGeom>
              <a:solidFill>
                <a:srgbClr val="9D2C4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134" name="Oval 2706"/>
              <p:cNvSpPr>
                <a:spLocks noChangeArrowheads="1"/>
              </p:cNvSpPr>
              <p:nvPr/>
            </p:nvSpPr>
            <p:spPr bwMode="auto">
              <a:xfrm>
                <a:off x="6557963" y="2333625"/>
                <a:ext cx="25400" cy="25400"/>
              </a:xfrm>
              <a:prstGeom prst="ellipse">
                <a:avLst/>
              </a:prstGeom>
              <a:solidFill>
                <a:srgbClr val="C2222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135" name="Oval 2707"/>
              <p:cNvSpPr>
                <a:spLocks noChangeArrowheads="1"/>
              </p:cNvSpPr>
              <p:nvPr/>
            </p:nvSpPr>
            <p:spPr bwMode="auto">
              <a:xfrm>
                <a:off x="6634163" y="2144713"/>
                <a:ext cx="25400" cy="25400"/>
              </a:xfrm>
              <a:prstGeom prst="ellipse">
                <a:avLst/>
              </a:prstGeom>
              <a:solidFill>
                <a:srgbClr val="862B5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136" name="Oval 2708"/>
              <p:cNvSpPr>
                <a:spLocks noChangeArrowheads="1"/>
              </p:cNvSpPr>
              <p:nvPr/>
            </p:nvSpPr>
            <p:spPr bwMode="auto">
              <a:xfrm>
                <a:off x="6592888" y="2282825"/>
                <a:ext cx="25400" cy="25400"/>
              </a:xfrm>
              <a:prstGeom prst="ellipse">
                <a:avLst/>
              </a:prstGeom>
              <a:solidFill>
                <a:srgbClr val="B3293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137" name="Oval 2709"/>
              <p:cNvSpPr>
                <a:spLocks noChangeArrowheads="1"/>
              </p:cNvSpPr>
              <p:nvPr/>
            </p:nvSpPr>
            <p:spPr bwMode="auto">
              <a:xfrm>
                <a:off x="6557963" y="1890713"/>
                <a:ext cx="25400" cy="25400"/>
              </a:xfrm>
              <a:prstGeom prst="ellipse">
                <a:avLst/>
              </a:prstGeom>
              <a:solidFill>
                <a:srgbClr val="1C438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138" name="Oval 2710"/>
              <p:cNvSpPr>
                <a:spLocks noChangeArrowheads="1"/>
              </p:cNvSpPr>
              <p:nvPr/>
            </p:nvSpPr>
            <p:spPr bwMode="auto">
              <a:xfrm>
                <a:off x="6572251" y="1973263"/>
                <a:ext cx="25400" cy="25400"/>
              </a:xfrm>
              <a:prstGeom prst="ellipse">
                <a:avLst/>
              </a:prstGeom>
              <a:solidFill>
                <a:srgbClr val="2910B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139" name="Oval 2711"/>
              <p:cNvSpPr>
                <a:spLocks noChangeArrowheads="1"/>
              </p:cNvSpPr>
              <p:nvPr/>
            </p:nvSpPr>
            <p:spPr bwMode="auto">
              <a:xfrm>
                <a:off x="6537326" y="2068513"/>
                <a:ext cx="25400" cy="25400"/>
              </a:xfrm>
              <a:prstGeom prst="ellipse">
                <a:avLst/>
              </a:prstGeom>
              <a:solidFill>
                <a:srgbClr val="4E2F8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140" name="Oval 2712"/>
              <p:cNvSpPr>
                <a:spLocks noChangeArrowheads="1"/>
              </p:cNvSpPr>
              <p:nvPr/>
            </p:nvSpPr>
            <p:spPr bwMode="auto">
              <a:xfrm>
                <a:off x="6562726" y="1795463"/>
                <a:ext cx="25400" cy="25400"/>
              </a:xfrm>
              <a:prstGeom prst="ellipse">
                <a:avLst/>
              </a:prstGeom>
              <a:solidFill>
                <a:srgbClr val="15E3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141" name="Oval 2713"/>
              <p:cNvSpPr>
                <a:spLocks noChangeArrowheads="1"/>
              </p:cNvSpPr>
              <p:nvPr/>
            </p:nvSpPr>
            <p:spPr bwMode="auto">
              <a:xfrm>
                <a:off x="6491288" y="2185988"/>
                <a:ext cx="25400" cy="25400"/>
              </a:xfrm>
              <a:prstGeom prst="ellipse">
                <a:avLst/>
              </a:prstGeom>
              <a:solidFill>
                <a:srgbClr val="982C4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142" name="Oval 2714"/>
              <p:cNvSpPr>
                <a:spLocks noChangeArrowheads="1"/>
              </p:cNvSpPr>
              <p:nvPr/>
            </p:nvSpPr>
            <p:spPr bwMode="auto">
              <a:xfrm>
                <a:off x="6557963" y="2328863"/>
                <a:ext cx="25400" cy="25400"/>
              </a:xfrm>
              <a:prstGeom prst="ellipse">
                <a:avLst/>
              </a:prstGeom>
              <a:solidFill>
                <a:srgbClr val="C0222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143" name="Oval 2715"/>
              <p:cNvSpPr>
                <a:spLocks noChangeArrowheads="1"/>
              </p:cNvSpPr>
              <p:nvPr/>
            </p:nvSpPr>
            <p:spPr bwMode="auto">
              <a:xfrm>
                <a:off x="6634163" y="2135188"/>
                <a:ext cx="25400" cy="25400"/>
              </a:xfrm>
              <a:prstGeom prst="ellipse">
                <a:avLst/>
              </a:prstGeom>
              <a:solidFill>
                <a:srgbClr val="822B5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855" name="Oval 2717"/>
              <p:cNvSpPr>
                <a:spLocks noChangeArrowheads="1"/>
              </p:cNvSpPr>
              <p:nvPr/>
            </p:nvSpPr>
            <p:spPr bwMode="auto">
              <a:xfrm>
                <a:off x="6588126" y="2278063"/>
                <a:ext cx="25400" cy="25400"/>
              </a:xfrm>
              <a:prstGeom prst="ellipse">
                <a:avLst/>
              </a:prstGeom>
              <a:solidFill>
                <a:srgbClr val="AF283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856" name="Oval 2718"/>
              <p:cNvSpPr>
                <a:spLocks noChangeArrowheads="1"/>
              </p:cNvSpPr>
              <p:nvPr/>
            </p:nvSpPr>
            <p:spPr bwMode="auto">
              <a:xfrm>
                <a:off x="6557963" y="1885950"/>
                <a:ext cx="25400" cy="25400"/>
              </a:xfrm>
              <a:prstGeom prst="ellipse">
                <a:avLst/>
              </a:prstGeom>
              <a:solidFill>
                <a:srgbClr val="1B488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857" name="Oval 2719"/>
              <p:cNvSpPr>
                <a:spLocks noChangeArrowheads="1"/>
              </p:cNvSpPr>
              <p:nvPr/>
            </p:nvSpPr>
            <p:spPr bwMode="auto">
              <a:xfrm>
                <a:off x="6572251" y="1962150"/>
                <a:ext cx="25400" cy="25400"/>
              </a:xfrm>
              <a:prstGeom prst="ellipse">
                <a:avLst/>
              </a:prstGeom>
              <a:solidFill>
                <a:srgbClr val="260DB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858" name="Oval 2720"/>
              <p:cNvSpPr>
                <a:spLocks noChangeArrowheads="1"/>
              </p:cNvSpPr>
              <p:nvPr/>
            </p:nvSpPr>
            <p:spPr bwMode="auto">
              <a:xfrm>
                <a:off x="6537326" y="2058988"/>
                <a:ext cx="25400" cy="25400"/>
              </a:xfrm>
              <a:prstGeom prst="ellipse">
                <a:avLst/>
              </a:prstGeom>
              <a:solidFill>
                <a:srgbClr val="4B2D8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859" name="Oval 2721"/>
              <p:cNvSpPr>
                <a:spLocks noChangeArrowheads="1"/>
              </p:cNvSpPr>
              <p:nvPr/>
            </p:nvSpPr>
            <p:spPr bwMode="auto">
              <a:xfrm>
                <a:off x="6562726" y="1789113"/>
                <a:ext cx="25400" cy="25400"/>
              </a:xfrm>
              <a:prstGeom prst="ellipse">
                <a:avLst/>
              </a:prstGeom>
              <a:solidFill>
                <a:srgbClr val="14E4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860" name="Oval 2722"/>
              <p:cNvSpPr>
                <a:spLocks noChangeArrowheads="1"/>
              </p:cNvSpPr>
              <p:nvPr/>
            </p:nvSpPr>
            <p:spPr bwMode="auto">
              <a:xfrm>
                <a:off x="6491288" y="2176463"/>
                <a:ext cx="25400" cy="25400"/>
              </a:xfrm>
              <a:prstGeom prst="ellipse">
                <a:avLst/>
              </a:prstGeom>
              <a:solidFill>
                <a:srgbClr val="942B4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861" name="Oval 2723"/>
              <p:cNvSpPr>
                <a:spLocks noChangeArrowheads="1"/>
              </p:cNvSpPr>
              <p:nvPr/>
            </p:nvSpPr>
            <p:spPr bwMode="auto">
              <a:xfrm>
                <a:off x="6557963" y="2317750"/>
                <a:ext cx="25400" cy="25400"/>
              </a:xfrm>
              <a:prstGeom prst="ellipse">
                <a:avLst/>
              </a:prstGeom>
              <a:solidFill>
                <a:srgbClr val="BD212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862" name="Oval 2724"/>
              <p:cNvSpPr>
                <a:spLocks noChangeArrowheads="1"/>
              </p:cNvSpPr>
              <p:nvPr/>
            </p:nvSpPr>
            <p:spPr bwMode="auto">
              <a:xfrm>
                <a:off x="6634163" y="2125663"/>
                <a:ext cx="25400" cy="25400"/>
              </a:xfrm>
              <a:prstGeom prst="ellipse">
                <a:avLst/>
              </a:prstGeom>
              <a:solidFill>
                <a:srgbClr val="7E2A5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863" name="Oval 2725"/>
              <p:cNvSpPr>
                <a:spLocks noChangeArrowheads="1"/>
              </p:cNvSpPr>
              <p:nvPr/>
            </p:nvSpPr>
            <p:spPr bwMode="auto">
              <a:xfrm>
                <a:off x="6588126" y="2266950"/>
                <a:ext cx="25400" cy="25400"/>
              </a:xfrm>
              <a:prstGeom prst="ellipse">
                <a:avLst/>
              </a:prstGeom>
              <a:solidFill>
                <a:srgbClr val="AB263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864" name="Oval 2726"/>
              <p:cNvSpPr>
                <a:spLocks noChangeArrowheads="1"/>
              </p:cNvSpPr>
              <p:nvPr/>
            </p:nvSpPr>
            <p:spPr bwMode="auto">
              <a:xfrm>
                <a:off x="6557963" y="1876425"/>
                <a:ext cx="25400" cy="25400"/>
              </a:xfrm>
              <a:prstGeom prst="ellipse">
                <a:avLst/>
              </a:prstGeom>
              <a:solidFill>
                <a:srgbClr val="1B4E7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865" name="Oval 2727"/>
              <p:cNvSpPr>
                <a:spLocks noChangeArrowheads="1"/>
              </p:cNvSpPr>
              <p:nvPr/>
            </p:nvSpPr>
            <p:spPr bwMode="auto">
              <a:xfrm>
                <a:off x="6572251" y="1957388"/>
                <a:ext cx="25400" cy="25400"/>
              </a:xfrm>
              <a:prstGeom prst="ellipse">
                <a:avLst/>
              </a:prstGeom>
              <a:solidFill>
                <a:srgbClr val="2309B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866" name="Oval 2728"/>
              <p:cNvSpPr>
                <a:spLocks noChangeArrowheads="1"/>
              </p:cNvSpPr>
              <p:nvPr/>
            </p:nvSpPr>
            <p:spPr bwMode="auto">
              <a:xfrm>
                <a:off x="6532563" y="2049463"/>
                <a:ext cx="25400" cy="25400"/>
              </a:xfrm>
              <a:prstGeom prst="ellipse">
                <a:avLst/>
              </a:prstGeom>
              <a:solidFill>
                <a:srgbClr val="482A8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867" name="Oval 2729"/>
              <p:cNvSpPr>
                <a:spLocks noChangeArrowheads="1"/>
              </p:cNvSpPr>
              <p:nvPr/>
            </p:nvSpPr>
            <p:spPr bwMode="auto">
              <a:xfrm>
                <a:off x="6562726" y="1784350"/>
                <a:ext cx="25400" cy="25400"/>
              </a:xfrm>
              <a:prstGeom prst="ellipse">
                <a:avLst/>
              </a:prstGeom>
              <a:solidFill>
                <a:srgbClr val="13E4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868" name="Oval 2730"/>
              <p:cNvSpPr>
                <a:spLocks noChangeArrowheads="1"/>
              </p:cNvSpPr>
              <p:nvPr/>
            </p:nvSpPr>
            <p:spPr bwMode="auto">
              <a:xfrm>
                <a:off x="6491288" y="2165350"/>
                <a:ext cx="25400" cy="25400"/>
              </a:xfrm>
              <a:prstGeom prst="ellipse">
                <a:avLst/>
              </a:prstGeom>
              <a:solidFill>
                <a:srgbClr val="8F2B4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869" name="Oval 2731"/>
              <p:cNvSpPr>
                <a:spLocks noChangeArrowheads="1"/>
              </p:cNvSpPr>
              <p:nvPr/>
            </p:nvSpPr>
            <p:spPr bwMode="auto">
              <a:xfrm>
                <a:off x="6557963" y="2308225"/>
                <a:ext cx="25400" cy="25400"/>
              </a:xfrm>
              <a:prstGeom prst="ellipse">
                <a:avLst/>
              </a:prstGeom>
              <a:solidFill>
                <a:srgbClr val="BB213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870" name="Oval 2732"/>
              <p:cNvSpPr>
                <a:spLocks noChangeArrowheads="1"/>
              </p:cNvSpPr>
              <p:nvPr/>
            </p:nvSpPr>
            <p:spPr bwMode="auto">
              <a:xfrm>
                <a:off x="6634163" y="2119313"/>
                <a:ext cx="25400" cy="25400"/>
              </a:xfrm>
              <a:prstGeom prst="ellipse">
                <a:avLst/>
              </a:prstGeom>
              <a:solidFill>
                <a:srgbClr val="792A5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871" name="Oval 2733"/>
              <p:cNvSpPr>
                <a:spLocks noChangeArrowheads="1"/>
              </p:cNvSpPr>
              <p:nvPr/>
            </p:nvSpPr>
            <p:spPr bwMode="auto">
              <a:xfrm>
                <a:off x="6583363" y="2257425"/>
                <a:ext cx="25400" cy="25400"/>
              </a:xfrm>
              <a:prstGeom prst="ellipse">
                <a:avLst/>
              </a:prstGeom>
              <a:solidFill>
                <a:srgbClr val="A7253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873" name="Oval 2734"/>
              <p:cNvSpPr>
                <a:spLocks noChangeArrowheads="1"/>
              </p:cNvSpPr>
              <p:nvPr/>
            </p:nvSpPr>
            <p:spPr bwMode="auto">
              <a:xfrm>
                <a:off x="6557963" y="1865313"/>
                <a:ext cx="25400" cy="25400"/>
              </a:xfrm>
              <a:prstGeom prst="ellipse">
                <a:avLst/>
              </a:prstGeom>
              <a:solidFill>
                <a:srgbClr val="1A556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874" name="Oval 2735"/>
              <p:cNvSpPr>
                <a:spLocks noChangeArrowheads="1"/>
              </p:cNvSpPr>
              <p:nvPr/>
            </p:nvSpPr>
            <p:spPr bwMode="auto">
              <a:xfrm>
                <a:off x="6577013" y="1952625"/>
                <a:ext cx="25400" cy="25400"/>
              </a:xfrm>
              <a:prstGeom prst="ellipse">
                <a:avLst/>
              </a:prstGeom>
              <a:solidFill>
                <a:srgbClr val="2207B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875" name="Oval 2736"/>
              <p:cNvSpPr>
                <a:spLocks noChangeArrowheads="1"/>
              </p:cNvSpPr>
              <p:nvPr/>
            </p:nvSpPr>
            <p:spPr bwMode="auto">
              <a:xfrm>
                <a:off x="6532563" y="2038350"/>
                <a:ext cx="25400" cy="25400"/>
              </a:xfrm>
              <a:prstGeom prst="ellipse">
                <a:avLst/>
              </a:prstGeom>
              <a:solidFill>
                <a:srgbClr val="45288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876" name="Oval 2737"/>
              <p:cNvSpPr>
                <a:spLocks noChangeArrowheads="1"/>
              </p:cNvSpPr>
              <p:nvPr/>
            </p:nvSpPr>
            <p:spPr bwMode="auto">
              <a:xfrm>
                <a:off x="6562726" y="1779588"/>
                <a:ext cx="25400" cy="25400"/>
              </a:xfrm>
              <a:prstGeom prst="ellipse">
                <a:avLst/>
              </a:prstGeom>
              <a:solidFill>
                <a:srgbClr val="12E3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877" name="Oval 2738"/>
              <p:cNvSpPr>
                <a:spLocks noChangeArrowheads="1"/>
              </p:cNvSpPr>
              <p:nvPr/>
            </p:nvSpPr>
            <p:spPr bwMode="auto">
              <a:xfrm>
                <a:off x="6496051" y="2155825"/>
                <a:ext cx="25400" cy="25400"/>
              </a:xfrm>
              <a:prstGeom prst="ellipse">
                <a:avLst/>
              </a:prstGeom>
              <a:solidFill>
                <a:srgbClr val="8B2B4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879" name="Oval 2739"/>
              <p:cNvSpPr>
                <a:spLocks noChangeArrowheads="1"/>
              </p:cNvSpPr>
              <p:nvPr/>
            </p:nvSpPr>
            <p:spPr bwMode="auto">
              <a:xfrm>
                <a:off x="6557963" y="2297113"/>
                <a:ext cx="25400" cy="25400"/>
              </a:xfrm>
              <a:prstGeom prst="ellipse">
                <a:avLst/>
              </a:prstGeom>
              <a:solidFill>
                <a:srgbClr val="B8213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880" name="Oval 2740"/>
              <p:cNvSpPr>
                <a:spLocks noChangeArrowheads="1"/>
              </p:cNvSpPr>
              <p:nvPr/>
            </p:nvSpPr>
            <p:spPr bwMode="auto">
              <a:xfrm>
                <a:off x="6634163" y="2109788"/>
                <a:ext cx="25400" cy="25400"/>
              </a:xfrm>
              <a:prstGeom prst="ellipse">
                <a:avLst/>
              </a:prstGeom>
              <a:solidFill>
                <a:srgbClr val="752A6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881" name="Oval 2741"/>
              <p:cNvSpPr>
                <a:spLocks noChangeArrowheads="1"/>
              </p:cNvSpPr>
              <p:nvPr/>
            </p:nvSpPr>
            <p:spPr bwMode="auto">
              <a:xfrm>
                <a:off x="6583363" y="2246313"/>
                <a:ext cx="25400" cy="25400"/>
              </a:xfrm>
              <a:prstGeom prst="ellipse">
                <a:avLst/>
              </a:prstGeom>
              <a:solidFill>
                <a:srgbClr val="A3243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882" name="Oval 2742"/>
              <p:cNvSpPr>
                <a:spLocks noChangeArrowheads="1"/>
              </p:cNvSpPr>
              <p:nvPr/>
            </p:nvSpPr>
            <p:spPr bwMode="auto">
              <a:xfrm>
                <a:off x="6557963" y="1860550"/>
                <a:ext cx="25400" cy="25400"/>
              </a:xfrm>
              <a:prstGeom prst="ellipse">
                <a:avLst/>
              </a:prstGeom>
              <a:solidFill>
                <a:srgbClr val="1A5A6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883" name="Oval 2743"/>
              <p:cNvSpPr>
                <a:spLocks noChangeArrowheads="1"/>
              </p:cNvSpPr>
              <p:nvPr/>
            </p:nvSpPr>
            <p:spPr bwMode="auto">
              <a:xfrm>
                <a:off x="6577013" y="1947863"/>
                <a:ext cx="25400" cy="25400"/>
              </a:xfrm>
              <a:prstGeom prst="ellipse">
                <a:avLst/>
              </a:prstGeom>
              <a:solidFill>
                <a:srgbClr val="1F04B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884" name="Oval 2744"/>
              <p:cNvSpPr>
                <a:spLocks noChangeArrowheads="1"/>
              </p:cNvSpPr>
              <p:nvPr/>
            </p:nvSpPr>
            <p:spPr bwMode="auto">
              <a:xfrm>
                <a:off x="6526213" y="2028825"/>
                <a:ext cx="25400" cy="25400"/>
              </a:xfrm>
              <a:prstGeom prst="ellipse">
                <a:avLst/>
              </a:prstGeom>
              <a:solidFill>
                <a:srgbClr val="42268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885" name="Oval 2745"/>
              <p:cNvSpPr>
                <a:spLocks noChangeArrowheads="1"/>
              </p:cNvSpPr>
              <p:nvPr/>
            </p:nvSpPr>
            <p:spPr bwMode="auto">
              <a:xfrm>
                <a:off x="6562726" y="1774825"/>
                <a:ext cx="25400" cy="25400"/>
              </a:xfrm>
              <a:prstGeom prst="ellipse">
                <a:avLst/>
              </a:prstGeom>
              <a:solidFill>
                <a:srgbClr val="11E2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886" name="Oval 2746"/>
              <p:cNvSpPr>
                <a:spLocks noChangeArrowheads="1"/>
              </p:cNvSpPr>
              <p:nvPr/>
            </p:nvSpPr>
            <p:spPr bwMode="auto">
              <a:xfrm>
                <a:off x="6496051" y="2151063"/>
                <a:ext cx="25400" cy="25400"/>
              </a:xfrm>
              <a:prstGeom prst="ellipse">
                <a:avLst/>
              </a:prstGeom>
              <a:solidFill>
                <a:srgbClr val="872B5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887" name="Oval 2747"/>
              <p:cNvSpPr>
                <a:spLocks noChangeArrowheads="1"/>
              </p:cNvSpPr>
              <p:nvPr/>
            </p:nvSpPr>
            <p:spPr bwMode="auto">
              <a:xfrm>
                <a:off x="6562726" y="2287588"/>
                <a:ext cx="25400" cy="25400"/>
              </a:xfrm>
              <a:prstGeom prst="ellipse">
                <a:avLst/>
              </a:prstGeom>
              <a:solidFill>
                <a:srgbClr val="B5203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888" name="Oval 2748"/>
              <p:cNvSpPr>
                <a:spLocks noChangeArrowheads="1"/>
              </p:cNvSpPr>
              <p:nvPr/>
            </p:nvSpPr>
            <p:spPr bwMode="auto">
              <a:xfrm>
                <a:off x="6627813" y="2100263"/>
                <a:ext cx="25400" cy="25400"/>
              </a:xfrm>
              <a:prstGeom prst="ellipse">
                <a:avLst/>
              </a:prstGeom>
              <a:solidFill>
                <a:srgbClr val="702A6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889" name="Oval 2749"/>
              <p:cNvSpPr>
                <a:spLocks noChangeArrowheads="1"/>
              </p:cNvSpPr>
              <p:nvPr/>
            </p:nvSpPr>
            <p:spPr bwMode="auto">
              <a:xfrm>
                <a:off x="6583363" y="2236788"/>
                <a:ext cx="25400" cy="25400"/>
              </a:xfrm>
              <a:prstGeom prst="ellipse">
                <a:avLst/>
              </a:prstGeom>
              <a:solidFill>
                <a:srgbClr val="9F244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890" name="Oval 2750"/>
              <p:cNvSpPr>
                <a:spLocks noChangeArrowheads="1"/>
              </p:cNvSpPr>
              <p:nvPr/>
            </p:nvSpPr>
            <p:spPr bwMode="auto">
              <a:xfrm>
                <a:off x="6551613" y="1855788"/>
                <a:ext cx="25400" cy="25400"/>
              </a:xfrm>
              <a:prstGeom prst="ellipse">
                <a:avLst/>
              </a:prstGeom>
              <a:solidFill>
                <a:srgbClr val="1A5F5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891" name="Oval 2751"/>
              <p:cNvSpPr>
                <a:spLocks noChangeArrowheads="1"/>
              </p:cNvSpPr>
              <p:nvPr/>
            </p:nvSpPr>
            <p:spPr bwMode="auto">
              <a:xfrm>
                <a:off x="6583363" y="1941513"/>
                <a:ext cx="25400" cy="25400"/>
              </a:xfrm>
              <a:prstGeom prst="ellipse">
                <a:avLst/>
              </a:prstGeom>
              <a:solidFill>
                <a:srgbClr val="1E03B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892" name="Oval 2752"/>
              <p:cNvSpPr>
                <a:spLocks noChangeArrowheads="1"/>
              </p:cNvSpPr>
              <p:nvPr/>
            </p:nvSpPr>
            <p:spPr bwMode="auto">
              <a:xfrm>
                <a:off x="6521451" y="2012950"/>
                <a:ext cx="25400" cy="25400"/>
              </a:xfrm>
              <a:prstGeom prst="ellipse">
                <a:avLst/>
              </a:prstGeom>
              <a:solidFill>
                <a:srgbClr val="3F248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893" name="Oval 2753"/>
              <p:cNvSpPr>
                <a:spLocks noChangeArrowheads="1"/>
              </p:cNvSpPr>
              <p:nvPr/>
            </p:nvSpPr>
            <p:spPr bwMode="auto">
              <a:xfrm>
                <a:off x="6562726" y="1770063"/>
                <a:ext cx="25400" cy="25400"/>
              </a:xfrm>
              <a:prstGeom prst="ellipse">
                <a:avLst/>
              </a:prstGeom>
              <a:solidFill>
                <a:srgbClr val="11E1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894" name="Oval 2754"/>
              <p:cNvSpPr>
                <a:spLocks noChangeArrowheads="1"/>
              </p:cNvSpPr>
              <p:nvPr/>
            </p:nvSpPr>
            <p:spPr bwMode="auto">
              <a:xfrm>
                <a:off x="6496051" y="2139950"/>
                <a:ext cx="25400" cy="25400"/>
              </a:xfrm>
              <a:prstGeom prst="ellipse">
                <a:avLst/>
              </a:prstGeom>
              <a:solidFill>
                <a:srgbClr val="832C5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895" name="Oval 2755"/>
              <p:cNvSpPr>
                <a:spLocks noChangeArrowheads="1"/>
              </p:cNvSpPr>
              <p:nvPr/>
            </p:nvSpPr>
            <p:spPr bwMode="auto">
              <a:xfrm>
                <a:off x="6562726" y="2278063"/>
                <a:ext cx="25400" cy="25400"/>
              </a:xfrm>
              <a:prstGeom prst="ellipse">
                <a:avLst/>
              </a:prstGeom>
              <a:solidFill>
                <a:srgbClr val="B1203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896" name="Oval 2756"/>
              <p:cNvSpPr>
                <a:spLocks noChangeArrowheads="1"/>
              </p:cNvSpPr>
              <p:nvPr/>
            </p:nvSpPr>
            <p:spPr bwMode="auto">
              <a:xfrm>
                <a:off x="6627813" y="2089150"/>
                <a:ext cx="25400" cy="25400"/>
              </a:xfrm>
              <a:prstGeom prst="ellipse">
                <a:avLst/>
              </a:prstGeom>
              <a:solidFill>
                <a:srgbClr val="6C2B6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897" name="Oval 2757"/>
              <p:cNvSpPr>
                <a:spLocks noChangeArrowheads="1"/>
              </p:cNvSpPr>
              <p:nvPr/>
            </p:nvSpPr>
            <p:spPr bwMode="auto">
              <a:xfrm>
                <a:off x="6583363" y="2232025"/>
                <a:ext cx="25400" cy="25400"/>
              </a:xfrm>
              <a:prstGeom prst="ellipse">
                <a:avLst/>
              </a:prstGeom>
              <a:solidFill>
                <a:srgbClr val="9C234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898" name="Oval 2758"/>
              <p:cNvSpPr>
                <a:spLocks noChangeArrowheads="1"/>
              </p:cNvSpPr>
              <p:nvPr/>
            </p:nvSpPr>
            <p:spPr bwMode="auto">
              <a:xfrm>
                <a:off x="6551613" y="1851025"/>
                <a:ext cx="25400" cy="25400"/>
              </a:xfrm>
              <a:prstGeom prst="ellipse">
                <a:avLst/>
              </a:prstGeom>
              <a:solidFill>
                <a:srgbClr val="1A625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899" name="Oval 2759"/>
              <p:cNvSpPr>
                <a:spLocks noChangeArrowheads="1"/>
              </p:cNvSpPr>
              <p:nvPr/>
            </p:nvSpPr>
            <p:spPr bwMode="auto">
              <a:xfrm>
                <a:off x="6588126" y="1936750"/>
                <a:ext cx="25400" cy="25400"/>
              </a:xfrm>
              <a:prstGeom prst="ellipse">
                <a:avLst/>
              </a:prstGeom>
              <a:solidFill>
                <a:srgbClr val="1D01B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900" name="Oval 2760"/>
              <p:cNvSpPr>
                <a:spLocks noChangeArrowheads="1"/>
              </p:cNvSpPr>
              <p:nvPr/>
            </p:nvSpPr>
            <p:spPr bwMode="auto">
              <a:xfrm>
                <a:off x="6516688" y="1998663"/>
                <a:ext cx="25400" cy="25400"/>
              </a:xfrm>
              <a:prstGeom prst="ellipse">
                <a:avLst/>
              </a:prstGeom>
              <a:solidFill>
                <a:srgbClr val="3A209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901" name="Oval 2761"/>
              <p:cNvSpPr>
                <a:spLocks noChangeArrowheads="1"/>
              </p:cNvSpPr>
              <p:nvPr/>
            </p:nvSpPr>
            <p:spPr bwMode="auto">
              <a:xfrm>
                <a:off x="6562726" y="1763713"/>
                <a:ext cx="25400" cy="25400"/>
              </a:xfrm>
              <a:prstGeom prst="ellipse">
                <a:avLst/>
              </a:prstGeom>
              <a:solidFill>
                <a:srgbClr val="10D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902" name="Oval 2762"/>
              <p:cNvSpPr>
                <a:spLocks noChangeArrowheads="1"/>
              </p:cNvSpPr>
              <p:nvPr/>
            </p:nvSpPr>
            <p:spPr bwMode="auto">
              <a:xfrm>
                <a:off x="6496051" y="2130425"/>
                <a:ext cx="25400" cy="25400"/>
              </a:xfrm>
              <a:prstGeom prst="ellipse">
                <a:avLst/>
              </a:prstGeom>
              <a:solidFill>
                <a:srgbClr val="7F2C5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903" name="Oval 2763"/>
              <p:cNvSpPr>
                <a:spLocks noChangeArrowheads="1"/>
              </p:cNvSpPr>
              <p:nvPr/>
            </p:nvSpPr>
            <p:spPr bwMode="auto">
              <a:xfrm>
                <a:off x="6562726" y="2266950"/>
                <a:ext cx="25400" cy="25400"/>
              </a:xfrm>
              <a:prstGeom prst="ellipse">
                <a:avLst/>
              </a:prstGeom>
              <a:solidFill>
                <a:srgbClr val="AE203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904" name="Oval 2764"/>
              <p:cNvSpPr>
                <a:spLocks noChangeArrowheads="1"/>
              </p:cNvSpPr>
              <p:nvPr/>
            </p:nvSpPr>
            <p:spPr bwMode="auto">
              <a:xfrm>
                <a:off x="6627813" y="2084388"/>
                <a:ext cx="25400" cy="25400"/>
              </a:xfrm>
              <a:prstGeom prst="ellipse">
                <a:avLst/>
              </a:prstGeom>
              <a:solidFill>
                <a:srgbClr val="692B6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905" name="Oval 2765"/>
              <p:cNvSpPr>
                <a:spLocks noChangeArrowheads="1"/>
              </p:cNvSpPr>
              <p:nvPr/>
            </p:nvSpPr>
            <p:spPr bwMode="auto">
              <a:xfrm>
                <a:off x="6583363" y="2220913"/>
                <a:ext cx="25400" cy="25400"/>
              </a:xfrm>
              <a:prstGeom prst="ellipse">
                <a:avLst/>
              </a:prstGeom>
              <a:solidFill>
                <a:srgbClr val="98244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906" name="Oval 2766"/>
              <p:cNvSpPr>
                <a:spLocks noChangeArrowheads="1"/>
              </p:cNvSpPr>
              <p:nvPr/>
            </p:nvSpPr>
            <p:spPr bwMode="auto">
              <a:xfrm>
                <a:off x="6551613" y="1839913"/>
                <a:ext cx="25400" cy="25400"/>
              </a:xfrm>
              <a:prstGeom prst="ellipse">
                <a:avLst/>
              </a:prstGeom>
              <a:solidFill>
                <a:srgbClr val="1A664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907" name="Oval 2767"/>
              <p:cNvSpPr>
                <a:spLocks noChangeArrowheads="1"/>
              </p:cNvSpPr>
              <p:nvPr/>
            </p:nvSpPr>
            <p:spPr bwMode="auto">
              <a:xfrm>
                <a:off x="6592888" y="1931988"/>
                <a:ext cx="25400" cy="25400"/>
              </a:xfrm>
              <a:prstGeom prst="ellipse">
                <a:avLst/>
              </a:prstGeom>
              <a:solidFill>
                <a:srgbClr val="1D01B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908" name="Oval 2768"/>
              <p:cNvSpPr>
                <a:spLocks noChangeArrowheads="1"/>
              </p:cNvSpPr>
              <p:nvPr/>
            </p:nvSpPr>
            <p:spPr bwMode="auto">
              <a:xfrm>
                <a:off x="6516688" y="1987550"/>
                <a:ext cx="25400" cy="25400"/>
              </a:xfrm>
              <a:prstGeom prst="ellipse">
                <a:avLst/>
              </a:prstGeom>
              <a:solidFill>
                <a:srgbClr val="371D9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909" name="Oval 2769"/>
              <p:cNvSpPr>
                <a:spLocks noChangeArrowheads="1"/>
              </p:cNvSpPr>
              <p:nvPr/>
            </p:nvSpPr>
            <p:spPr bwMode="auto">
              <a:xfrm>
                <a:off x="6562726" y="1758950"/>
                <a:ext cx="25400" cy="25400"/>
              </a:xfrm>
              <a:prstGeom prst="ellipse">
                <a:avLst/>
              </a:prstGeom>
              <a:solidFill>
                <a:srgbClr val="10DE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910" name="Oval 2770"/>
              <p:cNvSpPr>
                <a:spLocks noChangeArrowheads="1"/>
              </p:cNvSpPr>
              <p:nvPr/>
            </p:nvSpPr>
            <p:spPr bwMode="auto">
              <a:xfrm>
                <a:off x="6496051" y="2119313"/>
                <a:ext cx="25400" cy="25400"/>
              </a:xfrm>
              <a:prstGeom prst="ellipse">
                <a:avLst/>
              </a:prstGeom>
              <a:solidFill>
                <a:srgbClr val="7B2C5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911" name="Oval 2771"/>
              <p:cNvSpPr>
                <a:spLocks noChangeArrowheads="1"/>
              </p:cNvSpPr>
              <p:nvPr/>
            </p:nvSpPr>
            <p:spPr bwMode="auto">
              <a:xfrm>
                <a:off x="6557963" y="2262188"/>
                <a:ext cx="25400" cy="25400"/>
              </a:xfrm>
              <a:prstGeom prst="ellipse">
                <a:avLst/>
              </a:prstGeom>
              <a:solidFill>
                <a:srgbClr val="AA213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912" name="Oval 2772"/>
              <p:cNvSpPr>
                <a:spLocks noChangeArrowheads="1"/>
              </p:cNvSpPr>
              <p:nvPr/>
            </p:nvSpPr>
            <p:spPr bwMode="auto">
              <a:xfrm>
                <a:off x="6627813" y="2074863"/>
                <a:ext cx="25400" cy="25400"/>
              </a:xfrm>
              <a:prstGeom prst="ellipse">
                <a:avLst/>
              </a:prstGeom>
              <a:solidFill>
                <a:srgbClr val="652B6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913" name="Oval 2773"/>
              <p:cNvSpPr>
                <a:spLocks noChangeArrowheads="1"/>
              </p:cNvSpPr>
              <p:nvPr/>
            </p:nvSpPr>
            <p:spPr bwMode="auto">
              <a:xfrm>
                <a:off x="6583363" y="2211388"/>
                <a:ext cx="25400" cy="25400"/>
              </a:xfrm>
              <a:prstGeom prst="ellipse">
                <a:avLst/>
              </a:prstGeom>
              <a:solidFill>
                <a:srgbClr val="96244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914" name="Oval 2774"/>
              <p:cNvSpPr>
                <a:spLocks noChangeArrowheads="1"/>
              </p:cNvSpPr>
              <p:nvPr/>
            </p:nvSpPr>
            <p:spPr bwMode="auto">
              <a:xfrm>
                <a:off x="6546851" y="1839913"/>
                <a:ext cx="25400" cy="25400"/>
              </a:xfrm>
              <a:prstGeom prst="ellipse">
                <a:avLst/>
              </a:prstGeom>
              <a:solidFill>
                <a:srgbClr val="1A684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915" name="Oval 2775"/>
              <p:cNvSpPr>
                <a:spLocks noChangeArrowheads="1"/>
              </p:cNvSpPr>
              <p:nvPr/>
            </p:nvSpPr>
            <p:spPr bwMode="auto">
              <a:xfrm>
                <a:off x="6597651" y="1931988"/>
                <a:ext cx="25400" cy="25400"/>
              </a:xfrm>
              <a:prstGeom prst="ellipse">
                <a:avLst/>
              </a:prstGeom>
              <a:solidFill>
                <a:srgbClr val="1D00B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916" name="Oval 2776"/>
              <p:cNvSpPr>
                <a:spLocks noChangeArrowheads="1"/>
              </p:cNvSpPr>
              <p:nvPr/>
            </p:nvSpPr>
            <p:spPr bwMode="auto">
              <a:xfrm>
                <a:off x="6511926" y="1973263"/>
                <a:ext cx="25400" cy="25400"/>
              </a:xfrm>
              <a:prstGeom prst="ellipse">
                <a:avLst/>
              </a:prstGeom>
              <a:solidFill>
                <a:srgbClr val="30179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917" name="Oval 2777"/>
              <p:cNvSpPr>
                <a:spLocks noChangeArrowheads="1"/>
              </p:cNvSpPr>
              <p:nvPr/>
            </p:nvSpPr>
            <p:spPr bwMode="auto">
              <a:xfrm>
                <a:off x="6562726" y="1758950"/>
                <a:ext cx="25400" cy="25400"/>
              </a:xfrm>
              <a:prstGeom prst="ellipse">
                <a:avLst/>
              </a:prstGeom>
              <a:solidFill>
                <a:srgbClr val="10DC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918" name="Oval 2778"/>
              <p:cNvSpPr>
                <a:spLocks noChangeArrowheads="1"/>
              </p:cNvSpPr>
              <p:nvPr/>
            </p:nvSpPr>
            <p:spPr bwMode="auto">
              <a:xfrm>
                <a:off x="6500813" y="2114550"/>
                <a:ext cx="25400" cy="25400"/>
              </a:xfrm>
              <a:prstGeom prst="ellipse">
                <a:avLst/>
              </a:prstGeom>
              <a:solidFill>
                <a:srgbClr val="772D5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919" name="Oval 2779"/>
              <p:cNvSpPr>
                <a:spLocks noChangeArrowheads="1"/>
              </p:cNvSpPr>
              <p:nvPr/>
            </p:nvSpPr>
            <p:spPr bwMode="auto">
              <a:xfrm>
                <a:off x="6496051" y="2109788"/>
                <a:ext cx="36513" cy="34925"/>
              </a:xfrm>
              <a:prstGeom prst="ellipse">
                <a:avLst/>
              </a:prstGeom>
              <a:solidFill>
                <a:srgbClr val="772D5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920" name="Freeform 2780"/>
              <p:cNvSpPr>
                <a:spLocks/>
              </p:cNvSpPr>
              <p:nvPr/>
            </p:nvSpPr>
            <p:spPr bwMode="auto">
              <a:xfrm>
                <a:off x="6481763" y="2084388"/>
                <a:ext cx="60325" cy="80963"/>
              </a:xfrm>
              <a:custGeom>
                <a:avLst/>
                <a:gdLst>
                  <a:gd name="T0" fmla="*/ 0 w 38"/>
                  <a:gd name="T1" fmla="*/ 13 h 51"/>
                  <a:gd name="T2" fmla="*/ 12 w 38"/>
                  <a:gd name="T3" fmla="*/ 13 h 51"/>
                  <a:gd name="T4" fmla="*/ 19 w 38"/>
                  <a:gd name="T5" fmla="*/ 0 h 51"/>
                  <a:gd name="T6" fmla="*/ 25 w 38"/>
                  <a:gd name="T7" fmla="*/ 13 h 51"/>
                  <a:gd name="T8" fmla="*/ 38 w 38"/>
                  <a:gd name="T9" fmla="*/ 13 h 51"/>
                  <a:gd name="T10" fmla="*/ 32 w 38"/>
                  <a:gd name="T11" fmla="*/ 26 h 51"/>
                  <a:gd name="T12" fmla="*/ 38 w 38"/>
                  <a:gd name="T13" fmla="*/ 38 h 51"/>
                  <a:gd name="T14" fmla="*/ 25 w 38"/>
                  <a:gd name="T15" fmla="*/ 38 h 51"/>
                  <a:gd name="T16" fmla="*/ 19 w 38"/>
                  <a:gd name="T17" fmla="*/ 51 h 51"/>
                  <a:gd name="T18" fmla="*/ 12 w 38"/>
                  <a:gd name="T19" fmla="*/ 38 h 51"/>
                  <a:gd name="T20" fmla="*/ 0 w 38"/>
                  <a:gd name="T21" fmla="*/ 38 h 51"/>
                  <a:gd name="T22" fmla="*/ 6 w 38"/>
                  <a:gd name="T23" fmla="*/ 26 h 51"/>
                  <a:gd name="T24" fmla="*/ 0 w 38"/>
                  <a:gd name="T25" fmla="*/ 13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 h="51">
                    <a:moveTo>
                      <a:pt x="0" y="13"/>
                    </a:moveTo>
                    <a:lnTo>
                      <a:pt x="12" y="13"/>
                    </a:lnTo>
                    <a:lnTo>
                      <a:pt x="19" y="0"/>
                    </a:lnTo>
                    <a:lnTo>
                      <a:pt x="25" y="13"/>
                    </a:lnTo>
                    <a:lnTo>
                      <a:pt x="38" y="13"/>
                    </a:lnTo>
                    <a:lnTo>
                      <a:pt x="32" y="26"/>
                    </a:lnTo>
                    <a:lnTo>
                      <a:pt x="38" y="38"/>
                    </a:lnTo>
                    <a:lnTo>
                      <a:pt x="25" y="38"/>
                    </a:lnTo>
                    <a:lnTo>
                      <a:pt x="19" y="51"/>
                    </a:lnTo>
                    <a:lnTo>
                      <a:pt x="12" y="38"/>
                    </a:lnTo>
                    <a:lnTo>
                      <a:pt x="0" y="38"/>
                    </a:lnTo>
                    <a:lnTo>
                      <a:pt x="6" y="26"/>
                    </a:lnTo>
                    <a:lnTo>
                      <a:pt x="0" y="13"/>
                    </a:lnTo>
                    <a:close/>
                  </a:path>
                </a:pathLst>
              </a:custGeom>
              <a:noFill/>
              <a:ln w="0">
                <a:solidFill>
                  <a:srgbClr val="4F1D3A"/>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921" name="Oval 2781"/>
              <p:cNvSpPr>
                <a:spLocks noChangeArrowheads="1"/>
              </p:cNvSpPr>
              <p:nvPr/>
            </p:nvSpPr>
            <p:spPr bwMode="auto">
              <a:xfrm>
                <a:off x="6557963" y="2252663"/>
                <a:ext cx="25400" cy="25400"/>
              </a:xfrm>
              <a:prstGeom prst="ellipse">
                <a:avLst/>
              </a:prstGeom>
              <a:solidFill>
                <a:srgbClr val="A7223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922" name="Oval 2782"/>
              <p:cNvSpPr>
                <a:spLocks noChangeArrowheads="1"/>
              </p:cNvSpPr>
              <p:nvPr/>
            </p:nvSpPr>
            <p:spPr bwMode="auto">
              <a:xfrm>
                <a:off x="6551613" y="2246313"/>
                <a:ext cx="36513" cy="36513"/>
              </a:xfrm>
              <a:prstGeom prst="ellipse">
                <a:avLst/>
              </a:prstGeom>
              <a:solidFill>
                <a:srgbClr val="A7223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923" name="Freeform 2783"/>
              <p:cNvSpPr>
                <a:spLocks/>
              </p:cNvSpPr>
              <p:nvPr/>
            </p:nvSpPr>
            <p:spPr bwMode="auto">
              <a:xfrm>
                <a:off x="6537326" y="2220913"/>
                <a:ext cx="60325" cy="82550"/>
              </a:xfrm>
              <a:custGeom>
                <a:avLst/>
                <a:gdLst>
                  <a:gd name="T0" fmla="*/ 0 w 38"/>
                  <a:gd name="T1" fmla="*/ 13 h 52"/>
                  <a:gd name="T2" fmla="*/ 13 w 38"/>
                  <a:gd name="T3" fmla="*/ 13 h 52"/>
                  <a:gd name="T4" fmla="*/ 19 w 38"/>
                  <a:gd name="T5" fmla="*/ 0 h 52"/>
                  <a:gd name="T6" fmla="*/ 25 w 38"/>
                  <a:gd name="T7" fmla="*/ 13 h 52"/>
                  <a:gd name="T8" fmla="*/ 38 w 38"/>
                  <a:gd name="T9" fmla="*/ 13 h 52"/>
                  <a:gd name="T10" fmla="*/ 32 w 38"/>
                  <a:gd name="T11" fmla="*/ 26 h 52"/>
                  <a:gd name="T12" fmla="*/ 38 w 38"/>
                  <a:gd name="T13" fmla="*/ 39 h 52"/>
                  <a:gd name="T14" fmla="*/ 25 w 38"/>
                  <a:gd name="T15" fmla="*/ 39 h 52"/>
                  <a:gd name="T16" fmla="*/ 19 w 38"/>
                  <a:gd name="T17" fmla="*/ 52 h 52"/>
                  <a:gd name="T18" fmla="*/ 13 w 38"/>
                  <a:gd name="T19" fmla="*/ 39 h 52"/>
                  <a:gd name="T20" fmla="*/ 0 w 38"/>
                  <a:gd name="T21" fmla="*/ 39 h 52"/>
                  <a:gd name="T22" fmla="*/ 6 w 38"/>
                  <a:gd name="T23" fmla="*/ 26 h 52"/>
                  <a:gd name="T24" fmla="*/ 0 w 38"/>
                  <a:gd name="T25" fmla="*/ 13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 h="52">
                    <a:moveTo>
                      <a:pt x="0" y="13"/>
                    </a:moveTo>
                    <a:lnTo>
                      <a:pt x="13" y="13"/>
                    </a:lnTo>
                    <a:lnTo>
                      <a:pt x="19" y="0"/>
                    </a:lnTo>
                    <a:lnTo>
                      <a:pt x="25" y="13"/>
                    </a:lnTo>
                    <a:lnTo>
                      <a:pt x="38" y="13"/>
                    </a:lnTo>
                    <a:lnTo>
                      <a:pt x="32" y="26"/>
                    </a:lnTo>
                    <a:lnTo>
                      <a:pt x="38" y="39"/>
                    </a:lnTo>
                    <a:lnTo>
                      <a:pt x="25" y="39"/>
                    </a:lnTo>
                    <a:lnTo>
                      <a:pt x="19" y="52"/>
                    </a:lnTo>
                    <a:lnTo>
                      <a:pt x="13" y="39"/>
                    </a:lnTo>
                    <a:lnTo>
                      <a:pt x="0" y="39"/>
                    </a:lnTo>
                    <a:lnTo>
                      <a:pt x="6" y="26"/>
                    </a:lnTo>
                    <a:lnTo>
                      <a:pt x="0" y="13"/>
                    </a:lnTo>
                    <a:close/>
                  </a:path>
                </a:pathLst>
              </a:custGeom>
              <a:noFill/>
              <a:ln w="0">
                <a:solidFill>
                  <a:srgbClr val="6F1629"/>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924" name="Oval 2784"/>
              <p:cNvSpPr>
                <a:spLocks noChangeArrowheads="1"/>
              </p:cNvSpPr>
              <p:nvPr/>
            </p:nvSpPr>
            <p:spPr bwMode="auto">
              <a:xfrm>
                <a:off x="6627813" y="2074863"/>
                <a:ext cx="25400" cy="25400"/>
              </a:xfrm>
              <a:prstGeom prst="ellipse">
                <a:avLst/>
              </a:prstGeom>
              <a:solidFill>
                <a:srgbClr val="642C6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925" name="Oval 2785"/>
              <p:cNvSpPr>
                <a:spLocks noChangeArrowheads="1"/>
              </p:cNvSpPr>
              <p:nvPr/>
            </p:nvSpPr>
            <p:spPr bwMode="auto">
              <a:xfrm>
                <a:off x="6623051" y="2068513"/>
                <a:ext cx="36513" cy="36513"/>
              </a:xfrm>
              <a:prstGeom prst="ellipse">
                <a:avLst/>
              </a:prstGeom>
              <a:solidFill>
                <a:srgbClr val="642C6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926" name="Freeform 2786"/>
              <p:cNvSpPr>
                <a:spLocks/>
              </p:cNvSpPr>
              <p:nvPr/>
            </p:nvSpPr>
            <p:spPr bwMode="auto">
              <a:xfrm>
                <a:off x="6608763" y="2043113"/>
                <a:ext cx="60325" cy="82550"/>
              </a:xfrm>
              <a:custGeom>
                <a:avLst/>
                <a:gdLst>
                  <a:gd name="T0" fmla="*/ 0 w 38"/>
                  <a:gd name="T1" fmla="*/ 13 h 52"/>
                  <a:gd name="T2" fmla="*/ 12 w 38"/>
                  <a:gd name="T3" fmla="*/ 13 h 52"/>
                  <a:gd name="T4" fmla="*/ 19 w 38"/>
                  <a:gd name="T5" fmla="*/ 0 h 52"/>
                  <a:gd name="T6" fmla="*/ 25 w 38"/>
                  <a:gd name="T7" fmla="*/ 13 h 52"/>
                  <a:gd name="T8" fmla="*/ 38 w 38"/>
                  <a:gd name="T9" fmla="*/ 13 h 52"/>
                  <a:gd name="T10" fmla="*/ 32 w 38"/>
                  <a:gd name="T11" fmla="*/ 26 h 52"/>
                  <a:gd name="T12" fmla="*/ 38 w 38"/>
                  <a:gd name="T13" fmla="*/ 39 h 52"/>
                  <a:gd name="T14" fmla="*/ 25 w 38"/>
                  <a:gd name="T15" fmla="*/ 39 h 52"/>
                  <a:gd name="T16" fmla="*/ 19 w 38"/>
                  <a:gd name="T17" fmla="*/ 52 h 52"/>
                  <a:gd name="T18" fmla="*/ 12 w 38"/>
                  <a:gd name="T19" fmla="*/ 39 h 52"/>
                  <a:gd name="T20" fmla="*/ 0 w 38"/>
                  <a:gd name="T21" fmla="*/ 39 h 52"/>
                  <a:gd name="T22" fmla="*/ 6 w 38"/>
                  <a:gd name="T23" fmla="*/ 26 h 52"/>
                  <a:gd name="T24" fmla="*/ 0 w 38"/>
                  <a:gd name="T25" fmla="*/ 13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 h="52">
                    <a:moveTo>
                      <a:pt x="0" y="13"/>
                    </a:moveTo>
                    <a:lnTo>
                      <a:pt x="12" y="13"/>
                    </a:lnTo>
                    <a:lnTo>
                      <a:pt x="19" y="0"/>
                    </a:lnTo>
                    <a:lnTo>
                      <a:pt x="25" y="13"/>
                    </a:lnTo>
                    <a:lnTo>
                      <a:pt x="38" y="13"/>
                    </a:lnTo>
                    <a:lnTo>
                      <a:pt x="32" y="26"/>
                    </a:lnTo>
                    <a:lnTo>
                      <a:pt x="38" y="39"/>
                    </a:lnTo>
                    <a:lnTo>
                      <a:pt x="25" y="39"/>
                    </a:lnTo>
                    <a:lnTo>
                      <a:pt x="19" y="52"/>
                    </a:lnTo>
                    <a:lnTo>
                      <a:pt x="12" y="39"/>
                    </a:lnTo>
                    <a:lnTo>
                      <a:pt x="0" y="39"/>
                    </a:lnTo>
                    <a:lnTo>
                      <a:pt x="6" y="26"/>
                    </a:lnTo>
                    <a:lnTo>
                      <a:pt x="0" y="13"/>
                    </a:lnTo>
                    <a:close/>
                  </a:path>
                </a:pathLst>
              </a:custGeom>
              <a:noFill/>
              <a:ln w="0">
                <a:solidFill>
                  <a:srgbClr val="421D44"/>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927" name="Oval 2787"/>
              <p:cNvSpPr>
                <a:spLocks noChangeArrowheads="1"/>
              </p:cNvSpPr>
              <p:nvPr/>
            </p:nvSpPr>
            <p:spPr bwMode="auto">
              <a:xfrm>
                <a:off x="6583363" y="2206625"/>
                <a:ext cx="25400" cy="25400"/>
              </a:xfrm>
              <a:prstGeom prst="ellipse">
                <a:avLst/>
              </a:prstGeom>
              <a:solidFill>
                <a:srgbClr val="92254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928" name="Oval 2788"/>
              <p:cNvSpPr>
                <a:spLocks noChangeArrowheads="1"/>
              </p:cNvSpPr>
              <p:nvPr/>
            </p:nvSpPr>
            <p:spPr bwMode="auto">
              <a:xfrm>
                <a:off x="6577013" y="2201863"/>
                <a:ext cx="36513" cy="34925"/>
              </a:xfrm>
              <a:prstGeom prst="ellipse">
                <a:avLst/>
              </a:prstGeom>
              <a:solidFill>
                <a:srgbClr val="92254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929" name="Freeform 2789"/>
              <p:cNvSpPr>
                <a:spLocks/>
              </p:cNvSpPr>
              <p:nvPr/>
            </p:nvSpPr>
            <p:spPr bwMode="auto">
              <a:xfrm>
                <a:off x="6562726" y="2176463"/>
                <a:ext cx="60325" cy="80963"/>
              </a:xfrm>
              <a:custGeom>
                <a:avLst/>
                <a:gdLst>
                  <a:gd name="T0" fmla="*/ 0 w 38"/>
                  <a:gd name="T1" fmla="*/ 12 h 51"/>
                  <a:gd name="T2" fmla="*/ 13 w 38"/>
                  <a:gd name="T3" fmla="*/ 12 h 51"/>
                  <a:gd name="T4" fmla="*/ 19 w 38"/>
                  <a:gd name="T5" fmla="*/ 0 h 51"/>
                  <a:gd name="T6" fmla="*/ 25 w 38"/>
                  <a:gd name="T7" fmla="*/ 12 h 51"/>
                  <a:gd name="T8" fmla="*/ 38 w 38"/>
                  <a:gd name="T9" fmla="*/ 12 h 51"/>
                  <a:gd name="T10" fmla="*/ 32 w 38"/>
                  <a:gd name="T11" fmla="*/ 25 h 51"/>
                  <a:gd name="T12" fmla="*/ 38 w 38"/>
                  <a:gd name="T13" fmla="*/ 38 h 51"/>
                  <a:gd name="T14" fmla="*/ 25 w 38"/>
                  <a:gd name="T15" fmla="*/ 38 h 51"/>
                  <a:gd name="T16" fmla="*/ 19 w 38"/>
                  <a:gd name="T17" fmla="*/ 51 h 51"/>
                  <a:gd name="T18" fmla="*/ 13 w 38"/>
                  <a:gd name="T19" fmla="*/ 38 h 51"/>
                  <a:gd name="T20" fmla="*/ 0 w 38"/>
                  <a:gd name="T21" fmla="*/ 38 h 51"/>
                  <a:gd name="T22" fmla="*/ 6 w 38"/>
                  <a:gd name="T23" fmla="*/ 25 h 51"/>
                  <a:gd name="T24" fmla="*/ 0 w 38"/>
                  <a:gd name="T25" fmla="*/ 12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 h="51">
                    <a:moveTo>
                      <a:pt x="0" y="12"/>
                    </a:moveTo>
                    <a:lnTo>
                      <a:pt x="13" y="12"/>
                    </a:lnTo>
                    <a:lnTo>
                      <a:pt x="19" y="0"/>
                    </a:lnTo>
                    <a:lnTo>
                      <a:pt x="25" y="12"/>
                    </a:lnTo>
                    <a:lnTo>
                      <a:pt x="38" y="12"/>
                    </a:lnTo>
                    <a:lnTo>
                      <a:pt x="32" y="25"/>
                    </a:lnTo>
                    <a:lnTo>
                      <a:pt x="38" y="38"/>
                    </a:lnTo>
                    <a:lnTo>
                      <a:pt x="25" y="38"/>
                    </a:lnTo>
                    <a:lnTo>
                      <a:pt x="19" y="51"/>
                    </a:lnTo>
                    <a:lnTo>
                      <a:pt x="13" y="38"/>
                    </a:lnTo>
                    <a:lnTo>
                      <a:pt x="0" y="38"/>
                    </a:lnTo>
                    <a:lnTo>
                      <a:pt x="6" y="25"/>
                    </a:lnTo>
                    <a:lnTo>
                      <a:pt x="0" y="12"/>
                    </a:lnTo>
                    <a:close/>
                  </a:path>
                </a:pathLst>
              </a:custGeom>
              <a:noFill/>
              <a:ln w="0">
                <a:solidFill>
                  <a:srgbClr val="61182F"/>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930" name="Oval 2790"/>
              <p:cNvSpPr>
                <a:spLocks noChangeArrowheads="1"/>
              </p:cNvSpPr>
              <p:nvPr/>
            </p:nvSpPr>
            <p:spPr bwMode="auto">
              <a:xfrm>
                <a:off x="6546851" y="1830388"/>
                <a:ext cx="25400" cy="25400"/>
              </a:xfrm>
              <a:prstGeom prst="ellipse">
                <a:avLst/>
              </a:prstGeom>
              <a:solidFill>
                <a:srgbClr val="1A6C3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931" name="Oval 2791"/>
              <p:cNvSpPr>
                <a:spLocks noChangeArrowheads="1"/>
              </p:cNvSpPr>
              <p:nvPr/>
            </p:nvSpPr>
            <p:spPr bwMode="auto">
              <a:xfrm>
                <a:off x="6542088" y="1825625"/>
                <a:ext cx="34925" cy="34925"/>
              </a:xfrm>
              <a:prstGeom prst="ellipse">
                <a:avLst/>
              </a:prstGeom>
              <a:solidFill>
                <a:srgbClr val="1A6C3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932" name="Freeform 2792"/>
              <p:cNvSpPr>
                <a:spLocks/>
              </p:cNvSpPr>
              <p:nvPr/>
            </p:nvSpPr>
            <p:spPr bwMode="auto">
              <a:xfrm>
                <a:off x="6526213" y="1800225"/>
                <a:ext cx="61913" cy="80963"/>
              </a:xfrm>
              <a:custGeom>
                <a:avLst/>
                <a:gdLst>
                  <a:gd name="T0" fmla="*/ 0 w 39"/>
                  <a:gd name="T1" fmla="*/ 13 h 51"/>
                  <a:gd name="T2" fmla="*/ 13 w 39"/>
                  <a:gd name="T3" fmla="*/ 13 h 51"/>
                  <a:gd name="T4" fmla="*/ 20 w 39"/>
                  <a:gd name="T5" fmla="*/ 0 h 51"/>
                  <a:gd name="T6" fmla="*/ 26 w 39"/>
                  <a:gd name="T7" fmla="*/ 13 h 51"/>
                  <a:gd name="T8" fmla="*/ 39 w 39"/>
                  <a:gd name="T9" fmla="*/ 13 h 51"/>
                  <a:gd name="T10" fmla="*/ 32 w 39"/>
                  <a:gd name="T11" fmla="*/ 25 h 51"/>
                  <a:gd name="T12" fmla="*/ 39 w 39"/>
                  <a:gd name="T13" fmla="*/ 38 h 51"/>
                  <a:gd name="T14" fmla="*/ 26 w 39"/>
                  <a:gd name="T15" fmla="*/ 38 h 51"/>
                  <a:gd name="T16" fmla="*/ 20 w 39"/>
                  <a:gd name="T17" fmla="*/ 51 h 51"/>
                  <a:gd name="T18" fmla="*/ 13 w 39"/>
                  <a:gd name="T19" fmla="*/ 38 h 51"/>
                  <a:gd name="T20" fmla="*/ 0 w 39"/>
                  <a:gd name="T21" fmla="*/ 38 h 51"/>
                  <a:gd name="T22" fmla="*/ 7 w 39"/>
                  <a:gd name="T23" fmla="*/ 25 h 51"/>
                  <a:gd name="T24" fmla="*/ 0 w 39"/>
                  <a:gd name="T25" fmla="*/ 13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 h="51">
                    <a:moveTo>
                      <a:pt x="0" y="13"/>
                    </a:moveTo>
                    <a:lnTo>
                      <a:pt x="13" y="13"/>
                    </a:lnTo>
                    <a:lnTo>
                      <a:pt x="20" y="0"/>
                    </a:lnTo>
                    <a:lnTo>
                      <a:pt x="26" y="13"/>
                    </a:lnTo>
                    <a:lnTo>
                      <a:pt x="39" y="13"/>
                    </a:lnTo>
                    <a:lnTo>
                      <a:pt x="32" y="25"/>
                    </a:lnTo>
                    <a:lnTo>
                      <a:pt x="39" y="38"/>
                    </a:lnTo>
                    <a:lnTo>
                      <a:pt x="26" y="38"/>
                    </a:lnTo>
                    <a:lnTo>
                      <a:pt x="20" y="51"/>
                    </a:lnTo>
                    <a:lnTo>
                      <a:pt x="13" y="38"/>
                    </a:lnTo>
                    <a:lnTo>
                      <a:pt x="0" y="38"/>
                    </a:lnTo>
                    <a:lnTo>
                      <a:pt x="7" y="25"/>
                    </a:lnTo>
                    <a:lnTo>
                      <a:pt x="0" y="13"/>
                    </a:lnTo>
                    <a:close/>
                  </a:path>
                </a:pathLst>
              </a:custGeom>
              <a:noFill/>
              <a:ln w="0">
                <a:solidFill>
                  <a:srgbClr val="1148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933" name="Oval 2793"/>
              <p:cNvSpPr>
                <a:spLocks noChangeArrowheads="1"/>
              </p:cNvSpPr>
              <p:nvPr/>
            </p:nvSpPr>
            <p:spPr bwMode="auto">
              <a:xfrm>
                <a:off x="6602413" y="1927225"/>
                <a:ext cx="25400" cy="25400"/>
              </a:xfrm>
              <a:prstGeom prst="ellipse">
                <a:avLst/>
              </a:prstGeom>
              <a:solidFill>
                <a:srgbClr val="1D02B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934" name="Oval 2794"/>
              <p:cNvSpPr>
                <a:spLocks noChangeArrowheads="1"/>
              </p:cNvSpPr>
              <p:nvPr/>
            </p:nvSpPr>
            <p:spPr bwMode="auto">
              <a:xfrm>
                <a:off x="6597651" y="1922463"/>
                <a:ext cx="36513" cy="34925"/>
              </a:xfrm>
              <a:prstGeom prst="ellipse">
                <a:avLst/>
              </a:prstGeom>
              <a:solidFill>
                <a:srgbClr val="1D02B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935" name="Freeform 2795"/>
              <p:cNvSpPr>
                <a:spLocks/>
              </p:cNvSpPr>
              <p:nvPr/>
            </p:nvSpPr>
            <p:spPr bwMode="auto">
              <a:xfrm>
                <a:off x="6583363" y="1897063"/>
                <a:ext cx="60325" cy="80963"/>
              </a:xfrm>
              <a:custGeom>
                <a:avLst/>
                <a:gdLst>
                  <a:gd name="T0" fmla="*/ 0 w 38"/>
                  <a:gd name="T1" fmla="*/ 12 h 51"/>
                  <a:gd name="T2" fmla="*/ 12 w 38"/>
                  <a:gd name="T3" fmla="*/ 12 h 51"/>
                  <a:gd name="T4" fmla="*/ 19 w 38"/>
                  <a:gd name="T5" fmla="*/ 0 h 51"/>
                  <a:gd name="T6" fmla="*/ 25 w 38"/>
                  <a:gd name="T7" fmla="*/ 12 h 51"/>
                  <a:gd name="T8" fmla="*/ 38 w 38"/>
                  <a:gd name="T9" fmla="*/ 12 h 51"/>
                  <a:gd name="T10" fmla="*/ 32 w 38"/>
                  <a:gd name="T11" fmla="*/ 25 h 51"/>
                  <a:gd name="T12" fmla="*/ 38 w 38"/>
                  <a:gd name="T13" fmla="*/ 38 h 51"/>
                  <a:gd name="T14" fmla="*/ 25 w 38"/>
                  <a:gd name="T15" fmla="*/ 38 h 51"/>
                  <a:gd name="T16" fmla="*/ 19 w 38"/>
                  <a:gd name="T17" fmla="*/ 51 h 51"/>
                  <a:gd name="T18" fmla="*/ 12 w 38"/>
                  <a:gd name="T19" fmla="*/ 38 h 51"/>
                  <a:gd name="T20" fmla="*/ 0 w 38"/>
                  <a:gd name="T21" fmla="*/ 38 h 51"/>
                  <a:gd name="T22" fmla="*/ 6 w 38"/>
                  <a:gd name="T23" fmla="*/ 25 h 51"/>
                  <a:gd name="T24" fmla="*/ 0 w 38"/>
                  <a:gd name="T25" fmla="*/ 12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 h="51">
                    <a:moveTo>
                      <a:pt x="0" y="12"/>
                    </a:moveTo>
                    <a:lnTo>
                      <a:pt x="12" y="12"/>
                    </a:lnTo>
                    <a:lnTo>
                      <a:pt x="19" y="0"/>
                    </a:lnTo>
                    <a:lnTo>
                      <a:pt x="25" y="12"/>
                    </a:lnTo>
                    <a:lnTo>
                      <a:pt x="38" y="12"/>
                    </a:lnTo>
                    <a:lnTo>
                      <a:pt x="32" y="25"/>
                    </a:lnTo>
                    <a:lnTo>
                      <a:pt x="38" y="38"/>
                    </a:lnTo>
                    <a:lnTo>
                      <a:pt x="25" y="38"/>
                    </a:lnTo>
                    <a:lnTo>
                      <a:pt x="19" y="51"/>
                    </a:lnTo>
                    <a:lnTo>
                      <a:pt x="12" y="38"/>
                    </a:lnTo>
                    <a:lnTo>
                      <a:pt x="0" y="38"/>
                    </a:lnTo>
                    <a:lnTo>
                      <a:pt x="6" y="25"/>
                    </a:lnTo>
                    <a:lnTo>
                      <a:pt x="0" y="12"/>
                    </a:lnTo>
                    <a:close/>
                  </a:path>
                </a:pathLst>
              </a:custGeom>
              <a:noFill/>
              <a:ln w="0">
                <a:solidFill>
                  <a:srgbClr val="13017B"/>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936" name="Oval 2796"/>
              <p:cNvSpPr>
                <a:spLocks noChangeArrowheads="1"/>
              </p:cNvSpPr>
              <p:nvPr/>
            </p:nvSpPr>
            <p:spPr bwMode="auto">
              <a:xfrm>
                <a:off x="6511926" y="1966913"/>
                <a:ext cx="25400" cy="25400"/>
              </a:xfrm>
              <a:prstGeom prst="ellipse">
                <a:avLst/>
              </a:prstGeom>
              <a:solidFill>
                <a:srgbClr val="2D149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937" name="Oval 2797"/>
              <p:cNvSpPr>
                <a:spLocks noChangeArrowheads="1"/>
              </p:cNvSpPr>
              <p:nvPr/>
            </p:nvSpPr>
            <p:spPr bwMode="auto">
              <a:xfrm>
                <a:off x="6507163" y="1962150"/>
                <a:ext cx="34925" cy="36513"/>
              </a:xfrm>
              <a:prstGeom prst="ellipse">
                <a:avLst/>
              </a:prstGeom>
              <a:solidFill>
                <a:srgbClr val="2D149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938" name="Freeform 2798"/>
              <p:cNvSpPr>
                <a:spLocks/>
              </p:cNvSpPr>
              <p:nvPr/>
            </p:nvSpPr>
            <p:spPr bwMode="auto">
              <a:xfrm>
                <a:off x="6491288" y="1936750"/>
                <a:ext cx="60325" cy="80963"/>
              </a:xfrm>
              <a:custGeom>
                <a:avLst/>
                <a:gdLst>
                  <a:gd name="T0" fmla="*/ 0 w 38"/>
                  <a:gd name="T1" fmla="*/ 13 h 51"/>
                  <a:gd name="T2" fmla="*/ 13 w 38"/>
                  <a:gd name="T3" fmla="*/ 13 h 51"/>
                  <a:gd name="T4" fmla="*/ 19 w 38"/>
                  <a:gd name="T5" fmla="*/ 0 h 51"/>
                  <a:gd name="T6" fmla="*/ 26 w 38"/>
                  <a:gd name="T7" fmla="*/ 13 h 51"/>
                  <a:gd name="T8" fmla="*/ 38 w 38"/>
                  <a:gd name="T9" fmla="*/ 13 h 51"/>
                  <a:gd name="T10" fmla="*/ 32 w 38"/>
                  <a:gd name="T11" fmla="*/ 26 h 51"/>
                  <a:gd name="T12" fmla="*/ 38 w 38"/>
                  <a:gd name="T13" fmla="*/ 39 h 51"/>
                  <a:gd name="T14" fmla="*/ 26 w 38"/>
                  <a:gd name="T15" fmla="*/ 39 h 51"/>
                  <a:gd name="T16" fmla="*/ 19 w 38"/>
                  <a:gd name="T17" fmla="*/ 51 h 51"/>
                  <a:gd name="T18" fmla="*/ 13 w 38"/>
                  <a:gd name="T19" fmla="*/ 39 h 51"/>
                  <a:gd name="T20" fmla="*/ 0 w 38"/>
                  <a:gd name="T21" fmla="*/ 39 h 51"/>
                  <a:gd name="T22" fmla="*/ 6 w 38"/>
                  <a:gd name="T23" fmla="*/ 26 h 51"/>
                  <a:gd name="T24" fmla="*/ 0 w 38"/>
                  <a:gd name="T25" fmla="*/ 13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 h="51">
                    <a:moveTo>
                      <a:pt x="0" y="13"/>
                    </a:moveTo>
                    <a:lnTo>
                      <a:pt x="13" y="13"/>
                    </a:lnTo>
                    <a:lnTo>
                      <a:pt x="19" y="0"/>
                    </a:lnTo>
                    <a:lnTo>
                      <a:pt x="26" y="13"/>
                    </a:lnTo>
                    <a:lnTo>
                      <a:pt x="38" y="13"/>
                    </a:lnTo>
                    <a:lnTo>
                      <a:pt x="32" y="26"/>
                    </a:lnTo>
                    <a:lnTo>
                      <a:pt x="38" y="39"/>
                    </a:lnTo>
                    <a:lnTo>
                      <a:pt x="26" y="39"/>
                    </a:lnTo>
                    <a:lnTo>
                      <a:pt x="19" y="51"/>
                    </a:lnTo>
                    <a:lnTo>
                      <a:pt x="13" y="39"/>
                    </a:lnTo>
                    <a:lnTo>
                      <a:pt x="0" y="39"/>
                    </a:lnTo>
                    <a:lnTo>
                      <a:pt x="6" y="26"/>
                    </a:lnTo>
                    <a:lnTo>
                      <a:pt x="0" y="13"/>
                    </a:lnTo>
                    <a:close/>
                  </a:path>
                </a:pathLst>
              </a:custGeom>
              <a:noFill/>
              <a:ln w="0">
                <a:solidFill>
                  <a:srgbClr val="1E0D69"/>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939" name="Oval 2799"/>
              <p:cNvSpPr>
                <a:spLocks noChangeArrowheads="1"/>
              </p:cNvSpPr>
              <p:nvPr/>
            </p:nvSpPr>
            <p:spPr bwMode="auto">
              <a:xfrm>
                <a:off x="6567488" y="1754188"/>
                <a:ext cx="25400" cy="25400"/>
              </a:xfrm>
              <a:prstGeom prst="ellipse">
                <a:avLst/>
              </a:prstGeom>
              <a:solidFill>
                <a:srgbClr val="0FDC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940" name="Oval 2800"/>
              <p:cNvSpPr>
                <a:spLocks noChangeArrowheads="1"/>
              </p:cNvSpPr>
              <p:nvPr/>
            </p:nvSpPr>
            <p:spPr bwMode="auto">
              <a:xfrm>
                <a:off x="6562726" y="1749425"/>
                <a:ext cx="34925" cy="34925"/>
              </a:xfrm>
              <a:prstGeom prst="ellipse">
                <a:avLst/>
              </a:prstGeom>
              <a:solidFill>
                <a:srgbClr val="0FDC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941" name="Freeform 2801"/>
              <p:cNvSpPr>
                <a:spLocks/>
              </p:cNvSpPr>
              <p:nvPr/>
            </p:nvSpPr>
            <p:spPr bwMode="auto">
              <a:xfrm>
                <a:off x="6546851" y="1724025"/>
                <a:ext cx="61913" cy="80963"/>
              </a:xfrm>
              <a:custGeom>
                <a:avLst/>
                <a:gdLst>
                  <a:gd name="T0" fmla="*/ 0 w 39"/>
                  <a:gd name="T1" fmla="*/ 13 h 51"/>
                  <a:gd name="T2" fmla="*/ 13 w 39"/>
                  <a:gd name="T3" fmla="*/ 13 h 51"/>
                  <a:gd name="T4" fmla="*/ 19 w 39"/>
                  <a:gd name="T5" fmla="*/ 0 h 51"/>
                  <a:gd name="T6" fmla="*/ 26 w 39"/>
                  <a:gd name="T7" fmla="*/ 13 h 51"/>
                  <a:gd name="T8" fmla="*/ 39 w 39"/>
                  <a:gd name="T9" fmla="*/ 13 h 51"/>
                  <a:gd name="T10" fmla="*/ 32 w 39"/>
                  <a:gd name="T11" fmla="*/ 25 h 51"/>
                  <a:gd name="T12" fmla="*/ 39 w 39"/>
                  <a:gd name="T13" fmla="*/ 38 h 51"/>
                  <a:gd name="T14" fmla="*/ 26 w 39"/>
                  <a:gd name="T15" fmla="*/ 38 h 51"/>
                  <a:gd name="T16" fmla="*/ 19 w 39"/>
                  <a:gd name="T17" fmla="*/ 51 h 51"/>
                  <a:gd name="T18" fmla="*/ 13 w 39"/>
                  <a:gd name="T19" fmla="*/ 38 h 51"/>
                  <a:gd name="T20" fmla="*/ 0 w 39"/>
                  <a:gd name="T21" fmla="*/ 38 h 51"/>
                  <a:gd name="T22" fmla="*/ 7 w 39"/>
                  <a:gd name="T23" fmla="*/ 25 h 51"/>
                  <a:gd name="T24" fmla="*/ 0 w 39"/>
                  <a:gd name="T25" fmla="*/ 13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 h="51">
                    <a:moveTo>
                      <a:pt x="0" y="13"/>
                    </a:moveTo>
                    <a:lnTo>
                      <a:pt x="13" y="13"/>
                    </a:lnTo>
                    <a:lnTo>
                      <a:pt x="19" y="0"/>
                    </a:lnTo>
                    <a:lnTo>
                      <a:pt x="26" y="13"/>
                    </a:lnTo>
                    <a:lnTo>
                      <a:pt x="39" y="13"/>
                    </a:lnTo>
                    <a:lnTo>
                      <a:pt x="32" y="25"/>
                    </a:lnTo>
                    <a:lnTo>
                      <a:pt x="39" y="38"/>
                    </a:lnTo>
                    <a:lnTo>
                      <a:pt x="26" y="38"/>
                    </a:lnTo>
                    <a:lnTo>
                      <a:pt x="19" y="51"/>
                    </a:lnTo>
                    <a:lnTo>
                      <a:pt x="13" y="38"/>
                    </a:lnTo>
                    <a:lnTo>
                      <a:pt x="0" y="38"/>
                    </a:lnTo>
                    <a:lnTo>
                      <a:pt x="7" y="25"/>
                    </a:lnTo>
                    <a:lnTo>
                      <a:pt x="0" y="13"/>
                    </a:lnTo>
                    <a:close/>
                  </a:path>
                </a:pathLst>
              </a:custGeom>
              <a:noFill/>
              <a:ln w="0">
                <a:solidFill>
                  <a:srgbClr val="0A92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32097" name="Group 36236"/>
            <p:cNvGrpSpPr/>
            <p:nvPr/>
          </p:nvGrpSpPr>
          <p:grpSpPr>
            <a:xfrm>
              <a:off x="764955" y="3789040"/>
              <a:ext cx="1306513" cy="1304925"/>
              <a:chOff x="1239837" y="1844676"/>
              <a:chExt cx="1306513" cy="1304925"/>
            </a:xfrm>
          </p:grpSpPr>
          <p:sp>
            <p:nvSpPr>
              <p:cNvPr id="36018" name="Rectangle 3189"/>
              <p:cNvSpPr>
                <a:spLocks noChangeArrowheads="1"/>
              </p:cNvSpPr>
              <p:nvPr/>
            </p:nvSpPr>
            <p:spPr bwMode="auto">
              <a:xfrm>
                <a:off x="1239837" y="1844676"/>
                <a:ext cx="1306513" cy="130492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019" name="Rectangle 3190"/>
              <p:cNvSpPr>
                <a:spLocks noChangeArrowheads="1"/>
              </p:cNvSpPr>
              <p:nvPr/>
            </p:nvSpPr>
            <p:spPr bwMode="auto">
              <a:xfrm>
                <a:off x="1239837" y="1844676"/>
                <a:ext cx="1306513" cy="1304925"/>
              </a:xfrm>
              <a:prstGeom prst="rect">
                <a:avLst/>
              </a:prstGeom>
              <a:noFill/>
              <a:ln w="0">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650" name="Oval 3222"/>
              <p:cNvSpPr>
                <a:spLocks noChangeArrowheads="1"/>
              </p:cNvSpPr>
              <p:nvPr/>
            </p:nvSpPr>
            <p:spPr bwMode="auto">
              <a:xfrm>
                <a:off x="1870075" y="2489200"/>
                <a:ext cx="25400" cy="25400"/>
              </a:xfrm>
              <a:prstGeom prst="ellipse">
                <a:avLst/>
              </a:prstGeom>
              <a:solidFill>
                <a:srgbClr val="A5653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651" name="Oval 3223"/>
              <p:cNvSpPr>
                <a:spLocks noChangeArrowheads="1"/>
              </p:cNvSpPr>
              <p:nvPr/>
            </p:nvSpPr>
            <p:spPr bwMode="auto">
              <a:xfrm>
                <a:off x="1870075" y="2509838"/>
                <a:ext cx="25400" cy="25400"/>
              </a:xfrm>
              <a:prstGeom prst="ellipse">
                <a:avLst/>
              </a:prstGeom>
              <a:solidFill>
                <a:srgbClr val="AC5F3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652" name="Oval 3224"/>
              <p:cNvSpPr>
                <a:spLocks noChangeArrowheads="1"/>
              </p:cNvSpPr>
              <p:nvPr/>
            </p:nvSpPr>
            <p:spPr bwMode="auto">
              <a:xfrm>
                <a:off x="1881188" y="2479675"/>
                <a:ext cx="25400" cy="25400"/>
              </a:xfrm>
              <a:prstGeom prst="ellipse">
                <a:avLst/>
              </a:prstGeom>
              <a:solidFill>
                <a:srgbClr val="A3653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653" name="Oval 3225"/>
              <p:cNvSpPr>
                <a:spLocks noChangeArrowheads="1"/>
              </p:cNvSpPr>
              <p:nvPr/>
            </p:nvSpPr>
            <p:spPr bwMode="auto">
              <a:xfrm>
                <a:off x="1881188" y="2500313"/>
                <a:ext cx="25400" cy="25400"/>
              </a:xfrm>
              <a:prstGeom prst="ellipse">
                <a:avLst/>
              </a:prstGeom>
              <a:solidFill>
                <a:srgbClr val="A5593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654" name="Oval 3226"/>
              <p:cNvSpPr>
                <a:spLocks noChangeArrowheads="1"/>
              </p:cNvSpPr>
              <p:nvPr/>
            </p:nvSpPr>
            <p:spPr bwMode="auto">
              <a:xfrm>
                <a:off x="1876425" y="2474913"/>
                <a:ext cx="25400" cy="25400"/>
              </a:xfrm>
              <a:prstGeom prst="ellipse">
                <a:avLst/>
              </a:prstGeom>
              <a:solidFill>
                <a:srgbClr val="9E664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655" name="Oval 3227"/>
              <p:cNvSpPr>
                <a:spLocks noChangeArrowheads="1"/>
              </p:cNvSpPr>
              <p:nvPr/>
            </p:nvSpPr>
            <p:spPr bwMode="auto">
              <a:xfrm>
                <a:off x="1881188" y="2479675"/>
                <a:ext cx="25400" cy="25400"/>
              </a:xfrm>
              <a:prstGeom prst="ellipse">
                <a:avLst/>
              </a:prstGeom>
              <a:solidFill>
                <a:srgbClr val="9D603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656" name="Oval 3228"/>
              <p:cNvSpPr>
                <a:spLocks noChangeArrowheads="1"/>
              </p:cNvSpPr>
              <p:nvPr/>
            </p:nvSpPr>
            <p:spPr bwMode="auto">
              <a:xfrm>
                <a:off x="1876425" y="2484438"/>
                <a:ext cx="25400" cy="25400"/>
              </a:xfrm>
              <a:prstGeom prst="ellipse">
                <a:avLst/>
              </a:prstGeom>
              <a:solidFill>
                <a:srgbClr val="9F603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657" name="Oval 3229"/>
              <p:cNvSpPr>
                <a:spLocks noChangeArrowheads="1"/>
              </p:cNvSpPr>
              <p:nvPr/>
            </p:nvSpPr>
            <p:spPr bwMode="auto">
              <a:xfrm>
                <a:off x="1876425" y="2468563"/>
                <a:ext cx="25400" cy="25400"/>
              </a:xfrm>
              <a:prstGeom prst="ellipse">
                <a:avLst/>
              </a:prstGeom>
              <a:solidFill>
                <a:srgbClr val="9A634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658" name="Oval 3230"/>
              <p:cNvSpPr>
                <a:spLocks noChangeArrowheads="1"/>
              </p:cNvSpPr>
              <p:nvPr/>
            </p:nvSpPr>
            <p:spPr bwMode="auto">
              <a:xfrm>
                <a:off x="1865313" y="2505075"/>
                <a:ext cx="25400" cy="25400"/>
              </a:xfrm>
              <a:prstGeom prst="ellipse">
                <a:avLst/>
              </a:prstGeom>
              <a:solidFill>
                <a:srgbClr val="5D361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659" name="Oval 3231"/>
              <p:cNvSpPr>
                <a:spLocks noChangeArrowheads="1"/>
              </p:cNvSpPr>
              <p:nvPr/>
            </p:nvSpPr>
            <p:spPr bwMode="auto">
              <a:xfrm>
                <a:off x="1865313" y="2535238"/>
                <a:ext cx="25400" cy="25400"/>
              </a:xfrm>
              <a:prstGeom prst="ellipse">
                <a:avLst/>
              </a:prstGeom>
              <a:solidFill>
                <a:srgbClr val="61321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660" name="Oval 3232"/>
              <p:cNvSpPr>
                <a:spLocks noChangeArrowheads="1"/>
              </p:cNvSpPr>
              <p:nvPr/>
            </p:nvSpPr>
            <p:spPr bwMode="auto">
              <a:xfrm>
                <a:off x="1885950" y="2484438"/>
                <a:ext cx="25400" cy="25400"/>
              </a:xfrm>
              <a:prstGeom prst="ellipse">
                <a:avLst/>
              </a:prstGeom>
              <a:solidFill>
                <a:srgbClr val="59371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661" name="Oval 3233"/>
              <p:cNvSpPr>
                <a:spLocks noChangeArrowheads="1"/>
              </p:cNvSpPr>
              <p:nvPr/>
            </p:nvSpPr>
            <p:spPr bwMode="auto">
              <a:xfrm>
                <a:off x="1885950" y="2519363"/>
                <a:ext cx="25400" cy="25400"/>
              </a:xfrm>
              <a:prstGeom prst="ellipse">
                <a:avLst/>
              </a:prstGeom>
              <a:solidFill>
                <a:srgbClr val="5E301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662" name="Oval 3234"/>
              <p:cNvSpPr>
                <a:spLocks noChangeArrowheads="1"/>
              </p:cNvSpPr>
              <p:nvPr/>
            </p:nvSpPr>
            <p:spPr bwMode="auto">
              <a:xfrm>
                <a:off x="1876425" y="2459038"/>
                <a:ext cx="25400" cy="25400"/>
              </a:xfrm>
              <a:prstGeom prst="ellipse">
                <a:avLst/>
              </a:prstGeom>
              <a:solidFill>
                <a:srgbClr val="52392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663" name="Oval 3235"/>
              <p:cNvSpPr>
                <a:spLocks noChangeArrowheads="1"/>
              </p:cNvSpPr>
              <p:nvPr/>
            </p:nvSpPr>
            <p:spPr bwMode="auto">
              <a:xfrm>
                <a:off x="1890713" y="2468563"/>
                <a:ext cx="25400" cy="25400"/>
              </a:xfrm>
              <a:prstGeom prst="ellipse">
                <a:avLst/>
              </a:prstGeom>
              <a:solidFill>
                <a:srgbClr val="54362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664" name="Oval 3236"/>
              <p:cNvSpPr>
                <a:spLocks noChangeArrowheads="1"/>
              </p:cNvSpPr>
              <p:nvPr/>
            </p:nvSpPr>
            <p:spPr bwMode="auto">
              <a:xfrm>
                <a:off x="1870075" y="2484438"/>
                <a:ext cx="25400" cy="25400"/>
              </a:xfrm>
              <a:prstGeom prst="ellipse">
                <a:avLst/>
              </a:prstGeom>
              <a:solidFill>
                <a:srgbClr val="5635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665" name="Oval 3237"/>
              <p:cNvSpPr>
                <a:spLocks noChangeArrowheads="1"/>
              </p:cNvSpPr>
              <p:nvPr/>
            </p:nvSpPr>
            <p:spPr bwMode="auto">
              <a:xfrm>
                <a:off x="1876425" y="2443163"/>
                <a:ext cx="25400" cy="25400"/>
              </a:xfrm>
              <a:prstGeom prst="ellipse">
                <a:avLst/>
              </a:prstGeom>
              <a:solidFill>
                <a:srgbClr val="4F392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666" name="Oval 3238"/>
              <p:cNvSpPr>
                <a:spLocks noChangeArrowheads="1"/>
              </p:cNvSpPr>
              <p:nvPr/>
            </p:nvSpPr>
            <p:spPr bwMode="auto">
              <a:xfrm>
                <a:off x="1865313" y="2514600"/>
                <a:ext cx="25400" cy="25400"/>
              </a:xfrm>
              <a:prstGeom prst="ellipse">
                <a:avLst/>
              </a:prstGeom>
              <a:solidFill>
                <a:srgbClr val="573B1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667" name="Oval 3239"/>
              <p:cNvSpPr>
                <a:spLocks noChangeArrowheads="1"/>
              </p:cNvSpPr>
              <p:nvPr/>
            </p:nvSpPr>
            <p:spPr bwMode="auto">
              <a:xfrm>
                <a:off x="1865313" y="2544763"/>
                <a:ext cx="25400" cy="25400"/>
              </a:xfrm>
              <a:prstGeom prst="ellipse">
                <a:avLst/>
              </a:prstGeom>
              <a:solidFill>
                <a:srgbClr val="5C371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668" name="Oval 3240"/>
              <p:cNvSpPr>
                <a:spLocks noChangeArrowheads="1"/>
              </p:cNvSpPr>
              <p:nvPr/>
            </p:nvSpPr>
            <p:spPr bwMode="auto">
              <a:xfrm>
                <a:off x="1885950" y="2493963"/>
                <a:ext cx="25400" cy="25400"/>
              </a:xfrm>
              <a:prstGeom prst="ellipse">
                <a:avLst/>
              </a:prstGeom>
              <a:solidFill>
                <a:srgbClr val="523C1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669" name="Oval 3241"/>
              <p:cNvSpPr>
                <a:spLocks noChangeArrowheads="1"/>
              </p:cNvSpPr>
              <p:nvPr/>
            </p:nvSpPr>
            <p:spPr bwMode="auto">
              <a:xfrm>
                <a:off x="1885950" y="2530475"/>
                <a:ext cx="25400" cy="25400"/>
              </a:xfrm>
              <a:prstGeom prst="ellipse">
                <a:avLst/>
              </a:prstGeom>
              <a:solidFill>
                <a:srgbClr val="57351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670" name="Oval 3242"/>
              <p:cNvSpPr>
                <a:spLocks noChangeArrowheads="1"/>
              </p:cNvSpPr>
              <p:nvPr/>
            </p:nvSpPr>
            <p:spPr bwMode="auto">
              <a:xfrm>
                <a:off x="1876425" y="2449513"/>
                <a:ext cx="25400" cy="25400"/>
              </a:xfrm>
              <a:prstGeom prst="ellipse">
                <a:avLst/>
              </a:prstGeom>
              <a:solidFill>
                <a:srgbClr val="493E1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671" name="Oval 3243"/>
              <p:cNvSpPr>
                <a:spLocks noChangeArrowheads="1"/>
              </p:cNvSpPr>
              <p:nvPr/>
            </p:nvSpPr>
            <p:spPr bwMode="auto">
              <a:xfrm>
                <a:off x="1890713" y="2468563"/>
                <a:ext cx="25400" cy="25400"/>
              </a:xfrm>
              <a:prstGeom prst="ellipse">
                <a:avLst/>
              </a:prstGeom>
              <a:solidFill>
                <a:srgbClr val="4C3B1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672" name="Oval 3244"/>
              <p:cNvSpPr>
                <a:spLocks noChangeArrowheads="1"/>
              </p:cNvSpPr>
              <p:nvPr/>
            </p:nvSpPr>
            <p:spPr bwMode="auto">
              <a:xfrm>
                <a:off x="1870075" y="2484438"/>
                <a:ext cx="25400" cy="25400"/>
              </a:xfrm>
              <a:prstGeom prst="ellipse">
                <a:avLst/>
              </a:prstGeom>
              <a:solidFill>
                <a:srgbClr val="4F391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673" name="Oval 3245"/>
              <p:cNvSpPr>
                <a:spLocks noChangeArrowheads="1"/>
              </p:cNvSpPr>
              <p:nvPr/>
            </p:nvSpPr>
            <p:spPr bwMode="auto">
              <a:xfrm>
                <a:off x="1876425" y="2433638"/>
                <a:ext cx="25400" cy="25400"/>
              </a:xfrm>
              <a:prstGeom prst="ellipse">
                <a:avLst/>
              </a:prstGeom>
              <a:solidFill>
                <a:srgbClr val="453D1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674" name="Oval 3246"/>
              <p:cNvSpPr>
                <a:spLocks noChangeArrowheads="1"/>
              </p:cNvSpPr>
              <p:nvPr/>
            </p:nvSpPr>
            <p:spPr bwMode="auto">
              <a:xfrm>
                <a:off x="1865313" y="2514600"/>
                <a:ext cx="25400" cy="25400"/>
              </a:xfrm>
              <a:prstGeom prst="ellipse">
                <a:avLst/>
              </a:prstGeom>
              <a:solidFill>
                <a:srgbClr val="5C3A1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675" name="Oval 3247"/>
              <p:cNvSpPr>
                <a:spLocks noChangeArrowheads="1"/>
              </p:cNvSpPr>
              <p:nvPr/>
            </p:nvSpPr>
            <p:spPr bwMode="auto">
              <a:xfrm>
                <a:off x="1870075" y="2544763"/>
                <a:ext cx="25400" cy="25400"/>
              </a:xfrm>
              <a:prstGeom prst="ellipse">
                <a:avLst/>
              </a:prstGeom>
              <a:solidFill>
                <a:srgbClr val="61371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676" name="Oval 3248"/>
              <p:cNvSpPr>
                <a:spLocks noChangeArrowheads="1"/>
              </p:cNvSpPr>
              <p:nvPr/>
            </p:nvSpPr>
            <p:spPr bwMode="auto">
              <a:xfrm>
                <a:off x="1885950" y="2489200"/>
                <a:ext cx="25400" cy="25400"/>
              </a:xfrm>
              <a:prstGeom prst="ellipse">
                <a:avLst/>
              </a:prstGeom>
              <a:solidFill>
                <a:srgbClr val="563D1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677" name="Oval 3249"/>
              <p:cNvSpPr>
                <a:spLocks noChangeArrowheads="1"/>
              </p:cNvSpPr>
              <p:nvPr/>
            </p:nvSpPr>
            <p:spPr bwMode="auto">
              <a:xfrm>
                <a:off x="1885950" y="2530475"/>
                <a:ext cx="25400" cy="25400"/>
              </a:xfrm>
              <a:prstGeom prst="ellipse">
                <a:avLst/>
              </a:prstGeom>
              <a:solidFill>
                <a:srgbClr val="5D351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678" name="Oval 3250"/>
              <p:cNvSpPr>
                <a:spLocks noChangeArrowheads="1"/>
              </p:cNvSpPr>
              <p:nvPr/>
            </p:nvSpPr>
            <p:spPr bwMode="auto">
              <a:xfrm>
                <a:off x="1876425" y="2438400"/>
                <a:ext cx="25400" cy="25400"/>
              </a:xfrm>
              <a:prstGeom prst="ellipse">
                <a:avLst/>
              </a:prstGeom>
              <a:solidFill>
                <a:srgbClr val="493C2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679" name="Oval 3251"/>
              <p:cNvSpPr>
                <a:spLocks noChangeArrowheads="1"/>
              </p:cNvSpPr>
              <p:nvPr/>
            </p:nvSpPr>
            <p:spPr bwMode="auto">
              <a:xfrm>
                <a:off x="1885950" y="2459038"/>
                <a:ext cx="25400" cy="25400"/>
              </a:xfrm>
              <a:prstGeom prst="ellipse">
                <a:avLst/>
              </a:prstGeom>
              <a:solidFill>
                <a:srgbClr val="4E3B2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680" name="Oval 3252"/>
              <p:cNvSpPr>
                <a:spLocks noChangeArrowheads="1"/>
              </p:cNvSpPr>
              <p:nvPr/>
            </p:nvSpPr>
            <p:spPr bwMode="auto">
              <a:xfrm>
                <a:off x="1870075" y="2479675"/>
                <a:ext cx="25400" cy="25400"/>
              </a:xfrm>
              <a:prstGeom prst="ellipse">
                <a:avLst/>
              </a:prstGeom>
              <a:solidFill>
                <a:srgbClr val="533B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681" name="Oval 3253"/>
              <p:cNvSpPr>
                <a:spLocks noChangeArrowheads="1"/>
              </p:cNvSpPr>
              <p:nvPr/>
            </p:nvSpPr>
            <p:spPr bwMode="auto">
              <a:xfrm>
                <a:off x="1881188" y="2424113"/>
                <a:ext cx="25400" cy="25400"/>
              </a:xfrm>
              <a:prstGeom prst="ellipse">
                <a:avLst/>
              </a:prstGeom>
              <a:solidFill>
                <a:srgbClr val="463E2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682" name="Oval 3254"/>
              <p:cNvSpPr>
                <a:spLocks noChangeArrowheads="1"/>
              </p:cNvSpPr>
              <p:nvPr/>
            </p:nvSpPr>
            <p:spPr bwMode="auto">
              <a:xfrm>
                <a:off x="1865313" y="2525713"/>
                <a:ext cx="25400" cy="25400"/>
              </a:xfrm>
              <a:prstGeom prst="ellipse">
                <a:avLst/>
              </a:prstGeom>
              <a:solidFill>
                <a:srgbClr val="613C1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683" name="Oval 3255"/>
              <p:cNvSpPr>
                <a:spLocks noChangeArrowheads="1"/>
              </p:cNvSpPr>
              <p:nvPr/>
            </p:nvSpPr>
            <p:spPr bwMode="auto">
              <a:xfrm>
                <a:off x="1870075" y="2551113"/>
                <a:ext cx="25400" cy="25400"/>
              </a:xfrm>
              <a:prstGeom prst="ellipse">
                <a:avLst/>
              </a:prstGeom>
              <a:solidFill>
                <a:srgbClr val="66361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684" name="Oval 3256"/>
              <p:cNvSpPr>
                <a:spLocks noChangeArrowheads="1"/>
              </p:cNvSpPr>
              <p:nvPr/>
            </p:nvSpPr>
            <p:spPr bwMode="auto">
              <a:xfrm>
                <a:off x="1890713" y="2493963"/>
                <a:ext cx="25400" cy="25400"/>
              </a:xfrm>
              <a:prstGeom prst="ellipse">
                <a:avLst/>
              </a:prstGeom>
              <a:solidFill>
                <a:srgbClr val="5B402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685" name="Oval 3257"/>
              <p:cNvSpPr>
                <a:spLocks noChangeArrowheads="1"/>
              </p:cNvSpPr>
              <p:nvPr/>
            </p:nvSpPr>
            <p:spPr bwMode="auto">
              <a:xfrm>
                <a:off x="1890713" y="2540000"/>
                <a:ext cx="25400" cy="25400"/>
              </a:xfrm>
              <a:prstGeom prst="ellipse">
                <a:avLst/>
              </a:prstGeom>
              <a:solidFill>
                <a:srgbClr val="62361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686" name="Oval 3258"/>
              <p:cNvSpPr>
                <a:spLocks noChangeArrowheads="1"/>
              </p:cNvSpPr>
              <p:nvPr/>
            </p:nvSpPr>
            <p:spPr bwMode="auto">
              <a:xfrm>
                <a:off x="1876425" y="2433638"/>
                <a:ext cx="25400" cy="25400"/>
              </a:xfrm>
              <a:prstGeom prst="ellipse">
                <a:avLst/>
              </a:prstGeom>
              <a:solidFill>
                <a:srgbClr val="4C402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687" name="Oval 3259"/>
              <p:cNvSpPr>
                <a:spLocks noChangeArrowheads="1"/>
              </p:cNvSpPr>
              <p:nvPr/>
            </p:nvSpPr>
            <p:spPr bwMode="auto">
              <a:xfrm>
                <a:off x="1890713" y="2454275"/>
                <a:ext cx="25400" cy="25400"/>
              </a:xfrm>
              <a:prstGeom prst="ellipse">
                <a:avLst/>
              </a:prstGeom>
              <a:solidFill>
                <a:srgbClr val="51402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688" name="Oval 3260"/>
              <p:cNvSpPr>
                <a:spLocks noChangeArrowheads="1"/>
              </p:cNvSpPr>
              <p:nvPr/>
            </p:nvSpPr>
            <p:spPr bwMode="auto">
              <a:xfrm>
                <a:off x="1870075" y="2479675"/>
                <a:ext cx="25400" cy="25400"/>
              </a:xfrm>
              <a:prstGeom prst="ellipse">
                <a:avLst/>
              </a:prstGeom>
              <a:solidFill>
                <a:srgbClr val="573F2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689" name="Oval 3261"/>
              <p:cNvSpPr>
                <a:spLocks noChangeArrowheads="1"/>
              </p:cNvSpPr>
              <p:nvPr/>
            </p:nvSpPr>
            <p:spPr bwMode="auto">
              <a:xfrm>
                <a:off x="1881188" y="2413000"/>
                <a:ext cx="25400" cy="25400"/>
              </a:xfrm>
              <a:prstGeom prst="ellipse">
                <a:avLst/>
              </a:prstGeom>
              <a:solidFill>
                <a:srgbClr val="48432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690" name="Oval 3262"/>
              <p:cNvSpPr>
                <a:spLocks noChangeArrowheads="1"/>
              </p:cNvSpPr>
              <p:nvPr/>
            </p:nvSpPr>
            <p:spPr bwMode="auto">
              <a:xfrm>
                <a:off x="1860550" y="2525713"/>
                <a:ext cx="25400" cy="25400"/>
              </a:xfrm>
              <a:prstGeom prst="ellipse">
                <a:avLst/>
              </a:prstGeom>
              <a:solidFill>
                <a:srgbClr val="613B1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691" name="Oval 3263"/>
              <p:cNvSpPr>
                <a:spLocks noChangeArrowheads="1"/>
              </p:cNvSpPr>
              <p:nvPr/>
            </p:nvSpPr>
            <p:spPr bwMode="auto">
              <a:xfrm>
                <a:off x="1865313" y="2555875"/>
                <a:ext cx="25400" cy="25400"/>
              </a:xfrm>
              <a:prstGeom prst="ellipse">
                <a:avLst/>
              </a:prstGeom>
              <a:solidFill>
                <a:srgbClr val="66341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692" name="Oval 3264"/>
              <p:cNvSpPr>
                <a:spLocks noChangeArrowheads="1"/>
              </p:cNvSpPr>
              <p:nvPr/>
            </p:nvSpPr>
            <p:spPr bwMode="auto">
              <a:xfrm>
                <a:off x="1895475" y="2493963"/>
                <a:ext cx="25400" cy="25400"/>
              </a:xfrm>
              <a:prstGeom prst="ellipse">
                <a:avLst/>
              </a:prstGeom>
              <a:solidFill>
                <a:srgbClr val="5B402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693" name="Oval 3265"/>
              <p:cNvSpPr>
                <a:spLocks noChangeArrowheads="1"/>
              </p:cNvSpPr>
              <p:nvPr/>
            </p:nvSpPr>
            <p:spPr bwMode="auto">
              <a:xfrm>
                <a:off x="1895475" y="2544763"/>
                <a:ext cx="25400" cy="25400"/>
              </a:xfrm>
              <a:prstGeom prst="ellipse">
                <a:avLst/>
              </a:prstGeom>
              <a:solidFill>
                <a:srgbClr val="63351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694" name="Oval 3266"/>
              <p:cNvSpPr>
                <a:spLocks noChangeArrowheads="1"/>
              </p:cNvSpPr>
              <p:nvPr/>
            </p:nvSpPr>
            <p:spPr bwMode="auto">
              <a:xfrm>
                <a:off x="1876425" y="2417763"/>
                <a:ext cx="25400" cy="25400"/>
              </a:xfrm>
              <a:prstGeom prst="ellipse">
                <a:avLst/>
              </a:prstGeom>
              <a:solidFill>
                <a:srgbClr val="483C3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695" name="Oval 3267"/>
              <p:cNvSpPr>
                <a:spLocks noChangeArrowheads="1"/>
              </p:cNvSpPr>
              <p:nvPr/>
            </p:nvSpPr>
            <p:spPr bwMode="auto">
              <a:xfrm>
                <a:off x="1890713" y="2443163"/>
                <a:ext cx="25400" cy="25400"/>
              </a:xfrm>
              <a:prstGeom prst="ellipse">
                <a:avLst/>
              </a:prstGeom>
              <a:solidFill>
                <a:srgbClr val="4E3E2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696" name="Oval 3268"/>
              <p:cNvSpPr>
                <a:spLocks noChangeArrowheads="1"/>
              </p:cNvSpPr>
              <p:nvPr/>
            </p:nvSpPr>
            <p:spPr bwMode="auto">
              <a:xfrm>
                <a:off x="1865313" y="2474913"/>
                <a:ext cx="25400" cy="25400"/>
              </a:xfrm>
              <a:prstGeom prst="ellipse">
                <a:avLst/>
              </a:prstGeom>
              <a:solidFill>
                <a:srgbClr val="563F2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697" name="Oval 3269"/>
              <p:cNvSpPr>
                <a:spLocks noChangeArrowheads="1"/>
              </p:cNvSpPr>
              <p:nvPr/>
            </p:nvSpPr>
            <p:spPr bwMode="auto">
              <a:xfrm>
                <a:off x="1881188" y="2403475"/>
                <a:ext cx="25400" cy="25400"/>
              </a:xfrm>
              <a:prstGeom prst="ellipse">
                <a:avLst/>
              </a:prstGeom>
              <a:solidFill>
                <a:srgbClr val="453F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698" name="Oval 3270"/>
              <p:cNvSpPr>
                <a:spLocks noChangeArrowheads="1"/>
              </p:cNvSpPr>
              <p:nvPr/>
            </p:nvSpPr>
            <p:spPr bwMode="auto">
              <a:xfrm>
                <a:off x="1855788" y="2530475"/>
                <a:ext cx="25400" cy="25400"/>
              </a:xfrm>
              <a:prstGeom prst="ellipse">
                <a:avLst/>
              </a:prstGeom>
              <a:solidFill>
                <a:srgbClr val="623A1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699" name="Oval 3271"/>
              <p:cNvSpPr>
                <a:spLocks noChangeArrowheads="1"/>
              </p:cNvSpPr>
              <p:nvPr/>
            </p:nvSpPr>
            <p:spPr bwMode="auto">
              <a:xfrm>
                <a:off x="1865313" y="2565400"/>
                <a:ext cx="25400" cy="25400"/>
              </a:xfrm>
              <a:prstGeom prst="ellipse">
                <a:avLst/>
              </a:prstGeom>
              <a:solidFill>
                <a:srgbClr val="67311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700" name="Oval 3272"/>
              <p:cNvSpPr>
                <a:spLocks noChangeArrowheads="1"/>
              </p:cNvSpPr>
              <p:nvPr/>
            </p:nvSpPr>
            <p:spPr bwMode="auto">
              <a:xfrm>
                <a:off x="1901825" y="2500313"/>
                <a:ext cx="25400" cy="25400"/>
              </a:xfrm>
              <a:prstGeom prst="ellipse">
                <a:avLst/>
              </a:prstGeom>
              <a:solidFill>
                <a:srgbClr val="5C401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701" name="Oval 3273"/>
              <p:cNvSpPr>
                <a:spLocks noChangeArrowheads="1"/>
              </p:cNvSpPr>
              <p:nvPr/>
            </p:nvSpPr>
            <p:spPr bwMode="auto">
              <a:xfrm>
                <a:off x="1895475" y="2555875"/>
                <a:ext cx="25400" cy="25400"/>
              </a:xfrm>
              <a:prstGeom prst="ellipse">
                <a:avLst/>
              </a:prstGeom>
              <a:solidFill>
                <a:srgbClr val="64331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702" name="Oval 3274"/>
              <p:cNvSpPr>
                <a:spLocks noChangeArrowheads="1"/>
              </p:cNvSpPr>
              <p:nvPr/>
            </p:nvSpPr>
            <p:spPr bwMode="auto">
              <a:xfrm>
                <a:off x="1876425" y="2413000"/>
                <a:ext cx="25400" cy="25400"/>
              </a:xfrm>
              <a:prstGeom prst="ellipse">
                <a:avLst/>
              </a:prstGeom>
              <a:solidFill>
                <a:srgbClr val="45383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703" name="Oval 3275"/>
              <p:cNvSpPr>
                <a:spLocks noChangeArrowheads="1"/>
              </p:cNvSpPr>
              <p:nvPr/>
            </p:nvSpPr>
            <p:spPr bwMode="auto">
              <a:xfrm>
                <a:off x="1895475" y="2438400"/>
                <a:ext cx="25400" cy="25400"/>
              </a:xfrm>
              <a:prstGeom prst="ellipse">
                <a:avLst/>
              </a:prstGeom>
              <a:solidFill>
                <a:srgbClr val="4C3C2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704" name="Oval 3276"/>
              <p:cNvSpPr>
                <a:spLocks noChangeArrowheads="1"/>
              </p:cNvSpPr>
              <p:nvPr/>
            </p:nvSpPr>
            <p:spPr bwMode="auto">
              <a:xfrm>
                <a:off x="1860550" y="2474913"/>
                <a:ext cx="25400" cy="25400"/>
              </a:xfrm>
              <a:prstGeom prst="ellipse">
                <a:avLst/>
              </a:prstGeom>
              <a:solidFill>
                <a:srgbClr val="563F2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705" name="Oval 3277"/>
              <p:cNvSpPr>
                <a:spLocks noChangeArrowheads="1"/>
              </p:cNvSpPr>
              <p:nvPr/>
            </p:nvSpPr>
            <p:spPr bwMode="auto">
              <a:xfrm>
                <a:off x="1881188" y="2392363"/>
                <a:ext cx="25400" cy="25400"/>
              </a:xfrm>
              <a:prstGeom prst="ellipse">
                <a:avLst/>
              </a:prstGeom>
              <a:solidFill>
                <a:srgbClr val="413B3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706" name="Oval 3278"/>
              <p:cNvSpPr>
                <a:spLocks noChangeArrowheads="1"/>
              </p:cNvSpPr>
              <p:nvPr/>
            </p:nvSpPr>
            <p:spPr bwMode="auto">
              <a:xfrm>
                <a:off x="1851025" y="2535238"/>
                <a:ext cx="25400" cy="25400"/>
              </a:xfrm>
              <a:prstGeom prst="ellipse">
                <a:avLst/>
              </a:prstGeom>
              <a:solidFill>
                <a:srgbClr val="63381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707" name="Oval 3279"/>
              <p:cNvSpPr>
                <a:spLocks noChangeArrowheads="1"/>
              </p:cNvSpPr>
              <p:nvPr/>
            </p:nvSpPr>
            <p:spPr bwMode="auto">
              <a:xfrm>
                <a:off x="1865313" y="2565400"/>
                <a:ext cx="25400" cy="25400"/>
              </a:xfrm>
              <a:prstGeom prst="ellipse">
                <a:avLst/>
              </a:prstGeom>
              <a:solidFill>
                <a:srgbClr val="672E1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708" name="Oval 3280"/>
              <p:cNvSpPr>
                <a:spLocks noChangeArrowheads="1"/>
              </p:cNvSpPr>
              <p:nvPr/>
            </p:nvSpPr>
            <p:spPr bwMode="auto">
              <a:xfrm>
                <a:off x="1906588" y="2505075"/>
                <a:ext cx="25400" cy="25400"/>
              </a:xfrm>
              <a:prstGeom prst="ellipse">
                <a:avLst/>
              </a:prstGeom>
              <a:solidFill>
                <a:srgbClr val="5C3F1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709" name="Oval 3281"/>
              <p:cNvSpPr>
                <a:spLocks noChangeArrowheads="1"/>
              </p:cNvSpPr>
              <p:nvPr/>
            </p:nvSpPr>
            <p:spPr bwMode="auto">
              <a:xfrm>
                <a:off x="1901825" y="2560638"/>
                <a:ext cx="25400" cy="25400"/>
              </a:xfrm>
              <a:prstGeom prst="ellipse">
                <a:avLst/>
              </a:prstGeom>
              <a:solidFill>
                <a:srgbClr val="65311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710" name="Oval 3282"/>
              <p:cNvSpPr>
                <a:spLocks noChangeArrowheads="1"/>
              </p:cNvSpPr>
              <p:nvPr/>
            </p:nvSpPr>
            <p:spPr bwMode="auto">
              <a:xfrm>
                <a:off x="1876425" y="2403475"/>
                <a:ext cx="25400" cy="25400"/>
              </a:xfrm>
              <a:prstGeom prst="ellipse">
                <a:avLst/>
              </a:prstGeom>
              <a:solidFill>
                <a:srgbClr val="40333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711" name="Oval 3283"/>
              <p:cNvSpPr>
                <a:spLocks noChangeArrowheads="1"/>
              </p:cNvSpPr>
              <p:nvPr/>
            </p:nvSpPr>
            <p:spPr bwMode="auto">
              <a:xfrm>
                <a:off x="1895475" y="2433638"/>
                <a:ext cx="25400" cy="25400"/>
              </a:xfrm>
              <a:prstGeom prst="ellipse">
                <a:avLst/>
              </a:prstGeom>
              <a:solidFill>
                <a:srgbClr val="49392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712" name="Oval 3284"/>
              <p:cNvSpPr>
                <a:spLocks noChangeArrowheads="1"/>
              </p:cNvSpPr>
              <p:nvPr/>
            </p:nvSpPr>
            <p:spPr bwMode="auto">
              <a:xfrm>
                <a:off x="1860550" y="2474913"/>
                <a:ext cx="25400" cy="25400"/>
              </a:xfrm>
              <a:prstGeom prst="ellipse">
                <a:avLst/>
              </a:prstGeom>
              <a:solidFill>
                <a:srgbClr val="553E2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713" name="Oval 3285"/>
              <p:cNvSpPr>
                <a:spLocks noChangeArrowheads="1"/>
              </p:cNvSpPr>
              <p:nvPr/>
            </p:nvSpPr>
            <p:spPr bwMode="auto">
              <a:xfrm>
                <a:off x="1881188" y="2387600"/>
                <a:ext cx="25400" cy="25400"/>
              </a:xfrm>
              <a:prstGeom prst="ellipse">
                <a:avLst/>
              </a:prstGeom>
              <a:solidFill>
                <a:srgbClr val="3D363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714" name="Oval 3286"/>
              <p:cNvSpPr>
                <a:spLocks noChangeArrowheads="1"/>
              </p:cNvSpPr>
              <p:nvPr/>
            </p:nvSpPr>
            <p:spPr bwMode="auto">
              <a:xfrm>
                <a:off x="1844675" y="2540000"/>
                <a:ext cx="25400" cy="25400"/>
              </a:xfrm>
              <a:prstGeom prst="ellipse">
                <a:avLst/>
              </a:prstGeom>
              <a:solidFill>
                <a:srgbClr val="63361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715" name="Oval 3287"/>
              <p:cNvSpPr>
                <a:spLocks noChangeArrowheads="1"/>
              </p:cNvSpPr>
              <p:nvPr/>
            </p:nvSpPr>
            <p:spPr bwMode="auto">
              <a:xfrm>
                <a:off x="1865313" y="2570163"/>
                <a:ext cx="25400" cy="25400"/>
              </a:xfrm>
              <a:prstGeom prst="ellipse">
                <a:avLst/>
              </a:prstGeom>
              <a:solidFill>
                <a:srgbClr val="672D1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716" name="Oval 3288"/>
              <p:cNvSpPr>
                <a:spLocks noChangeArrowheads="1"/>
              </p:cNvSpPr>
              <p:nvPr/>
            </p:nvSpPr>
            <p:spPr bwMode="auto">
              <a:xfrm>
                <a:off x="1911350" y="2509838"/>
                <a:ext cx="25400" cy="25400"/>
              </a:xfrm>
              <a:prstGeom prst="ellipse">
                <a:avLst/>
              </a:prstGeom>
              <a:solidFill>
                <a:srgbClr val="5D3F1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717" name="Oval 3289"/>
              <p:cNvSpPr>
                <a:spLocks noChangeArrowheads="1"/>
              </p:cNvSpPr>
              <p:nvPr/>
            </p:nvSpPr>
            <p:spPr bwMode="auto">
              <a:xfrm>
                <a:off x="1906588" y="2560638"/>
                <a:ext cx="25400" cy="25400"/>
              </a:xfrm>
              <a:prstGeom prst="ellipse">
                <a:avLst/>
              </a:prstGeom>
              <a:solidFill>
                <a:srgbClr val="652F1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718" name="Oval 3290"/>
              <p:cNvSpPr>
                <a:spLocks noChangeArrowheads="1"/>
              </p:cNvSpPr>
              <p:nvPr/>
            </p:nvSpPr>
            <p:spPr bwMode="auto">
              <a:xfrm>
                <a:off x="1876425" y="2403475"/>
                <a:ext cx="25400" cy="25400"/>
              </a:xfrm>
              <a:prstGeom prst="ellipse">
                <a:avLst/>
              </a:prstGeom>
              <a:solidFill>
                <a:srgbClr val="3D303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719" name="Oval 3291"/>
              <p:cNvSpPr>
                <a:spLocks noChangeArrowheads="1"/>
              </p:cNvSpPr>
              <p:nvPr/>
            </p:nvSpPr>
            <p:spPr bwMode="auto">
              <a:xfrm>
                <a:off x="1895475" y="2433638"/>
                <a:ext cx="25400" cy="25400"/>
              </a:xfrm>
              <a:prstGeom prst="ellipse">
                <a:avLst/>
              </a:prstGeom>
              <a:solidFill>
                <a:srgbClr val="48372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720" name="Oval 3292"/>
              <p:cNvSpPr>
                <a:spLocks noChangeArrowheads="1"/>
              </p:cNvSpPr>
              <p:nvPr/>
            </p:nvSpPr>
            <p:spPr bwMode="auto">
              <a:xfrm>
                <a:off x="1855788" y="2479675"/>
                <a:ext cx="25400" cy="25400"/>
              </a:xfrm>
              <a:prstGeom prst="ellipse">
                <a:avLst/>
              </a:prstGeom>
              <a:solidFill>
                <a:srgbClr val="553E2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721" name="Oval 3293"/>
              <p:cNvSpPr>
                <a:spLocks noChangeArrowheads="1"/>
              </p:cNvSpPr>
              <p:nvPr/>
            </p:nvSpPr>
            <p:spPr bwMode="auto">
              <a:xfrm>
                <a:off x="1881188" y="2382838"/>
                <a:ext cx="25400" cy="25400"/>
              </a:xfrm>
              <a:prstGeom prst="ellipse">
                <a:avLst/>
              </a:prstGeom>
              <a:solidFill>
                <a:srgbClr val="3A333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722" name="Oval 3294"/>
              <p:cNvSpPr>
                <a:spLocks noChangeArrowheads="1"/>
              </p:cNvSpPr>
              <p:nvPr/>
            </p:nvSpPr>
            <p:spPr bwMode="auto">
              <a:xfrm>
                <a:off x="1839913" y="2540000"/>
                <a:ext cx="25400" cy="25400"/>
              </a:xfrm>
              <a:prstGeom prst="ellipse">
                <a:avLst/>
              </a:prstGeom>
              <a:solidFill>
                <a:srgbClr val="62351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723" name="Oval 3295"/>
              <p:cNvSpPr>
                <a:spLocks noChangeArrowheads="1"/>
              </p:cNvSpPr>
              <p:nvPr/>
            </p:nvSpPr>
            <p:spPr bwMode="auto">
              <a:xfrm>
                <a:off x="1865313" y="2570163"/>
                <a:ext cx="25400" cy="25400"/>
              </a:xfrm>
              <a:prstGeom prst="ellipse">
                <a:avLst/>
              </a:prstGeom>
              <a:solidFill>
                <a:srgbClr val="662B1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724" name="Oval 3296"/>
              <p:cNvSpPr>
                <a:spLocks noChangeArrowheads="1"/>
              </p:cNvSpPr>
              <p:nvPr/>
            </p:nvSpPr>
            <p:spPr bwMode="auto">
              <a:xfrm>
                <a:off x="1911350" y="2509838"/>
                <a:ext cx="25400" cy="25400"/>
              </a:xfrm>
              <a:prstGeom prst="ellipse">
                <a:avLst/>
              </a:prstGeom>
              <a:solidFill>
                <a:srgbClr val="5C3E1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725" name="Oval 3297"/>
              <p:cNvSpPr>
                <a:spLocks noChangeArrowheads="1"/>
              </p:cNvSpPr>
              <p:nvPr/>
            </p:nvSpPr>
            <p:spPr bwMode="auto">
              <a:xfrm>
                <a:off x="1906588" y="2565400"/>
                <a:ext cx="25400" cy="25400"/>
              </a:xfrm>
              <a:prstGeom prst="ellipse">
                <a:avLst/>
              </a:prstGeom>
              <a:solidFill>
                <a:srgbClr val="642D1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726" name="Oval 3298"/>
              <p:cNvSpPr>
                <a:spLocks noChangeArrowheads="1"/>
              </p:cNvSpPr>
              <p:nvPr/>
            </p:nvSpPr>
            <p:spPr bwMode="auto">
              <a:xfrm>
                <a:off x="1876425" y="2392363"/>
                <a:ext cx="25400" cy="25400"/>
              </a:xfrm>
              <a:prstGeom prst="ellipse">
                <a:avLst/>
              </a:prstGeom>
              <a:solidFill>
                <a:srgbClr val="3A2E3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727" name="Oval 3299"/>
              <p:cNvSpPr>
                <a:spLocks noChangeArrowheads="1"/>
              </p:cNvSpPr>
              <p:nvPr/>
            </p:nvSpPr>
            <p:spPr bwMode="auto">
              <a:xfrm>
                <a:off x="1895475" y="2433638"/>
                <a:ext cx="25400" cy="25400"/>
              </a:xfrm>
              <a:prstGeom prst="ellipse">
                <a:avLst/>
              </a:prstGeom>
              <a:solidFill>
                <a:srgbClr val="46362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728" name="Oval 3300"/>
              <p:cNvSpPr>
                <a:spLocks noChangeArrowheads="1"/>
              </p:cNvSpPr>
              <p:nvPr/>
            </p:nvSpPr>
            <p:spPr bwMode="auto">
              <a:xfrm>
                <a:off x="1855788" y="2474913"/>
                <a:ext cx="25400" cy="25400"/>
              </a:xfrm>
              <a:prstGeom prst="ellipse">
                <a:avLst/>
              </a:prstGeom>
              <a:solidFill>
                <a:srgbClr val="533E2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729" name="Oval 3301"/>
              <p:cNvSpPr>
                <a:spLocks noChangeArrowheads="1"/>
              </p:cNvSpPr>
              <p:nvPr/>
            </p:nvSpPr>
            <p:spPr bwMode="auto">
              <a:xfrm>
                <a:off x="1881188" y="2378075"/>
                <a:ext cx="25400" cy="25400"/>
              </a:xfrm>
              <a:prstGeom prst="ellipse">
                <a:avLst/>
              </a:prstGeom>
              <a:solidFill>
                <a:srgbClr val="37313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730" name="Oval 3302"/>
              <p:cNvSpPr>
                <a:spLocks noChangeArrowheads="1"/>
              </p:cNvSpPr>
              <p:nvPr/>
            </p:nvSpPr>
            <p:spPr bwMode="auto">
              <a:xfrm>
                <a:off x="1839913" y="2540000"/>
                <a:ext cx="25400" cy="25400"/>
              </a:xfrm>
              <a:prstGeom prst="ellipse">
                <a:avLst/>
              </a:prstGeom>
              <a:solidFill>
                <a:srgbClr val="62341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731" name="Oval 3303"/>
              <p:cNvSpPr>
                <a:spLocks noChangeArrowheads="1"/>
              </p:cNvSpPr>
              <p:nvPr/>
            </p:nvSpPr>
            <p:spPr bwMode="auto">
              <a:xfrm>
                <a:off x="1860550" y="2576513"/>
                <a:ext cx="25400" cy="25400"/>
              </a:xfrm>
              <a:prstGeom prst="ellipse">
                <a:avLst/>
              </a:prstGeom>
              <a:solidFill>
                <a:srgbClr val="652A0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732" name="Oval 3304"/>
              <p:cNvSpPr>
                <a:spLocks noChangeArrowheads="1"/>
              </p:cNvSpPr>
              <p:nvPr/>
            </p:nvSpPr>
            <p:spPr bwMode="auto">
              <a:xfrm>
                <a:off x="1916113" y="2509838"/>
                <a:ext cx="25400" cy="25400"/>
              </a:xfrm>
              <a:prstGeom prst="ellipse">
                <a:avLst/>
              </a:prstGeom>
              <a:solidFill>
                <a:srgbClr val="5C3F1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733" name="Oval 3305"/>
              <p:cNvSpPr>
                <a:spLocks noChangeArrowheads="1"/>
              </p:cNvSpPr>
              <p:nvPr/>
            </p:nvSpPr>
            <p:spPr bwMode="auto">
              <a:xfrm>
                <a:off x="1911350" y="2565400"/>
                <a:ext cx="25400" cy="25400"/>
              </a:xfrm>
              <a:prstGeom prst="ellipse">
                <a:avLst/>
              </a:prstGeom>
              <a:solidFill>
                <a:srgbClr val="642C1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734" name="Oval 3306"/>
              <p:cNvSpPr>
                <a:spLocks noChangeArrowheads="1"/>
              </p:cNvSpPr>
              <p:nvPr/>
            </p:nvSpPr>
            <p:spPr bwMode="auto">
              <a:xfrm>
                <a:off x="1876425" y="2387600"/>
                <a:ext cx="25400" cy="25400"/>
              </a:xfrm>
              <a:prstGeom prst="ellipse">
                <a:avLst/>
              </a:prstGeom>
              <a:solidFill>
                <a:srgbClr val="372F3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735" name="Oval 3307"/>
              <p:cNvSpPr>
                <a:spLocks noChangeArrowheads="1"/>
              </p:cNvSpPr>
              <p:nvPr/>
            </p:nvSpPr>
            <p:spPr bwMode="auto">
              <a:xfrm>
                <a:off x="1895475" y="2428875"/>
                <a:ext cx="25400" cy="25400"/>
              </a:xfrm>
              <a:prstGeom prst="ellipse">
                <a:avLst/>
              </a:prstGeom>
              <a:solidFill>
                <a:srgbClr val="44372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736" name="Oval 3308"/>
              <p:cNvSpPr>
                <a:spLocks noChangeArrowheads="1"/>
              </p:cNvSpPr>
              <p:nvPr/>
            </p:nvSpPr>
            <p:spPr bwMode="auto">
              <a:xfrm>
                <a:off x="1851025" y="2474913"/>
                <a:ext cx="25400" cy="25400"/>
              </a:xfrm>
              <a:prstGeom prst="ellipse">
                <a:avLst/>
              </a:prstGeom>
              <a:solidFill>
                <a:srgbClr val="52401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737" name="Oval 3309"/>
              <p:cNvSpPr>
                <a:spLocks noChangeArrowheads="1"/>
              </p:cNvSpPr>
              <p:nvPr/>
            </p:nvSpPr>
            <p:spPr bwMode="auto">
              <a:xfrm>
                <a:off x="1881188" y="2373313"/>
                <a:ext cx="25400" cy="25400"/>
              </a:xfrm>
              <a:prstGeom prst="ellipse">
                <a:avLst/>
              </a:prstGeom>
              <a:solidFill>
                <a:srgbClr val="3431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738" name="Oval 3310"/>
              <p:cNvSpPr>
                <a:spLocks noChangeArrowheads="1"/>
              </p:cNvSpPr>
              <p:nvPr/>
            </p:nvSpPr>
            <p:spPr bwMode="auto">
              <a:xfrm>
                <a:off x="1835150" y="2544763"/>
                <a:ext cx="25400" cy="25400"/>
              </a:xfrm>
              <a:prstGeom prst="ellipse">
                <a:avLst/>
              </a:prstGeom>
              <a:solidFill>
                <a:srgbClr val="61320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739" name="Oval 3311"/>
              <p:cNvSpPr>
                <a:spLocks noChangeArrowheads="1"/>
              </p:cNvSpPr>
              <p:nvPr/>
            </p:nvSpPr>
            <p:spPr bwMode="auto">
              <a:xfrm>
                <a:off x="1860550" y="2581275"/>
                <a:ext cx="25400" cy="25400"/>
              </a:xfrm>
              <a:prstGeom prst="ellipse">
                <a:avLst/>
              </a:prstGeom>
              <a:solidFill>
                <a:srgbClr val="64280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740" name="Oval 3312"/>
              <p:cNvSpPr>
                <a:spLocks noChangeArrowheads="1"/>
              </p:cNvSpPr>
              <p:nvPr/>
            </p:nvSpPr>
            <p:spPr bwMode="auto">
              <a:xfrm>
                <a:off x="1916113" y="2509838"/>
                <a:ext cx="25400" cy="25400"/>
              </a:xfrm>
              <a:prstGeom prst="ellipse">
                <a:avLst/>
              </a:prstGeom>
              <a:solidFill>
                <a:srgbClr val="5B3F1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741" name="Oval 3313"/>
              <p:cNvSpPr>
                <a:spLocks noChangeArrowheads="1"/>
              </p:cNvSpPr>
              <p:nvPr/>
            </p:nvSpPr>
            <p:spPr bwMode="auto">
              <a:xfrm>
                <a:off x="1911350" y="2570163"/>
                <a:ext cx="25400" cy="25400"/>
              </a:xfrm>
              <a:prstGeom prst="ellipse">
                <a:avLst/>
              </a:prstGeom>
              <a:solidFill>
                <a:srgbClr val="632A0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742" name="Oval 3314"/>
              <p:cNvSpPr>
                <a:spLocks noChangeArrowheads="1"/>
              </p:cNvSpPr>
              <p:nvPr/>
            </p:nvSpPr>
            <p:spPr bwMode="auto">
              <a:xfrm>
                <a:off x="1876425" y="2382838"/>
                <a:ext cx="25400" cy="25400"/>
              </a:xfrm>
              <a:prstGeom prst="ellipse">
                <a:avLst/>
              </a:prstGeom>
              <a:solidFill>
                <a:srgbClr val="3430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743" name="Oval 3315"/>
              <p:cNvSpPr>
                <a:spLocks noChangeArrowheads="1"/>
              </p:cNvSpPr>
              <p:nvPr/>
            </p:nvSpPr>
            <p:spPr bwMode="auto">
              <a:xfrm>
                <a:off x="1895475" y="2424113"/>
                <a:ext cx="25400" cy="25400"/>
              </a:xfrm>
              <a:prstGeom prst="ellipse">
                <a:avLst/>
              </a:prstGeom>
              <a:solidFill>
                <a:srgbClr val="41382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744" name="Oval 3316"/>
              <p:cNvSpPr>
                <a:spLocks noChangeArrowheads="1"/>
              </p:cNvSpPr>
              <p:nvPr/>
            </p:nvSpPr>
            <p:spPr bwMode="auto">
              <a:xfrm>
                <a:off x="1851025" y="2474913"/>
                <a:ext cx="25400" cy="25400"/>
              </a:xfrm>
              <a:prstGeom prst="ellipse">
                <a:avLst/>
              </a:prstGeom>
              <a:solidFill>
                <a:srgbClr val="50401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745" name="Oval 3317"/>
              <p:cNvSpPr>
                <a:spLocks noChangeArrowheads="1"/>
              </p:cNvSpPr>
              <p:nvPr/>
            </p:nvSpPr>
            <p:spPr bwMode="auto">
              <a:xfrm>
                <a:off x="1881188" y="2366963"/>
                <a:ext cx="25400" cy="25400"/>
              </a:xfrm>
              <a:prstGeom prst="ellipse">
                <a:avLst/>
              </a:prstGeom>
              <a:solidFill>
                <a:srgbClr val="32322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746" name="Oval 3318"/>
              <p:cNvSpPr>
                <a:spLocks noChangeArrowheads="1"/>
              </p:cNvSpPr>
              <p:nvPr/>
            </p:nvSpPr>
            <p:spPr bwMode="auto">
              <a:xfrm>
                <a:off x="1835150" y="2551113"/>
                <a:ext cx="25400" cy="25400"/>
              </a:xfrm>
              <a:prstGeom prst="ellipse">
                <a:avLst/>
              </a:prstGeom>
              <a:solidFill>
                <a:srgbClr val="61311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747" name="Oval 3319"/>
              <p:cNvSpPr>
                <a:spLocks noChangeArrowheads="1"/>
              </p:cNvSpPr>
              <p:nvPr/>
            </p:nvSpPr>
            <p:spPr bwMode="auto">
              <a:xfrm>
                <a:off x="1865313" y="2586038"/>
                <a:ext cx="25400" cy="25400"/>
              </a:xfrm>
              <a:prstGeom prst="ellipse">
                <a:avLst/>
              </a:prstGeom>
              <a:solidFill>
                <a:srgbClr val="63280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748" name="Oval 3320"/>
              <p:cNvSpPr>
                <a:spLocks noChangeArrowheads="1"/>
              </p:cNvSpPr>
              <p:nvPr/>
            </p:nvSpPr>
            <p:spPr bwMode="auto">
              <a:xfrm>
                <a:off x="1916113" y="2509838"/>
                <a:ext cx="25400" cy="25400"/>
              </a:xfrm>
              <a:prstGeom prst="ellipse">
                <a:avLst/>
              </a:prstGeom>
              <a:solidFill>
                <a:srgbClr val="5B3F1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749" name="Oval 3321"/>
              <p:cNvSpPr>
                <a:spLocks noChangeArrowheads="1"/>
              </p:cNvSpPr>
              <p:nvPr/>
            </p:nvSpPr>
            <p:spPr bwMode="auto">
              <a:xfrm>
                <a:off x="1911350" y="2570163"/>
                <a:ext cx="25400" cy="25400"/>
              </a:xfrm>
              <a:prstGeom prst="ellipse">
                <a:avLst/>
              </a:prstGeom>
              <a:solidFill>
                <a:srgbClr val="63290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750" name="Oval 3322"/>
              <p:cNvSpPr>
                <a:spLocks noChangeArrowheads="1"/>
              </p:cNvSpPr>
              <p:nvPr/>
            </p:nvSpPr>
            <p:spPr bwMode="auto">
              <a:xfrm>
                <a:off x="1876425" y="2373313"/>
                <a:ext cx="25400" cy="25400"/>
              </a:xfrm>
              <a:prstGeom prst="ellipse">
                <a:avLst/>
              </a:prstGeom>
              <a:solidFill>
                <a:srgbClr val="32332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751" name="Oval 3323"/>
              <p:cNvSpPr>
                <a:spLocks noChangeArrowheads="1"/>
              </p:cNvSpPr>
              <p:nvPr/>
            </p:nvSpPr>
            <p:spPr bwMode="auto">
              <a:xfrm>
                <a:off x="1895475" y="2417763"/>
                <a:ext cx="25400" cy="25400"/>
              </a:xfrm>
              <a:prstGeom prst="ellipse">
                <a:avLst/>
              </a:prstGeom>
              <a:solidFill>
                <a:srgbClr val="3F3A2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752" name="Oval 3324"/>
              <p:cNvSpPr>
                <a:spLocks noChangeArrowheads="1"/>
              </p:cNvSpPr>
              <p:nvPr/>
            </p:nvSpPr>
            <p:spPr bwMode="auto">
              <a:xfrm>
                <a:off x="1851025" y="2474913"/>
                <a:ext cx="25400" cy="25400"/>
              </a:xfrm>
              <a:prstGeom prst="ellipse">
                <a:avLst/>
              </a:prstGeom>
              <a:solidFill>
                <a:srgbClr val="50421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753" name="Oval 3325"/>
              <p:cNvSpPr>
                <a:spLocks noChangeArrowheads="1"/>
              </p:cNvSpPr>
              <p:nvPr/>
            </p:nvSpPr>
            <p:spPr bwMode="auto">
              <a:xfrm>
                <a:off x="1881188" y="2362200"/>
                <a:ext cx="25400" cy="25400"/>
              </a:xfrm>
              <a:prstGeom prst="ellipse">
                <a:avLst/>
              </a:prstGeom>
              <a:solidFill>
                <a:srgbClr val="31352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754" name="Oval 3326"/>
              <p:cNvSpPr>
                <a:spLocks noChangeArrowheads="1"/>
              </p:cNvSpPr>
              <p:nvPr/>
            </p:nvSpPr>
            <p:spPr bwMode="auto">
              <a:xfrm>
                <a:off x="1839913" y="2555875"/>
                <a:ext cx="25400" cy="25400"/>
              </a:xfrm>
              <a:prstGeom prst="ellipse">
                <a:avLst/>
              </a:prstGeom>
              <a:solidFill>
                <a:srgbClr val="61301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755" name="Oval 3327"/>
              <p:cNvSpPr>
                <a:spLocks noChangeArrowheads="1"/>
              </p:cNvSpPr>
              <p:nvPr/>
            </p:nvSpPr>
            <p:spPr bwMode="auto">
              <a:xfrm>
                <a:off x="1865313" y="2586038"/>
                <a:ext cx="25400" cy="25400"/>
              </a:xfrm>
              <a:prstGeom prst="ellipse">
                <a:avLst/>
              </a:prstGeom>
              <a:solidFill>
                <a:srgbClr val="63281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756" name="Oval 3328"/>
              <p:cNvSpPr>
                <a:spLocks noChangeArrowheads="1"/>
              </p:cNvSpPr>
              <p:nvPr/>
            </p:nvSpPr>
            <p:spPr bwMode="auto">
              <a:xfrm>
                <a:off x="1916113" y="2509838"/>
                <a:ext cx="25400" cy="25400"/>
              </a:xfrm>
              <a:prstGeom prst="ellipse">
                <a:avLst/>
              </a:prstGeom>
              <a:solidFill>
                <a:srgbClr val="5B3F1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757" name="Oval 3329"/>
              <p:cNvSpPr>
                <a:spLocks noChangeArrowheads="1"/>
              </p:cNvSpPr>
              <p:nvPr/>
            </p:nvSpPr>
            <p:spPr bwMode="auto">
              <a:xfrm>
                <a:off x="1911350" y="2576513"/>
                <a:ext cx="25400" cy="25400"/>
              </a:xfrm>
              <a:prstGeom prst="ellipse">
                <a:avLst/>
              </a:prstGeom>
              <a:solidFill>
                <a:srgbClr val="62291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758" name="Oval 3330"/>
              <p:cNvSpPr>
                <a:spLocks noChangeArrowheads="1"/>
              </p:cNvSpPr>
              <p:nvPr/>
            </p:nvSpPr>
            <p:spPr bwMode="auto">
              <a:xfrm>
                <a:off x="1876425" y="2373313"/>
                <a:ext cx="25400" cy="25400"/>
              </a:xfrm>
              <a:prstGeom prst="ellipse">
                <a:avLst/>
              </a:prstGeom>
              <a:solidFill>
                <a:srgbClr val="32362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759" name="Oval 3331"/>
              <p:cNvSpPr>
                <a:spLocks noChangeArrowheads="1"/>
              </p:cNvSpPr>
              <p:nvPr/>
            </p:nvSpPr>
            <p:spPr bwMode="auto">
              <a:xfrm>
                <a:off x="1895475" y="2417763"/>
                <a:ext cx="25400" cy="25400"/>
              </a:xfrm>
              <a:prstGeom prst="ellipse">
                <a:avLst/>
              </a:prstGeom>
              <a:solidFill>
                <a:srgbClr val="3F3B2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760" name="Oval 3332"/>
              <p:cNvSpPr>
                <a:spLocks noChangeArrowheads="1"/>
              </p:cNvSpPr>
              <p:nvPr/>
            </p:nvSpPr>
            <p:spPr bwMode="auto">
              <a:xfrm>
                <a:off x="1851025" y="2468563"/>
                <a:ext cx="25400" cy="25400"/>
              </a:xfrm>
              <a:prstGeom prst="ellipse">
                <a:avLst/>
              </a:prstGeom>
              <a:solidFill>
                <a:srgbClr val="50431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761" name="Oval 3333"/>
              <p:cNvSpPr>
                <a:spLocks noChangeArrowheads="1"/>
              </p:cNvSpPr>
              <p:nvPr/>
            </p:nvSpPr>
            <p:spPr bwMode="auto">
              <a:xfrm>
                <a:off x="1881188" y="2362200"/>
                <a:ext cx="25400" cy="25400"/>
              </a:xfrm>
              <a:prstGeom prst="ellipse">
                <a:avLst/>
              </a:prstGeom>
              <a:solidFill>
                <a:srgbClr val="31382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762" name="Oval 3334"/>
              <p:cNvSpPr>
                <a:spLocks noChangeArrowheads="1"/>
              </p:cNvSpPr>
              <p:nvPr/>
            </p:nvSpPr>
            <p:spPr bwMode="auto">
              <a:xfrm>
                <a:off x="1839913" y="2555875"/>
                <a:ext cx="25400" cy="25400"/>
              </a:xfrm>
              <a:prstGeom prst="ellipse">
                <a:avLst/>
              </a:prstGeom>
              <a:solidFill>
                <a:srgbClr val="612F1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763" name="Oval 3335"/>
              <p:cNvSpPr>
                <a:spLocks noChangeArrowheads="1"/>
              </p:cNvSpPr>
              <p:nvPr/>
            </p:nvSpPr>
            <p:spPr bwMode="auto">
              <a:xfrm>
                <a:off x="1865313" y="2590800"/>
                <a:ext cx="25400" cy="25400"/>
              </a:xfrm>
              <a:prstGeom prst="ellipse">
                <a:avLst/>
              </a:prstGeom>
              <a:solidFill>
                <a:srgbClr val="63271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764" name="Oval 3336"/>
              <p:cNvSpPr>
                <a:spLocks noChangeArrowheads="1"/>
              </p:cNvSpPr>
              <p:nvPr/>
            </p:nvSpPr>
            <p:spPr bwMode="auto">
              <a:xfrm>
                <a:off x="1916113" y="2509838"/>
                <a:ext cx="25400" cy="25400"/>
              </a:xfrm>
              <a:prstGeom prst="ellipse">
                <a:avLst/>
              </a:prstGeom>
              <a:solidFill>
                <a:srgbClr val="5C3F1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765" name="Oval 3337"/>
              <p:cNvSpPr>
                <a:spLocks noChangeArrowheads="1"/>
              </p:cNvSpPr>
              <p:nvPr/>
            </p:nvSpPr>
            <p:spPr bwMode="auto">
              <a:xfrm>
                <a:off x="1911350" y="2570163"/>
                <a:ext cx="25400" cy="25400"/>
              </a:xfrm>
              <a:prstGeom prst="ellipse">
                <a:avLst/>
              </a:prstGeom>
              <a:solidFill>
                <a:srgbClr val="62281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766" name="Oval 3338"/>
              <p:cNvSpPr>
                <a:spLocks noChangeArrowheads="1"/>
              </p:cNvSpPr>
              <p:nvPr/>
            </p:nvSpPr>
            <p:spPr bwMode="auto">
              <a:xfrm>
                <a:off x="1876425" y="2366963"/>
                <a:ext cx="25400" cy="25400"/>
              </a:xfrm>
              <a:prstGeom prst="ellipse">
                <a:avLst/>
              </a:prstGeom>
              <a:solidFill>
                <a:srgbClr val="33382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767" name="Oval 3339"/>
              <p:cNvSpPr>
                <a:spLocks noChangeArrowheads="1"/>
              </p:cNvSpPr>
              <p:nvPr/>
            </p:nvSpPr>
            <p:spPr bwMode="auto">
              <a:xfrm>
                <a:off x="1895475" y="2417763"/>
                <a:ext cx="25400" cy="25400"/>
              </a:xfrm>
              <a:prstGeom prst="ellipse">
                <a:avLst/>
              </a:prstGeom>
              <a:solidFill>
                <a:srgbClr val="3F3C2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768" name="Oval 3340"/>
              <p:cNvSpPr>
                <a:spLocks noChangeArrowheads="1"/>
              </p:cNvSpPr>
              <p:nvPr/>
            </p:nvSpPr>
            <p:spPr bwMode="auto">
              <a:xfrm>
                <a:off x="1851025" y="2468563"/>
                <a:ext cx="25400" cy="25400"/>
              </a:xfrm>
              <a:prstGeom prst="ellipse">
                <a:avLst/>
              </a:prstGeom>
              <a:solidFill>
                <a:srgbClr val="51431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769" name="Oval 3341"/>
              <p:cNvSpPr>
                <a:spLocks noChangeArrowheads="1"/>
              </p:cNvSpPr>
              <p:nvPr/>
            </p:nvSpPr>
            <p:spPr bwMode="auto">
              <a:xfrm>
                <a:off x="1881188" y="2357438"/>
                <a:ext cx="25400" cy="25400"/>
              </a:xfrm>
              <a:prstGeom prst="ellipse">
                <a:avLst/>
              </a:prstGeom>
              <a:solidFill>
                <a:srgbClr val="313A2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770" name="Oval 3342"/>
              <p:cNvSpPr>
                <a:spLocks noChangeArrowheads="1"/>
              </p:cNvSpPr>
              <p:nvPr/>
            </p:nvSpPr>
            <p:spPr bwMode="auto">
              <a:xfrm>
                <a:off x="1839913" y="2551113"/>
                <a:ext cx="25400" cy="25400"/>
              </a:xfrm>
              <a:prstGeom prst="ellipse">
                <a:avLst/>
              </a:prstGeom>
              <a:solidFill>
                <a:srgbClr val="612E1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771" name="Oval 3343"/>
              <p:cNvSpPr>
                <a:spLocks noChangeArrowheads="1"/>
              </p:cNvSpPr>
              <p:nvPr/>
            </p:nvSpPr>
            <p:spPr bwMode="auto">
              <a:xfrm>
                <a:off x="1865313" y="2586038"/>
                <a:ext cx="25400" cy="25400"/>
              </a:xfrm>
              <a:prstGeom prst="ellipse">
                <a:avLst/>
              </a:prstGeom>
              <a:solidFill>
                <a:srgbClr val="63271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772" name="Oval 3344"/>
              <p:cNvSpPr>
                <a:spLocks noChangeArrowheads="1"/>
              </p:cNvSpPr>
              <p:nvPr/>
            </p:nvSpPr>
            <p:spPr bwMode="auto">
              <a:xfrm>
                <a:off x="1916113" y="2509838"/>
                <a:ext cx="25400" cy="25400"/>
              </a:xfrm>
              <a:prstGeom prst="ellipse">
                <a:avLst/>
              </a:prstGeom>
              <a:solidFill>
                <a:srgbClr val="5C3E1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773" name="Oval 3345"/>
              <p:cNvSpPr>
                <a:spLocks noChangeArrowheads="1"/>
              </p:cNvSpPr>
              <p:nvPr/>
            </p:nvSpPr>
            <p:spPr bwMode="auto">
              <a:xfrm>
                <a:off x="1906588" y="2570163"/>
                <a:ext cx="25400" cy="25400"/>
              </a:xfrm>
              <a:prstGeom prst="ellipse">
                <a:avLst/>
              </a:prstGeom>
              <a:solidFill>
                <a:srgbClr val="63281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774" name="Oval 3346"/>
              <p:cNvSpPr>
                <a:spLocks noChangeArrowheads="1"/>
              </p:cNvSpPr>
              <p:nvPr/>
            </p:nvSpPr>
            <p:spPr bwMode="auto">
              <a:xfrm>
                <a:off x="1876425" y="2366963"/>
                <a:ext cx="25400" cy="25400"/>
              </a:xfrm>
              <a:prstGeom prst="ellipse">
                <a:avLst/>
              </a:prstGeom>
              <a:solidFill>
                <a:srgbClr val="343A2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775" name="Oval 3347"/>
              <p:cNvSpPr>
                <a:spLocks noChangeArrowheads="1"/>
              </p:cNvSpPr>
              <p:nvPr/>
            </p:nvSpPr>
            <p:spPr bwMode="auto">
              <a:xfrm>
                <a:off x="1895475" y="2417763"/>
                <a:ext cx="25400" cy="25400"/>
              </a:xfrm>
              <a:prstGeom prst="ellipse">
                <a:avLst/>
              </a:prstGeom>
              <a:solidFill>
                <a:srgbClr val="403C2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776" name="Oval 3348"/>
              <p:cNvSpPr>
                <a:spLocks noChangeArrowheads="1"/>
              </p:cNvSpPr>
              <p:nvPr/>
            </p:nvSpPr>
            <p:spPr bwMode="auto">
              <a:xfrm>
                <a:off x="1851025" y="2468563"/>
                <a:ext cx="25400" cy="25400"/>
              </a:xfrm>
              <a:prstGeom prst="ellipse">
                <a:avLst/>
              </a:prstGeom>
              <a:solidFill>
                <a:srgbClr val="52421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777" name="Oval 3349"/>
              <p:cNvSpPr>
                <a:spLocks noChangeArrowheads="1"/>
              </p:cNvSpPr>
              <p:nvPr/>
            </p:nvSpPr>
            <p:spPr bwMode="auto">
              <a:xfrm>
                <a:off x="1881188" y="2357438"/>
                <a:ext cx="25400" cy="25400"/>
              </a:xfrm>
              <a:prstGeom prst="ellipse">
                <a:avLst/>
              </a:prstGeom>
              <a:solidFill>
                <a:srgbClr val="323C2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778" name="Oval 3350"/>
              <p:cNvSpPr>
                <a:spLocks noChangeArrowheads="1"/>
              </p:cNvSpPr>
              <p:nvPr/>
            </p:nvSpPr>
            <p:spPr bwMode="auto">
              <a:xfrm>
                <a:off x="1839913" y="2551113"/>
                <a:ext cx="25400" cy="25400"/>
              </a:xfrm>
              <a:prstGeom prst="ellipse">
                <a:avLst/>
              </a:prstGeom>
              <a:solidFill>
                <a:srgbClr val="622D1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779" name="Oval 3351"/>
              <p:cNvSpPr>
                <a:spLocks noChangeArrowheads="1"/>
              </p:cNvSpPr>
              <p:nvPr/>
            </p:nvSpPr>
            <p:spPr bwMode="auto">
              <a:xfrm>
                <a:off x="1870075" y="2586038"/>
                <a:ext cx="25400" cy="25400"/>
              </a:xfrm>
              <a:prstGeom prst="ellipse">
                <a:avLst/>
              </a:prstGeom>
              <a:solidFill>
                <a:srgbClr val="63261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780" name="Oval 3352"/>
              <p:cNvSpPr>
                <a:spLocks noChangeArrowheads="1"/>
              </p:cNvSpPr>
              <p:nvPr/>
            </p:nvSpPr>
            <p:spPr bwMode="auto">
              <a:xfrm>
                <a:off x="1916113" y="2509838"/>
                <a:ext cx="25400" cy="25400"/>
              </a:xfrm>
              <a:prstGeom prst="ellipse">
                <a:avLst/>
              </a:prstGeom>
              <a:solidFill>
                <a:srgbClr val="5D3D1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781" name="Oval 3353"/>
              <p:cNvSpPr>
                <a:spLocks noChangeArrowheads="1"/>
              </p:cNvSpPr>
              <p:nvPr/>
            </p:nvSpPr>
            <p:spPr bwMode="auto">
              <a:xfrm>
                <a:off x="1906588" y="2570163"/>
                <a:ext cx="25400" cy="25400"/>
              </a:xfrm>
              <a:prstGeom prst="ellipse">
                <a:avLst/>
              </a:prstGeom>
              <a:solidFill>
                <a:srgbClr val="63281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782" name="Oval 3354"/>
              <p:cNvSpPr>
                <a:spLocks noChangeArrowheads="1"/>
              </p:cNvSpPr>
              <p:nvPr/>
            </p:nvSpPr>
            <p:spPr bwMode="auto">
              <a:xfrm>
                <a:off x="1876425" y="2366963"/>
                <a:ext cx="25400" cy="25400"/>
              </a:xfrm>
              <a:prstGeom prst="ellipse">
                <a:avLst/>
              </a:prstGeom>
              <a:solidFill>
                <a:srgbClr val="353B2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783" name="Oval 3355"/>
              <p:cNvSpPr>
                <a:spLocks noChangeArrowheads="1"/>
              </p:cNvSpPr>
              <p:nvPr/>
            </p:nvSpPr>
            <p:spPr bwMode="auto">
              <a:xfrm>
                <a:off x="1895475" y="2417763"/>
                <a:ext cx="25400" cy="25400"/>
              </a:xfrm>
              <a:prstGeom prst="ellipse">
                <a:avLst/>
              </a:prstGeom>
              <a:solidFill>
                <a:srgbClr val="423C2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784" name="Oval 3356"/>
              <p:cNvSpPr>
                <a:spLocks noChangeArrowheads="1"/>
              </p:cNvSpPr>
              <p:nvPr/>
            </p:nvSpPr>
            <p:spPr bwMode="auto">
              <a:xfrm>
                <a:off x="1851025" y="2468563"/>
                <a:ext cx="25400" cy="25400"/>
              </a:xfrm>
              <a:prstGeom prst="ellipse">
                <a:avLst/>
              </a:prstGeom>
              <a:solidFill>
                <a:srgbClr val="54411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785" name="Oval 3357"/>
              <p:cNvSpPr>
                <a:spLocks noChangeArrowheads="1"/>
              </p:cNvSpPr>
              <p:nvPr/>
            </p:nvSpPr>
            <p:spPr bwMode="auto">
              <a:xfrm>
                <a:off x="1881188" y="2357438"/>
                <a:ext cx="25400" cy="25400"/>
              </a:xfrm>
              <a:prstGeom prst="ellipse">
                <a:avLst/>
              </a:prstGeom>
              <a:solidFill>
                <a:srgbClr val="333E2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786" name="Oval 3358"/>
              <p:cNvSpPr>
                <a:spLocks noChangeArrowheads="1"/>
              </p:cNvSpPr>
              <p:nvPr/>
            </p:nvSpPr>
            <p:spPr bwMode="auto">
              <a:xfrm>
                <a:off x="1839913" y="2551113"/>
                <a:ext cx="25400" cy="25400"/>
              </a:xfrm>
              <a:prstGeom prst="ellipse">
                <a:avLst/>
              </a:prstGeom>
              <a:solidFill>
                <a:srgbClr val="632C1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787" name="Oval 3359"/>
              <p:cNvSpPr>
                <a:spLocks noChangeArrowheads="1"/>
              </p:cNvSpPr>
              <p:nvPr/>
            </p:nvSpPr>
            <p:spPr bwMode="auto">
              <a:xfrm>
                <a:off x="1870075" y="2586038"/>
                <a:ext cx="25400" cy="25400"/>
              </a:xfrm>
              <a:prstGeom prst="ellipse">
                <a:avLst/>
              </a:prstGeom>
              <a:solidFill>
                <a:srgbClr val="63261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788" name="Oval 3360"/>
              <p:cNvSpPr>
                <a:spLocks noChangeArrowheads="1"/>
              </p:cNvSpPr>
              <p:nvPr/>
            </p:nvSpPr>
            <p:spPr bwMode="auto">
              <a:xfrm>
                <a:off x="1916113" y="2509838"/>
                <a:ext cx="25400" cy="25400"/>
              </a:xfrm>
              <a:prstGeom prst="ellipse">
                <a:avLst/>
              </a:prstGeom>
              <a:solidFill>
                <a:srgbClr val="5E3C1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789" name="Oval 3361"/>
              <p:cNvSpPr>
                <a:spLocks noChangeArrowheads="1"/>
              </p:cNvSpPr>
              <p:nvPr/>
            </p:nvSpPr>
            <p:spPr bwMode="auto">
              <a:xfrm>
                <a:off x="1906588" y="2570163"/>
                <a:ext cx="25400" cy="25400"/>
              </a:xfrm>
              <a:prstGeom prst="ellipse">
                <a:avLst/>
              </a:prstGeom>
              <a:solidFill>
                <a:srgbClr val="63271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790" name="Oval 3362"/>
              <p:cNvSpPr>
                <a:spLocks noChangeArrowheads="1"/>
              </p:cNvSpPr>
              <p:nvPr/>
            </p:nvSpPr>
            <p:spPr bwMode="auto">
              <a:xfrm>
                <a:off x="1876425" y="2366963"/>
                <a:ext cx="25400" cy="25400"/>
              </a:xfrm>
              <a:prstGeom prst="ellipse">
                <a:avLst/>
              </a:prstGeom>
              <a:solidFill>
                <a:srgbClr val="363C2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791" name="Oval 3363"/>
              <p:cNvSpPr>
                <a:spLocks noChangeArrowheads="1"/>
              </p:cNvSpPr>
              <p:nvPr/>
            </p:nvSpPr>
            <p:spPr bwMode="auto">
              <a:xfrm>
                <a:off x="1901825" y="2417763"/>
                <a:ext cx="25400" cy="25400"/>
              </a:xfrm>
              <a:prstGeom prst="ellipse">
                <a:avLst/>
              </a:prstGeom>
              <a:solidFill>
                <a:srgbClr val="433C2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792" name="Oval 3364"/>
              <p:cNvSpPr>
                <a:spLocks noChangeArrowheads="1"/>
              </p:cNvSpPr>
              <p:nvPr/>
            </p:nvSpPr>
            <p:spPr bwMode="auto">
              <a:xfrm>
                <a:off x="1851025" y="2468563"/>
                <a:ext cx="25400" cy="25400"/>
              </a:xfrm>
              <a:prstGeom prst="ellipse">
                <a:avLst/>
              </a:prstGeom>
              <a:solidFill>
                <a:srgbClr val="55401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793" name="Oval 3365"/>
              <p:cNvSpPr>
                <a:spLocks noChangeArrowheads="1"/>
              </p:cNvSpPr>
              <p:nvPr/>
            </p:nvSpPr>
            <p:spPr bwMode="auto">
              <a:xfrm>
                <a:off x="1881188" y="2357438"/>
                <a:ext cx="25400" cy="25400"/>
              </a:xfrm>
              <a:prstGeom prst="ellipse">
                <a:avLst/>
              </a:prstGeom>
              <a:solidFill>
                <a:srgbClr val="343F2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794" name="Oval 3366"/>
              <p:cNvSpPr>
                <a:spLocks noChangeArrowheads="1"/>
              </p:cNvSpPr>
              <p:nvPr/>
            </p:nvSpPr>
            <p:spPr bwMode="auto">
              <a:xfrm>
                <a:off x="1839913" y="2551113"/>
                <a:ext cx="25400" cy="25400"/>
              </a:xfrm>
              <a:prstGeom prst="ellipse">
                <a:avLst/>
              </a:prstGeom>
              <a:solidFill>
                <a:srgbClr val="642B1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795" name="Oval 3367"/>
              <p:cNvSpPr>
                <a:spLocks noChangeArrowheads="1"/>
              </p:cNvSpPr>
              <p:nvPr/>
            </p:nvSpPr>
            <p:spPr bwMode="auto">
              <a:xfrm>
                <a:off x="1870075" y="2586038"/>
                <a:ext cx="25400" cy="25400"/>
              </a:xfrm>
              <a:prstGeom prst="ellipse">
                <a:avLst/>
              </a:prstGeom>
              <a:solidFill>
                <a:srgbClr val="64261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796" name="Oval 3368"/>
              <p:cNvSpPr>
                <a:spLocks noChangeArrowheads="1"/>
              </p:cNvSpPr>
              <p:nvPr/>
            </p:nvSpPr>
            <p:spPr bwMode="auto">
              <a:xfrm>
                <a:off x="1916113" y="2509838"/>
                <a:ext cx="25400" cy="25400"/>
              </a:xfrm>
              <a:prstGeom prst="ellipse">
                <a:avLst/>
              </a:prstGeom>
              <a:solidFill>
                <a:srgbClr val="5F3C1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797" name="Oval 3369"/>
              <p:cNvSpPr>
                <a:spLocks noChangeArrowheads="1"/>
              </p:cNvSpPr>
              <p:nvPr/>
            </p:nvSpPr>
            <p:spPr bwMode="auto">
              <a:xfrm>
                <a:off x="1906588" y="2570163"/>
                <a:ext cx="25400" cy="25400"/>
              </a:xfrm>
              <a:prstGeom prst="ellipse">
                <a:avLst/>
              </a:prstGeom>
              <a:solidFill>
                <a:srgbClr val="64271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798" name="Oval 3370"/>
              <p:cNvSpPr>
                <a:spLocks noChangeArrowheads="1"/>
              </p:cNvSpPr>
              <p:nvPr/>
            </p:nvSpPr>
            <p:spPr bwMode="auto">
              <a:xfrm>
                <a:off x="1876425" y="2366963"/>
                <a:ext cx="25400" cy="25400"/>
              </a:xfrm>
              <a:prstGeom prst="ellipse">
                <a:avLst/>
              </a:prstGeom>
              <a:solidFill>
                <a:srgbClr val="363E2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799" name="Oval 3371"/>
              <p:cNvSpPr>
                <a:spLocks noChangeArrowheads="1"/>
              </p:cNvSpPr>
              <p:nvPr/>
            </p:nvSpPr>
            <p:spPr bwMode="auto">
              <a:xfrm>
                <a:off x="1901825" y="2417763"/>
                <a:ext cx="25400" cy="25400"/>
              </a:xfrm>
              <a:prstGeom prst="ellipse">
                <a:avLst/>
              </a:prstGeom>
              <a:solidFill>
                <a:srgbClr val="433C2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800" name="Oval 3372"/>
              <p:cNvSpPr>
                <a:spLocks noChangeArrowheads="1"/>
              </p:cNvSpPr>
              <p:nvPr/>
            </p:nvSpPr>
            <p:spPr bwMode="auto">
              <a:xfrm>
                <a:off x="1851025" y="2474913"/>
                <a:ext cx="25400" cy="25400"/>
              </a:xfrm>
              <a:prstGeom prst="ellipse">
                <a:avLst/>
              </a:prstGeom>
              <a:solidFill>
                <a:srgbClr val="57401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801" name="Oval 3373"/>
              <p:cNvSpPr>
                <a:spLocks noChangeArrowheads="1"/>
              </p:cNvSpPr>
              <p:nvPr/>
            </p:nvSpPr>
            <p:spPr bwMode="auto">
              <a:xfrm>
                <a:off x="1881188" y="2357438"/>
                <a:ext cx="25400" cy="25400"/>
              </a:xfrm>
              <a:prstGeom prst="ellipse">
                <a:avLst/>
              </a:prstGeom>
              <a:solidFill>
                <a:srgbClr val="35412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802" name="Oval 3374"/>
              <p:cNvSpPr>
                <a:spLocks noChangeArrowheads="1"/>
              </p:cNvSpPr>
              <p:nvPr/>
            </p:nvSpPr>
            <p:spPr bwMode="auto">
              <a:xfrm>
                <a:off x="1839913" y="2551113"/>
                <a:ext cx="25400" cy="25400"/>
              </a:xfrm>
              <a:prstGeom prst="ellipse">
                <a:avLst/>
              </a:prstGeom>
              <a:solidFill>
                <a:srgbClr val="642A1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803" name="Oval 3375"/>
              <p:cNvSpPr>
                <a:spLocks noChangeArrowheads="1"/>
              </p:cNvSpPr>
              <p:nvPr/>
            </p:nvSpPr>
            <p:spPr bwMode="auto">
              <a:xfrm>
                <a:off x="1870075" y="2586038"/>
                <a:ext cx="25400" cy="25400"/>
              </a:xfrm>
              <a:prstGeom prst="ellipse">
                <a:avLst/>
              </a:prstGeom>
              <a:solidFill>
                <a:srgbClr val="64261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804" name="Oval 3376"/>
              <p:cNvSpPr>
                <a:spLocks noChangeArrowheads="1"/>
              </p:cNvSpPr>
              <p:nvPr/>
            </p:nvSpPr>
            <p:spPr bwMode="auto">
              <a:xfrm>
                <a:off x="1920875" y="2509838"/>
                <a:ext cx="25400" cy="25400"/>
              </a:xfrm>
              <a:prstGeom prst="ellipse">
                <a:avLst/>
              </a:prstGeom>
              <a:solidFill>
                <a:srgbClr val="603C1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805" name="Oval 3377"/>
              <p:cNvSpPr>
                <a:spLocks noChangeArrowheads="1"/>
              </p:cNvSpPr>
              <p:nvPr/>
            </p:nvSpPr>
            <p:spPr bwMode="auto">
              <a:xfrm>
                <a:off x="1906588" y="2570163"/>
                <a:ext cx="25400" cy="25400"/>
              </a:xfrm>
              <a:prstGeom prst="ellipse">
                <a:avLst/>
              </a:prstGeom>
              <a:solidFill>
                <a:srgbClr val="65271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806" name="Oval 3378"/>
              <p:cNvSpPr>
                <a:spLocks noChangeArrowheads="1"/>
              </p:cNvSpPr>
              <p:nvPr/>
            </p:nvSpPr>
            <p:spPr bwMode="auto">
              <a:xfrm>
                <a:off x="1876425" y="2366963"/>
                <a:ext cx="25400" cy="25400"/>
              </a:xfrm>
              <a:prstGeom prst="ellipse">
                <a:avLst/>
              </a:prstGeom>
              <a:solidFill>
                <a:srgbClr val="373F2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807" name="Oval 3379"/>
              <p:cNvSpPr>
                <a:spLocks noChangeArrowheads="1"/>
              </p:cNvSpPr>
              <p:nvPr/>
            </p:nvSpPr>
            <p:spPr bwMode="auto">
              <a:xfrm>
                <a:off x="1901825" y="2417763"/>
                <a:ext cx="25400" cy="25400"/>
              </a:xfrm>
              <a:prstGeom prst="ellipse">
                <a:avLst/>
              </a:prstGeom>
              <a:solidFill>
                <a:srgbClr val="443D2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808" name="Oval 3380"/>
              <p:cNvSpPr>
                <a:spLocks noChangeArrowheads="1"/>
              </p:cNvSpPr>
              <p:nvPr/>
            </p:nvSpPr>
            <p:spPr bwMode="auto">
              <a:xfrm>
                <a:off x="1844675" y="2474913"/>
                <a:ext cx="25400" cy="25400"/>
              </a:xfrm>
              <a:prstGeom prst="ellipse">
                <a:avLst/>
              </a:prstGeom>
              <a:solidFill>
                <a:srgbClr val="57401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809" name="Oval 3381"/>
              <p:cNvSpPr>
                <a:spLocks noChangeArrowheads="1"/>
              </p:cNvSpPr>
              <p:nvPr/>
            </p:nvSpPr>
            <p:spPr bwMode="auto">
              <a:xfrm>
                <a:off x="1881188" y="2357438"/>
                <a:ext cx="25400" cy="25400"/>
              </a:xfrm>
              <a:prstGeom prst="ellipse">
                <a:avLst/>
              </a:prstGeom>
              <a:solidFill>
                <a:srgbClr val="35422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810" name="Oval 3382"/>
              <p:cNvSpPr>
                <a:spLocks noChangeArrowheads="1"/>
              </p:cNvSpPr>
              <p:nvPr/>
            </p:nvSpPr>
            <p:spPr bwMode="auto">
              <a:xfrm>
                <a:off x="1839913" y="2551113"/>
                <a:ext cx="25400" cy="25400"/>
              </a:xfrm>
              <a:prstGeom prst="ellipse">
                <a:avLst/>
              </a:prstGeom>
              <a:solidFill>
                <a:srgbClr val="652A1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811" name="Oval 3383"/>
              <p:cNvSpPr>
                <a:spLocks noChangeArrowheads="1"/>
              </p:cNvSpPr>
              <p:nvPr/>
            </p:nvSpPr>
            <p:spPr bwMode="auto">
              <a:xfrm>
                <a:off x="1870075" y="2586038"/>
                <a:ext cx="25400" cy="25400"/>
              </a:xfrm>
              <a:prstGeom prst="ellipse">
                <a:avLst/>
              </a:prstGeom>
              <a:solidFill>
                <a:srgbClr val="65251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812" name="Oval 3384"/>
              <p:cNvSpPr>
                <a:spLocks noChangeArrowheads="1"/>
              </p:cNvSpPr>
              <p:nvPr/>
            </p:nvSpPr>
            <p:spPr bwMode="auto">
              <a:xfrm>
                <a:off x="1920875" y="2509838"/>
                <a:ext cx="25400" cy="25400"/>
              </a:xfrm>
              <a:prstGeom prst="ellipse">
                <a:avLst/>
              </a:prstGeom>
              <a:solidFill>
                <a:srgbClr val="603B1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813" name="Oval 3385"/>
              <p:cNvSpPr>
                <a:spLocks noChangeArrowheads="1"/>
              </p:cNvSpPr>
              <p:nvPr/>
            </p:nvSpPr>
            <p:spPr bwMode="auto">
              <a:xfrm>
                <a:off x="1911350" y="2570163"/>
                <a:ext cx="25400" cy="25400"/>
              </a:xfrm>
              <a:prstGeom prst="ellipse">
                <a:avLst/>
              </a:prstGeom>
              <a:solidFill>
                <a:srgbClr val="65261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814" name="Oval 3386"/>
              <p:cNvSpPr>
                <a:spLocks noChangeArrowheads="1"/>
              </p:cNvSpPr>
              <p:nvPr/>
            </p:nvSpPr>
            <p:spPr bwMode="auto">
              <a:xfrm>
                <a:off x="1876425" y="2366963"/>
                <a:ext cx="25400" cy="25400"/>
              </a:xfrm>
              <a:prstGeom prst="ellipse">
                <a:avLst/>
              </a:prstGeom>
              <a:solidFill>
                <a:srgbClr val="37412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815" name="Oval 3387"/>
              <p:cNvSpPr>
                <a:spLocks noChangeArrowheads="1"/>
              </p:cNvSpPr>
              <p:nvPr/>
            </p:nvSpPr>
            <p:spPr bwMode="auto">
              <a:xfrm>
                <a:off x="1901825" y="2417763"/>
                <a:ext cx="25400" cy="25400"/>
              </a:xfrm>
              <a:prstGeom prst="ellipse">
                <a:avLst/>
              </a:prstGeom>
              <a:solidFill>
                <a:srgbClr val="453E2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816" name="Oval 3388"/>
              <p:cNvSpPr>
                <a:spLocks noChangeArrowheads="1"/>
              </p:cNvSpPr>
              <p:nvPr/>
            </p:nvSpPr>
            <p:spPr bwMode="auto">
              <a:xfrm>
                <a:off x="1844675" y="2474913"/>
                <a:ext cx="25400" cy="25400"/>
              </a:xfrm>
              <a:prstGeom prst="ellipse">
                <a:avLst/>
              </a:prstGeom>
              <a:solidFill>
                <a:srgbClr val="58401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817" name="Oval 3389"/>
              <p:cNvSpPr>
                <a:spLocks noChangeArrowheads="1"/>
              </p:cNvSpPr>
              <p:nvPr/>
            </p:nvSpPr>
            <p:spPr bwMode="auto">
              <a:xfrm>
                <a:off x="1881188" y="2352675"/>
                <a:ext cx="25400" cy="25400"/>
              </a:xfrm>
              <a:prstGeom prst="ellipse">
                <a:avLst/>
              </a:prstGeom>
              <a:solidFill>
                <a:srgbClr val="35432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818" name="Oval 3390"/>
              <p:cNvSpPr>
                <a:spLocks noChangeArrowheads="1"/>
              </p:cNvSpPr>
              <p:nvPr/>
            </p:nvSpPr>
            <p:spPr bwMode="auto">
              <a:xfrm>
                <a:off x="1835150" y="2555875"/>
                <a:ext cx="25400" cy="25400"/>
              </a:xfrm>
              <a:prstGeom prst="ellipse">
                <a:avLst/>
              </a:prstGeom>
              <a:solidFill>
                <a:srgbClr val="64291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819" name="Oval 3391"/>
              <p:cNvSpPr>
                <a:spLocks noChangeArrowheads="1"/>
              </p:cNvSpPr>
              <p:nvPr/>
            </p:nvSpPr>
            <p:spPr bwMode="auto">
              <a:xfrm>
                <a:off x="1870075" y="2586038"/>
                <a:ext cx="25400" cy="25400"/>
              </a:xfrm>
              <a:prstGeom prst="ellipse">
                <a:avLst/>
              </a:prstGeom>
              <a:solidFill>
                <a:srgbClr val="65241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820" name="Oval 3392"/>
              <p:cNvSpPr>
                <a:spLocks noChangeArrowheads="1"/>
              </p:cNvSpPr>
              <p:nvPr/>
            </p:nvSpPr>
            <p:spPr bwMode="auto">
              <a:xfrm>
                <a:off x="1920875" y="2514600"/>
                <a:ext cx="25400" cy="25400"/>
              </a:xfrm>
              <a:prstGeom prst="ellipse">
                <a:avLst/>
              </a:prstGeom>
              <a:solidFill>
                <a:srgbClr val="603B1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821" name="Oval 3393"/>
              <p:cNvSpPr>
                <a:spLocks noChangeArrowheads="1"/>
              </p:cNvSpPr>
              <p:nvPr/>
            </p:nvSpPr>
            <p:spPr bwMode="auto">
              <a:xfrm>
                <a:off x="1911350" y="2576513"/>
                <a:ext cx="25400" cy="25400"/>
              </a:xfrm>
              <a:prstGeom prst="ellipse">
                <a:avLst/>
              </a:prstGeom>
              <a:solidFill>
                <a:srgbClr val="65261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822" name="Oval 3394"/>
              <p:cNvSpPr>
                <a:spLocks noChangeArrowheads="1"/>
              </p:cNvSpPr>
              <p:nvPr/>
            </p:nvSpPr>
            <p:spPr bwMode="auto">
              <a:xfrm>
                <a:off x="1870075" y="2366963"/>
                <a:ext cx="25400" cy="25400"/>
              </a:xfrm>
              <a:prstGeom prst="ellipse">
                <a:avLst/>
              </a:prstGeom>
              <a:solidFill>
                <a:srgbClr val="38432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823" name="Oval 3395"/>
              <p:cNvSpPr>
                <a:spLocks noChangeArrowheads="1"/>
              </p:cNvSpPr>
              <p:nvPr/>
            </p:nvSpPr>
            <p:spPr bwMode="auto">
              <a:xfrm>
                <a:off x="1901825" y="2417763"/>
                <a:ext cx="25400" cy="25400"/>
              </a:xfrm>
              <a:prstGeom prst="ellipse">
                <a:avLst/>
              </a:prstGeom>
              <a:solidFill>
                <a:srgbClr val="463F2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824" name="Oval 3396"/>
              <p:cNvSpPr>
                <a:spLocks noChangeArrowheads="1"/>
              </p:cNvSpPr>
              <p:nvPr/>
            </p:nvSpPr>
            <p:spPr bwMode="auto">
              <a:xfrm>
                <a:off x="1844675" y="2479675"/>
                <a:ext cx="25400" cy="25400"/>
              </a:xfrm>
              <a:prstGeom prst="ellipse">
                <a:avLst/>
              </a:prstGeom>
              <a:solidFill>
                <a:srgbClr val="58411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825" name="Oval 3397"/>
              <p:cNvSpPr>
                <a:spLocks noChangeArrowheads="1"/>
              </p:cNvSpPr>
              <p:nvPr/>
            </p:nvSpPr>
            <p:spPr bwMode="auto">
              <a:xfrm>
                <a:off x="1881188" y="2352675"/>
                <a:ext cx="25400" cy="25400"/>
              </a:xfrm>
              <a:prstGeom prst="ellipse">
                <a:avLst/>
              </a:prstGeom>
              <a:solidFill>
                <a:srgbClr val="3545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826" name="Oval 3398"/>
              <p:cNvSpPr>
                <a:spLocks noChangeArrowheads="1"/>
              </p:cNvSpPr>
              <p:nvPr/>
            </p:nvSpPr>
            <p:spPr bwMode="auto">
              <a:xfrm>
                <a:off x="1835150" y="2555875"/>
                <a:ext cx="25400" cy="25400"/>
              </a:xfrm>
              <a:prstGeom prst="ellipse">
                <a:avLst/>
              </a:prstGeom>
              <a:solidFill>
                <a:srgbClr val="63291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827" name="Oval 3399"/>
              <p:cNvSpPr>
                <a:spLocks noChangeArrowheads="1"/>
              </p:cNvSpPr>
              <p:nvPr/>
            </p:nvSpPr>
            <p:spPr bwMode="auto">
              <a:xfrm>
                <a:off x="1870075" y="2590800"/>
                <a:ext cx="25400" cy="25400"/>
              </a:xfrm>
              <a:prstGeom prst="ellipse">
                <a:avLst/>
              </a:prstGeom>
              <a:solidFill>
                <a:srgbClr val="65241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828" name="Oval 3400"/>
              <p:cNvSpPr>
                <a:spLocks noChangeArrowheads="1"/>
              </p:cNvSpPr>
              <p:nvPr/>
            </p:nvSpPr>
            <p:spPr bwMode="auto">
              <a:xfrm>
                <a:off x="1920875" y="2514600"/>
                <a:ext cx="25400" cy="25400"/>
              </a:xfrm>
              <a:prstGeom prst="ellipse">
                <a:avLst/>
              </a:prstGeom>
              <a:solidFill>
                <a:srgbClr val="5F3A1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829" name="Oval 3401"/>
              <p:cNvSpPr>
                <a:spLocks noChangeArrowheads="1"/>
              </p:cNvSpPr>
              <p:nvPr/>
            </p:nvSpPr>
            <p:spPr bwMode="auto">
              <a:xfrm>
                <a:off x="1911350" y="2576513"/>
                <a:ext cx="25400" cy="25400"/>
              </a:xfrm>
              <a:prstGeom prst="ellipse">
                <a:avLst/>
              </a:prstGeom>
              <a:solidFill>
                <a:srgbClr val="64261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830" name="Oval 3402"/>
              <p:cNvSpPr>
                <a:spLocks noChangeArrowheads="1"/>
              </p:cNvSpPr>
              <p:nvPr/>
            </p:nvSpPr>
            <p:spPr bwMode="auto">
              <a:xfrm>
                <a:off x="1870075" y="2366963"/>
                <a:ext cx="25400" cy="25400"/>
              </a:xfrm>
              <a:prstGeom prst="ellipse">
                <a:avLst/>
              </a:prstGeom>
              <a:solidFill>
                <a:srgbClr val="38442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831" name="Oval 3403"/>
              <p:cNvSpPr>
                <a:spLocks noChangeArrowheads="1"/>
              </p:cNvSpPr>
              <p:nvPr/>
            </p:nvSpPr>
            <p:spPr bwMode="auto">
              <a:xfrm>
                <a:off x="1901825" y="2424113"/>
                <a:ext cx="25400" cy="25400"/>
              </a:xfrm>
              <a:prstGeom prst="ellipse">
                <a:avLst/>
              </a:prstGeom>
              <a:solidFill>
                <a:srgbClr val="47412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832" name="Oval 3404"/>
              <p:cNvSpPr>
                <a:spLocks noChangeArrowheads="1"/>
              </p:cNvSpPr>
              <p:nvPr/>
            </p:nvSpPr>
            <p:spPr bwMode="auto">
              <a:xfrm>
                <a:off x="1844675" y="2479675"/>
                <a:ext cx="25400" cy="25400"/>
              </a:xfrm>
              <a:prstGeom prst="ellipse">
                <a:avLst/>
              </a:prstGeom>
              <a:solidFill>
                <a:srgbClr val="58421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833" name="Oval 3405"/>
              <p:cNvSpPr>
                <a:spLocks noChangeArrowheads="1"/>
              </p:cNvSpPr>
              <p:nvPr/>
            </p:nvSpPr>
            <p:spPr bwMode="auto">
              <a:xfrm>
                <a:off x="1881188" y="2352675"/>
                <a:ext cx="25400" cy="25400"/>
              </a:xfrm>
              <a:prstGeom prst="ellipse">
                <a:avLst/>
              </a:prstGeom>
              <a:solidFill>
                <a:srgbClr val="35461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834" name="Oval 3406"/>
              <p:cNvSpPr>
                <a:spLocks noChangeArrowheads="1"/>
              </p:cNvSpPr>
              <p:nvPr/>
            </p:nvSpPr>
            <p:spPr bwMode="auto">
              <a:xfrm>
                <a:off x="1835150" y="2555875"/>
                <a:ext cx="25400" cy="25400"/>
              </a:xfrm>
              <a:prstGeom prst="ellipse">
                <a:avLst/>
              </a:prstGeom>
              <a:solidFill>
                <a:srgbClr val="62281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835" name="Oval 3407"/>
              <p:cNvSpPr>
                <a:spLocks noChangeArrowheads="1"/>
              </p:cNvSpPr>
              <p:nvPr/>
            </p:nvSpPr>
            <p:spPr bwMode="auto">
              <a:xfrm>
                <a:off x="1870075" y="2590800"/>
                <a:ext cx="25400" cy="25400"/>
              </a:xfrm>
              <a:prstGeom prst="ellipse">
                <a:avLst/>
              </a:prstGeom>
              <a:solidFill>
                <a:srgbClr val="65231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836" name="Oval 3408"/>
              <p:cNvSpPr>
                <a:spLocks noChangeArrowheads="1"/>
              </p:cNvSpPr>
              <p:nvPr/>
            </p:nvSpPr>
            <p:spPr bwMode="auto">
              <a:xfrm>
                <a:off x="1927225" y="2514600"/>
                <a:ext cx="25400" cy="25400"/>
              </a:xfrm>
              <a:prstGeom prst="ellipse">
                <a:avLst/>
              </a:prstGeom>
              <a:solidFill>
                <a:srgbClr val="5E3A1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550" name="Oval 3410"/>
              <p:cNvSpPr>
                <a:spLocks noChangeArrowheads="1"/>
              </p:cNvSpPr>
              <p:nvPr/>
            </p:nvSpPr>
            <p:spPr bwMode="auto">
              <a:xfrm>
                <a:off x="1911350" y="2576513"/>
                <a:ext cx="25400" cy="25400"/>
              </a:xfrm>
              <a:prstGeom prst="ellipse">
                <a:avLst/>
              </a:prstGeom>
              <a:solidFill>
                <a:srgbClr val="64251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551" name="Oval 3411"/>
              <p:cNvSpPr>
                <a:spLocks noChangeArrowheads="1"/>
              </p:cNvSpPr>
              <p:nvPr/>
            </p:nvSpPr>
            <p:spPr bwMode="auto">
              <a:xfrm>
                <a:off x="1870075" y="2366963"/>
                <a:ext cx="25400" cy="25400"/>
              </a:xfrm>
              <a:prstGeom prst="ellipse">
                <a:avLst/>
              </a:prstGeom>
              <a:solidFill>
                <a:srgbClr val="38462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552" name="Oval 3412"/>
              <p:cNvSpPr>
                <a:spLocks noChangeArrowheads="1"/>
              </p:cNvSpPr>
              <p:nvPr/>
            </p:nvSpPr>
            <p:spPr bwMode="auto">
              <a:xfrm>
                <a:off x="1906588" y="2424113"/>
                <a:ext cx="25400" cy="25400"/>
              </a:xfrm>
              <a:prstGeom prst="ellipse">
                <a:avLst/>
              </a:prstGeom>
              <a:solidFill>
                <a:srgbClr val="48432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553" name="Oval 3413"/>
              <p:cNvSpPr>
                <a:spLocks noChangeArrowheads="1"/>
              </p:cNvSpPr>
              <p:nvPr/>
            </p:nvSpPr>
            <p:spPr bwMode="auto">
              <a:xfrm>
                <a:off x="1844675" y="2484438"/>
                <a:ext cx="25400" cy="25400"/>
              </a:xfrm>
              <a:prstGeom prst="ellipse">
                <a:avLst/>
              </a:prstGeom>
              <a:solidFill>
                <a:srgbClr val="58431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554" name="Oval 3414"/>
              <p:cNvSpPr>
                <a:spLocks noChangeArrowheads="1"/>
              </p:cNvSpPr>
              <p:nvPr/>
            </p:nvSpPr>
            <p:spPr bwMode="auto">
              <a:xfrm>
                <a:off x="1881188" y="2352675"/>
                <a:ext cx="25400" cy="25400"/>
              </a:xfrm>
              <a:prstGeom prst="ellipse">
                <a:avLst/>
              </a:prstGeom>
              <a:solidFill>
                <a:srgbClr val="36471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555" name="Oval 3415"/>
              <p:cNvSpPr>
                <a:spLocks noChangeArrowheads="1"/>
              </p:cNvSpPr>
              <p:nvPr/>
            </p:nvSpPr>
            <p:spPr bwMode="auto">
              <a:xfrm>
                <a:off x="1835150" y="2555875"/>
                <a:ext cx="25400" cy="25400"/>
              </a:xfrm>
              <a:prstGeom prst="ellipse">
                <a:avLst/>
              </a:prstGeom>
              <a:solidFill>
                <a:srgbClr val="62271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556" name="Oval 3416"/>
              <p:cNvSpPr>
                <a:spLocks noChangeArrowheads="1"/>
              </p:cNvSpPr>
              <p:nvPr/>
            </p:nvSpPr>
            <p:spPr bwMode="auto">
              <a:xfrm>
                <a:off x="1870075" y="2590800"/>
                <a:ext cx="25400" cy="25400"/>
              </a:xfrm>
              <a:prstGeom prst="ellipse">
                <a:avLst/>
              </a:prstGeom>
              <a:solidFill>
                <a:srgbClr val="65231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557" name="Oval 3417"/>
              <p:cNvSpPr>
                <a:spLocks noChangeArrowheads="1"/>
              </p:cNvSpPr>
              <p:nvPr/>
            </p:nvSpPr>
            <p:spPr bwMode="auto">
              <a:xfrm>
                <a:off x="1927225" y="2519363"/>
                <a:ext cx="25400" cy="25400"/>
              </a:xfrm>
              <a:prstGeom prst="ellipse">
                <a:avLst/>
              </a:prstGeom>
              <a:solidFill>
                <a:srgbClr val="5E391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558" name="Oval 3418"/>
              <p:cNvSpPr>
                <a:spLocks noChangeArrowheads="1"/>
              </p:cNvSpPr>
              <p:nvPr/>
            </p:nvSpPr>
            <p:spPr bwMode="auto">
              <a:xfrm>
                <a:off x="1911350" y="2576513"/>
                <a:ext cx="25400" cy="25400"/>
              </a:xfrm>
              <a:prstGeom prst="ellipse">
                <a:avLst/>
              </a:prstGeom>
              <a:solidFill>
                <a:srgbClr val="64241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559" name="Oval 3419"/>
              <p:cNvSpPr>
                <a:spLocks noChangeArrowheads="1"/>
              </p:cNvSpPr>
              <p:nvPr/>
            </p:nvSpPr>
            <p:spPr bwMode="auto">
              <a:xfrm>
                <a:off x="1870075" y="2366963"/>
                <a:ext cx="25400" cy="25400"/>
              </a:xfrm>
              <a:prstGeom prst="ellipse">
                <a:avLst/>
              </a:prstGeom>
              <a:solidFill>
                <a:srgbClr val="3948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560" name="Oval 3420"/>
              <p:cNvSpPr>
                <a:spLocks noChangeArrowheads="1"/>
              </p:cNvSpPr>
              <p:nvPr/>
            </p:nvSpPr>
            <p:spPr bwMode="auto">
              <a:xfrm>
                <a:off x="1906588" y="2428875"/>
                <a:ext cx="25400" cy="25400"/>
              </a:xfrm>
              <a:prstGeom prst="ellipse">
                <a:avLst/>
              </a:prstGeom>
              <a:solidFill>
                <a:srgbClr val="4A462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561" name="Oval 3421"/>
              <p:cNvSpPr>
                <a:spLocks noChangeArrowheads="1"/>
              </p:cNvSpPr>
              <p:nvPr/>
            </p:nvSpPr>
            <p:spPr bwMode="auto">
              <a:xfrm>
                <a:off x="1839913" y="2484438"/>
                <a:ext cx="25400" cy="25400"/>
              </a:xfrm>
              <a:prstGeom prst="ellipse">
                <a:avLst/>
              </a:prstGeom>
              <a:solidFill>
                <a:srgbClr val="58451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562" name="Oval 3422"/>
              <p:cNvSpPr>
                <a:spLocks noChangeArrowheads="1"/>
              </p:cNvSpPr>
              <p:nvPr/>
            </p:nvSpPr>
            <p:spPr bwMode="auto">
              <a:xfrm>
                <a:off x="1881188" y="2357438"/>
                <a:ext cx="25400" cy="25400"/>
              </a:xfrm>
              <a:prstGeom prst="ellipse">
                <a:avLst/>
              </a:prstGeom>
              <a:solidFill>
                <a:srgbClr val="36481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563" name="Oval 3423"/>
              <p:cNvSpPr>
                <a:spLocks noChangeArrowheads="1"/>
              </p:cNvSpPr>
              <p:nvPr/>
            </p:nvSpPr>
            <p:spPr bwMode="auto">
              <a:xfrm>
                <a:off x="1835150" y="2560638"/>
                <a:ext cx="25400" cy="25400"/>
              </a:xfrm>
              <a:prstGeom prst="ellipse">
                <a:avLst/>
              </a:prstGeom>
              <a:solidFill>
                <a:srgbClr val="62271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564" name="Oval 3424"/>
              <p:cNvSpPr>
                <a:spLocks noChangeArrowheads="1"/>
              </p:cNvSpPr>
              <p:nvPr/>
            </p:nvSpPr>
            <p:spPr bwMode="auto">
              <a:xfrm>
                <a:off x="1870075" y="2590800"/>
                <a:ext cx="25400" cy="25400"/>
              </a:xfrm>
              <a:prstGeom prst="ellipse">
                <a:avLst/>
              </a:prstGeom>
              <a:solidFill>
                <a:srgbClr val="65221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565" name="Oval 3425"/>
              <p:cNvSpPr>
                <a:spLocks noChangeArrowheads="1"/>
              </p:cNvSpPr>
              <p:nvPr/>
            </p:nvSpPr>
            <p:spPr bwMode="auto">
              <a:xfrm>
                <a:off x="1927225" y="2525713"/>
                <a:ext cx="25400" cy="25400"/>
              </a:xfrm>
              <a:prstGeom prst="ellipse">
                <a:avLst/>
              </a:prstGeom>
              <a:solidFill>
                <a:srgbClr val="5E391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566" name="Oval 3426"/>
              <p:cNvSpPr>
                <a:spLocks noChangeArrowheads="1"/>
              </p:cNvSpPr>
              <p:nvPr/>
            </p:nvSpPr>
            <p:spPr bwMode="auto">
              <a:xfrm>
                <a:off x="1916113" y="2576513"/>
                <a:ext cx="25400" cy="25400"/>
              </a:xfrm>
              <a:prstGeom prst="ellipse">
                <a:avLst/>
              </a:prstGeom>
              <a:solidFill>
                <a:srgbClr val="65241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567" name="Oval 3427"/>
              <p:cNvSpPr>
                <a:spLocks noChangeArrowheads="1"/>
              </p:cNvSpPr>
              <p:nvPr/>
            </p:nvSpPr>
            <p:spPr bwMode="auto">
              <a:xfrm>
                <a:off x="1870075" y="2373313"/>
                <a:ext cx="25400" cy="25400"/>
              </a:xfrm>
              <a:prstGeom prst="ellipse">
                <a:avLst/>
              </a:prstGeom>
              <a:solidFill>
                <a:srgbClr val="3B491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568" name="Oval 3428"/>
              <p:cNvSpPr>
                <a:spLocks noChangeArrowheads="1"/>
              </p:cNvSpPr>
              <p:nvPr/>
            </p:nvSpPr>
            <p:spPr bwMode="auto">
              <a:xfrm>
                <a:off x="1911350" y="2433638"/>
                <a:ext cx="25400" cy="25400"/>
              </a:xfrm>
              <a:prstGeom prst="ellipse">
                <a:avLst/>
              </a:prstGeom>
              <a:solidFill>
                <a:srgbClr val="4D49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569" name="Oval 3429"/>
              <p:cNvSpPr>
                <a:spLocks noChangeArrowheads="1"/>
              </p:cNvSpPr>
              <p:nvPr/>
            </p:nvSpPr>
            <p:spPr bwMode="auto">
              <a:xfrm>
                <a:off x="1839913" y="2489200"/>
                <a:ext cx="25400" cy="25400"/>
              </a:xfrm>
              <a:prstGeom prst="ellipse">
                <a:avLst/>
              </a:prstGeom>
              <a:solidFill>
                <a:srgbClr val="58471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570" name="Oval 3430"/>
              <p:cNvSpPr>
                <a:spLocks noChangeArrowheads="1"/>
              </p:cNvSpPr>
              <p:nvPr/>
            </p:nvSpPr>
            <p:spPr bwMode="auto">
              <a:xfrm>
                <a:off x="1885950" y="2357438"/>
                <a:ext cx="25400" cy="25400"/>
              </a:xfrm>
              <a:prstGeom prst="ellipse">
                <a:avLst/>
              </a:prstGeom>
              <a:solidFill>
                <a:srgbClr val="38491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571" name="Oval 3431"/>
              <p:cNvSpPr>
                <a:spLocks noChangeArrowheads="1"/>
              </p:cNvSpPr>
              <p:nvPr/>
            </p:nvSpPr>
            <p:spPr bwMode="auto">
              <a:xfrm>
                <a:off x="1830388" y="2565400"/>
                <a:ext cx="25400" cy="25400"/>
              </a:xfrm>
              <a:prstGeom prst="ellipse">
                <a:avLst/>
              </a:prstGeom>
              <a:solidFill>
                <a:srgbClr val="63271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572" name="Oval 3432"/>
              <p:cNvSpPr>
                <a:spLocks noChangeArrowheads="1"/>
              </p:cNvSpPr>
              <p:nvPr/>
            </p:nvSpPr>
            <p:spPr bwMode="auto">
              <a:xfrm>
                <a:off x="1870075" y="2595563"/>
                <a:ext cx="25400" cy="25400"/>
              </a:xfrm>
              <a:prstGeom prst="ellipse">
                <a:avLst/>
              </a:prstGeom>
              <a:solidFill>
                <a:srgbClr val="66221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573" name="Oval 3433"/>
              <p:cNvSpPr>
                <a:spLocks noChangeArrowheads="1"/>
              </p:cNvSpPr>
              <p:nvPr/>
            </p:nvSpPr>
            <p:spPr bwMode="auto">
              <a:xfrm>
                <a:off x="1931988" y="2525713"/>
                <a:ext cx="25400" cy="25400"/>
              </a:xfrm>
              <a:prstGeom prst="ellipse">
                <a:avLst/>
              </a:prstGeom>
              <a:solidFill>
                <a:srgbClr val="5F3A1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574" name="Oval 3434"/>
              <p:cNvSpPr>
                <a:spLocks noChangeArrowheads="1"/>
              </p:cNvSpPr>
              <p:nvPr/>
            </p:nvSpPr>
            <p:spPr bwMode="auto">
              <a:xfrm>
                <a:off x="1916113" y="2581275"/>
                <a:ext cx="25400" cy="25400"/>
              </a:xfrm>
              <a:prstGeom prst="ellipse">
                <a:avLst/>
              </a:prstGeom>
              <a:solidFill>
                <a:srgbClr val="66231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575" name="Oval 3435"/>
              <p:cNvSpPr>
                <a:spLocks noChangeArrowheads="1"/>
              </p:cNvSpPr>
              <p:nvPr/>
            </p:nvSpPr>
            <p:spPr bwMode="auto">
              <a:xfrm>
                <a:off x="1870075" y="2378075"/>
                <a:ext cx="25400" cy="25400"/>
              </a:xfrm>
              <a:prstGeom prst="ellipse">
                <a:avLst/>
              </a:prstGeom>
              <a:solidFill>
                <a:srgbClr val="3D4A1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576" name="Oval 3436"/>
              <p:cNvSpPr>
                <a:spLocks noChangeArrowheads="1"/>
              </p:cNvSpPr>
              <p:nvPr/>
            </p:nvSpPr>
            <p:spPr bwMode="auto">
              <a:xfrm>
                <a:off x="1911350" y="2438400"/>
                <a:ext cx="25400" cy="25400"/>
              </a:xfrm>
              <a:prstGeom prst="ellipse">
                <a:avLst/>
              </a:prstGeom>
              <a:solidFill>
                <a:srgbClr val="4F4B1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577" name="Oval 3437"/>
              <p:cNvSpPr>
                <a:spLocks noChangeArrowheads="1"/>
              </p:cNvSpPr>
              <p:nvPr/>
            </p:nvSpPr>
            <p:spPr bwMode="auto">
              <a:xfrm>
                <a:off x="1839913" y="2489200"/>
                <a:ext cx="25400" cy="25400"/>
              </a:xfrm>
              <a:prstGeom prst="ellipse">
                <a:avLst/>
              </a:prstGeom>
              <a:solidFill>
                <a:srgbClr val="5A491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578" name="Oval 3438"/>
              <p:cNvSpPr>
                <a:spLocks noChangeArrowheads="1"/>
              </p:cNvSpPr>
              <p:nvPr/>
            </p:nvSpPr>
            <p:spPr bwMode="auto">
              <a:xfrm>
                <a:off x="1885950" y="2362200"/>
                <a:ext cx="25400" cy="25400"/>
              </a:xfrm>
              <a:prstGeom prst="ellipse">
                <a:avLst/>
              </a:prstGeom>
              <a:solidFill>
                <a:srgbClr val="39491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579" name="Oval 3439"/>
              <p:cNvSpPr>
                <a:spLocks noChangeArrowheads="1"/>
              </p:cNvSpPr>
              <p:nvPr/>
            </p:nvSpPr>
            <p:spPr bwMode="auto">
              <a:xfrm>
                <a:off x="1830388" y="2565400"/>
                <a:ext cx="25400" cy="25400"/>
              </a:xfrm>
              <a:prstGeom prst="ellipse">
                <a:avLst/>
              </a:prstGeom>
              <a:solidFill>
                <a:srgbClr val="64261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580" name="Oval 3440"/>
              <p:cNvSpPr>
                <a:spLocks noChangeArrowheads="1"/>
              </p:cNvSpPr>
              <p:nvPr/>
            </p:nvSpPr>
            <p:spPr bwMode="auto">
              <a:xfrm>
                <a:off x="1870075" y="2601913"/>
                <a:ext cx="25400" cy="25400"/>
              </a:xfrm>
              <a:prstGeom prst="ellipse">
                <a:avLst/>
              </a:prstGeom>
              <a:solidFill>
                <a:srgbClr val="67221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581" name="Oval 3441"/>
              <p:cNvSpPr>
                <a:spLocks noChangeArrowheads="1"/>
              </p:cNvSpPr>
              <p:nvPr/>
            </p:nvSpPr>
            <p:spPr bwMode="auto">
              <a:xfrm>
                <a:off x="1931988" y="2530475"/>
                <a:ext cx="25400" cy="25400"/>
              </a:xfrm>
              <a:prstGeom prst="ellipse">
                <a:avLst/>
              </a:prstGeom>
              <a:solidFill>
                <a:srgbClr val="613B1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582" name="Oval 3442"/>
              <p:cNvSpPr>
                <a:spLocks noChangeArrowheads="1"/>
              </p:cNvSpPr>
              <p:nvPr/>
            </p:nvSpPr>
            <p:spPr bwMode="auto">
              <a:xfrm>
                <a:off x="1916113" y="2586038"/>
                <a:ext cx="25400" cy="25400"/>
              </a:xfrm>
              <a:prstGeom prst="ellipse">
                <a:avLst/>
              </a:prstGeom>
              <a:solidFill>
                <a:srgbClr val="67231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583" name="Oval 3443"/>
              <p:cNvSpPr>
                <a:spLocks noChangeArrowheads="1"/>
              </p:cNvSpPr>
              <p:nvPr/>
            </p:nvSpPr>
            <p:spPr bwMode="auto">
              <a:xfrm>
                <a:off x="1870075" y="2382838"/>
                <a:ext cx="25400" cy="25400"/>
              </a:xfrm>
              <a:prstGeom prst="ellipse">
                <a:avLst/>
              </a:prstGeom>
              <a:solidFill>
                <a:srgbClr val="3F4A1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584" name="Oval 3444"/>
              <p:cNvSpPr>
                <a:spLocks noChangeArrowheads="1"/>
              </p:cNvSpPr>
              <p:nvPr/>
            </p:nvSpPr>
            <p:spPr bwMode="auto">
              <a:xfrm>
                <a:off x="1911350" y="2443163"/>
                <a:ext cx="25400" cy="25400"/>
              </a:xfrm>
              <a:prstGeom prst="ellipse">
                <a:avLst/>
              </a:prstGeom>
              <a:solidFill>
                <a:srgbClr val="524D1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585" name="Oval 3445"/>
              <p:cNvSpPr>
                <a:spLocks noChangeArrowheads="1"/>
              </p:cNvSpPr>
              <p:nvPr/>
            </p:nvSpPr>
            <p:spPr bwMode="auto">
              <a:xfrm>
                <a:off x="1839913" y="2489200"/>
                <a:ext cx="25400" cy="25400"/>
              </a:xfrm>
              <a:prstGeom prst="ellipse">
                <a:avLst/>
              </a:prstGeom>
              <a:solidFill>
                <a:srgbClr val="5B4A1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586" name="Oval 3446"/>
              <p:cNvSpPr>
                <a:spLocks noChangeArrowheads="1"/>
              </p:cNvSpPr>
              <p:nvPr/>
            </p:nvSpPr>
            <p:spPr bwMode="auto">
              <a:xfrm>
                <a:off x="1885950" y="2366963"/>
                <a:ext cx="25400" cy="25400"/>
              </a:xfrm>
              <a:prstGeom prst="ellipse">
                <a:avLst/>
              </a:prstGeom>
              <a:solidFill>
                <a:srgbClr val="3A491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587" name="Oval 3447"/>
              <p:cNvSpPr>
                <a:spLocks noChangeArrowheads="1"/>
              </p:cNvSpPr>
              <p:nvPr/>
            </p:nvSpPr>
            <p:spPr bwMode="auto">
              <a:xfrm>
                <a:off x="1830388" y="2570163"/>
                <a:ext cx="25400" cy="25400"/>
              </a:xfrm>
              <a:prstGeom prst="ellipse">
                <a:avLst/>
              </a:prstGeom>
              <a:solidFill>
                <a:srgbClr val="65261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588" name="Oval 3448"/>
              <p:cNvSpPr>
                <a:spLocks noChangeArrowheads="1"/>
              </p:cNvSpPr>
              <p:nvPr/>
            </p:nvSpPr>
            <p:spPr bwMode="auto">
              <a:xfrm>
                <a:off x="1870075" y="2606675"/>
                <a:ext cx="25400" cy="25400"/>
              </a:xfrm>
              <a:prstGeom prst="ellipse">
                <a:avLst/>
              </a:prstGeom>
              <a:solidFill>
                <a:srgbClr val="68211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589" name="Oval 3449"/>
              <p:cNvSpPr>
                <a:spLocks noChangeArrowheads="1"/>
              </p:cNvSpPr>
              <p:nvPr/>
            </p:nvSpPr>
            <p:spPr bwMode="auto">
              <a:xfrm>
                <a:off x="1931988" y="2530475"/>
                <a:ext cx="25400" cy="25400"/>
              </a:xfrm>
              <a:prstGeom prst="ellipse">
                <a:avLst/>
              </a:prstGeom>
              <a:solidFill>
                <a:srgbClr val="633C1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590" name="Oval 3450"/>
              <p:cNvSpPr>
                <a:spLocks noChangeArrowheads="1"/>
              </p:cNvSpPr>
              <p:nvPr/>
            </p:nvSpPr>
            <p:spPr bwMode="auto">
              <a:xfrm>
                <a:off x="1916113" y="2590800"/>
                <a:ext cx="25400" cy="25400"/>
              </a:xfrm>
              <a:prstGeom prst="ellipse">
                <a:avLst/>
              </a:prstGeom>
              <a:solidFill>
                <a:srgbClr val="68221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591" name="Oval 3451"/>
              <p:cNvSpPr>
                <a:spLocks noChangeArrowheads="1"/>
              </p:cNvSpPr>
              <p:nvPr/>
            </p:nvSpPr>
            <p:spPr bwMode="auto">
              <a:xfrm>
                <a:off x="1865313" y="2382838"/>
                <a:ext cx="25400" cy="25400"/>
              </a:xfrm>
              <a:prstGeom prst="ellipse">
                <a:avLst/>
              </a:prstGeom>
              <a:solidFill>
                <a:srgbClr val="40491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592" name="Oval 3452"/>
              <p:cNvSpPr>
                <a:spLocks noChangeArrowheads="1"/>
              </p:cNvSpPr>
              <p:nvPr/>
            </p:nvSpPr>
            <p:spPr bwMode="auto">
              <a:xfrm>
                <a:off x="1911350" y="2449513"/>
                <a:ext cx="25400" cy="25400"/>
              </a:xfrm>
              <a:prstGeom prst="ellipse">
                <a:avLst/>
              </a:prstGeom>
              <a:solidFill>
                <a:srgbClr val="544E1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593" name="Oval 3453"/>
              <p:cNvSpPr>
                <a:spLocks noChangeArrowheads="1"/>
              </p:cNvSpPr>
              <p:nvPr/>
            </p:nvSpPr>
            <p:spPr bwMode="auto">
              <a:xfrm>
                <a:off x="1839913" y="2493963"/>
                <a:ext cx="25400" cy="25400"/>
              </a:xfrm>
              <a:prstGeom prst="ellipse">
                <a:avLst/>
              </a:prstGeom>
              <a:solidFill>
                <a:srgbClr val="5D4B1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594" name="Oval 3454"/>
              <p:cNvSpPr>
                <a:spLocks noChangeArrowheads="1"/>
              </p:cNvSpPr>
              <p:nvPr/>
            </p:nvSpPr>
            <p:spPr bwMode="auto">
              <a:xfrm>
                <a:off x="1885950" y="2366963"/>
                <a:ext cx="25400" cy="25400"/>
              </a:xfrm>
              <a:prstGeom prst="ellipse">
                <a:avLst/>
              </a:prstGeom>
              <a:solidFill>
                <a:srgbClr val="3B481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595" name="Oval 3455"/>
              <p:cNvSpPr>
                <a:spLocks noChangeArrowheads="1"/>
              </p:cNvSpPr>
              <p:nvPr/>
            </p:nvSpPr>
            <p:spPr bwMode="auto">
              <a:xfrm>
                <a:off x="1830388" y="2570163"/>
                <a:ext cx="25400" cy="25400"/>
              </a:xfrm>
              <a:prstGeom prst="ellipse">
                <a:avLst/>
              </a:prstGeom>
              <a:solidFill>
                <a:srgbClr val="66241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596" name="Oval 3456"/>
              <p:cNvSpPr>
                <a:spLocks noChangeArrowheads="1"/>
              </p:cNvSpPr>
              <p:nvPr/>
            </p:nvSpPr>
            <p:spPr bwMode="auto">
              <a:xfrm>
                <a:off x="1870075" y="2611438"/>
                <a:ext cx="25400" cy="25400"/>
              </a:xfrm>
              <a:prstGeom prst="ellipse">
                <a:avLst/>
              </a:prstGeom>
              <a:solidFill>
                <a:srgbClr val="68211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597" name="Oval 3457"/>
              <p:cNvSpPr>
                <a:spLocks noChangeArrowheads="1"/>
              </p:cNvSpPr>
              <p:nvPr/>
            </p:nvSpPr>
            <p:spPr bwMode="auto">
              <a:xfrm>
                <a:off x="1931988" y="2535238"/>
                <a:ext cx="25400" cy="25400"/>
              </a:xfrm>
              <a:prstGeom prst="ellipse">
                <a:avLst/>
              </a:prstGeom>
              <a:solidFill>
                <a:srgbClr val="643C1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598" name="Oval 3458"/>
              <p:cNvSpPr>
                <a:spLocks noChangeArrowheads="1"/>
              </p:cNvSpPr>
              <p:nvPr/>
            </p:nvSpPr>
            <p:spPr bwMode="auto">
              <a:xfrm>
                <a:off x="1920875" y="2595563"/>
                <a:ext cx="25400" cy="25400"/>
              </a:xfrm>
              <a:prstGeom prst="ellipse">
                <a:avLst/>
              </a:prstGeom>
              <a:solidFill>
                <a:srgbClr val="69211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599" name="Oval 3459"/>
              <p:cNvSpPr>
                <a:spLocks noChangeArrowheads="1"/>
              </p:cNvSpPr>
              <p:nvPr/>
            </p:nvSpPr>
            <p:spPr bwMode="auto">
              <a:xfrm>
                <a:off x="1865313" y="2387600"/>
                <a:ext cx="25400" cy="25400"/>
              </a:xfrm>
              <a:prstGeom prst="ellipse">
                <a:avLst/>
              </a:prstGeom>
              <a:solidFill>
                <a:srgbClr val="41491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600" name="Oval 3460"/>
              <p:cNvSpPr>
                <a:spLocks noChangeArrowheads="1"/>
              </p:cNvSpPr>
              <p:nvPr/>
            </p:nvSpPr>
            <p:spPr bwMode="auto">
              <a:xfrm>
                <a:off x="1916113" y="2454275"/>
                <a:ext cx="25400" cy="25400"/>
              </a:xfrm>
              <a:prstGeom prst="ellipse">
                <a:avLst/>
              </a:prstGeom>
              <a:solidFill>
                <a:srgbClr val="554E1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601" name="Oval 3461"/>
              <p:cNvSpPr>
                <a:spLocks noChangeArrowheads="1"/>
              </p:cNvSpPr>
              <p:nvPr/>
            </p:nvSpPr>
            <p:spPr bwMode="auto">
              <a:xfrm>
                <a:off x="1839913" y="2493963"/>
                <a:ext cx="25400" cy="25400"/>
              </a:xfrm>
              <a:prstGeom prst="ellipse">
                <a:avLst/>
              </a:prstGeom>
              <a:solidFill>
                <a:srgbClr val="5E4A1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602" name="Oval 3462"/>
              <p:cNvSpPr>
                <a:spLocks noChangeArrowheads="1"/>
              </p:cNvSpPr>
              <p:nvPr/>
            </p:nvSpPr>
            <p:spPr bwMode="auto">
              <a:xfrm>
                <a:off x="1885950" y="2373313"/>
                <a:ext cx="25400" cy="25400"/>
              </a:xfrm>
              <a:prstGeom prst="ellipse">
                <a:avLst/>
              </a:prstGeom>
              <a:solidFill>
                <a:srgbClr val="3C481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603" name="Oval 3463"/>
              <p:cNvSpPr>
                <a:spLocks noChangeArrowheads="1"/>
              </p:cNvSpPr>
              <p:nvPr/>
            </p:nvSpPr>
            <p:spPr bwMode="auto">
              <a:xfrm>
                <a:off x="1830388" y="2576513"/>
                <a:ext cx="25400" cy="25400"/>
              </a:xfrm>
              <a:prstGeom prst="ellipse">
                <a:avLst/>
              </a:prstGeom>
              <a:solidFill>
                <a:srgbClr val="68241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604" name="Oval 3464"/>
              <p:cNvSpPr>
                <a:spLocks noChangeArrowheads="1"/>
              </p:cNvSpPr>
              <p:nvPr/>
            </p:nvSpPr>
            <p:spPr bwMode="auto">
              <a:xfrm>
                <a:off x="1870075" y="2611438"/>
                <a:ext cx="25400" cy="25400"/>
              </a:xfrm>
              <a:prstGeom prst="ellipse">
                <a:avLst/>
              </a:prstGeom>
              <a:solidFill>
                <a:srgbClr val="69211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605" name="Oval 3465"/>
              <p:cNvSpPr>
                <a:spLocks noChangeArrowheads="1"/>
              </p:cNvSpPr>
              <p:nvPr/>
            </p:nvSpPr>
            <p:spPr bwMode="auto">
              <a:xfrm>
                <a:off x="1936750" y="2535238"/>
                <a:ext cx="25400" cy="25400"/>
              </a:xfrm>
              <a:prstGeom prst="ellipse">
                <a:avLst/>
              </a:prstGeom>
              <a:solidFill>
                <a:srgbClr val="663B1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606" name="Oval 3466"/>
              <p:cNvSpPr>
                <a:spLocks noChangeArrowheads="1"/>
              </p:cNvSpPr>
              <p:nvPr/>
            </p:nvSpPr>
            <p:spPr bwMode="auto">
              <a:xfrm>
                <a:off x="1920875" y="2595563"/>
                <a:ext cx="25400" cy="25400"/>
              </a:xfrm>
              <a:prstGeom prst="ellipse">
                <a:avLst/>
              </a:prstGeom>
              <a:solidFill>
                <a:srgbClr val="6A211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607" name="Oval 3467"/>
              <p:cNvSpPr>
                <a:spLocks noChangeArrowheads="1"/>
              </p:cNvSpPr>
              <p:nvPr/>
            </p:nvSpPr>
            <p:spPr bwMode="auto">
              <a:xfrm>
                <a:off x="1865313" y="2392363"/>
                <a:ext cx="25400" cy="25400"/>
              </a:xfrm>
              <a:prstGeom prst="ellipse">
                <a:avLst/>
              </a:prstGeom>
              <a:solidFill>
                <a:srgbClr val="42491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608" name="Oval 3468"/>
              <p:cNvSpPr>
                <a:spLocks noChangeArrowheads="1"/>
              </p:cNvSpPr>
              <p:nvPr/>
            </p:nvSpPr>
            <p:spPr bwMode="auto">
              <a:xfrm>
                <a:off x="1916113" y="2459038"/>
                <a:ext cx="25400" cy="25400"/>
              </a:xfrm>
              <a:prstGeom prst="ellipse">
                <a:avLst/>
              </a:prstGeom>
              <a:solidFill>
                <a:srgbClr val="574E1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609" name="Oval 3469"/>
              <p:cNvSpPr>
                <a:spLocks noChangeArrowheads="1"/>
              </p:cNvSpPr>
              <p:nvPr/>
            </p:nvSpPr>
            <p:spPr bwMode="auto">
              <a:xfrm>
                <a:off x="1839913" y="2500313"/>
                <a:ext cx="25400" cy="25400"/>
              </a:xfrm>
              <a:prstGeom prst="ellipse">
                <a:avLst/>
              </a:prstGeom>
              <a:solidFill>
                <a:srgbClr val="604A1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610" name="Oval 3470"/>
              <p:cNvSpPr>
                <a:spLocks noChangeArrowheads="1"/>
              </p:cNvSpPr>
              <p:nvPr/>
            </p:nvSpPr>
            <p:spPr bwMode="auto">
              <a:xfrm>
                <a:off x="1885950" y="2378075"/>
                <a:ext cx="25400" cy="25400"/>
              </a:xfrm>
              <a:prstGeom prst="ellipse">
                <a:avLst/>
              </a:prstGeom>
              <a:solidFill>
                <a:srgbClr val="3D481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611" name="Oval 3471"/>
              <p:cNvSpPr>
                <a:spLocks noChangeArrowheads="1"/>
              </p:cNvSpPr>
              <p:nvPr/>
            </p:nvSpPr>
            <p:spPr bwMode="auto">
              <a:xfrm>
                <a:off x="1830388" y="2576513"/>
                <a:ext cx="25400" cy="25400"/>
              </a:xfrm>
              <a:prstGeom prst="ellipse">
                <a:avLst/>
              </a:prstGeom>
              <a:solidFill>
                <a:srgbClr val="69231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612" name="Oval 3472"/>
              <p:cNvSpPr>
                <a:spLocks noChangeArrowheads="1"/>
              </p:cNvSpPr>
              <p:nvPr/>
            </p:nvSpPr>
            <p:spPr bwMode="auto">
              <a:xfrm>
                <a:off x="1825625" y="2570163"/>
                <a:ext cx="34925" cy="36513"/>
              </a:xfrm>
              <a:prstGeom prst="ellipse">
                <a:avLst/>
              </a:prstGeom>
              <a:solidFill>
                <a:srgbClr val="69231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613" name="Freeform 3473"/>
              <p:cNvSpPr>
                <a:spLocks/>
              </p:cNvSpPr>
              <p:nvPr/>
            </p:nvSpPr>
            <p:spPr bwMode="auto">
              <a:xfrm>
                <a:off x="1809750" y="2544763"/>
                <a:ext cx="60325" cy="82550"/>
              </a:xfrm>
              <a:custGeom>
                <a:avLst/>
                <a:gdLst>
                  <a:gd name="T0" fmla="*/ 0 w 38"/>
                  <a:gd name="T1" fmla="*/ 13 h 52"/>
                  <a:gd name="T2" fmla="*/ 13 w 38"/>
                  <a:gd name="T3" fmla="*/ 13 h 52"/>
                  <a:gd name="T4" fmla="*/ 19 w 38"/>
                  <a:gd name="T5" fmla="*/ 0 h 52"/>
                  <a:gd name="T6" fmla="*/ 26 w 38"/>
                  <a:gd name="T7" fmla="*/ 13 h 52"/>
                  <a:gd name="T8" fmla="*/ 38 w 38"/>
                  <a:gd name="T9" fmla="*/ 13 h 52"/>
                  <a:gd name="T10" fmla="*/ 32 w 38"/>
                  <a:gd name="T11" fmla="*/ 26 h 52"/>
                  <a:gd name="T12" fmla="*/ 38 w 38"/>
                  <a:gd name="T13" fmla="*/ 39 h 52"/>
                  <a:gd name="T14" fmla="*/ 26 w 38"/>
                  <a:gd name="T15" fmla="*/ 39 h 52"/>
                  <a:gd name="T16" fmla="*/ 19 w 38"/>
                  <a:gd name="T17" fmla="*/ 52 h 52"/>
                  <a:gd name="T18" fmla="*/ 13 w 38"/>
                  <a:gd name="T19" fmla="*/ 39 h 52"/>
                  <a:gd name="T20" fmla="*/ 0 w 38"/>
                  <a:gd name="T21" fmla="*/ 39 h 52"/>
                  <a:gd name="T22" fmla="*/ 6 w 38"/>
                  <a:gd name="T23" fmla="*/ 26 h 52"/>
                  <a:gd name="T24" fmla="*/ 0 w 38"/>
                  <a:gd name="T25" fmla="*/ 13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 h="52">
                    <a:moveTo>
                      <a:pt x="0" y="13"/>
                    </a:moveTo>
                    <a:lnTo>
                      <a:pt x="13" y="13"/>
                    </a:lnTo>
                    <a:lnTo>
                      <a:pt x="19" y="0"/>
                    </a:lnTo>
                    <a:lnTo>
                      <a:pt x="26" y="13"/>
                    </a:lnTo>
                    <a:lnTo>
                      <a:pt x="38" y="13"/>
                    </a:lnTo>
                    <a:lnTo>
                      <a:pt x="32" y="26"/>
                    </a:lnTo>
                    <a:lnTo>
                      <a:pt x="38" y="39"/>
                    </a:lnTo>
                    <a:lnTo>
                      <a:pt x="26" y="39"/>
                    </a:lnTo>
                    <a:lnTo>
                      <a:pt x="19" y="52"/>
                    </a:lnTo>
                    <a:lnTo>
                      <a:pt x="13" y="39"/>
                    </a:lnTo>
                    <a:lnTo>
                      <a:pt x="0" y="39"/>
                    </a:lnTo>
                    <a:lnTo>
                      <a:pt x="6" y="26"/>
                    </a:lnTo>
                    <a:lnTo>
                      <a:pt x="0" y="13"/>
                    </a:lnTo>
                    <a:close/>
                  </a:path>
                </a:pathLst>
              </a:custGeom>
              <a:noFill/>
              <a:ln w="0">
                <a:solidFill>
                  <a:srgbClr val="45170D"/>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614" name="Oval 3474"/>
              <p:cNvSpPr>
                <a:spLocks noChangeArrowheads="1"/>
              </p:cNvSpPr>
              <p:nvPr/>
            </p:nvSpPr>
            <p:spPr bwMode="auto">
              <a:xfrm>
                <a:off x="1870075" y="2616200"/>
                <a:ext cx="25400" cy="25400"/>
              </a:xfrm>
              <a:prstGeom prst="ellipse">
                <a:avLst/>
              </a:prstGeom>
              <a:solidFill>
                <a:srgbClr val="6A211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615" name="Oval 3475"/>
              <p:cNvSpPr>
                <a:spLocks noChangeArrowheads="1"/>
              </p:cNvSpPr>
              <p:nvPr/>
            </p:nvSpPr>
            <p:spPr bwMode="auto">
              <a:xfrm>
                <a:off x="1865313" y="2611438"/>
                <a:ext cx="36513" cy="34925"/>
              </a:xfrm>
              <a:prstGeom prst="ellipse">
                <a:avLst/>
              </a:prstGeom>
              <a:solidFill>
                <a:srgbClr val="6A211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616" name="Freeform 3476"/>
              <p:cNvSpPr>
                <a:spLocks/>
              </p:cNvSpPr>
              <p:nvPr/>
            </p:nvSpPr>
            <p:spPr bwMode="auto">
              <a:xfrm>
                <a:off x="1851025" y="2586038"/>
                <a:ext cx="60325" cy="80963"/>
              </a:xfrm>
              <a:custGeom>
                <a:avLst/>
                <a:gdLst>
                  <a:gd name="T0" fmla="*/ 0 w 38"/>
                  <a:gd name="T1" fmla="*/ 13 h 51"/>
                  <a:gd name="T2" fmla="*/ 12 w 38"/>
                  <a:gd name="T3" fmla="*/ 13 h 51"/>
                  <a:gd name="T4" fmla="*/ 19 w 38"/>
                  <a:gd name="T5" fmla="*/ 0 h 51"/>
                  <a:gd name="T6" fmla="*/ 25 w 38"/>
                  <a:gd name="T7" fmla="*/ 13 h 51"/>
                  <a:gd name="T8" fmla="*/ 38 w 38"/>
                  <a:gd name="T9" fmla="*/ 13 h 51"/>
                  <a:gd name="T10" fmla="*/ 32 w 38"/>
                  <a:gd name="T11" fmla="*/ 26 h 51"/>
                  <a:gd name="T12" fmla="*/ 38 w 38"/>
                  <a:gd name="T13" fmla="*/ 38 h 51"/>
                  <a:gd name="T14" fmla="*/ 25 w 38"/>
                  <a:gd name="T15" fmla="*/ 38 h 51"/>
                  <a:gd name="T16" fmla="*/ 19 w 38"/>
                  <a:gd name="T17" fmla="*/ 51 h 51"/>
                  <a:gd name="T18" fmla="*/ 12 w 38"/>
                  <a:gd name="T19" fmla="*/ 38 h 51"/>
                  <a:gd name="T20" fmla="*/ 0 w 38"/>
                  <a:gd name="T21" fmla="*/ 38 h 51"/>
                  <a:gd name="T22" fmla="*/ 6 w 38"/>
                  <a:gd name="T23" fmla="*/ 26 h 51"/>
                  <a:gd name="T24" fmla="*/ 0 w 38"/>
                  <a:gd name="T25" fmla="*/ 13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 h="51">
                    <a:moveTo>
                      <a:pt x="0" y="13"/>
                    </a:moveTo>
                    <a:lnTo>
                      <a:pt x="12" y="13"/>
                    </a:lnTo>
                    <a:lnTo>
                      <a:pt x="19" y="0"/>
                    </a:lnTo>
                    <a:lnTo>
                      <a:pt x="25" y="13"/>
                    </a:lnTo>
                    <a:lnTo>
                      <a:pt x="38" y="13"/>
                    </a:lnTo>
                    <a:lnTo>
                      <a:pt x="32" y="26"/>
                    </a:lnTo>
                    <a:lnTo>
                      <a:pt x="38" y="38"/>
                    </a:lnTo>
                    <a:lnTo>
                      <a:pt x="25" y="38"/>
                    </a:lnTo>
                    <a:lnTo>
                      <a:pt x="19" y="51"/>
                    </a:lnTo>
                    <a:lnTo>
                      <a:pt x="12" y="38"/>
                    </a:lnTo>
                    <a:lnTo>
                      <a:pt x="0" y="38"/>
                    </a:lnTo>
                    <a:lnTo>
                      <a:pt x="6" y="26"/>
                    </a:lnTo>
                    <a:lnTo>
                      <a:pt x="0" y="13"/>
                    </a:lnTo>
                    <a:close/>
                  </a:path>
                </a:pathLst>
              </a:custGeom>
              <a:noFill/>
              <a:ln w="0">
                <a:solidFill>
                  <a:srgbClr val="46150C"/>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617" name="Oval 3477"/>
              <p:cNvSpPr>
                <a:spLocks noChangeArrowheads="1"/>
              </p:cNvSpPr>
              <p:nvPr/>
            </p:nvSpPr>
            <p:spPr bwMode="auto">
              <a:xfrm>
                <a:off x="1936750" y="2540000"/>
                <a:ext cx="25400" cy="25400"/>
              </a:xfrm>
              <a:prstGeom prst="ellipse">
                <a:avLst/>
              </a:prstGeom>
              <a:solidFill>
                <a:srgbClr val="673A1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618" name="Oval 3478"/>
              <p:cNvSpPr>
                <a:spLocks noChangeArrowheads="1"/>
              </p:cNvSpPr>
              <p:nvPr/>
            </p:nvSpPr>
            <p:spPr bwMode="auto">
              <a:xfrm>
                <a:off x="1931988" y="2535238"/>
                <a:ext cx="34925" cy="34925"/>
              </a:xfrm>
              <a:prstGeom prst="ellipse">
                <a:avLst/>
              </a:prstGeom>
              <a:solidFill>
                <a:srgbClr val="673A1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619" name="Freeform 3479"/>
              <p:cNvSpPr>
                <a:spLocks/>
              </p:cNvSpPr>
              <p:nvPr/>
            </p:nvSpPr>
            <p:spPr bwMode="auto">
              <a:xfrm>
                <a:off x="1916113" y="2509838"/>
                <a:ext cx="61913" cy="80963"/>
              </a:xfrm>
              <a:custGeom>
                <a:avLst/>
                <a:gdLst>
                  <a:gd name="T0" fmla="*/ 0 w 39"/>
                  <a:gd name="T1" fmla="*/ 13 h 51"/>
                  <a:gd name="T2" fmla="*/ 13 w 39"/>
                  <a:gd name="T3" fmla="*/ 13 h 51"/>
                  <a:gd name="T4" fmla="*/ 19 w 39"/>
                  <a:gd name="T5" fmla="*/ 0 h 51"/>
                  <a:gd name="T6" fmla="*/ 26 w 39"/>
                  <a:gd name="T7" fmla="*/ 13 h 51"/>
                  <a:gd name="T8" fmla="*/ 39 w 39"/>
                  <a:gd name="T9" fmla="*/ 13 h 51"/>
                  <a:gd name="T10" fmla="*/ 32 w 39"/>
                  <a:gd name="T11" fmla="*/ 26 h 51"/>
                  <a:gd name="T12" fmla="*/ 39 w 39"/>
                  <a:gd name="T13" fmla="*/ 38 h 51"/>
                  <a:gd name="T14" fmla="*/ 26 w 39"/>
                  <a:gd name="T15" fmla="*/ 38 h 51"/>
                  <a:gd name="T16" fmla="*/ 19 w 39"/>
                  <a:gd name="T17" fmla="*/ 51 h 51"/>
                  <a:gd name="T18" fmla="*/ 13 w 39"/>
                  <a:gd name="T19" fmla="*/ 38 h 51"/>
                  <a:gd name="T20" fmla="*/ 0 w 39"/>
                  <a:gd name="T21" fmla="*/ 38 h 51"/>
                  <a:gd name="T22" fmla="*/ 7 w 39"/>
                  <a:gd name="T23" fmla="*/ 26 h 51"/>
                  <a:gd name="T24" fmla="*/ 0 w 39"/>
                  <a:gd name="T25" fmla="*/ 13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 h="51">
                    <a:moveTo>
                      <a:pt x="0" y="13"/>
                    </a:moveTo>
                    <a:lnTo>
                      <a:pt x="13" y="13"/>
                    </a:lnTo>
                    <a:lnTo>
                      <a:pt x="19" y="0"/>
                    </a:lnTo>
                    <a:lnTo>
                      <a:pt x="26" y="13"/>
                    </a:lnTo>
                    <a:lnTo>
                      <a:pt x="39" y="13"/>
                    </a:lnTo>
                    <a:lnTo>
                      <a:pt x="32" y="26"/>
                    </a:lnTo>
                    <a:lnTo>
                      <a:pt x="39" y="38"/>
                    </a:lnTo>
                    <a:lnTo>
                      <a:pt x="26" y="38"/>
                    </a:lnTo>
                    <a:lnTo>
                      <a:pt x="19" y="51"/>
                    </a:lnTo>
                    <a:lnTo>
                      <a:pt x="13" y="38"/>
                    </a:lnTo>
                    <a:lnTo>
                      <a:pt x="0" y="38"/>
                    </a:lnTo>
                    <a:lnTo>
                      <a:pt x="7" y="26"/>
                    </a:lnTo>
                    <a:lnTo>
                      <a:pt x="0" y="13"/>
                    </a:lnTo>
                    <a:close/>
                  </a:path>
                </a:pathLst>
              </a:custGeom>
              <a:noFill/>
              <a:ln w="0">
                <a:solidFill>
                  <a:srgbClr val="44260E"/>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620" name="Oval 3480"/>
              <p:cNvSpPr>
                <a:spLocks noChangeArrowheads="1"/>
              </p:cNvSpPr>
              <p:nvPr/>
            </p:nvSpPr>
            <p:spPr bwMode="auto">
              <a:xfrm>
                <a:off x="1920875" y="2601913"/>
                <a:ext cx="25400" cy="25400"/>
              </a:xfrm>
              <a:prstGeom prst="ellipse">
                <a:avLst/>
              </a:prstGeom>
              <a:solidFill>
                <a:srgbClr val="6B201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621" name="Oval 3481"/>
              <p:cNvSpPr>
                <a:spLocks noChangeArrowheads="1"/>
              </p:cNvSpPr>
              <p:nvPr/>
            </p:nvSpPr>
            <p:spPr bwMode="auto">
              <a:xfrm>
                <a:off x="1916113" y="2595563"/>
                <a:ext cx="36513" cy="36513"/>
              </a:xfrm>
              <a:prstGeom prst="ellipse">
                <a:avLst/>
              </a:prstGeom>
              <a:solidFill>
                <a:srgbClr val="6B201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622" name="Freeform 3482"/>
              <p:cNvSpPr>
                <a:spLocks/>
              </p:cNvSpPr>
              <p:nvPr/>
            </p:nvSpPr>
            <p:spPr bwMode="auto">
              <a:xfrm>
                <a:off x="1901825" y="2570163"/>
                <a:ext cx="60325" cy="82550"/>
              </a:xfrm>
              <a:custGeom>
                <a:avLst/>
                <a:gdLst>
                  <a:gd name="T0" fmla="*/ 0 w 38"/>
                  <a:gd name="T1" fmla="*/ 13 h 52"/>
                  <a:gd name="T2" fmla="*/ 12 w 38"/>
                  <a:gd name="T3" fmla="*/ 13 h 52"/>
                  <a:gd name="T4" fmla="*/ 19 w 38"/>
                  <a:gd name="T5" fmla="*/ 0 h 52"/>
                  <a:gd name="T6" fmla="*/ 25 w 38"/>
                  <a:gd name="T7" fmla="*/ 13 h 52"/>
                  <a:gd name="T8" fmla="*/ 38 w 38"/>
                  <a:gd name="T9" fmla="*/ 13 h 52"/>
                  <a:gd name="T10" fmla="*/ 32 w 38"/>
                  <a:gd name="T11" fmla="*/ 26 h 52"/>
                  <a:gd name="T12" fmla="*/ 38 w 38"/>
                  <a:gd name="T13" fmla="*/ 39 h 52"/>
                  <a:gd name="T14" fmla="*/ 25 w 38"/>
                  <a:gd name="T15" fmla="*/ 39 h 52"/>
                  <a:gd name="T16" fmla="*/ 19 w 38"/>
                  <a:gd name="T17" fmla="*/ 52 h 52"/>
                  <a:gd name="T18" fmla="*/ 12 w 38"/>
                  <a:gd name="T19" fmla="*/ 39 h 52"/>
                  <a:gd name="T20" fmla="*/ 0 w 38"/>
                  <a:gd name="T21" fmla="*/ 39 h 52"/>
                  <a:gd name="T22" fmla="*/ 6 w 38"/>
                  <a:gd name="T23" fmla="*/ 26 h 52"/>
                  <a:gd name="T24" fmla="*/ 0 w 38"/>
                  <a:gd name="T25" fmla="*/ 13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 h="52">
                    <a:moveTo>
                      <a:pt x="0" y="13"/>
                    </a:moveTo>
                    <a:lnTo>
                      <a:pt x="12" y="13"/>
                    </a:lnTo>
                    <a:lnTo>
                      <a:pt x="19" y="0"/>
                    </a:lnTo>
                    <a:lnTo>
                      <a:pt x="25" y="13"/>
                    </a:lnTo>
                    <a:lnTo>
                      <a:pt x="38" y="13"/>
                    </a:lnTo>
                    <a:lnTo>
                      <a:pt x="32" y="26"/>
                    </a:lnTo>
                    <a:lnTo>
                      <a:pt x="38" y="39"/>
                    </a:lnTo>
                    <a:lnTo>
                      <a:pt x="25" y="39"/>
                    </a:lnTo>
                    <a:lnTo>
                      <a:pt x="19" y="52"/>
                    </a:lnTo>
                    <a:lnTo>
                      <a:pt x="12" y="39"/>
                    </a:lnTo>
                    <a:lnTo>
                      <a:pt x="0" y="39"/>
                    </a:lnTo>
                    <a:lnTo>
                      <a:pt x="6" y="26"/>
                    </a:lnTo>
                    <a:lnTo>
                      <a:pt x="0" y="13"/>
                    </a:lnTo>
                    <a:close/>
                  </a:path>
                </a:pathLst>
              </a:custGeom>
              <a:noFill/>
              <a:ln w="0">
                <a:solidFill>
                  <a:srgbClr val="47150B"/>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623" name="Oval 3483"/>
              <p:cNvSpPr>
                <a:spLocks noChangeArrowheads="1"/>
              </p:cNvSpPr>
              <p:nvPr/>
            </p:nvSpPr>
            <p:spPr bwMode="auto">
              <a:xfrm>
                <a:off x="1865313" y="2398713"/>
                <a:ext cx="25400" cy="25400"/>
              </a:xfrm>
              <a:prstGeom prst="ellipse">
                <a:avLst/>
              </a:prstGeom>
              <a:solidFill>
                <a:srgbClr val="43491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624" name="Oval 3484"/>
              <p:cNvSpPr>
                <a:spLocks noChangeArrowheads="1"/>
              </p:cNvSpPr>
              <p:nvPr/>
            </p:nvSpPr>
            <p:spPr bwMode="auto">
              <a:xfrm>
                <a:off x="1860550" y="2392363"/>
                <a:ext cx="34925" cy="36513"/>
              </a:xfrm>
              <a:prstGeom prst="ellipse">
                <a:avLst/>
              </a:prstGeom>
              <a:solidFill>
                <a:srgbClr val="43491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625" name="Freeform 3485"/>
              <p:cNvSpPr>
                <a:spLocks/>
              </p:cNvSpPr>
              <p:nvPr/>
            </p:nvSpPr>
            <p:spPr bwMode="auto">
              <a:xfrm>
                <a:off x="1844675" y="2366963"/>
                <a:ext cx="61913" cy="82550"/>
              </a:xfrm>
              <a:custGeom>
                <a:avLst/>
                <a:gdLst>
                  <a:gd name="T0" fmla="*/ 0 w 39"/>
                  <a:gd name="T1" fmla="*/ 13 h 52"/>
                  <a:gd name="T2" fmla="*/ 13 w 39"/>
                  <a:gd name="T3" fmla="*/ 13 h 52"/>
                  <a:gd name="T4" fmla="*/ 20 w 39"/>
                  <a:gd name="T5" fmla="*/ 0 h 52"/>
                  <a:gd name="T6" fmla="*/ 26 w 39"/>
                  <a:gd name="T7" fmla="*/ 13 h 52"/>
                  <a:gd name="T8" fmla="*/ 39 w 39"/>
                  <a:gd name="T9" fmla="*/ 13 h 52"/>
                  <a:gd name="T10" fmla="*/ 32 w 39"/>
                  <a:gd name="T11" fmla="*/ 26 h 52"/>
                  <a:gd name="T12" fmla="*/ 39 w 39"/>
                  <a:gd name="T13" fmla="*/ 39 h 52"/>
                  <a:gd name="T14" fmla="*/ 26 w 39"/>
                  <a:gd name="T15" fmla="*/ 39 h 52"/>
                  <a:gd name="T16" fmla="*/ 20 w 39"/>
                  <a:gd name="T17" fmla="*/ 52 h 52"/>
                  <a:gd name="T18" fmla="*/ 13 w 39"/>
                  <a:gd name="T19" fmla="*/ 39 h 52"/>
                  <a:gd name="T20" fmla="*/ 0 w 39"/>
                  <a:gd name="T21" fmla="*/ 39 h 52"/>
                  <a:gd name="T22" fmla="*/ 7 w 39"/>
                  <a:gd name="T23" fmla="*/ 26 h 52"/>
                  <a:gd name="T24" fmla="*/ 0 w 39"/>
                  <a:gd name="T25" fmla="*/ 13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 h="52">
                    <a:moveTo>
                      <a:pt x="0" y="13"/>
                    </a:moveTo>
                    <a:lnTo>
                      <a:pt x="13" y="13"/>
                    </a:lnTo>
                    <a:lnTo>
                      <a:pt x="20" y="0"/>
                    </a:lnTo>
                    <a:lnTo>
                      <a:pt x="26" y="13"/>
                    </a:lnTo>
                    <a:lnTo>
                      <a:pt x="39" y="13"/>
                    </a:lnTo>
                    <a:lnTo>
                      <a:pt x="32" y="26"/>
                    </a:lnTo>
                    <a:lnTo>
                      <a:pt x="39" y="39"/>
                    </a:lnTo>
                    <a:lnTo>
                      <a:pt x="26" y="39"/>
                    </a:lnTo>
                    <a:lnTo>
                      <a:pt x="20" y="52"/>
                    </a:lnTo>
                    <a:lnTo>
                      <a:pt x="13" y="39"/>
                    </a:lnTo>
                    <a:lnTo>
                      <a:pt x="0" y="39"/>
                    </a:lnTo>
                    <a:lnTo>
                      <a:pt x="7" y="26"/>
                    </a:lnTo>
                    <a:lnTo>
                      <a:pt x="0" y="13"/>
                    </a:lnTo>
                    <a:close/>
                  </a:path>
                </a:pathLst>
              </a:custGeom>
              <a:noFill/>
              <a:ln w="0">
                <a:solidFill>
                  <a:srgbClr val="2C3011"/>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626" name="Oval 3486"/>
              <p:cNvSpPr>
                <a:spLocks noChangeArrowheads="1"/>
              </p:cNvSpPr>
              <p:nvPr/>
            </p:nvSpPr>
            <p:spPr bwMode="auto">
              <a:xfrm>
                <a:off x="1920875" y="2463800"/>
                <a:ext cx="25400" cy="25400"/>
              </a:xfrm>
              <a:prstGeom prst="ellipse">
                <a:avLst/>
              </a:prstGeom>
              <a:solidFill>
                <a:srgbClr val="584E1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627" name="Oval 3487"/>
              <p:cNvSpPr>
                <a:spLocks noChangeArrowheads="1"/>
              </p:cNvSpPr>
              <p:nvPr/>
            </p:nvSpPr>
            <p:spPr bwMode="auto">
              <a:xfrm>
                <a:off x="1916113" y="2459038"/>
                <a:ext cx="36513" cy="34925"/>
              </a:xfrm>
              <a:prstGeom prst="ellipse">
                <a:avLst/>
              </a:prstGeom>
              <a:solidFill>
                <a:srgbClr val="584E1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628" name="Freeform 3488"/>
              <p:cNvSpPr>
                <a:spLocks/>
              </p:cNvSpPr>
              <p:nvPr/>
            </p:nvSpPr>
            <p:spPr bwMode="auto">
              <a:xfrm>
                <a:off x="1901825" y="2433638"/>
                <a:ext cx="60325" cy="80963"/>
              </a:xfrm>
              <a:custGeom>
                <a:avLst/>
                <a:gdLst>
                  <a:gd name="T0" fmla="*/ 0 w 38"/>
                  <a:gd name="T1" fmla="*/ 13 h 51"/>
                  <a:gd name="T2" fmla="*/ 12 w 38"/>
                  <a:gd name="T3" fmla="*/ 13 h 51"/>
                  <a:gd name="T4" fmla="*/ 19 w 38"/>
                  <a:gd name="T5" fmla="*/ 0 h 51"/>
                  <a:gd name="T6" fmla="*/ 25 w 38"/>
                  <a:gd name="T7" fmla="*/ 13 h 51"/>
                  <a:gd name="T8" fmla="*/ 38 w 38"/>
                  <a:gd name="T9" fmla="*/ 13 h 51"/>
                  <a:gd name="T10" fmla="*/ 32 w 38"/>
                  <a:gd name="T11" fmla="*/ 26 h 51"/>
                  <a:gd name="T12" fmla="*/ 38 w 38"/>
                  <a:gd name="T13" fmla="*/ 38 h 51"/>
                  <a:gd name="T14" fmla="*/ 25 w 38"/>
                  <a:gd name="T15" fmla="*/ 38 h 51"/>
                  <a:gd name="T16" fmla="*/ 19 w 38"/>
                  <a:gd name="T17" fmla="*/ 51 h 51"/>
                  <a:gd name="T18" fmla="*/ 12 w 38"/>
                  <a:gd name="T19" fmla="*/ 38 h 51"/>
                  <a:gd name="T20" fmla="*/ 0 w 38"/>
                  <a:gd name="T21" fmla="*/ 38 h 51"/>
                  <a:gd name="T22" fmla="*/ 6 w 38"/>
                  <a:gd name="T23" fmla="*/ 26 h 51"/>
                  <a:gd name="T24" fmla="*/ 0 w 38"/>
                  <a:gd name="T25" fmla="*/ 13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 h="51">
                    <a:moveTo>
                      <a:pt x="0" y="13"/>
                    </a:moveTo>
                    <a:lnTo>
                      <a:pt x="12" y="13"/>
                    </a:lnTo>
                    <a:lnTo>
                      <a:pt x="19" y="0"/>
                    </a:lnTo>
                    <a:lnTo>
                      <a:pt x="25" y="13"/>
                    </a:lnTo>
                    <a:lnTo>
                      <a:pt x="38" y="13"/>
                    </a:lnTo>
                    <a:lnTo>
                      <a:pt x="32" y="26"/>
                    </a:lnTo>
                    <a:lnTo>
                      <a:pt x="38" y="38"/>
                    </a:lnTo>
                    <a:lnTo>
                      <a:pt x="25" y="38"/>
                    </a:lnTo>
                    <a:lnTo>
                      <a:pt x="19" y="51"/>
                    </a:lnTo>
                    <a:lnTo>
                      <a:pt x="12" y="38"/>
                    </a:lnTo>
                    <a:lnTo>
                      <a:pt x="0" y="38"/>
                    </a:lnTo>
                    <a:lnTo>
                      <a:pt x="6" y="26"/>
                    </a:lnTo>
                    <a:lnTo>
                      <a:pt x="0" y="13"/>
                    </a:lnTo>
                    <a:close/>
                  </a:path>
                </a:pathLst>
              </a:custGeom>
              <a:noFill/>
              <a:ln w="0">
                <a:solidFill>
                  <a:srgbClr val="3A331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629" name="Oval 3489"/>
              <p:cNvSpPr>
                <a:spLocks noChangeArrowheads="1"/>
              </p:cNvSpPr>
              <p:nvPr/>
            </p:nvSpPr>
            <p:spPr bwMode="auto">
              <a:xfrm>
                <a:off x="1839913" y="2500313"/>
                <a:ext cx="25400" cy="25400"/>
              </a:xfrm>
              <a:prstGeom prst="ellipse">
                <a:avLst/>
              </a:prstGeom>
              <a:solidFill>
                <a:srgbClr val="61481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630" name="Oval 3490"/>
              <p:cNvSpPr>
                <a:spLocks noChangeArrowheads="1"/>
              </p:cNvSpPr>
              <p:nvPr/>
            </p:nvSpPr>
            <p:spPr bwMode="auto">
              <a:xfrm>
                <a:off x="1835150" y="2493963"/>
                <a:ext cx="34925" cy="36513"/>
              </a:xfrm>
              <a:prstGeom prst="ellipse">
                <a:avLst/>
              </a:prstGeom>
              <a:solidFill>
                <a:srgbClr val="61481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631" name="Freeform 3491"/>
              <p:cNvSpPr>
                <a:spLocks/>
              </p:cNvSpPr>
              <p:nvPr/>
            </p:nvSpPr>
            <p:spPr bwMode="auto">
              <a:xfrm>
                <a:off x="1819275" y="2468563"/>
                <a:ext cx="61913" cy="82550"/>
              </a:xfrm>
              <a:custGeom>
                <a:avLst/>
                <a:gdLst>
                  <a:gd name="T0" fmla="*/ 0 w 39"/>
                  <a:gd name="T1" fmla="*/ 13 h 52"/>
                  <a:gd name="T2" fmla="*/ 13 w 39"/>
                  <a:gd name="T3" fmla="*/ 13 h 52"/>
                  <a:gd name="T4" fmla="*/ 20 w 39"/>
                  <a:gd name="T5" fmla="*/ 0 h 52"/>
                  <a:gd name="T6" fmla="*/ 26 w 39"/>
                  <a:gd name="T7" fmla="*/ 13 h 52"/>
                  <a:gd name="T8" fmla="*/ 39 w 39"/>
                  <a:gd name="T9" fmla="*/ 13 h 52"/>
                  <a:gd name="T10" fmla="*/ 32 w 39"/>
                  <a:gd name="T11" fmla="*/ 26 h 52"/>
                  <a:gd name="T12" fmla="*/ 39 w 39"/>
                  <a:gd name="T13" fmla="*/ 39 h 52"/>
                  <a:gd name="T14" fmla="*/ 26 w 39"/>
                  <a:gd name="T15" fmla="*/ 39 h 52"/>
                  <a:gd name="T16" fmla="*/ 20 w 39"/>
                  <a:gd name="T17" fmla="*/ 52 h 52"/>
                  <a:gd name="T18" fmla="*/ 13 w 39"/>
                  <a:gd name="T19" fmla="*/ 39 h 52"/>
                  <a:gd name="T20" fmla="*/ 0 w 39"/>
                  <a:gd name="T21" fmla="*/ 39 h 52"/>
                  <a:gd name="T22" fmla="*/ 7 w 39"/>
                  <a:gd name="T23" fmla="*/ 26 h 52"/>
                  <a:gd name="T24" fmla="*/ 0 w 39"/>
                  <a:gd name="T25" fmla="*/ 13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 h="52">
                    <a:moveTo>
                      <a:pt x="0" y="13"/>
                    </a:moveTo>
                    <a:lnTo>
                      <a:pt x="13" y="13"/>
                    </a:lnTo>
                    <a:lnTo>
                      <a:pt x="20" y="0"/>
                    </a:lnTo>
                    <a:lnTo>
                      <a:pt x="26" y="13"/>
                    </a:lnTo>
                    <a:lnTo>
                      <a:pt x="39" y="13"/>
                    </a:lnTo>
                    <a:lnTo>
                      <a:pt x="32" y="26"/>
                    </a:lnTo>
                    <a:lnTo>
                      <a:pt x="39" y="39"/>
                    </a:lnTo>
                    <a:lnTo>
                      <a:pt x="26" y="39"/>
                    </a:lnTo>
                    <a:lnTo>
                      <a:pt x="20" y="52"/>
                    </a:lnTo>
                    <a:lnTo>
                      <a:pt x="13" y="39"/>
                    </a:lnTo>
                    <a:lnTo>
                      <a:pt x="0" y="39"/>
                    </a:lnTo>
                    <a:lnTo>
                      <a:pt x="7" y="26"/>
                    </a:lnTo>
                    <a:lnTo>
                      <a:pt x="0" y="13"/>
                    </a:lnTo>
                    <a:close/>
                  </a:path>
                </a:pathLst>
              </a:custGeom>
              <a:noFill/>
              <a:ln w="0">
                <a:solidFill>
                  <a:srgbClr val="40300F"/>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632" name="Oval 3492"/>
              <p:cNvSpPr>
                <a:spLocks noChangeArrowheads="1"/>
              </p:cNvSpPr>
              <p:nvPr/>
            </p:nvSpPr>
            <p:spPr bwMode="auto">
              <a:xfrm>
                <a:off x="1885950" y="2382838"/>
                <a:ext cx="25400" cy="25400"/>
              </a:xfrm>
              <a:prstGeom prst="ellipse">
                <a:avLst/>
              </a:prstGeom>
              <a:solidFill>
                <a:srgbClr val="3E481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633" name="Oval 3493"/>
              <p:cNvSpPr>
                <a:spLocks noChangeArrowheads="1"/>
              </p:cNvSpPr>
              <p:nvPr/>
            </p:nvSpPr>
            <p:spPr bwMode="auto">
              <a:xfrm>
                <a:off x="1881188" y="2378075"/>
                <a:ext cx="34925" cy="34925"/>
              </a:xfrm>
              <a:prstGeom prst="ellipse">
                <a:avLst/>
              </a:prstGeom>
              <a:solidFill>
                <a:srgbClr val="3E481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634" name="Freeform 3494"/>
              <p:cNvSpPr>
                <a:spLocks/>
              </p:cNvSpPr>
              <p:nvPr/>
            </p:nvSpPr>
            <p:spPr bwMode="auto">
              <a:xfrm>
                <a:off x="1865313" y="2352675"/>
                <a:ext cx="61913" cy="80963"/>
              </a:xfrm>
              <a:custGeom>
                <a:avLst/>
                <a:gdLst>
                  <a:gd name="T0" fmla="*/ 0 w 39"/>
                  <a:gd name="T1" fmla="*/ 13 h 51"/>
                  <a:gd name="T2" fmla="*/ 13 w 39"/>
                  <a:gd name="T3" fmla="*/ 13 h 51"/>
                  <a:gd name="T4" fmla="*/ 19 w 39"/>
                  <a:gd name="T5" fmla="*/ 0 h 51"/>
                  <a:gd name="T6" fmla="*/ 26 w 39"/>
                  <a:gd name="T7" fmla="*/ 13 h 51"/>
                  <a:gd name="T8" fmla="*/ 39 w 39"/>
                  <a:gd name="T9" fmla="*/ 13 h 51"/>
                  <a:gd name="T10" fmla="*/ 32 w 39"/>
                  <a:gd name="T11" fmla="*/ 25 h 51"/>
                  <a:gd name="T12" fmla="*/ 39 w 39"/>
                  <a:gd name="T13" fmla="*/ 38 h 51"/>
                  <a:gd name="T14" fmla="*/ 26 w 39"/>
                  <a:gd name="T15" fmla="*/ 38 h 51"/>
                  <a:gd name="T16" fmla="*/ 19 w 39"/>
                  <a:gd name="T17" fmla="*/ 51 h 51"/>
                  <a:gd name="T18" fmla="*/ 13 w 39"/>
                  <a:gd name="T19" fmla="*/ 38 h 51"/>
                  <a:gd name="T20" fmla="*/ 0 w 39"/>
                  <a:gd name="T21" fmla="*/ 38 h 51"/>
                  <a:gd name="T22" fmla="*/ 7 w 39"/>
                  <a:gd name="T23" fmla="*/ 25 h 51"/>
                  <a:gd name="T24" fmla="*/ 0 w 39"/>
                  <a:gd name="T25" fmla="*/ 13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 h="51">
                    <a:moveTo>
                      <a:pt x="0" y="13"/>
                    </a:moveTo>
                    <a:lnTo>
                      <a:pt x="13" y="13"/>
                    </a:lnTo>
                    <a:lnTo>
                      <a:pt x="19" y="0"/>
                    </a:lnTo>
                    <a:lnTo>
                      <a:pt x="26" y="13"/>
                    </a:lnTo>
                    <a:lnTo>
                      <a:pt x="39" y="13"/>
                    </a:lnTo>
                    <a:lnTo>
                      <a:pt x="32" y="25"/>
                    </a:lnTo>
                    <a:lnTo>
                      <a:pt x="39" y="38"/>
                    </a:lnTo>
                    <a:lnTo>
                      <a:pt x="26" y="38"/>
                    </a:lnTo>
                    <a:lnTo>
                      <a:pt x="19" y="51"/>
                    </a:lnTo>
                    <a:lnTo>
                      <a:pt x="13" y="38"/>
                    </a:lnTo>
                    <a:lnTo>
                      <a:pt x="0" y="38"/>
                    </a:lnTo>
                    <a:lnTo>
                      <a:pt x="7" y="25"/>
                    </a:lnTo>
                    <a:lnTo>
                      <a:pt x="0" y="13"/>
                    </a:lnTo>
                    <a:close/>
                  </a:path>
                </a:pathLst>
              </a:custGeom>
              <a:noFill/>
              <a:ln w="0">
                <a:solidFill>
                  <a:srgbClr val="292F1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sp>
          <p:nvSpPr>
            <p:cNvPr id="1234" name="Rectangle 175"/>
            <p:cNvSpPr>
              <a:spLocks noChangeArrowheads="1"/>
            </p:cNvSpPr>
            <p:nvPr/>
          </p:nvSpPr>
          <p:spPr bwMode="auto">
            <a:xfrm>
              <a:off x="827584" y="2132856"/>
              <a:ext cx="510496" cy="1615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50" b="1" i="0" u="none" strike="noStrike" cap="none" normalizeH="0" baseline="0" dirty="0" smtClean="0">
                  <a:ln>
                    <a:noFill/>
                  </a:ln>
                  <a:solidFill>
                    <a:schemeClr val="bg1"/>
                  </a:solidFill>
                  <a:effectLst/>
                  <a:latin typeface="Arial" pitchFamily="34" charset="0"/>
                  <a:cs typeface="Arial" pitchFamily="34" charset="0"/>
                </a:rPr>
                <a:t>Gradient</a:t>
              </a:r>
            </a:p>
          </p:txBody>
        </p:sp>
        <p:sp>
          <p:nvSpPr>
            <p:cNvPr id="1237" name="Rectangle 175"/>
            <p:cNvSpPr>
              <a:spLocks noChangeArrowheads="1"/>
            </p:cNvSpPr>
            <p:nvPr/>
          </p:nvSpPr>
          <p:spPr bwMode="auto">
            <a:xfrm>
              <a:off x="3902326" y="2132856"/>
              <a:ext cx="418754" cy="1615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50" b="1" i="0" u="none" strike="noStrike" cap="none" normalizeH="0" baseline="0" dirty="0" smtClean="0">
                  <a:ln>
                    <a:noFill/>
                  </a:ln>
                  <a:solidFill>
                    <a:schemeClr val="bg1"/>
                  </a:solidFill>
                  <a:effectLst/>
                  <a:latin typeface="Arial Narrow" pitchFamily="34" charset="0"/>
                  <a:cs typeface="Arial" pitchFamily="34" charset="0"/>
                </a:rPr>
                <a:t>Gradient</a:t>
              </a:r>
              <a:endParaRPr kumimoji="0" lang="en-US" altLang="en-US" sz="1050" b="1" i="0" u="none" strike="noStrike" cap="none" normalizeH="0" baseline="0" dirty="0" smtClean="0">
                <a:ln>
                  <a:noFill/>
                </a:ln>
                <a:solidFill>
                  <a:schemeClr val="bg1"/>
                </a:solidFill>
                <a:effectLst/>
                <a:latin typeface="Arial" pitchFamily="34" charset="0"/>
                <a:cs typeface="Arial" pitchFamily="34" charset="0"/>
              </a:endParaRPr>
            </a:p>
          </p:txBody>
        </p:sp>
        <p:sp>
          <p:nvSpPr>
            <p:cNvPr id="1238" name="Rectangle 175"/>
            <p:cNvSpPr>
              <a:spLocks noChangeArrowheads="1"/>
            </p:cNvSpPr>
            <p:nvPr/>
          </p:nvSpPr>
          <p:spPr bwMode="auto">
            <a:xfrm>
              <a:off x="827584" y="3861048"/>
              <a:ext cx="395079" cy="1615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50" b="1" i="0" u="none" strike="noStrike" cap="none" normalizeH="0" baseline="0" dirty="0" smtClean="0">
                  <a:ln>
                    <a:noFill/>
                  </a:ln>
                  <a:solidFill>
                    <a:schemeClr val="bg1"/>
                  </a:solidFill>
                  <a:effectLst/>
                  <a:latin typeface="Arial Narrow" pitchFamily="34" charset="0"/>
                  <a:cs typeface="Arial" pitchFamily="34" charset="0"/>
                </a:rPr>
                <a:t>Intrinsic</a:t>
              </a:r>
              <a:endParaRPr kumimoji="0" lang="en-US" altLang="en-US" sz="1050" b="1" i="0" u="none" strike="noStrike" cap="none" normalizeH="0" baseline="0" dirty="0" smtClean="0">
                <a:ln>
                  <a:noFill/>
                </a:ln>
                <a:solidFill>
                  <a:schemeClr val="bg1"/>
                </a:solidFill>
                <a:effectLst/>
                <a:latin typeface="Arial" pitchFamily="34" charset="0"/>
                <a:cs typeface="Arial" pitchFamily="34" charset="0"/>
              </a:endParaRPr>
            </a:p>
          </p:txBody>
        </p:sp>
        <p:sp>
          <p:nvSpPr>
            <p:cNvPr id="1239" name="Rectangle 175"/>
            <p:cNvSpPr>
              <a:spLocks noChangeArrowheads="1"/>
            </p:cNvSpPr>
            <p:nvPr/>
          </p:nvSpPr>
          <p:spPr bwMode="auto">
            <a:xfrm>
              <a:off x="2402014" y="3861048"/>
              <a:ext cx="429112" cy="1615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50" b="1" i="0" u="none" strike="noStrike" cap="none" normalizeH="0" baseline="0" dirty="0" smtClean="0">
                  <a:ln>
                    <a:noFill/>
                  </a:ln>
                  <a:solidFill>
                    <a:schemeClr val="bg1"/>
                  </a:solidFill>
                  <a:effectLst/>
                  <a:latin typeface="Arial Narrow" pitchFamily="34" charset="0"/>
                  <a:cs typeface="Arial" pitchFamily="34" charset="0"/>
                </a:rPr>
                <a:t>Extrinsic</a:t>
              </a:r>
              <a:endParaRPr kumimoji="0" lang="en-US" altLang="en-US" sz="1050" b="1" i="0" u="none" strike="noStrike" cap="none" normalizeH="0" baseline="0" dirty="0" smtClean="0">
                <a:ln>
                  <a:noFill/>
                </a:ln>
                <a:solidFill>
                  <a:schemeClr val="bg1"/>
                </a:solidFill>
                <a:effectLst/>
                <a:latin typeface="Arial" pitchFamily="34" charset="0"/>
                <a:cs typeface="Arial" pitchFamily="34" charset="0"/>
              </a:endParaRPr>
            </a:p>
          </p:txBody>
        </p:sp>
        <p:sp>
          <p:nvSpPr>
            <p:cNvPr id="1240" name="Rectangle 175"/>
            <p:cNvSpPr>
              <a:spLocks noChangeArrowheads="1"/>
            </p:cNvSpPr>
            <p:nvPr/>
          </p:nvSpPr>
          <p:spPr bwMode="auto">
            <a:xfrm>
              <a:off x="3923928" y="3861048"/>
              <a:ext cx="429112" cy="1615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50" b="1" i="0" u="none" strike="noStrike" cap="none" normalizeH="0" baseline="0" dirty="0" smtClean="0">
                  <a:ln>
                    <a:noFill/>
                  </a:ln>
                  <a:solidFill>
                    <a:schemeClr val="bg1"/>
                  </a:solidFill>
                  <a:effectLst/>
                  <a:latin typeface="Arial Narrow" pitchFamily="34" charset="0"/>
                  <a:cs typeface="Arial" pitchFamily="34" charset="0"/>
                </a:rPr>
                <a:t>Extrinsic</a:t>
              </a:r>
              <a:endParaRPr kumimoji="0" lang="en-US" altLang="en-US" sz="1050" b="1" i="0" u="none" strike="noStrike" cap="none" normalizeH="0" baseline="0" dirty="0" smtClean="0">
                <a:ln>
                  <a:noFill/>
                </a:ln>
                <a:solidFill>
                  <a:schemeClr val="bg1"/>
                </a:solidFill>
                <a:effectLst/>
                <a:latin typeface="Arial" pitchFamily="34" charset="0"/>
                <a:cs typeface="Arial" pitchFamily="34" charset="0"/>
              </a:endParaRPr>
            </a:p>
          </p:txBody>
        </p:sp>
        <p:sp>
          <p:nvSpPr>
            <p:cNvPr id="5294" name="Rectangle 175"/>
            <p:cNvSpPr>
              <a:spLocks noChangeArrowheads="1"/>
            </p:cNvSpPr>
            <p:nvPr/>
          </p:nvSpPr>
          <p:spPr bwMode="auto">
            <a:xfrm>
              <a:off x="2347982" y="2132856"/>
              <a:ext cx="510496" cy="1615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50" b="1" i="0" u="none" strike="noStrike" cap="none" normalizeH="0" baseline="0" dirty="0" smtClean="0">
                  <a:ln>
                    <a:noFill/>
                  </a:ln>
                  <a:solidFill>
                    <a:schemeClr val="accent1">
                      <a:lumMod val="90000"/>
                    </a:schemeClr>
                  </a:solidFill>
                  <a:effectLst/>
                  <a:latin typeface="Arial" pitchFamily="34" charset="0"/>
                  <a:cs typeface="Arial" pitchFamily="34" charset="0"/>
                </a:rPr>
                <a:t>TARGET</a:t>
              </a:r>
            </a:p>
          </p:txBody>
        </p:sp>
      </p:grpSp>
      <p:pic>
        <p:nvPicPr>
          <p:cNvPr id="1407" name="Picture 1406"/>
          <p:cNvPicPr>
            <a:picLocks noChangeAspect="1"/>
          </p:cNvPicPr>
          <p:nvPr/>
        </p:nvPicPr>
        <p:blipFill>
          <a:blip r:embed="rId8" cstate="print"/>
          <a:stretch>
            <a:fillRect/>
          </a:stretch>
        </p:blipFill>
        <p:spPr>
          <a:xfrm>
            <a:off x="255894" y="309400"/>
            <a:ext cx="621422" cy="89214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xmlns="" val="147317965"/>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p:cNvSpPr>
            <a:spLocks noChangeArrowheads="1"/>
          </p:cNvSpPr>
          <p:nvPr/>
        </p:nvSpPr>
        <p:spPr bwMode="auto">
          <a:xfrm>
            <a:off x="1757645" y="928172"/>
            <a:ext cx="7200800"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000" b="0" i="1" u="none" strike="noStrike" cap="none" normalizeH="0" baseline="0" dirty="0" smtClean="0">
                <a:ln>
                  <a:noFill/>
                </a:ln>
                <a:solidFill>
                  <a:schemeClr val="accent5">
                    <a:lumMod val="25000"/>
                  </a:schemeClr>
                </a:solidFill>
                <a:effectLst/>
                <a:ea typeface="Times New Roman" pitchFamily="18" charset="0"/>
                <a:cs typeface="Calibri" pitchFamily="34" charset="0"/>
              </a:rPr>
              <a:t>“How can the events in space and time which take place within the spatial boundary of a living organism be accounted for by physics and chemistry?”</a:t>
            </a:r>
          </a:p>
          <a:p>
            <a:pPr lvl="0" algn="r"/>
            <a:r>
              <a:rPr lang="en-US" sz="2000" dirty="0" smtClean="0">
                <a:solidFill>
                  <a:schemeClr val="accent5">
                    <a:lumMod val="25000"/>
                  </a:schemeClr>
                </a:solidFill>
                <a:ea typeface="Times New Roman" pitchFamily="18" charset="0"/>
                <a:cs typeface="Calibri" pitchFamily="34" charset="0"/>
              </a:rPr>
              <a:t> (Erwin Schrödinger </a:t>
            </a:r>
            <a:r>
              <a:rPr kumimoji="0" lang="en-US" sz="2000" b="0" i="0" u="none" strike="noStrike" cap="none" normalizeH="0" baseline="0" dirty="0" smtClean="0">
                <a:ln>
                  <a:noFill/>
                </a:ln>
                <a:solidFill>
                  <a:schemeClr val="accent5">
                    <a:lumMod val="25000"/>
                  </a:schemeClr>
                </a:solidFill>
                <a:effectLst/>
                <a:ea typeface="Times New Roman" pitchFamily="18" charset="0"/>
                <a:cs typeface="Calibri" pitchFamily="34" charset="0"/>
              </a:rPr>
              <a:t>1943)</a:t>
            </a:r>
            <a:endParaRPr kumimoji="0" lang="en-US" sz="3600" b="0" i="0" u="none" strike="noStrike" cap="none" normalizeH="0" baseline="0" dirty="0" smtClean="0">
              <a:ln>
                <a:noFill/>
              </a:ln>
              <a:solidFill>
                <a:schemeClr val="accent5">
                  <a:lumMod val="25000"/>
                </a:schemeClr>
              </a:solidFill>
              <a:effectLst/>
              <a:cs typeface="Arial" pitchFamily="34" charset="0"/>
            </a:endParaRPr>
          </a:p>
        </p:txBody>
      </p:sp>
      <p:pic>
        <p:nvPicPr>
          <p:cNvPr id="8" name="Picture 3" descr="http://www.hdwallpapersinn.com/wp-content/uploads/2013/01/Erwin-Schrodinger4.jpg"/>
          <p:cNvPicPr>
            <a:picLocks noChangeAspect="1" noChangeArrowheads="1"/>
          </p:cNvPicPr>
          <p:nvPr/>
        </p:nvPicPr>
        <p:blipFill>
          <a:blip r:embed="rId2" cstate="print">
            <a:duotone>
              <a:prstClr val="black"/>
              <a:srgbClr val="D9C3A5">
                <a:tint val="50000"/>
                <a:satMod val="180000"/>
              </a:srgbClr>
            </a:duotone>
            <a:lum bright="20000"/>
          </a:blip>
          <a:srcRect/>
          <a:stretch>
            <a:fillRect/>
          </a:stretch>
        </p:blipFill>
        <p:spPr bwMode="auto">
          <a:xfrm>
            <a:off x="362490" y="548680"/>
            <a:ext cx="1570603" cy="1813480"/>
          </a:xfrm>
          <a:prstGeom prst="ellipse">
            <a:avLst/>
          </a:prstGeom>
          <a:ln>
            <a:noFill/>
          </a:ln>
          <a:effectLst>
            <a:softEdge rad="112500"/>
          </a:effectLst>
        </p:spPr>
      </p:pic>
      <p:grpSp>
        <p:nvGrpSpPr>
          <p:cNvPr id="285" name="Group 284"/>
          <p:cNvGrpSpPr/>
          <p:nvPr/>
        </p:nvGrpSpPr>
        <p:grpSpPr>
          <a:xfrm>
            <a:off x="1847655" y="2528900"/>
            <a:ext cx="6525725" cy="3195355"/>
            <a:chOff x="497505" y="1988840"/>
            <a:chExt cx="6525725" cy="3195355"/>
          </a:xfrm>
        </p:grpSpPr>
        <p:sp>
          <p:nvSpPr>
            <p:cNvPr id="11" name="Oval 10"/>
            <p:cNvSpPr/>
            <p:nvPr/>
          </p:nvSpPr>
          <p:spPr>
            <a:xfrm>
              <a:off x="1442610" y="3293985"/>
              <a:ext cx="270030" cy="27003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2" name="Oval 11"/>
            <p:cNvSpPr/>
            <p:nvPr/>
          </p:nvSpPr>
          <p:spPr>
            <a:xfrm>
              <a:off x="1757645" y="3834045"/>
              <a:ext cx="270030" cy="27003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3" name="Oval 12"/>
            <p:cNvSpPr/>
            <p:nvPr/>
          </p:nvSpPr>
          <p:spPr>
            <a:xfrm>
              <a:off x="1127575" y="3834045"/>
              <a:ext cx="270030" cy="27003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4" name="Oval 13"/>
            <p:cNvSpPr/>
            <p:nvPr/>
          </p:nvSpPr>
          <p:spPr>
            <a:xfrm>
              <a:off x="2072680" y="3293985"/>
              <a:ext cx="270030" cy="27003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5" name="Oval 14"/>
            <p:cNvSpPr/>
            <p:nvPr/>
          </p:nvSpPr>
          <p:spPr>
            <a:xfrm>
              <a:off x="812540" y="3293985"/>
              <a:ext cx="270030" cy="27003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6" name="Oval 15"/>
            <p:cNvSpPr/>
            <p:nvPr/>
          </p:nvSpPr>
          <p:spPr>
            <a:xfrm>
              <a:off x="497505" y="3834045"/>
              <a:ext cx="270030" cy="27003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7" name="Oval 16"/>
            <p:cNvSpPr/>
            <p:nvPr/>
          </p:nvSpPr>
          <p:spPr>
            <a:xfrm>
              <a:off x="2387715" y="3834045"/>
              <a:ext cx="270030" cy="27003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8" name="Oval 17"/>
            <p:cNvSpPr/>
            <p:nvPr/>
          </p:nvSpPr>
          <p:spPr>
            <a:xfrm>
              <a:off x="812540" y="4374105"/>
              <a:ext cx="270030" cy="27003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20" name="Oval 19"/>
            <p:cNvSpPr/>
            <p:nvPr/>
          </p:nvSpPr>
          <p:spPr>
            <a:xfrm>
              <a:off x="2027675" y="4374105"/>
              <a:ext cx="270030" cy="27003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22" name="Oval 21"/>
            <p:cNvSpPr/>
            <p:nvPr/>
          </p:nvSpPr>
          <p:spPr>
            <a:xfrm>
              <a:off x="1442610" y="4374105"/>
              <a:ext cx="270030" cy="27003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23" name="Oval 22"/>
            <p:cNvSpPr/>
            <p:nvPr/>
          </p:nvSpPr>
          <p:spPr>
            <a:xfrm>
              <a:off x="1127575" y="4914165"/>
              <a:ext cx="270030" cy="27003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24" name="Oval 23"/>
            <p:cNvSpPr/>
            <p:nvPr/>
          </p:nvSpPr>
          <p:spPr>
            <a:xfrm>
              <a:off x="1757645" y="4914165"/>
              <a:ext cx="270030" cy="27003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25" name="Oval 24"/>
            <p:cNvSpPr/>
            <p:nvPr/>
          </p:nvSpPr>
          <p:spPr>
            <a:xfrm>
              <a:off x="1127575" y="2753925"/>
              <a:ext cx="270030" cy="27003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26" name="Oval 25"/>
            <p:cNvSpPr/>
            <p:nvPr/>
          </p:nvSpPr>
          <p:spPr>
            <a:xfrm>
              <a:off x="1757645" y="2753925"/>
              <a:ext cx="270030" cy="27003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cxnSp>
          <p:nvCxnSpPr>
            <p:cNvPr id="28" name="Straight Arrow Connector 27"/>
            <p:cNvCxnSpPr>
              <a:stCxn id="25" idx="4"/>
              <a:endCxn id="11" idx="1"/>
            </p:cNvCxnSpPr>
            <p:nvPr/>
          </p:nvCxnSpPr>
          <p:spPr>
            <a:xfrm>
              <a:off x="1262590" y="3023955"/>
              <a:ext cx="219565" cy="309575"/>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25" idx="4"/>
              <a:endCxn id="15" idx="7"/>
            </p:cNvCxnSpPr>
            <p:nvPr/>
          </p:nvCxnSpPr>
          <p:spPr>
            <a:xfrm flipH="1">
              <a:off x="1043025" y="3023955"/>
              <a:ext cx="219565" cy="309575"/>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26" idx="4"/>
              <a:endCxn id="11" idx="7"/>
            </p:cNvCxnSpPr>
            <p:nvPr/>
          </p:nvCxnSpPr>
          <p:spPr>
            <a:xfrm flipH="1">
              <a:off x="1673095" y="3023955"/>
              <a:ext cx="219565" cy="309575"/>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26" idx="4"/>
              <a:endCxn id="14" idx="1"/>
            </p:cNvCxnSpPr>
            <p:nvPr/>
          </p:nvCxnSpPr>
          <p:spPr>
            <a:xfrm>
              <a:off x="1892660" y="3023955"/>
              <a:ext cx="219565" cy="309575"/>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15" idx="4"/>
              <a:endCxn id="13" idx="1"/>
            </p:cNvCxnSpPr>
            <p:nvPr/>
          </p:nvCxnSpPr>
          <p:spPr>
            <a:xfrm>
              <a:off x="947555" y="3564015"/>
              <a:ext cx="219565" cy="309575"/>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15" idx="4"/>
              <a:endCxn id="16" idx="7"/>
            </p:cNvCxnSpPr>
            <p:nvPr/>
          </p:nvCxnSpPr>
          <p:spPr>
            <a:xfrm flipH="1">
              <a:off x="727990" y="3564015"/>
              <a:ext cx="219565" cy="309575"/>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stCxn id="11" idx="4"/>
              <a:endCxn id="13" idx="7"/>
            </p:cNvCxnSpPr>
            <p:nvPr/>
          </p:nvCxnSpPr>
          <p:spPr>
            <a:xfrm flipH="1">
              <a:off x="1358060" y="3564015"/>
              <a:ext cx="219565" cy="309575"/>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stCxn id="11" idx="4"/>
              <a:endCxn id="12" idx="1"/>
            </p:cNvCxnSpPr>
            <p:nvPr/>
          </p:nvCxnSpPr>
          <p:spPr>
            <a:xfrm>
              <a:off x="1577625" y="3564015"/>
              <a:ext cx="219565" cy="309575"/>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a:stCxn id="14" idx="4"/>
              <a:endCxn id="12" idx="7"/>
            </p:cNvCxnSpPr>
            <p:nvPr/>
          </p:nvCxnSpPr>
          <p:spPr>
            <a:xfrm flipH="1">
              <a:off x="1988130" y="3564015"/>
              <a:ext cx="219565" cy="309575"/>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a:stCxn id="14" idx="4"/>
              <a:endCxn id="17" idx="1"/>
            </p:cNvCxnSpPr>
            <p:nvPr/>
          </p:nvCxnSpPr>
          <p:spPr>
            <a:xfrm>
              <a:off x="2207695" y="3564015"/>
              <a:ext cx="219565" cy="309575"/>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a:stCxn id="13" idx="4"/>
              <a:endCxn id="22" idx="1"/>
            </p:cNvCxnSpPr>
            <p:nvPr/>
          </p:nvCxnSpPr>
          <p:spPr>
            <a:xfrm>
              <a:off x="1262590" y="4104075"/>
              <a:ext cx="219565" cy="309575"/>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a:stCxn id="13" idx="4"/>
              <a:endCxn id="18" idx="7"/>
            </p:cNvCxnSpPr>
            <p:nvPr/>
          </p:nvCxnSpPr>
          <p:spPr>
            <a:xfrm flipH="1">
              <a:off x="1043025" y="4104075"/>
              <a:ext cx="219565" cy="309575"/>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a:stCxn id="12" idx="4"/>
              <a:endCxn id="22" idx="7"/>
            </p:cNvCxnSpPr>
            <p:nvPr/>
          </p:nvCxnSpPr>
          <p:spPr>
            <a:xfrm flipH="1">
              <a:off x="1673095" y="4104075"/>
              <a:ext cx="219565" cy="309575"/>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a:stCxn id="12" idx="4"/>
              <a:endCxn id="20" idx="1"/>
            </p:cNvCxnSpPr>
            <p:nvPr/>
          </p:nvCxnSpPr>
          <p:spPr>
            <a:xfrm>
              <a:off x="1892660" y="4104075"/>
              <a:ext cx="174560" cy="309575"/>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a:stCxn id="22" idx="4"/>
              <a:endCxn id="24" idx="1"/>
            </p:cNvCxnSpPr>
            <p:nvPr/>
          </p:nvCxnSpPr>
          <p:spPr>
            <a:xfrm>
              <a:off x="1577625" y="4644135"/>
              <a:ext cx="219565" cy="309575"/>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a:stCxn id="20" idx="4"/>
              <a:endCxn id="24" idx="7"/>
            </p:cNvCxnSpPr>
            <p:nvPr/>
          </p:nvCxnSpPr>
          <p:spPr>
            <a:xfrm flipH="1">
              <a:off x="1988130" y="4644135"/>
              <a:ext cx="174560" cy="309575"/>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a:stCxn id="22" idx="4"/>
              <a:endCxn id="23" idx="7"/>
            </p:cNvCxnSpPr>
            <p:nvPr/>
          </p:nvCxnSpPr>
          <p:spPr>
            <a:xfrm flipH="1">
              <a:off x="1358060" y="4644135"/>
              <a:ext cx="219565" cy="309575"/>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a:stCxn id="18" idx="4"/>
              <a:endCxn id="23" idx="1"/>
            </p:cNvCxnSpPr>
            <p:nvPr/>
          </p:nvCxnSpPr>
          <p:spPr>
            <a:xfrm>
              <a:off x="947555" y="4644135"/>
              <a:ext cx="219565" cy="309575"/>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a:stCxn id="16" idx="4"/>
              <a:endCxn id="18" idx="1"/>
            </p:cNvCxnSpPr>
            <p:nvPr/>
          </p:nvCxnSpPr>
          <p:spPr>
            <a:xfrm>
              <a:off x="632520" y="4104075"/>
              <a:ext cx="219565" cy="309575"/>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a:stCxn id="17" idx="4"/>
              <a:endCxn id="20" idx="7"/>
            </p:cNvCxnSpPr>
            <p:nvPr/>
          </p:nvCxnSpPr>
          <p:spPr>
            <a:xfrm flipH="1">
              <a:off x="2258160" y="4104075"/>
              <a:ext cx="264570" cy="309575"/>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1" name="Rectangle 1"/>
            <p:cNvSpPr>
              <a:spLocks noChangeArrowheads="1"/>
            </p:cNvSpPr>
            <p:nvPr/>
          </p:nvSpPr>
          <p:spPr bwMode="auto">
            <a:xfrm>
              <a:off x="2027675" y="1988840"/>
              <a:ext cx="4995555" cy="8925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000" b="0" u="none" strike="noStrike" cap="none" normalizeH="0" baseline="0" dirty="0" smtClean="0">
                  <a:ln>
                    <a:noFill/>
                  </a:ln>
                  <a:solidFill>
                    <a:srgbClr val="990033"/>
                  </a:solidFill>
                  <a:effectLst/>
                  <a:ea typeface="Times New Roman" pitchFamily="18" charset="0"/>
                  <a:cs typeface="Calibri" pitchFamily="34" charset="0"/>
                </a:rPr>
                <a:t>The Markov blanket as a statistical boundary</a:t>
              </a:r>
              <a:r>
                <a:rPr kumimoji="0" lang="en-US" sz="2000" b="0" u="none" strike="noStrike" cap="none" normalizeH="0" dirty="0" smtClean="0">
                  <a:ln>
                    <a:noFill/>
                  </a:ln>
                  <a:solidFill>
                    <a:srgbClr val="990033"/>
                  </a:solidFill>
                  <a:effectLst/>
                  <a:ea typeface="Times New Roman" pitchFamily="18" charset="0"/>
                  <a:cs typeface="Calibri" pitchFamily="34" charset="0"/>
                </a:rPr>
                <a:t> </a:t>
              </a:r>
              <a:r>
                <a:rPr lang="en-US" dirty="0" smtClean="0">
                  <a:solidFill>
                    <a:srgbClr val="990033"/>
                  </a:solidFill>
                  <a:cs typeface="Arial" pitchFamily="34" charset="0"/>
                </a:rPr>
                <a:t>(parents, children and parents of children)</a:t>
              </a:r>
              <a:endParaRPr kumimoji="0" lang="en-US" sz="3200" b="0" u="none" strike="noStrike" cap="none" normalizeH="0" baseline="0" dirty="0" smtClean="0">
                <a:ln>
                  <a:noFill/>
                </a:ln>
                <a:solidFill>
                  <a:srgbClr val="990033"/>
                </a:solidFill>
                <a:effectLst/>
                <a:cs typeface="Arial" pitchFamily="34" charset="0"/>
              </a:endParaRPr>
            </a:p>
          </p:txBody>
        </p:sp>
      </p:grpSp>
      <p:grpSp>
        <p:nvGrpSpPr>
          <p:cNvPr id="139" name="Group 138"/>
          <p:cNvGrpSpPr/>
          <p:nvPr/>
        </p:nvGrpSpPr>
        <p:grpSpPr>
          <a:xfrm>
            <a:off x="1847655" y="3293985"/>
            <a:ext cx="4680519" cy="2430270"/>
            <a:chOff x="5313040" y="3924055"/>
            <a:chExt cx="4680519" cy="2430270"/>
          </a:xfrm>
        </p:grpSpPr>
        <p:sp>
          <p:nvSpPr>
            <p:cNvPr id="104" name="Oval 103"/>
            <p:cNvSpPr/>
            <p:nvPr/>
          </p:nvSpPr>
          <p:spPr>
            <a:xfrm>
              <a:off x="6258145" y="4464115"/>
              <a:ext cx="270030" cy="27003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05" name="Oval 104"/>
            <p:cNvSpPr/>
            <p:nvPr/>
          </p:nvSpPr>
          <p:spPr>
            <a:xfrm>
              <a:off x="6573180" y="5004175"/>
              <a:ext cx="270030" cy="27003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06" name="Oval 105"/>
            <p:cNvSpPr/>
            <p:nvPr/>
          </p:nvSpPr>
          <p:spPr>
            <a:xfrm>
              <a:off x="5943110" y="5004175"/>
              <a:ext cx="270030" cy="270030"/>
            </a:xfrm>
            <a:prstGeom prst="ellipse">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07" name="Oval 106"/>
            <p:cNvSpPr/>
            <p:nvPr/>
          </p:nvSpPr>
          <p:spPr>
            <a:xfrm>
              <a:off x="6888215" y="4464115"/>
              <a:ext cx="270030" cy="27003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08" name="Oval 107"/>
            <p:cNvSpPr/>
            <p:nvPr/>
          </p:nvSpPr>
          <p:spPr>
            <a:xfrm>
              <a:off x="5628075" y="4464115"/>
              <a:ext cx="270030" cy="27003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09" name="Oval 108"/>
            <p:cNvSpPr/>
            <p:nvPr/>
          </p:nvSpPr>
          <p:spPr>
            <a:xfrm>
              <a:off x="5313040" y="5004175"/>
              <a:ext cx="270030" cy="27003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10" name="Oval 109"/>
            <p:cNvSpPr/>
            <p:nvPr/>
          </p:nvSpPr>
          <p:spPr>
            <a:xfrm>
              <a:off x="7203250" y="5004175"/>
              <a:ext cx="270030" cy="27003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11" name="Oval 110"/>
            <p:cNvSpPr/>
            <p:nvPr/>
          </p:nvSpPr>
          <p:spPr>
            <a:xfrm>
              <a:off x="5628075" y="5544235"/>
              <a:ext cx="270030" cy="27003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12" name="Oval 111"/>
            <p:cNvSpPr/>
            <p:nvPr/>
          </p:nvSpPr>
          <p:spPr>
            <a:xfrm>
              <a:off x="6843210" y="5544235"/>
              <a:ext cx="270030" cy="27003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13" name="Oval 112"/>
            <p:cNvSpPr/>
            <p:nvPr/>
          </p:nvSpPr>
          <p:spPr>
            <a:xfrm>
              <a:off x="6258145" y="5544235"/>
              <a:ext cx="270030" cy="27003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14" name="Oval 113"/>
            <p:cNvSpPr/>
            <p:nvPr/>
          </p:nvSpPr>
          <p:spPr>
            <a:xfrm>
              <a:off x="5943110" y="6084295"/>
              <a:ext cx="270030" cy="27003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15" name="Oval 114"/>
            <p:cNvSpPr/>
            <p:nvPr/>
          </p:nvSpPr>
          <p:spPr>
            <a:xfrm>
              <a:off x="6573180" y="6084295"/>
              <a:ext cx="270030" cy="27003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16" name="Oval 115"/>
            <p:cNvSpPr/>
            <p:nvPr/>
          </p:nvSpPr>
          <p:spPr>
            <a:xfrm>
              <a:off x="5943110" y="3924055"/>
              <a:ext cx="270030" cy="27003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17" name="Oval 116"/>
            <p:cNvSpPr/>
            <p:nvPr/>
          </p:nvSpPr>
          <p:spPr>
            <a:xfrm>
              <a:off x="6573180" y="3924055"/>
              <a:ext cx="270030" cy="27003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cxnSp>
          <p:nvCxnSpPr>
            <p:cNvPr id="118" name="Straight Arrow Connector 117"/>
            <p:cNvCxnSpPr>
              <a:stCxn id="116" idx="4"/>
              <a:endCxn id="104" idx="1"/>
            </p:cNvCxnSpPr>
            <p:nvPr/>
          </p:nvCxnSpPr>
          <p:spPr>
            <a:xfrm>
              <a:off x="6078125" y="4194085"/>
              <a:ext cx="219565" cy="309575"/>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9" name="Straight Arrow Connector 118"/>
            <p:cNvCxnSpPr>
              <a:stCxn id="116" idx="4"/>
              <a:endCxn id="108" idx="7"/>
            </p:cNvCxnSpPr>
            <p:nvPr/>
          </p:nvCxnSpPr>
          <p:spPr>
            <a:xfrm flipH="1">
              <a:off x="5858560" y="4194085"/>
              <a:ext cx="219565" cy="309575"/>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0" name="Straight Arrow Connector 119"/>
            <p:cNvCxnSpPr>
              <a:stCxn id="117" idx="4"/>
              <a:endCxn id="104" idx="7"/>
            </p:cNvCxnSpPr>
            <p:nvPr/>
          </p:nvCxnSpPr>
          <p:spPr>
            <a:xfrm flipH="1">
              <a:off x="6488630" y="4194085"/>
              <a:ext cx="219565" cy="309575"/>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1" name="Straight Arrow Connector 120"/>
            <p:cNvCxnSpPr>
              <a:stCxn id="117" idx="4"/>
              <a:endCxn id="107" idx="1"/>
            </p:cNvCxnSpPr>
            <p:nvPr/>
          </p:nvCxnSpPr>
          <p:spPr>
            <a:xfrm>
              <a:off x="6708195" y="4194085"/>
              <a:ext cx="219565" cy="309575"/>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2" name="Straight Arrow Connector 121"/>
            <p:cNvCxnSpPr>
              <a:stCxn id="108" idx="4"/>
              <a:endCxn id="106" idx="1"/>
            </p:cNvCxnSpPr>
            <p:nvPr/>
          </p:nvCxnSpPr>
          <p:spPr>
            <a:xfrm>
              <a:off x="5763090" y="4734145"/>
              <a:ext cx="219565" cy="309575"/>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3" name="Straight Arrow Connector 122"/>
            <p:cNvCxnSpPr>
              <a:stCxn id="108" idx="4"/>
              <a:endCxn id="109" idx="7"/>
            </p:cNvCxnSpPr>
            <p:nvPr/>
          </p:nvCxnSpPr>
          <p:spPr>
            <a:xfrm flipH="1">
              <a:off x="5543525" y="4734145"/>
              <a:ext cx="219565" cy="309575"/>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4" name="Straight Arrow Connector 123"/>
            <p:cNvCxnSpPr>
              <a:stCxn id="104" idx="4"/>
              <a:endCxn id="106" idx="7"/>
            </p:cNvCxnSpPr>
            <p:nvPr/>
          </p:nvCxnSpPr>
          <p:spPr>
            <a:xfrm flipH="1">
              <a:off x="6173595" y="4734145"/>
              <a:ext cx="219565" cy="309575"/>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5" name="Straight Arrow Connector 124"/>
            <p:cNvCxnSpPr>
              <a:stCxn id="104" idx="4"/>
              <a:endCxn id="105" idx="1"/>
            </p:cNvCxnSpPr>
            <p:nvPr/>
          </p:nvCxnSpPr>
          <p:spPr>
            <a:xfrm>
              <a:off x="6393160" y="4734145"/>
              <a:ext cx="219565" cy="309575"/>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6" name="Straight Arrow Connector 125"/>
            <p:cNvCxnSpPr>
              <a:stCxn id="107" idx="4"/>
              <a:endCxn id="105" idx="7"/>
            </p:cNvCxnSpPr>
            <p:nvPr/>
          </p:nvCxnSpPr>
          <p:spPr>
            <a:xfrm flipH="1">
              <a:off x="6803665" y="4734145"/>
              <a:ext cx="219565" cy="309575"/>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7" name="Straight Arrow Connector 126"/>
            <p:cNvCxnSpPr>
              <a:stCxn id="107" idx="4"/>
              <a:endCxn id="110" idx="1"/>
            </p:cNvCxnSpPr>
            <p:nvPr/>
          </p:nvCxnSpPr>
          <p:spPr>
            <a:xfrm>
              <a:off x="7023230" y="4734145"/>
              <a:ext cx="219565" cy="309575"/>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8" name="Straight Arrow Connector 127"/>
            <p:cNvCxnSpPr>
              <a:stCxn id="106" idx="4"/>
              <a:endCxn id="113" idx="1"/>
            </p:cNvCxnSpPr>
            <p:nvPr/>
          </p:nvCxnSpPr>
          <p:spPr>
            <a:xfrm>
              <a:off x="6078125" y="5274205"/>
              <a:ext cx="219565" cy="309575"/>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9" name="Straight Arrow Connector 128"/>
            <p:cNvCxnSpPr>
              <a:stCxn id="106" idx="4"/>
              <a:endCxn id="111" idx="7"/>
            </p:cNvCxnSpPr>
            <p:nvPr/>
          </p:nvCxnSpPr>
          <p:spPr>
            <a:xfrm flipH="1">
              <a:off x="5858560" y="5274205"/>
              <a:ext cx="219565" cy="309575"/>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0" name="Straight Arrow Connector 129"/>
            <p:cNvCxnSpPr>
              <a:stCxn id="105" idx="4"/>
              <a:endCxn id="113" idx="7"/>
            </p:cNvCxnSpPr>
            <p:nvPr/>
          </p:nvCxnSpPr>
          <p:spPr>
            <a:xfrm flipH="1">
              <a:off x="6488630" y="5274205"/>
              <a:ext cx="219565" cy="309575"/>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1" name="Straight Arrow Connector 130"/>
            <p:cNvCxnSpPr>
              <a:stCxn id="105" idx="4"/>
              <a:endCxn id="112" idx="1"/>
            </p:cNvCxnSpPr>
            <p:nvPr/>
          </p:nvCxnSpPr>
          <p:spPr>
            <a:xfrm>
              <a:off x="6708195" y="5274205"/>
              <a:ext cx="174560" cy="309575"/>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2" name="Straight Arrow Connector 131"/>
            <p:cNvCxnSpPr>
              <a:stCxn id="113" idx="4"/>
              <a:endCxn id="115" idx="1"/>
            </p:cNvCxnSpPr>
            <p:nvPr/>
          </p:nvCxnSpPr>
          <p:spPr>
            <a:xfrm>
              <a:off x="6393160" y="5814265"/>
              <a:ext cx="219565" cy="309575"/>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3" name="Straight Arrow Connector 132"/>
            <p:cNvCxnSpPr>
              <a:stCxn id="112" idx="4"/>
              <a:endCxn id="115" idx="7"/>
            </p:cNvCxnSpPr>
            <p:nvPr/>
          </p:nvCxnSpPr>
          <p:spPr>
            <a:xfrm flipH="1">
              <a:off x="6803665" y="5814265"/>
              <a:ext cx="174560" cy="309575"/>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4" name="Straight Arrow Connector 133"/>
            <p:cNvCxnSpPr>
              <a:stCxn id="113" idx="4"/>
              <a:endCxn id="114" idx="7"/>
            </p:cNvCxnSpPr>
            <p:nvPr/>
          </p:nvCxnSpPr>
          <p:spPr>
            <a:xfrm flipH="1">
              <a:off x="6173595" y="5814265"/>
              <a:ext cx="219565" cy="309575"/>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5" name="Straight Arrow Connector 134"/>
            <p:cNvCxnSpPr>
              <a:stCxn id="111" idx="4"/>
              <a:endCxn id="114" idx="1"/>
            </p:cNvCxnSpPr>
            <p:nvPr/>
          </p:nvCxnSpPr>
          <p:spPr>
            <a:xfrm>
              <a:off x="5763090" y="5814265"/>
              <a:ext cx="219565" cy="309575"/>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6" name="Straight Arrow Connector 135"/>
            <p:cNvCxnSpPr>
              <a:stCxn id="109" idx="4"/>
              <a:endCxn id="111" idx="1"/>
            </p:cNvCxnSpPr>
            <p:nvPr/>
          </p:nvCxnSpPr>
          <p:spPr>
            <a:xfrm>
              <a:off x="5448055" y="5274205"/>
              <a:ext cx="219565" cy="309575"/>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7" name="Straight Arrow Connector 136"/>
            <p:cNvCxnSpPr>
              <a:stCxn id="110" idx="4"/>
              <a:endCxn id="112" idx="7"/>
            </p:cNvCxnSpPr>
            <p:nvPr/>
          </p:nvCxnSpPr>
          <p:spPr>
            <a:xfrm flipH="1">
              <a:off x="7073695" y="5274205"/>
              <a:ext cx="264570" cy="309575"/>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8" name="Rectangle 1"/>
            <p:cNvSpPr>
              <a:spLocks noChangeArrowheads="1"/>
            </p:cNvSpPr>
            <p:nvPr/>
          </p:nvSpPr>
          <p:spPr bwMode="auto">
            <a:xfrm>
              <a:off x="7878324" y="4120915"/>
              <a:ext cx="2115235"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n-US" b="0" u="none" strike="noStrike" cap="none" normalizeH="0" baseline="0" dirty="0" smtClean="0">
                  <a:ln>
                    <a:noFill/>
                  </a:ln>
                  <a:solidFill>
                    <a:srgbClr val="0000FF"/>
                  </a:solidFill>
                  <a:effectLst/>
                  <a:ea typeface="Times New Roman" pitchFamily="18" charset="0"/>
                  <a:cs typeface="Calibri" pitchFamily="34" charset="0"/>
                </a:rPr>
                <a:t>Internal states</a:t>
              </a:r>
              <a:endParaRPr kumimoji="0" lang="en-US" sz="2800" b="0" u="none" strike="noStrike" cap="none" normalizeH="0" baseline="0" dirty="0" smtClean="0">
                <a:ln>
                  <a:noFill/>
                </a:ln>
                <a:solidFill>
                  <a:srgbClr val="0000FF"/>
                </a:solidFill>
                <a:effectLst/>
                <a:cs typeface="Arial" pitchFamily="34" charset="0"/>
              </a:endParaRPr>
            </a:p>
          </p:txBody>
        </p:sp>
      </p:grpSp>
      <p:grpSp>
        <p:nvGrpSpPr>
          <p:cNvPr id="140" name="Group 139"/>
          <p:cNvGrpSpPr/>
          <p:nvPr/>
        </p:nvGrpSpPr>
        <p:grpSpPr>
          <a:xfrm>
            <a:off x="1847655" y="3293985"/>
            <a:ext cx="4680520" cy="2430270"/>
            <a:chOff x="5313040" y="3924055"/>
            <a:chExt cx="4680520" cy="2430270"/>
          </a:xfrm>
        </p:grpSpPr>
        <p:sp>
          <p:nvSpPr>
            <p:cNvPr id="141" name="Oval 140"/>
            <p:cNvSpPr/>
            <p:nvPr/>
          </p:nvSpPr>
          <p:spPr>
            <a:xfrm>
              <a:off x="6258145" y="4464115"/>
              <a:ext cx="270030" cy="27003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42" name="Oval 141"/>
            <p:cNvSpPr/>
            <p:nvPr/>
          </p:nvSpPr>
          <p:spPr>
            <a:xfrm>
              <a:off x="6573180" y="5004175"/>
              <a:ext cx="270030" cy="27003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43" name="Oval 142"/>
            <p:cNvSpPr/>
            <p:nvPr/>
          </p:nvSpPr>
          <p:spPr>
            <a:xfrm>
              <a:off x="5943110" y="5004175"/>
              <a:ext cx="270030" cy="270030"/>
            </a:xfrm>
            <a:prstGeom prst="ellipse">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44" name="Oval 143"/>
            <p:cNvSpPr/>
            <p:nvPr/>
          </p:nvSpPr>
          <p:spPr>
            <a:xfrm>
              <a:off x="6888215" y="4464115"/>
              <a:ext cx="270030" cy="27003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45" name="Oval 144"/>
            <p:cNvSpPr/>
            <p:nvPr/>
          </p:nvSpPr>
          <p:spPr>
            <a:xfrm>
              <a:off x="5628075" y="4464115"/>
              <a:ext cx="270030" cy="27003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46" name="Oval 145"/>
            <p:cNvSpPr/>
            <p:nvPr/>
          </p:nvSpPr>
          <p:spPr>
            <a:xfrm>
              <a:off x="5313040" y="5004175"/>
              <a:ext cx="270030" cy="27003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47" name="Oval 146"/>
            <p:cNvSpPr/>
            <p:nvPr/>
          </p:nvSpPr>
          <p:spPr>
            <a:xfrm>
              <a:off x="7203250" y="5004175"/>
              <a:ext cx="270030" cy="27003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48" name="Oval 147"/>
            <p:cNvSpPr/>
            <p:nvPr/>
          </p:nvSpPr>
          <p:spPr>
            <a:xfrm>
              <a:off x="5628075" y="5544235"/>
              <a:ext cx="270030" cy="27003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49" name="Oval 148"/>
            <p:cNvSpPr/>
            <p:nvPr/>
          </p:nvSpPr>
          <p:spPr>
            <a:xfrm>
              <a:off x="6843210" y="5544235"/>
              <a:ext cx="270030" cy="27003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50" name="Oval 149"/>
            <p:cNvSpPr/>
            <p:nvPr/>
          </p:nvSpPr>
          <p:spPr>
            <a:xfrm>
              <a:off x="6258145" y="5544235"/>
              <a:ext cx="270030" cy="27003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51" name="Oval 150"/>
            <p:cNvSpPr/>
            <p:nvPr/>
          </p:nvSpPr>
          <p:spPr>
            <a:xfrm>
              <a:off x="5943110" y="6084295"/>
              <a:ext cx="270030" cy="27003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52" name="Oval 151"/>
            <p:cNvSpPr/>
            <p:nvPr/>
          </p:nvSpPr>
          <p:spPr>
            <a:xfrm>
              <a:off x="6573180" y="6084295"/>
              <a:ext cx="270030" cy="27003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53" name="Oval 152"/>
            <p:cNvSpPr/>
            <p:nvPr/>
          </p:nvSpPr>
          <p:spPr>
            <a:xfrm>
              <a:off x="5943110" y="3924055"/>
              <a:ext cx="270030" cy="27003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54" name="Oval 153"/>
            <p:cNvSpPr/>
            <p:nvPr/>
          </p:nvSpPr>
          <p:spPr>
            <a:xfrm>
              <a:off x="6573180" y="3924055"/>
              <a:ext cx="270030" cy="27003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cxnSp>
          <p:nvCxnSpPr>
            <p:cNvPr id="155" name="Straight Arrow Connector 154"/>
            <p:cNvCxnSpPr>
              <a:stCxn id="153" idx="4"/>
              <a:endCxn id="141" idx="1"/>
            </p:cNvCxnSpPr>
            <p:nvPr/>
          </p:nvCxnSpPr>
          <p:spPr>
            <a:xfrm>
              <a:off x="6078125" y="4194085"/>
              <a:ext cx="219565" cy="309575"/>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6" name="Straight Arrow Connector 155"/>
            <p:cNvCxnSpPr>
              <a:stCxn id="153" idx="4"/>
              <a:endCxn id="145" idx="7"/>
            </p:cNvCxnSpPr>
            <p:nvPr/>
          </p:nvCxnSpPr>
          <p:spPr>
            <a:xfrm flipH="1">
              <a:off x="5858560" y="4194085"/>
              <a:ext cx="219565" cy="309575"/>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7" name="Straight Arrow Connector 156"/>
            <p:cNvCxnSpPr>
              <a:stCxn id="154" idx="4"/>
              <a:endCxn id="141" idx="7"/>
            </p:cNvCxnSpPr>
            <p:nvPr/>
          </p:nvCxnSpPr>
          <p:spPr>
            <a:xfrm flipH="1">
              <a:off x="6488630" y="4194085"/>
              <a:ext cx="219565" cy="309575"/>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8" name="Straight Arrow Connector 157"/>
            <p:cNvCxnSpPr>
              <a:stCxn id="154" idx="4"/>
              <a:endCxn id="144" idx="1"/>
            </p:cNvCxnSpPr>
            <p:nvPr/>
          </p:nvCxnSpPr>
          <p:spPr>
            <a:xfrm>
              <a:off x="6708195" y="4194085"/>
              <a:ext cx="219565" cy="309575"/>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9" name="Straight Arrow Connector 158"/>
            <p:cNvCxnSpPr>
              <a:stCxn id="145" idx="4"/>
              <a:endCxn id="143" idx="1"/>
            </p:cNvCxnSpPr>
            <p:nvPr/>
          </p:nvCxnSpPr>
          <p:spPr>
            <a:xfrm>
              <a:off x="5763090" y="4734145"/>
              <a:ext cx="219565" cy="309575"/>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0" name="Straight Arrow Connector 159"/>
            <p:cNvCxnSpPr>
              <a:stCxn id="145" idx="4"/>
              <a:endCxn id="146" idx="7"/>
            </p:cNvCxnSpPr>
            <p:nvPr/>
          </p:nvCxnSpPr>
          <p:spPr>
            <a:xfrm flipH="1">
              <a:off x="5543525" y="4734145"/>
              <a:ext cx="219565" cy="309575"/>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1" name="Straight Arrow Connector 160"/>
            <p:cNvCxnSpPr>
              <a:stCxn id="141" idx="4"/>
              <a:endCxn id="143" idx="7"/>
            </p:cNvCxnSpPr>
            <p:nvPr/>
          </p:nvCxnSpPr>
          <p:spPr>
            <a:xfrm flipH="1">
              <a:off x="6173595" y="4734145"/>
              <a:ext cx="219565" cy="309575"/>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2" name="Straight Arrow Connector 161"/>
            <p:cNvCxnSpPr>
              <a:stCxn id="141" idx="4"/>
              <a:endCxn id="142" idx="1"/>
            </p:cNvCxnSpPr>
            <p:nvPr/>
          </p:nvCxnSpPr>
          <p:spPr>
            <a:xfrm>
              <a:off x="6393160" y="4734145"/>
              <a:ext cx="219565" cy="309575"/>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3" name="Straight Arrow Connector 162"/>
            <p:cNvCxnSpPr>
              <a:stCxn id="144" idx="4"/>
              <a:endCxn id="142" idx="7"/>
            </p:cNvCxnSpPr>
            <p:nvPr/>
          </p:nvCxnSpPr>
          <p:spPr>
            <a:xfrm flipH="1">
              <a:off x="6803665" y="4734145"/>
              <a:ext cx="219565" cy="309575"/>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4" name="Straight Arrow Connector 163"/>
            <p:cNvCxnSpPr>
              <a:stCxn id="144" idx="4"/>
              <a:endCxn id="147" idx="1"/>
            </p:cNvCxnSpPr>
            <p:nvPr/>
          </p:nvCxnSpPr>
          <p:spPr>
            <a:xfrm>
              <a:off x="7023230" y="4734145"/>
              <a:ext cx="219565" cy="309575"/>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5" name="Straight Arrow Connector 164"/>
            <p:cNvCxnSpPr>
              <a:stCxn id="143" idx="4"/>
              <a:endCxn id="150" idx="1"/>
            </p:cNvCxnSpPr>
            <p:nvPr/>
          </p:nvCxnSpPr>
          <p:spPr>
            <a:xfrm>
              <a:off x="6078125" y="5274205"/>
              <a:ext cx="219565" cy="309575"/>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6" name="Straight Arrow Connector 165"/>
            <p:cNvCxnSpPr>
              <a:stCxn id="143" idx="4"/>
              <a:endCxn id="148" idx="7"/>
            </p:cNvCxnSpPr>
            <p:nvPr/>
          </p:nvCxnSpPr>
          <p:spPr>
            <a:xfrm flipH="1">
              <a:off x="5858560" y="5274205"/>
              <a:ext cx="219565" cy="309575"/>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7" name="Straight Arrow Connector 166"/>
            <p:cNvCxnSpPr>
              <a:stCxn id="142" idx="4"/>
              <a:endCxn id="150" idx="7"/>
            </p:cNvCxnSpPr>
            <p:nvPr/>
          </p:nvCxnSpPr>
          <p:spPr>
            <a:xfrm flipH="1">
              <a:off x="6488630" y="5274205"/>
              <a:ext cx="219565" cy="309575"/>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8" name="Straight Arrow Connector 167"/>
            <p:cNvCxnSpPr>
              <a:stCxn id="142" idx="4"/>
              <a:endCxn id="149" idx="1"/>
            </p:cNvCxnSpPr>
            <p:nvPr/>
          </p:nvCxnSpPr>
          <p:spPr>
            <a:xfrm>
              <a:off x="6708195" y="5274205"/>
              <a:ext cx="174560" cy="309575"/>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9" name="Straight Arrow Connector 168"/>
            <p:cNvCxnSpPr>
              <a:stCxn id="150" idx="4"/>
              <a:endCxn id="152" idx="1"/>
            </p:cNvCxnSpPr>
            <p:nvPr/>
          </p:nvCxnSpPr>
          <p:spPr>
            <a:xfrm>
              <a:off x="6393160" y="5814265"/>
              <a:ext cx="219565" cy="309575"/>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0" name="Straight Arrow Connector 169"/>
            <p:cNvCxnSpPr>
              <a:stCxn id="149" idx="4"/>
              <a:endCxn id="152" idx="7"/>
            </p:cNvCxnSpPr>
            <p:nvPr/>
          </p:nvCxnSpPr>
          <p:spPr>
            <a:xfrm flipH="1">
              <a:off x="6803665" y="5814265"/>
              <a:ext cx="174560" cy="309575"/>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1" name="Straight Arrow Connector 170"/>
            <p:cNvCxnSpPr>
              <a:stCxn id="150" idx="4"/>
              <a:endCxn id="151" idx="7"/>
            </p:cNvCxnSpPr>
            <p:nvPr/>
          </p:nvCxnSpPr>
          <p:spPr>
            <a:xfrm flipH="1">
              <a:off x="6173595" y="5814265"/>
              <a:ext cx="219565" cy="309575"/>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2" name="Straight Arrow Connector 171"/>
            <p:cNvCxnSpPr>
              <a:stCxn id="148" idx="4"/>
              <a:endCxn id="151" idx="1"/>
            </p:cNvCxnSpPr>
            <p:nvPr/>
          </p:nvCxnSpPr>
          <p:spPr>
            <a:xfrm>
              <a:off x="5763090" y="5814265"/>
              <a:ext cx="219565" cy="309575"/>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3" name="Straight Arrow Connector 172"/>
            <p:cNvCxnSpPr>
              <a:stCxn id="146" idx="4"/>
              <a:endCxn id="148" idx="1"/>
            </p:cNvCxnSpPr>
            <p:nvPr/>
          </p:nvCxnSpPr>
          <p:spPr>
            <a:xfrm>
              <a:off x="5448055" y="5274205"/>
              <a:ext cx="219565" cy="309575"/>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4" name="Straight Arrow Connector 173"/>
            <p:cNvCxnSpPr>
              <a:stCxn id="147" idx="4"/>
              <a:endCxn id="149" idx="7"/>
            </p:cNvCxnSpPr>
            <p:nvPr/>
          </p:nvCxnSpPr>
          <p:spPr>
            <a:xfrm flipH="1">
              <a:off x="7073695" y="5274205"/>
              <a:ext cx="264570" cy="309575"/>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75" name="Rectangle 1"/>
            <p:cNvSpPr>
              <a:spLocks noChangeArrowheads="1"/>
            </p:cNvSpPr>
            <p:nvPr/>
          </p:nvSpPr>
          <p:spPr bwMode="auto">
            <a:xfrm>
              <a:off x="7833320" y="4613357"/>
              <a:ext cx="216024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n-US" b="0" u="none" strike="noStrike" cap="none" normalizeH="0" baseline="0" dirty="0" smtClean="0">
                  <a:ln>
                    <a:noFill/>
                  </a:ln>
                  <a:solidFill>
                    <a:schemeClr val="accent1">
                      <a:lumMod val="50000"/>
                    </a:schemeClr>
                  </a:solidFill>
                  <a:effectLst/>
                  <a:ea typeface="Times New Roman" pitchFamily="18" charset="0"/>
                  <a:cs typeface="Calibri" pitchFamily="34" charset="0"/>
                </a:rPr>
                <a:t> External states</a:t>
              </a:r>
            </a:p>
          </p:txBody>
        </p:sp>
      </p:grpSp>
      <p:grpSp>
        <p:nvGrpSpPr>
          <p:cNvPr id="248" name="Group 247"/>
          <p:cNvGrpSpPr/>
          <p:nvPr/>
        </p:nvGrpSpPr>
        <p:grpSpPr>
          <a:xfrm>
            <a:off x="1847655" y="3293985"/>
            <a:ext cx="5130570" cy="2430270"/>
            <a:chOff x="5313040" y="3924055"/>
            <a:chExt cx="5130570" cy="2430270"/>
          </a:xfrm>
        </p:grpSpPr>
        <p:sp>
          <p:nvSpPr>
            <p:cNvPr id="249" name="Oval 248"/>
            <p:cNvSpPr/>
            <p:nvPr/>
          </p:nvSpPr>
          <p:spPr>
            <a:xfrm>
              <a:off x="6258145" y="4464115"/>
              <a:ext cx="270030" cy="270030"/>
            </a:xfrm>
            <a:prstGeom prst="ellipse">
              <a:avLst/>
            </a:prstGeom>
            <a:solidFill>
              <a:srgbClr val="FF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250" name="Oval 249"/>
            <p:cNvSpPr/>
            <p:nvPr/>
          </p:nvSpPr>
          <p:spPr>
            <a:xfrm>
              <a:off x="6573180" y="5004175"/>
              <a:ext cx="270030" cy="270030"/>
            </a:xfrm>
            <a:prstGeom prst="ellipse">
              <a:avLst/>
            </a:prstGeom>
            <a:solidFill>
              <a:srgbClr val="FF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251" name="Oval 250"/>
            <p:cNvSpPr/>
            <p:nvPr/>
          </p:nvSpPr>
          <p:spPr>
            <a:xfrm>
              <a:off x="5943110" y="5004175"/>
              <a:ext cx="270030" cy="270030"/>
            </a:xfrm>
            <a:prstGeom prst="ellipse">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252" name="Oval 251"/>
            <p:cNvSpPr/>
            <p:nvPr/>
          </p:nvSpPr>
          <p:spPr>
            <a:xfrm>
              <a:off x="6888215" y="4464115"/>
              <a:ext cx="270030" cy="27003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253" name="Oval 252"/>
            <p:cNvSpPr/>
            <p:nvPr/>
          </p:nvSpPr>
          <p:spPr>
            <a:xfrm>
              <a:off x="5628075" y="4464115"/>
              <a:ext cx="270030" cy="270030"/>
            </a:xfrm>
            <a:prstGeom prst="ellipse">
              <a:avLst/>
            </a:prstGeom>
            <a:solidFill>
              <a:srgbClr val="FF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254" name="Oval 253"/>
            <p:cNvSpPr/>
            <p:nvPr/>
          </p:nvSpPr>
          <p:spPr>
            <a:xfrm>
              <a:off x="5313040" y="5004175"/>
              <a:ext cx="270030" cy="270030"/>
            </a:xfrm>
            <a:prstGeom prst="ellipse">
              <a:avLst/>
            </a:prstGeom>
            <a:solidFill>
              <a:srgbClr val="FF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255" name="Oval 254"/>
            <p:cNvSpPr/>
            <p:nvPr/>
          </p:nvSpPr>
          <p:spPr>
            <a:xfrm>
              <a:off x="7203250" y="5004175"/>
              <a:ext cx="270030" cy="27003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256" name="Oval 255"/>
            <p:cNvSpPr/>
            <p:nvPr/>
          </p:nvSpPr>
          <p:spPr>
            <a:xfrm>
              <a:off x="5628075" y="5544235"/>
              <a:ext cx="270030" cy="27003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257" name="Oval 256"/>
            <p:cNvSpPr/>
            <p:nvPr/>
          </p:nvSpPr>
          <p:spPr>
            <a:xfrm>
              <a:off x="6843210" y="5544235"/>
              <a:ext cx="270030" cy="27003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258" name="Oval 257"/>
            <p:cNvSpPr/>
            <p:nvPr/>
          </p:nvSpPr>
          <p:spPr>
            <a:xfrm>
              <a:off x="6258145" y="5544235"/>
              <a:ext cx="270030" cy="27003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259" name="Oval 258"/>
            <p:cNvSpPr/>
            <p:nvPr/>
          </p:nvSpPr>
          <p:spPr>
            <a:xfrm>
              <a:off x="5943110" y="6084295"/>
              <a:ext cx="270030" cy="27003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260" name="Oval 259"/>
            <p:cNvSpPr/>
            <p:nvPr/>
          </p:nvSpPr>
          <p:spPr>
            <a:xfrm>
              <a:off x="6573180" y="6084295"/>
              <a:ext cx="270030" cy="27003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261" name="Oval 260"/>
            <p:cNvSpPr/>
            <p:nvPr/>
          </p:nvSpPr>
          <p:spPr>
            <a:xfrm>
              <a:off x="5943110" y="3924055"/>
              <a:ext cx="270030" cy="27003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262" name="Oval 261"/>
            <p:cNvSpPr/>
            <p:nvPr/>
          </p:nvSpPr>
          <p:spPr>
            <a:xfrm>
              <a:off x="6573180" y="3924055"/>
              <a:ext cx="270030" cy="27003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cxnSp>
          <p:nvCxnSpPr>
            <p:cNvPr id="263" name="Straight Arrow Connector 262"/>
            <p:cNvCxnSpPr>
              <a:stCxn id="261" idx="4"/>
              <a:endCxn id="249" idx="1"/>
            </p:cNvCxnSpPr>
            <p:nvPr/>
          </p:nvCxnSpPr>
          <p:spPr>
            <a:xfrm>
              <a:off x="6078125" y="4194085"/>
              <a:ext cx="219565" cy="309575"/>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4" name="Straight Arrow Connector 263"/>
            <p:cNvCxnSpPr>
              <a:stCxn id="261" idx="4"/>
              <a:endCxn id="253" idx="7"/>
            </p:cNvCxnSpPr>
            <p:nvPr/>
          </p:nvCxnSpPr>
          <p:spPr>
            <a:xfrm flipH="1">
              <a:off x="5858560" y="4194085"/>
              <a:ext cx="219565" cy="309575"/>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5" name="Straight Arrow Connector 264"/>
            <p:cNvCxnSpPr>
              <a:stCxn id="262" idx="4"/>
              <a:endCxn id="249" idx="7"/>
            </p:cNvCxnSpPr>
            <p:nvPr/>
          </p:nvCxnSpPr>
          <p:spPr>
            <a:xfrm flipH="1">
              <a:off x="6488630" y="4194085"/>
              <a:ext cx="219565" cy="309575"/>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6" name="Straight Arrow Connector 265"/>
            <p:cNvCxnSpPr>
              <a:stCxn id="262" idx="4"/>
              <a:endCxn id="252" idx="1"/>
            </p:cNvCxnSpPr>
            <p:nvPr/>
          </p:nvCxnSpPr>
          <p:spPr>
            <a:xfrm>
              <a:off x="6708195" y="4194085"/>
              <a:ext cx="219565" cy="309575"/>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7" name="Straight Arrow Connector 266"/>
            <p:cNvCxnSpPr>
              <a:stCxn id="253" idx="4"/>
              <a:endCxn id="251" idx="1"/>
            </p:cNvCxnSpPr>
            <p:nvPr/>
          </p:nvCxnSpPr>
          <p:spPr>
            <a:xfrm>
              <a:off x="5763090" y="4734145"/>
              <a:ext cx="219565" cy="309575"/>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8" name="Straight Arrow Connector 267"/>
            <p:cNvCxnSpPr>
              <a:stCxn id="253" idx="4"/>
              <a:endCxn id="254" idx="7"/>
            </p:cNvCxnSpPr>
            <p:nvPr/>
          </p:nvCxnSpPr>
          <p:spPr>
            <a:xfrm flipH="1">
              <a:off x="5543525" y="4734145"/>
              <a:ext cx="219565" cy="309575"/>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9" name="Straight Arrow Connector 268"/>
            <p:cNvCxnSpPr>
              <a:stCxn id="249" idx="4"/>
              <a:endCxn id="251" idx="7"/>
            </p:cNvCxnSpPr>
            <p:nvPr/>
          </p:nvCxnSpPr>
          <p:spPr>
            <a:xfrm flipH="1">
              <a:off x="6173595" y="4734145"/>
              <a:ext cx="219565" cy="309575"/>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0" name="Straight Arrow Connector 269"/>
            <p:cNvCxnSpPr>
              <a:stCxn id="249" idx="4"/>
              <a:endCxn id="250" idx="1"/>
            </p:cNvCxnSpPr>
            <p:nvPr/>
          </p:nvCxnSpPr>
          <p:spPr>
            <a:xfrm>
              <a:off x="6393160" y="4734145"/>
              <a:ext cx="219565" cy="309575"/>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1" name="Straight Arrow Connector 270"/>
            <p:cNvCxnSpPr>
              <a:stCxn id="252" idx="4"/>
              <a:endCxn id="250" idx="7"/>
            </p:cNvCxnSpPr>
            <p:nvPr/>
          </p:nvCxnSpPr>
          <p:spPr>
            <a:xfrm flipH="1">
              <a:off x="6803665" y="4734145"/>
              <a:ext cx="219565" cy="309575"/>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2" name="Straight Arrow Connector 271"/>
            <p:cNvCxnSpPr>
              <a:stCxn id="252" idx="4"/>
              <a:endCxn id="255" idx="1"/>
            </p:cNvCxnSpPr>
            <p:nvPr/>
          </p:nvCxnSpPr>
          <p:spPr>
            <a:xfrm>
              <a:off x="7023230" y="4734145"/>
              <a:ext cx="219565" cy="309575"/>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3" name="Straight Arrow Connector 272"/>
            <p:cNvCxnSpPr>
              <a:stCxn id="251" idx="4"/>
              <a:endCxn id="258" idx="1"/>
            </p:cNvCxnSpPr>
            <p:nvPr/>
          </p:nvCxnSpPr>
          <p:spPr>
            <a:xfrm>
              <a:off x="6078125" y="5274205"/>
              <a:ext cx="219565" cy="309575"/>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4" name="Straight Arrow Connector 273"/>
            <p:cNvCxnSpPr>
              <a:stCxn id="251" idx="4"/>
              <a:endCxn id="256" idx="7"/>
            </p:cNvCxnSpPr>
            <p:nvPr/>
          </p:nvCxnSpPr>
          <p:spPr>
            <a:xfrm flipH="1">
              <a:off x="5858560" y="5274205"/>
              <a:ext cx="219565" cy="309575"/>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5" name="Straight Arrow Connector 274"/>
            <p:cNvCxnSpPr>
              <a:stCxn id="250" idx="4"/>
              <a:endCxn id="258" idx="7"/>
            </p:cNvCxnSpPr>
            <p:nvPr/>
          </p:nvCxnSpPr>
          <p:spPr>
            <a:xfrm flipH="1">
              <a:off x="6488630" y="5274205"/>
              <a:ext cx="219565" cy="309575"/>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6" name="Straight Arrow Connector 275"/>
            <p:cNvCxnSpPr>
              <a:stCxn id="250" idx="4"/>
              <a:endCxn id="257" idx="1"/>
            </p:cNvCxnSpPr>
            <p:nvPr/>
          </p:nvCxnSpPr>
          <p:spPr>
            <a:xfrm>
              <a:off x="6708195" y="5274205"/>
              <a:ext cx="174560" cy="309575"/>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7" name="Straight Arrow Connector 276"/>
            <p:cNvCxnSpPr>
              <a:stCxn id="258" idx="4"/>
              <a:endCxn id="260" idx="1"/>
            </p:cNvCxnSpPr>
            <p:nvPr/>
          </p:nvCxnSpPr>
          <p:spPr>
            <a:xfrm>
              <a:off x="6393160" y="5814265"/>
              <a:ext cx="219565" cy="309575"/>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8" name="Straight Arrow Connector 277"/>
            <p:cNvCxnSpPr>
              <a:stCxn id="257" idx="4"/>
              <a:endCxn id="260" idx="7"/>
            </p:cNvCxnSpPr>
            <p:nvPr/>
          </p:nvCxnSpPr>
          <p:spPr>
            <a:xfrm flipH="1">
              <a:off x="6803665" y="5814265"/>
              <a:ext cx="174560" cy="309575"/>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9" name="Straight Arrow Connector 278"/>
            <p:cNvCxnSpPr>
              <a:stCxn id="258" idx="4"/>
              <a:endCxn id="259" idx="7"/>
            </p:cNvCxnSpPr>
            <p:nvPr/>
          </p:nvCxnSpPr>
          <p:spPr>
            <a:xfrm flipH="1">
              <a:off x="6173595" y="5814265"/>
              <a:ext cx="219565" cy="309575"/>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0" name="Straight Arrow Connector 279"/>
            <p:cNvCxnSpPr>
              <a:stCxn id="256" idx="4"/>
              <a:endCxn id="259" idx="1"/>
            </p:cNvCxnSpPr>
            <p:nvPr/>
          </p:nvCxnSpPr>
          <p:spPr>
            <a:xfrm>
              <a:off x="5763090" y="5814265"/>
              <a:ext cx="219565" cy="309575"/>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1" name="Straight Arrow Connector 280"/>
            <p:cNvCxnSpPr>
              <a:stCxn id="254" idx="4"/>
              <a:endCxn id="256" idx="1"/>
            </p:cNvCxnSpPr>
            <p:nvPr/>
          </p:nvCxnSpPr>
          <p:spPr>
            <a:xfrm>
              <a:off x="5448055" y="5274205"/>
              <a:ext cx="219565" cy="309575"/>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2" name="Straight Arrow Connector 281"/>
            <p:cNvCxnSpPr>
              <a:stCxn id="255" idx="4"/>
              <a:endCxn id="257" idx="7"/>
            </p:cNvCxnSpPr>
            <p:nvPr/>
          </p:nvCxnSpPr>
          <p:spPr>
            <a:xfrm flipH="1">
              <a:off x="7073695" y="5274205"/>
              <a:ext cx="264570" cy="309575"/>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83" name="Rectangle 1"/>
            <p:cNvSpPr>
              <a:spLocks noChangeArrowheads="1"/>
            </p:cNvSpPr>
            <p:nvPr/>
          </p:nvSpPr>
          <p:spPr bwMode="auto">
            <a:xfrm>
              <a:off x="7878326" y="4969041"/>
              <a:ext cx="2565284" cy="80021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lang="en-US" dirty="0" smtClean="0">
                  <a:solidFill>
                    <a:srgbClr val="FF00FF"/>
                  </a:solidFill>
                  <a:ea typeface="Times New Roman" pitchFamily="18" charset="0"/>
                  <a:cs typeface="Calibri" pitchFamily="34" charset="0"/>
                </a:rPr>
                <a:t>Sensory </a:t>
              </a:r>
              <a:r>
                <a:rPr kumimoji="0" lang="en-US" b="0" u="none" strike="noStrike" cap="none" normalizeH="0" baseline="0" dirty="0" smtClean="0">
                  <a:ln>
                    <a:noFill/>
                  </a:ln>
                  <a:solidFill>
                    <a:srgbClr val="FF00FF"/>
                  </a:solidFill>
                  <a:effectLst/>
                  <a:ea typeface="Times New Roman" pitchFamily="18" charset="0"/>
                  <a:cs typeface="Calibri" pitchFamily="34" charset="0"/>
                </a:rPr>
                <a:t>states</a:t>
              </a:r>
            </a:p>
            <a:p>
              <a:pPr lvl="0"/>
              <a:r>
                <a:rPr lang="en-US" dirty="0" smtClean="0">
                  <a:solidFill>
                    <a:srgbClr val="FF0000"/>
                  </a:solidFill>
                  <a:ea typeface="Times New Roman" pitchFamily="18" charset="0"/>
                  <a:cs typeface="Calibri" pitchFamily="34" charset="0"/>
                </a:rPr>
                <a:t>Active states</a:t>
              </a:r>
              <a:endParaRPr lang="en-US" sz="2800" dirty="0" smtClean="0">
                <a:solidFill>
                  <a:srgbClr val="FF0000"/>
                </a:solidFill>
                <a:cs typeface="Arial" pitchFamily="34" charset="0"/>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5"/>
                                        </p:tgtEl>
                                        <p:attrNameLst>
                                          <p:attrName>style.visibility</p:attrName>
                                        </p:attrNameLst>
                                      </p:cBhvr>
                                      <p:to>
                                        <p:strVal val="visible"/>
                                      </p:to>
                                    </p:set>
                                    <p:animEffect transition="in" filter="fade">
                                      <p:cBhvr>
                                        <p:cTn id="7" dur="2000"/>
                                        <p:tgtEl>
                                          <p:spTgt spid="28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9"/>
                                        </p:tgtEl>
                                        <p:attrNameLst>
                                          <p:attrName>style.visibility</p:attrName>
                                        </p:attrNameLst>
                                      </p:cBhvr>
                                      <p:to>
                                        <p:strVal val="visible"/>
                                      </p:to>
                                    </p:set>
                                    <p:animEffect transition="in" filter="fade">
                                      <p:cBhvr>
                                        <p:cTn id="12" dur="2000"/>
                                        <p:tgtEl>
                                          <p:spTgt spid="13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0"/>
                                        </p:tgtEl>
                                        <p:attrNameLst>
                                          <p:attrName>style.visibility</p:attrName>
                                        </p:attrNameLst>
                                      </p:cBhvr>
                                      <p:to>
                                        <p:strVal val="visible"/>
                                      </p:to>
                                    </p:set>
                                    <p:animEffect transition="in" filter="fade">
                                      <p:cBhvr>
                                        <p:cTn id="17" dur="2000"/>
                                        <p:tgtEl>
                                          <p:spTgt spid="14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48"/>
                                        </p:tgtEl>
                                        <p:attrNameLst>
                                          <p:attrName>style.visibility</p:attrName>
                                        </p:attrNameLst>
                                      </p:cBhvr>
                                      <p:to>
                                        <p:strVal val="visible"/>
                                      </p:to>
                                    </p:set>
                                    <p:animEffect transition="in" filter="fade">
                                      <p:cBhvr>
                                        <p:cTn id="22" dur="2000"/>
                                        <p:tgtEl>
                                          <p:spTgt spid="2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44" name="Picture 4543"/>
          <p:cNvPicPr>
            <a:picLocks noChangeAspect="1"/>
          </p:cNvPicPr>
          <p:nvPr/>
        </p:nvPicPr>
        <p:blipFill>
          <a:blip r:embed="rId2" cstate="print"/>
          <a:stretch>
            <a:fillRect/>
          </a:stretch>
        </p:blipFill>
        <p:spPr>
          <a:xfrm flipH="1">
            <a:off x="2882770" y="2798930"/>
            <a:ext cx="855095" cy="1087795"/>
          </a:xfrm>
          <a:prstGeom prst="rect">
            <a:avLst/>
          </a:prstGeom>
        </p:spPr>
      </p:pic>
      <p:grpSp>
        <p:nvGrpSpPr>
          <p:cNvPr id="2" name="Group 33010"/>
          <p:cNvGrpSpPr/>
          <p:nvPr/>
        </p:nvGrpSpPr>
        <p:grpSpPr>
          <a:xfrm>
            <a:off x="896549" y="1188331"/>
            <a:ext cx="7922194" cy="4381465"/>
            <a:chOff x="899592" y="936013"/>
            <a:chExt cx="7312794" cy="4381465"/>
          </a:xfrm>
        </p:grpSpPr>
        <p:cxnSp>
          <p:nvCxnSpPr>
            <p:cNvPr id="4664" name="Curved Connector 4663"/>
            <p:cNvCxnSpPr>
              <a:stCxn id="4454" idx="3"/>
              <a:endCxn id="339" idx="1"/>
            </p:cNvCxnSpPr>
            <p:nvPr/>
          </p:nvCxnSpPr>
          <p:spPr>
            <a:xfrm>
              <a:off x="4798393" y="2076798"/>
              <a:ext cx="2042144" cy="1959"/>
            </a:xfrm>
            <a:prstGeom prst="curvedConnector3">
              <a:avLst>
                <a:gd name="adj1" fmla="val 50000"/>
              </a:avLst>
            </a:prstGeom>
            <a:ln w="1905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661" name="Curved Connector 4660"/>
            <p:cNvCxnSpPr>
              <a:stCxn id="4567" idx="3"/>
              <a:endCxn id="23695" idx="1"/>
            </p:cNvCxnSpPr>
            <p:nvPr/>
          </p:nvCxnSpPr>
          <p:spPr>
            <a:xfrm flipV="1">
              <a:off x="4798393" y="4172968"/>
              <a:ext cx="2107480" cy="4761"/>
            </a:xfrm>
            <a:prstGeom prst="curvedConnector3">
              <a:avLst>
                <a:gd name="adj1" fmla="val 50000"/>
              </a:avLst>
            </a:prstGeom>
            <a:ln w="1905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693" name="Rectangle 175"/>
            <p:cNvSpPr>
              <a:spLocks noChangeArrowheads="1"/>
            </p:cNvSpPr>
            <p:nvPr/>
          </p:nvSpPr>
          <p:spPr bwMode="auto">
            <a:xfrm>
              <a:off x="3480802" y="936013"/>
              <a:ext cx="1308051"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en-US" altLang="en-US" sz="1400" dirty="0">
                  <a:solidFill>
                    <a:srgbClr val="990033"/>
                  </a:solidFill>
                  <a:latin typeface="Arial Narrow" pitchFamily="34" charset="0"/>
                </a:rPr>
                <a:t>R</a:t>
              </a:r>
              <a:r>
                <a:rPr kumimoji="0" lang="en-US" altLang="en-US" sz="1400" b="0" i="0" u="none" strike="noStrike" cap="none" normalizeH="0" baseline="0" dirty="0" smtClean="0">
                  <a:ln>
                    <a:noFill/>
                  </a:ln>
                  <a:solidFill>
                    <a:srgbClr val="990033"/>
                  </a:solidFill>
                  <a:effectLst/>
                  <a:latin typeface="Arial Narrow" pitchFamily="34" charset="0"/>
                  <a:cs typeface="Arial" pitchFamily="34" charset="0"/>
                </a:rPr>
                <a:t>egeneration of head</a:t>
              </a:r>
              <a:endParaRPr kumimoji="0" lang="en-US" altLang="en-US" sz="2400" b="0" i="0" u="none" strike="noStrike" cap="none" normalizeH="0" baseline="0" dirty="0" smtClean="0">
                <a:ln>
                  <a:noFill/>
                </a:ln>
                <a:solidFill>
                  <a:srgbClr val="990033"/>
                </a:solidFill>
                <a:effectLst/>
                <a:cs typeface="Arial" pitchFamily="34" charset="0"/>
              </a:endParaRPr>
            </a:p>
          </p:txBody>
        </p:sp>
        <p:sp>
          <p:nvSpPr>
            <p:cNvPr id="22752" name="Rectangle 105"/>
            <p:cNvSpPr>
              <a:spLocks noChangeArrowheads="1"/>
            </p:cNvSpPr>
            <p:nvPr/>
          </p:nvSpPr>
          <p:spPr bwMode="auto">
            <a:xfrm>
              <a:off x="5173663" y="1430685"/>
              <a:ext cx="1306513" cy="1300163"/>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753" name="Rectangle 106"/>
            <p:cNvSpPr>
              <a:spLocks noChangeArrowheads="1"/>
            </p:cNvSpPr>
            <p:nvPr/>
          </p:nvSpPr>
          <p:spPr bwMode="auto">
            <a:xfrm>
              <a:off x="5173663" y="1430685"/>
              <a:ext cx="1306513" cy="1300163"/>
            </a:xfrm>
            <a:prstGeom prst="rect">
              <a:avLst/>
            </a:prstGeom>
            <a:noFill/>
            <a:ln w="0">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754" name="Line 107"/>
            <p:cNvSpPr>
              <a:spLocks noChangeShapeType="1"/>
            </p:cNvSpPr>
            <p:nvPr/>
          </p:nvSpPr>
          <p:spPr bwMode="auto">
            <a:xfrm>
              <a:off x="5173663" y="2730848"/>
              <a:ext cx="1306513"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755" name="Line 108"/>
            <p:cNvSpPr>
              <a:spLocks noChangeShapeType="1"/>
            </p:cNvSpPr>
            <p:nvPr/>
          </p:nvSpPr>
          <p:spPr bwMode="auto">
            <a:xfrm flipV="1">
              <a:off x="5173663" y="1430685"/>
              <a:ext cx="0" cy="1300163"/>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756" name="Line 109"/>
            <p:cNvSpPr>
              <a:spLocks noChangeShapeType="1"/>
            </p:cNvSpPr>
            <p:nvPr/>
          </p:nvSpPr>
          <p:spPr bwMode="auto">
            <a:xfrm flipV="1">
              <a:off x="5173663" y="2716560"/>
              <a:ext cx="0" cy="14288"/>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757" name="Rectangle 110"/>
            <p:cNvSpPr>
              <a:spLocks noChangeArrowheads="1"/>
            </p:cNvSpPr>
            <p:nvPr/>
          </p:nvSpPr>
          <p:spPr bwMode="auto">
            <a:xfrm>
              <a:off x="5157788" y="2751485"/>
              <a:ext cx="26634" cy="769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0" i="0" u="none" strike="noStrike" cap="none" normalizeH="0" baseline="0" smtClean="0">
                  <a:ln>
                    <a:noFill/>
                  </a:ln>
                  <a:solidFill>
                    <a:srgbClr val="000000"/>
                  </a:solidFill>
                  <a:effectLst/>
                  <a:latin typeface="Arial Narrow" pitchFamily="34" charset="0"/>
                  <a:cs typeface="Arial" pitchFamily="34" charset="0"/>
                </a:rPr>
                <a:t>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758" name="Line 111"/>
            <p:cNvSpPr>
              <a:spLocks noChangeShapeType="1"/>
            </p:cNvSpPr>
            <p:nvPr/>
          </p:nvSpPr>
          <p:spPr bwMode="auto">
            <a:xfrm flipV="1">
              <a:off x="5360988" y="2716560"/>
              <a:ext cx="0" cy="14288"/>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759" name="Rectangle 112"/>
            <p:cNvSpPr>
              <a:spLocks noChangeArrowheads="1"/>
            </p:cNvSpPr>
            <p:nvPr/>
          </p:nvSpPr>
          <p:spPr bwMode="auto">
            <a:xfrm>
              <a:off x="5346701" y="2751485"/>
              <a:ext cx="26634" cy="769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0" i="0" u="none" strike="noStrike" cap="none" normalizeH="0" baseline="0" smtClean="0">
                  <a:ln>
                    <a:noFill/>
                  </a:ln>
                  <a:solidFill>
                    <a:srgbClr val="000000"/>
                  </a:solidFill>
                  <a:effectLst/>
                  <a:latin typeface="Arial Narrow" pitchFamily="34" charset="0"/>
                  <a:cs typeface="Arial" pitchFamily="34" charset="0"/>
                </a:rPr>
                <a:t>5</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760" name="Line 113"/>
            <p:cNvSpPr>
              <a:spLocks noChangeShapeType="1"/>
            </p:cNvSpPr>
            <p:nvPr/>
          </p:nvSpPr>
          <p:spPr bwMode="auto">
            <a:xfrm flipV="1">
              <a:off x="5549901" y="2716560"/>
              <a:ext cx="0" cy="14288"/>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761" name="Rectangle 114"/>
            <p:cNvSpPr>
              <a:spLocks noChangeArrowheads="1"/>
            </p:cNvSpPr>
            <p:nvPr/>
          </p:nvSpPr>
          <p:spPr bwMode="auto">
            <a:xfrm>
              <a:off x="5519738" y="2751485"/>
              <a:ext cx="53269" cy="769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0" i="0" u="none" strike="noStrike" cap="none" normalizeH="0" baseline="0" smtClean="0">
                  <a:ln>
                    <a:noFill/>
                  </a:ln>
                  <a:solidFill>
                    <a:srgbClr val="000000"/>
                  </a:solidFill>
                  <a:effectLst/>
                  <a:latin typeface="Arial Narrow" pitchFamily="34" charset="0"/>
                  <a:cs typeface="Arial" pitchFamily="34" charset="0"/>
                </a:rPr>
                <a:t>10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762" name="Line 115"/>
            <p:cNvSpPr>
              <a:spLocks noChangeShapeType="1"/>
            </p:cNvSpPr>
            <p:nvPr/>
          </p:nvSpPr>
          <p:spPr bwMode="auto">
            <a:xfrm flipV="1">
              <a:off x="5732463" y="2716560"/>
              <a:ext cx="0" cy="14288"/>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763" name="Rectangle 116"/>
            <p:cNvSpPr>
              <a:spLocks noChangeArrowheads="1"/>
            </p:cNvSpPr>
            <p:nvPr/>
          </p:nvSpPr>
          <p:spPr bwMode="auto">
            <a:xfrm>
              <a:off x="5702301" y="2751485"/>
              <a:ext cx="53269" cy="769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0" i="0" u="none" strike="noStrike" cap="none" normalizeH="0" baseline="0" smtClean="0">
                  <a:ln>
                    <a:noFill/>
                  </a:ln>
                  <a:solidFill>
                    <a:srgbClr val="000000"/>
                  </a:solidFill>
                  <a:effectLst/>
                  <a:latin typeface="Arial Narrow" pitchFamily="34" charset="0"/>
                  <a:cs typeface="Arial" pitchFamily="34" charset="0"/>
                </a:rPr>
                <a:t>15</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764" name="Line 117"/>
            <p:cNvSpPr>
              <a:spLocks noChangeShapeType="1"/>
            </p:cNvSpPr>
            <p:nvPr/>
          </p:nvSpPr>
          <p:spPr bwMode="auto">
            <a:xfrm flipV="1">
              <a:off x="5921376" y="2716560"/>
              <a:ext cx="0" cy="14288"/>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765" name="Rectangle 118"/>
            <p:cNvSpPr>
              <a:spLocks noChangeArrowheads="1"/>
            </p:cNvSpPr>
            <p:nvPr/>
          </p:nvSpPr>
          <p:spPr bwMode="auto">
            <a:xfrm>
              <a:off x="5889626" y="2751485"/>
              <a:ext cx="53269" cy="769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0" i="0" u="none" strike="noStrike" cap="none" normalizeH="0" baseline="0" smtClean="0">
                  <a:ln>
                    <a:noFill/>
                  </a:ln>
                  <a:solidFill>
                    <a:srgbClr val="000000"/>
                  </a:solidFill>
                  <a:effectLst/>
                  <a:latin typeface="Arial Narrow" pitchFamily="34" charset="0"/>
                  <a:cs typeface="Arial" pitchFamily="34" charset="0"/>
                </a:rPr>
                <a:t>20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766" name="Line 119"/>
            <p:cNvSpPr>
              <a:spLocks noChangeShapeType="1"/>
            </p:cNvSpPr>
            <p:nvPr/>
          </p:nvSpPr>
          <p:spPr bwMode="auto">
            <a:xfrm flipV="1">
              <a:off x="6103938" y="2716560"/>
              <a:ext cx="0" cy="14288"/>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767" name="Rectangle 120"/>
            <p:cNvSpPr>
              <a:spLocks noChangeArrowheads="1"/>
            </p:cNvSpPr>
            <p:nvPr/>
          </p:nvSpPr>
          <p:spPr bwMode="auto">
            <a:xfrm>
              <a:off x="6073776" y="2751485"/>
              <a:ext cx="53269" cy="769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0" i="0" u="none" strike="noStrike" cap="none" normalizeH="0" baseline="0" smtClean="0">
                  <a:ln>
                    <a:noFill/>
                  </a:ln>
                  <a:solidFill>
                    <a:srgbClr val="000000"/>
                  </a:solidFill>
                  <a:effectLst/>
                  <a:latin typeface="Arial Narrow" pitchFamily="34" charset="0"/>
                  <a:cs typeface="Arial" pitchFamily="34" charset="0"/>
                </a:rPr>
                <a:t>25</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768" name="Line 121"/>
            <p:cNvSpPr>
              <a:spLocks noChangeShapeType="1"/>
            </p:cNvSpPr>
            <p:nvPr/>
          </p:nvSpPr>
          <p:spPr bwMode="auto">
            <a:xfrm flipV="1">
              <a:off x="6291263" y="2716560"/>
              <a:ext cx="0" cy="14288"/>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769" name="Rectangle 122"/>
            <p:cNvSpPr>
              <a:spLocks noChangeArrowheads="1"/>
            </p:cNvSpPr>
            <p:nvPr/>
          </p:nvSpPr>
          <p:spPr bwMode="auto">
            <a:xfrm>
              <a:off x="6261101" y="2751485"/>
              <a:ext cx="53269" cy="769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0" i="0" u="none" strike="noStrike" cap="none" normalizeH="0" baseline="0" smtClean="0">
                  <a:ln>
                    <a:noFill/>
                  </a:ln>
                  <a:solidFill>
                    <a:srgbClr val="000000"/>
                  </a:solidFill>
                  <a:effectLst/>
                  <a:latin typeface="Arial Narrow" pitchFamily="34" charset="0"/>
                  <a:cs typeface="Arial" pitchFamily="34" charset="0"/>
                </a:rPr>
                <a:t>30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770" name="Line 123"/>
            <p:cNvSpPr>
              <a:spLocks noChangeShapeType="1"/>
            </p:cNvSpPr>
            <p:nvPr/>
          </p:nvSpPr>
          <p:spPr bwMode="auto">
            <a:xfrm flipV="1">
              <a:off x="6480176" y="2716560"/>
              <a:ext cx="0" cy="14288"/>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771" name="Rectangle 124"/>
            <p:cNvSpPr>
              <a:spLocks noChangeArrowheads="1"/>
            </p:cNvSpPr>
            <p:nvPr/>
          </p:nvSpPr>
          <p:spPr bwMode="auto">
            <a:xfrm>
              <a:off x="6450013" y="2751485"/>
              <a:ext cx="53269" cy="769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0" i="0" u="none" strike="noStrike" cap="none" normalizeH="0" baseline="0" smtClean="0">
                  <a:ln>
                    <a:noFill/>
                  </a:ln>
                  <a:solidFill>
                    <a:srgbClr val="000000"/>
                  </a:solidFill>
                  <a:effectLst/>
                  <a:latin typeface="Arial Narrow" pitchFamily="34" charset="0"/>
                  <a:cs typeface="Arial" pitchFamily="34" charset="0"/>
                </a:rPr>
                <a:t>35</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772" name="Line 125"/>
            <p:cNvSpPr>
              <a:spLocks noChangeShapeType="1"/>
            </p:cNvSpPr>
            <p:nvPr/>
          </p:nvSpPr>
          <p:spPr bwMode="auto">
            <a:xfrm>
              <a:off x="5173663" y="2711798"/>
              <a:ext cx="15875"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773" name="Rectangle 126"/>
            <p:cNvSpPr>
              <a:spLocks noChangeArrowheads="1"/>
            </p:cNvSpPr>
            <p:nvPr/>
          </p:nvSpPr>
          <p:spPr bwMode="auto">
            <a:xfrm>
              <a:off x="5106988" y="2670523"/>
              <a:ext cx="42912" cy="769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0" i="0" u="none" strike="noStrike" cap="none" normalizeH="0" baseline="0" smtClean="0">
                  <a:ln>
                    <a:noFill/>
                  </a:ln>
                  <a:solidFill>
                    <a:srgbClr val="000000"/>
                  </a:solidFill>
                  <a:effectLst/>
                  <a:latin typeface="Arial Narrow" pitchFamily="34" charset="0"/>
                  <a:cs typeface="Arial" pitchFamily="34" charset="0"/>
                </a:rPr>
                <a:t>-4</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774" name="Line 127"/>
            <p:cNvSpPr>
              <a:spLocks noChangeShapeType="1"/>
            </p:cNvSpPr>
            <p:nvPr/>
          </p:nvSpPr>
          <p:spPr bwMode="auto">
            <a:xfrm>
              <a:off x="5173663" y="2553048"/>
              <a:ext cx="15875"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775" name="Rectangle 128"/>
            <p:cNvSpPr>
              <a:spLocks noChangeArrowheads="1"/>
            </p:cNvSpPr>
            <p:nvPr/>
          </p:nvSpPr>
          <p:spPr bwMode="auto">
            <a:xfrm>
              <a:off x="5106988" y="2513360"/>
              <a:ext cx="42912" cy="769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0" i="0" u="none" strike="noStrike" cap="none" normalizeH="0" baseline="0" smtClean="0">
                  <a:ln>
                    <a:noFill/>
                  </a:ln>
                  <a:solidFill>
                    <a:srgbClr val="000000"/>
                  </a:solidFill>
                  <a:effectLst/>
                  <a:latin typeface="Arial Narrow" pitchFamily="34" charset="0"/>
                  <a:cs typeface="Arial" pitchFamily="34" charset="0"/>
                </a:rPr>
                <a:t>-3</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776" name="Line 129"/>
            <p:cNvSpPr>
              <a:spLocks noChangeShapeType="1"/>
            </p:cNvSpPr>
            <p:nvPr/>
          </p:nvSpPr>
          <p:spPr bwMode="auto">
            <a:xfrm>
              <a:off x="5173663" y="2395885"/>
              <a:ext cx="15875"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777" name="Rectangle 130"/>
            <p:cNvSpPr>
              <a:spLocks noChangeArrowheads="1"/>
            </p:cNvSpPr>
            <p:nvPr/>
          </p:nvSpPr>
          <p:spPr bwMode="auto">
            <a:xfrm>
              <a:off x="5106988" y="2356198"/>
              <a:ext cx="42912" cy="769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0" i="0" u="none" strike="noStrike" cap="none" normalizeH="0" baseline="0" smtClean="0">
                  <a:ln>
                    <a:noFill/>
                  </a:ln>
                  <a:solidFill>
                    <a:srgbClr val="000000"/>
                  </a:solidFill>
                  <a:effectLst/>
                  <a:latin typeface="Arial Narrow" pitchFamily="34" charset="0"/>
                  <a:cs typeface="Arial" pitchFamily="34" charset="0"/>
                </a:rPr>
                <a:t>-2</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778" name="Line 131"/>
            <p:cNvSpPr>
              <a:spLocks noChangeShapeType="1"/>
            </p:cNvSpPr>
            <p:nvPr/>
          </p:nvSpPr>
          <p:spPr bwMode="auto">
            <a:xfrm>
              <a:off x="5173663" y="2238723"/>
              <a:ext cx="15875"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779" name="Rectangle 132"/>
            <p:cNvSpPr>
              <a:spLocks noChangeArrowheads="1"/>
            </p:cNvSpPr>
            <p:nvPr/>
          </p:nvSpPr>
          <p:spPr bwMode="auto">
            <a:xfrm>
              <a:off x="5106988" y="2197448"/>
              <a:ext cx="42912" cy="769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0" i="0" u="none" strike="noStrike" cap="none" normalizeH="0" baseline="0" smtClean="0">
                  <a:ln>
                    <a:noFill/>
                  </a:ln>
                  <a:solidFill>
                    <a:srgbClr val="000000"/>
                  </a:solidFill>
                  <a:effectLst/>
                  <a:latin typeface="Arial Narrow" pitchFamily="34" charset="0"/>
                  <a:cs typeface="Arial" pitchFamily="34" charset="0"/>
                </a:rPr>
                <a:t>-1</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780" name="Line 133"/>
            <p:cNvSpPr>
              <a:spLocks noChangeShapeType="1"/>
            </p:cNvSpPr>
            <p:nvPr/>
          </p:nvSpPr>
          <p:spPr bwMode="auto">
            <a:xfrm>
              <a:off x="5173663" y="2081560"/>
              <a:ext cx="15875"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781" name="Rectangle 134"/>
            <p:cNvSpPr>
              <a:spLocks noChangeArrowheads="1"/>
            </p:cNvSpPr>
            <p:nvPr/>
          </p:nvSpPr>
          <p:spPr bwMode="auto">
            <a:xfrm>
              <a:off x="5127626" y="2040285"/>
              <a:ext cx="26634" cy="769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0" i="0" u="none" strike="noStrike" cap="none" normalizeH="0" baseline="0" smtClean="0">
                  <a:ln>
                    <a:noFill/>
                  </a:ln>
                  <a:solidFill>
                    <a:srgbClr val="000000"/>
                  </a:solidFill>
                  <a:effectLst/>
                  <a:latin typeface="Arial Narrow" pitchFamily="34" charset="0"/>
                  <a:cs typeface="Arial" pitchFamily="34" charset="0"/>
                </a:rPr>
                <a:t>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782" name="Line 135"/>
            <p:cNvSpPr>
              <a:spLocks noChangeShapeType="1"/>
            </p:cNvSpPr>
            <p:nvPr/>
          </p:nvSpPr>
          <p:spPr bwMode="auto">
            <a:xfrm>
              <a:off x="5173663" y="1924398"/>
              <a:ext cx="15875"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783" name="Rectangle 136"/>
            <p:cNvSpPr>
              <a:spLocks noChangeArrowheads="1"/>
            </p:cNvSpPr>
            <p:nvPr/>
          </p:nvSpPr>
          <p:spPr bwMode="auto">
            <a:xfrm>
              <a:off x="5127626" y="1883123"/>
              <a:ext cx="26634" cy="769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0" i="0" u="none" strike="noStrike" cap="none" normalizeH="0" baseline="0" smtClean="0">
                  <a:ln>
                    <a:noFill/>
                  </a:ln>
                  <a:solidFill>
                    <a:srgbClr val="000000"/>
                  </a:solidFill>
                  <a:effectLst/>
                  <a:latin typeface="Arial Narrow" pitchFamily="34" charset="0"/>
                  <a:cs typeface="Arial" pitchFamily="34" charset="0"/>
                </a:rPr>
                <a:t>1</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784" name="Line 137"/>
            <p:cNvSpPr>
              <a:spLocks noChangeShapeType="1"/>
            </p:cNvSpPr>
            <p:nvPr/>
          </p:nvSpPr>
          <p:spPr bwMode="auto">
            <a:xfrm>
              <a:off x="5173663" y="1765648"/>
              <a:ext cx="15875"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785" name="Rectangle 138"/>
            <p:cNvSpPr>
              <a:spLocks noChangeArrowheads="1"/>
            </p:cNvSpPr>
            <p:nvPr/>
          </p:nvSpPr>
          <p:spPr bwMode="auto">
            <a:xfrm>
              <a:off x="5127626" y="1725960"/>
              <a:ext cx="26634" cy="769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0" i="0" u="none" strike="noStrike" cap="none" normalizeH="0" baseline="0" smtClean="0">
                  <a:ln>
                    <a:noFill/>
                  </a:ln>
                  <a:solidFill>
                    <a:srgbClr val="000000"/>
                  </a:solidFill>
                  <a:effectLst/>
                  <a:latin typeface="Arial Narrow" pitchFamily="34" charset="0"/>
                  <a:cs typeface="Arial" pitchFamily="34" charset="0"/>
                </a:rPr>
                <a:t>2</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786" name="Line 139"/>
            <p:cNvSpPr>
              <a:spLocks noChangeShapeType="1"/>
            </p:cNvSpPr>
            <p:nvPr/>
          </p:nvSpPr>
          <p:spPr bwMode="auto">
            <a:xfrm>
              <a:off x="5173663" y="1608485"/>
              <a:ext cx="15875"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787" name="Rectangle 140"/>
            <p:cNvSpPr>
              <a:spLocks noChangeArrowheads="1"/>
            </p:cNvSpPr>
            <p:nvPr/>
          </p:nvSpPr>
          <p:spPr bwMode="auto">
            <a:xfrm>
              <a:off x="5127626" y="1568798"/>
              <a:ext cx="26634" cy="769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0" i="0" u="none" strike="noStrike" cap="none" normalizeH="0" baseline="0" smtClean="0">
                  <a:ln>
                    <a:noFill/>
                  </a:ln>
                  <a:solidFill>
                    <a:srgbClr val="000000"/>
                  </a:solidFill>
                  <a:effectLst/>
                  <a:latin typeface="Arial Narrow" pitchFamily="34" charset="0"/>
                  <a:cs typeface="Arial" pitchFamily="34" charset="0"/>
                </a:rPr>
                <a:t>3</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788" name="Line 141"/>
            <p:cNvSpPr>
              <a:spLocks noChangeShapeType="1"/>
            </p:cNvSpPr>
            <p:nvPr/>
          </p:nvSpPr>
          <p:spPr bwMode="auto">
            <a:xfrm>
              <a:off x="5173663" y="1451323"/>
              <a:ext cx="15875"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789" name="Rectangle 142"/>
            <p:cNvSpPr>
              <a:spLocks noChangeArrowheads="1"/>
            </p:cNvSpPr>
            <p:nvPr/>
          </p:nvSpPr>
          <p:spPr bwMode="auto">
            <a:xfrm>
              <a:off x="5127626" y="1410048"/>
              <a:ext cx="26634" cy="769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0" i="0" u="none" strike="noStrike" cap="none" normalizeH="0" baseline="0" smtClean="0">
                  <a:ln>
                    <a:noFill/>
                  </a:ln>
                  <a:solidFill>
                    <a:srgbClr val="000000"/>
                  </a:solidFill>
                  <a:effectLst/>
                  <a:latin typeface="Arial Narrow" pitchFamily="34" charset="0"/>
                  <a:cs typeface="Arial" pitchFamily="34" charset="0"/>
                </a:rPr>
                <a:t>4</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790" name="Oval 143"/>
            <p:cNvSpPr>
              <a:spLocks noChangeArrowheads="1"/>
            </p:cNvSpPr>
            <p:nvPr/>
          </p:nvSpPr>
          <p:spPr bwMode="auto">
            <a:xfrm>
              <a:off x="5199063" y="1806923"/>
              <a:ext cx="34925" cy="34925"/>
            </a:xfrm>
            <a:prstGeom prst="ellipse">
              <a:avLst/>
            </a:prstGeom>
            <a:solidFill>
              <a:srgbClr val="37A43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791" name="Oval 144"/>
            <p:cNvSpPr>
              <a:spLocks noChangeArrowheads="1"/>
            </p:cNvSpPr>
            <p:nvPr/>
          </p:nvSpPr>
          <p:spPr bwMode="auto">
            <a:xfrm>
              <a:off x="5199063" y="1878360"/>
              <a:ext cx="34925" cy="34925"/>
            </a:xfrm>
            <a:prstGeom prst="ellipse">
              <a:avLst/>
            </a:prstGeom>
            <a:solidFill>
              <a:srgbClr val="46765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792" name="Oval 145"/>
            <p:cNvSpPr>
              <a:spLocks noChangeArrowheads="1"/>
            </p:cNvSpPr>
            <p:nvPr/>
          </p:nvSpPr>
          <p:spPr bwMode="auto">
            <a:xfrm>
              <a:off x="5199063" y="1964085"/>
              <a:ext cx="34925" cy="36513"/>
            </a:xfrm>
            <a:prstGeom prst="ellipse">
              <a:avLst/>
            </a:prstGeom>
            <a:solidFill>
              <a:srgbClr val="696C5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793" name="Oval 146"/>
            <p:cNvSpPr>
              <a:spLocks noChangeArrowheads="1"/>
            </p:cNvSpPr>
            <p:nvPr/>
          </p:nvSpPr>
          <p:spPr bwMode="auto">
            <a:xfrm>
              <a:off x="5199063" y="2045048"/>
              <a:ext cx="34925" cy="36513"/>
            </a:xfrm>
            <a:prstGeom prst="ellipse">
              <a:avLst/>
            </a:prstGeom>
            <a:solidFill>
              <a:srgbClr val="90695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794" name="Oval 147"/>
            <p:cNvSpPr>
              <a:spLocks noChangeArrowheads="1"/>
            </p:cNvSpPr>
            <p:nvPr/>
          </p:nvSpPr>
          <p:spPr bwMode="auto">
            <a:xfrm>
              <a:off x="5199063" y="1806923"/>
              <a:ext cx="34925" cy="34925"/>
            </a:xfrm>
            <a:prstGeom prst="ellipse">
              <a:avLst/>
            </a:prstGeom>
            <a:solidFill>
              <a:srgbClr val="36A4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795" name="Oval 148"/>
            <p:cNvSpPr>
              <a:spLocks noChangeArrowheads="1"/>
            </p:cNvSpPr>
            <p:nvPr/>
          </p:nvSpPr>
          <p:spPr bwMode="auto">
            <a:xfrm>
              <a:off x="5199063" y="1878360"/>
              <a:ext cx="34925" cy="34925"/>
            </a:xfrm>
            <a:prstGeom prst="ellipse">
              <a:avLst/>
            </a:prstGeom>
            <a:solidFill>
              <a:srgbClr val="46765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796" name="Oval 149"/>
            <p:cNvSpPr>
              <a:spLocks noChangeArrowheads="1"/>
            </p:cNvSpPr>
            <p:nvPr/>
          </p:nvSpPr>
          <p:spPr bwMode="auto">
            <a:xfrm>
              <a:off x="5199063" y="1964085"/>
              <a:ext cx="34925" cy="36513"/>
            </a:xfrm>
            <a:prstGeom prst="ellipse">
              <a:avLst/>
            </a:prstGeom>
            <a:solidFill>
              <a:srgbClr val="6A6B5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797" name="Oval 150"/>
            <p:cNvSpPr>
              <a:spLocks noChangeArrowheads="1"/>
            </p:cNvSpPr>
            <p:nvPr/>
          </p:nvSpPr>
          <p:spPr bwMode="auto">
            <a:xfrm>
              <a:off x="5199063" y="2045048"/>
              <a:ext cx="34925" cy="36513"/>
            </a:xfrm>
            <a:prstGeom prst="ellipse">
              <a:avLst/>
            </a:prstGeom>
            <a:solidFill>
              <a:srgbClr val="90685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798" name="Oval 151"/>
            <p:cNvSpPr>
              <a:spLocks noChangeArrowheads="1"/>
            </p:cNvSpPr>
            <p:nvPr/>
          </p:nvSpPr>
          <p:spPr bwMode="auto">
            <a:xfrm>
              <a:off x="5233988" y="1837085"/>
              <a:ext cx="36513" cy="36513"/>
            </a:xfrm>
            <a:prstGeom prst="ellipse">
              <a:avLst/>
            </a:prstGeom>
            <a:solidFill>
              <a:srgbClr val="43A03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799" name="Oval 152"/>
            <p:cNvSpPr>
              <a:spLocks noChangeArrowheads="1"/>
            </p:cNvSpPr>
            <p:nvPr/>
          </p:nvSpPr>
          <p:spPr bwMode="auto">
            <a:xfrm>
              <a:off x="5233988" y="1908523"/>
              <a:ext cx="36513" cy="34925"/>
            </a:xfrm>
            <a:prstGeom prst="ellipse">
              <a:avLst/>
            </a:prstGeom>
            <a:solidFill>
              <a:srgbClr val="55775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800" name="Oval 153"/>
            <p:cNvSpPr>
              <a:spLocks noChangeArrowheads="1"/>
            </p:cNvSpPr>
            <p:nvPr/>
          </p:nvSpPr>
          <p:spPr bwMode="auto">
            <a:xfrm>
              <a:off x="5233988" y="1979960"/>
              <a:ext cx="36513" cy="34925"/>
            </a:xfrm>
            <a:prstGeom prst="ellipse">
              <a:avLst/>
            </a:prstGeom>
            <a:solidFill>
              <a:srgbClr val="756B5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801" name="Oval 154"/>
            <p:cNvSpPr>
              <a:spLocks noChangeArrowheads="1"/>
            </p:cNvSpPr>
            <p:nvPr/>
          </p:nvSpPr>
          <p:spPr bwMode="auto">
            <a:xfrm>
              <a:off x="5233988" y="2051398"/>
              <a:ext cx="36513" cy="34925"/>
            </a:xfrm>
            <a:prstGeom prst="ellipse">
              <a:avLst/>
            </a:prstGeom>
            <a:solidFill>
              <a:srgbClr val="97665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802" name="Oval 155"/>
            <p:cNvSpPr>
              <a:spLocks noChangeArrowheads="1"/>
            </p:cNvSpPr>
            <p:nvPr/>
          </p:nvSpPr>
          <p:spPr bwMode="auto">
            <a:xfrm>
              <a:off x="5233988" y="1837085"/>
              <a:ext cx="36513" cy="36513"/>
            </a:xfrm>
            <a:prstGeom prst="ellipse">
              <a:avLst/>
            </a:prstGeom>
            <a:solidFill>
              <a:srgbClr val="43A03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803" name="Oval 156"/>
            <p:cNvSpPr>
              <a:spLocks noChangeArrowheads="1"/>
            </p:cNvSpPr>
            <p:nvPr/>
          </p:nvSpPr>
          <p:spPr bwMode="auto">
            <a:xfrm>
              <a:off x="5233988" y="1903760"/>
              <a:ext cx="36513" cy="34925"/>
            </a:xfrm>
            <a:prstGeom prst="ellipse">
              <a:avLst/>
            </a:prstGeom>
            <a:solidFill>
              <a:srgbClr val="53795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804" name="Oval 157"/>
            <p:cNvSpPr>
              <a:spLocks noChangeArrowheads="1"/>
            </p:cNvSpPr>
            <p:nvPr/>
          </p:nvSpPr>
          <p:spPr bwMode="auto">
            <a:xfrm>
              <a:off x="5233988" y="1984723"/>
              <a:ext cx="36513" cy="34925"/>
            </a:xfrm>
            <a:prstGeom prst="ellipse">
              <a:avLst/>
            </a:prstGeom>
            <a:solidFill>
              <a:srgbClr val="756B5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805" name="Oval 158"/>
            <p:cNvSpPr>
              <a:spLocks noChangeArrowheads="1"/>
            </p:cNvSpPr>
            <p:nvPr/>
          </p:nvSpPr>
          <p:spPr bwMode="auto">
            <a:xfrm>
              <a:off x="5233988" y="2051398"/>
              <a:ext cx="36513" cy="34925"/>
            </a:xfrm>
            <a:prstGeom prst="ellipse">
              <a:avLst/>
            </a:prstGeom>
            <a:solidFill>
              <a:srgbClr val="98664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806" name="Oval 159"/>
            <p:cNvSpPr>
              <a:spLocks noChangeArrowheads="1"/>
            </p:cNvSpPr>
            <p:nvPr/>
          </p:nvSpPr>
          <p:spPr bwMode="auto">
            <a:xfrm>
              <a:off x="5270501" y="1827560"/>
              <a:ext cx="34925" cy="34925"/>
            </a:xfrm>
            <a:prstGeom prst="ellipse">
              <a:avLst/>
            </a:prstGeom>
            <a:solidFill>
              <a:srgbClr val="41A23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807" name="Oval 160"/>
            <p:cNvSpPr>
              <a:spLocks noChangeArrowheads="1"/>
            </p:cNvSpPr>
            <p:nvPr/>
          </p:nvSpPr>
          <p:spPr bwMode="auto">
            <a:xfrm>
              <a:off x="5270501" y="1933923"/>
              <a:ext cx="34925" cy="34925"/>
            </a:xfrm>
            <a:prstGeom prst="ellipse">
              <a:avLst/>
            </a:prstGeom>
            <a:solidFill>
              <a:srgbClr val="5D705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808" name="Oval 161"/>
            <p:cNvSpPr>
              <a:spLocks noChangeArrowheads="1"/>
            </p:cNvSpPr>
            <p:nvPr/>
          </p:nvSpPr>
          <p:spPr bwMode="auto">
            <a:xfrm>
              <a:off x="5270501" y="1994248"/>
              <a:ext cx="34925" cy="36513"/>
            </a:xfrm>
            <a:prstGeom prst="ellipse">
              <a:avLst/>
            </a:prstGeom>
            <a:solidFill>
              <a:srgbClr val="7A675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809" name="Oval 162"/>
            <p:cNvSpPr>
              <a:spLocks noChangeArrowheads="1"/>
            </p:cNvSpPr>
            <p:nvPr/>
          </p:nvSpPr>
          <p:spPr bwMode="auto">
            <a:xfrm>
              <a:off x="5270501" y="2060923"/>
              <a:ext cx="34925" cy="34925"/>
            </a:xfrm>
            <a:prstGeom prst="ellipse">
              <a:avLst/>
            </a:prstGeom>
            <a:solidFill>
              <a:srgbClr val="9B614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810" name="Oval 163"/>
            <p:cNvSpPr>
              <a:spLocks noChangeArrowheads="1"/>
            </p:cNvSpPr>
            <p:nvPr/>
          </p:nvSpPr>
          <p:spPr bwMode="auto">
            <a:xfrm>
              <a:off x="5270501" y="1841848"/>
              <a:ext cx="34925" cy="36513"/>
            </a:xfrm>
            <a:prstGeom prst="ellipse">
              <a:avLst/>
            </a:prstGeom>
            <a:solidFill>
              <a:srgbClr val="469D3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811" name="Oval 164"/>
            <p:cNvSpPr>
              <a:spLocks noChangeArrowheads="1"/>
            </p:cNvSpPr>
            <p:nvPr/>
          </p:nvSpPr>
          <p:spPr bwMode="auto">
            <a:xfrm>
              <a:off x="5270501" y="1903760"/>
              <a:ext cx="34925" cy="34925"/>
            </a:xfrm>
            <a:prstGeom prst="ellipse">
              <a:avLst/>
            </a:prstGeom>
            <a:solidFill>
              <a:srgbClr val="54775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812" name="Oval 165"/>
            <p:cNvSpPr>
              <a:spLocks noChangeArrowheads="1"/>
            </p:cNvSpPr>
            <p:nvPr/>
          </p:nvSpPr>
          <p:spPr bwMode="auto">
            <a:xfrm>
              <a:off x="5270501" y="2010123"/>
              <a:ext cx="34925" cy="34925"/>
            </a:xfrm>
            <a:prstGeom prst="ellipse">
              <a:avLst/>
            </a:prstGeom>
            <a:solidFill>
              <a:srgbClr val="7F655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813" name="Oval 166"/>
            <p:cNvSpPr>
              <a:spLocks noChangeArrowheads="1"/>
            </p:cNvSpPr>
            <p:nvPr/>
          </p:nvSpPr>
          <p:spPr bwMode="auto">
            <a:xfrm>
              <a:off x="5270501" y="2070448"/>
              <a:ext cx="34925" cy="36513"/>
            </a:xfrm>
            <a:prstGeom prst="ellipse">
              <a:avLst/>
            </a:prstGeom>
            <a:solidFill>
              <a:srgbClr val="A0614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814" name="Oval 167"/>
            <p:cNvSpPr>
              <a:spLocks noChangeArrowheads="1"/>
            </p:cNvSpPr>
            <p:nvPr/>
          </p:nvSpPr>
          <p:spPr bwMode="auto">
            <a:xfrm>
              <a:off x="5310188" y="1802160"/>
              <a:ext cx="36513" cy="34925"/>
            </a:xfrm>
            <a:prstGeom prst="ellipse">
              <a:avLst/>
            </a:prstGeom>
            <a:solidFill>
              <a:srgbClr val="38A9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815" name="Oval 168"/>
            <p:cNvSpPr>
              <a:spLocks noChangeArrowheads="1"/>
            </p:cNvSpPr>
            <p:nvPr/>
          </p:nvSpPr>
          <p:spPr bwMode="auto">
            <a:xfrm>
              <a:off x="5310188" y="1949798"/>
              <a:ext cx="36513" cy="34925"/>
            </a:xfrm>
            <a:prstGeom prst="ellipse">
              <a:avLst/>
            </a:prstGeom>
            <a:solidFill>
              <a:srgbClr val="63675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816" name="Oval 169"/>
            <p:cNvSpPr>
              <a:spLocks noChangeArrowheads="1"/>
            </p:cNvSpPr>
            <p:nvPr/>
          </p:nvSpPr>
          <p:spPr bwMode="auto">
            <a:xfrm>
              <a:off x="5310188" y="2005360"/>
              <a:ext cx="36513" cy="34925"/>
            </a:xfrm>
            <a:prstGeom prst="ellipse">
              <a:avLst/>
            </a:prstGeom>
            <a:solidFill>
              <a:srgbClr val="7E615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817" name="Oval 170"/>
            <p:cNvSpPr>
              <a:spLocks noChangeArrowheads="1"/>
            </p:cNvSpPr>
            <p:nvPr/>
          </p:nvSpPr>
          <p:spPr bwMode="auto">
            <a:xfrm>
              <a:off x="5310188" y="2081560"/>
              <a:ext cx="36513" cy="34925"/>
            </a:xfrm>
            <a:prstGeom prst="ellipse">
              <a:avLst/>
            </a:prstGeom>
            <a:solidFill>
              <a:srgbClr val="A25C4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818" name="Oval 171"/>
            <p:cNvSpPr>
              <a:spLocks noChangeArrowheads="1"/>
            </p:cNvSpPr>
            <p:nvPr/>
          </p:nvSpPr>
          <p:spPr bwMode="auto">
            <a:xfrm>
              <a:off x="5310188" y="1837085"/>
              <a:ext cx="36513" cy="36513"/>
            </a:xfrm>
            <a:prstGeom prst="ellipse">
              <a:avLst/>
            </a:prstGeom>
            <a:solidFill>
              <a:srgbClr val="449A3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819" name="Oval 172"/>
            <p:cNvSpPr>
              <a:spLocks noChangeArrowheads="1"/>
            </p:cNvSpPr>
            <p:nvPr/>
          </p:nvSpPr>
          <p:spPr bwMode="auto">
            <a:xfrm>
              <a:off x="5310188" y="1898998"/>
              <a:ext cx="36513" cy="34925"/>
            </a:xfrm>
            <a:prstGeom prst="ellipse">
              <a:avLst/>
            </a:prstGeom>
            <a:solidFill>
              <a:srgbClr val="52755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820" name="Oval 173"/>
            <p:cNvSpPr>
              <a:spLocks noChangeArrowheads="1"/>
            </p:cNvSpPr>
            <p:nvPr/>
          </p:nvSpPr>
          <p:spPr bwMode="auto">
            <a:xfrm>
              <a:off x="5310188" y="2051398"/>
              <a:ext cx="36513" cy="34925"/>
            </a:xfrm>
            <a:prstGeom prst="ellipse">
              <a:avLst/>
            </a:prstGeom>
            <a:solidFill>
              <a:srgbClr val="8E5E4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821" name="Oval 174"/>
            <p:cNvSpPr>
              <a:spLocks noChangeArrowheads="1"/>
            </p:cNvSpPr>
            <p:nvPr/>
          </p:nvSpPr>
          <p:spPr bwMode="auto">
            <a:xfrm>
              <a:off x="5310188" y="2102198"/>
              <a:ext cx="36513" cy="34925"/>
            </a:xfrm>
            <a:prstGeom prst="ellipse">
              <a:avLst/>
            </a:prstGeom>
            <a:solidFill>
              <a:srgbClr val="AC5A3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822" name="Oval 175"/>
            <p:cNvSpPr>
              <a:spLocks noChangeArrowheads="1"/>
            </p:cNvSpPr>
            <p:nvPr/>
          </p:nvSpPr>
          <p:spPr bwMode="auto">
            <a:xfrm>
              <a:off x="5346701" y="1776760"/>
              <a:ext cx="34925" cy="34925"/>
            </a:xfrm>
            <a:prstGeom prst="ellipse">
              <a:avLst/>
            </a:prstGeom>
            <a:solidFill>
              <a:srgbClr val="30B22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823" name="Oval 176"/>
            <p:cNvSpPr>
              <a:spLocks noChangeArrowheads="1"/>
            </p:cNvSpPr>
            <p:nvPr/>
          </p:nvSpPr>
          <p:spPr bwMode="auto">
            <a:xfrm>
              <a:off x="5346701" y="1959323"/>
              <a:ext cx="34925" cy="34925"/>
            </a:xfrm>
            <a:prstGeom prst="ellipse">
              <a:avLst/>
            </a:prstGeom>
            <a:solidFill>
              <a:srgbClr val="65625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824" name="Oval 177"/>
            <p:cNvSpPr>
              <a:spLocks noChangeArrowheads="1"/>
            </p:cNvSpPr>
            <p:nvPr/>
          </p:nvSpPr>
          <p:spPr bwMode="auto">
            <a:xfrm>
              <a:off x="5346701" y="2019648"/>
              <a:ext cx="34925" cy="36513"/>
            </a:xfrm>
            <a:prstGeom prst="ellipse">
              <a:avLst/>
            </a:prstGeom>
            <a:solidFill>
              <a:srgbClr val="825D4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825" name="Oval 178"/>
            <p:cNvSpPr>
              <a:spLocks noChangeArrowheads="1"/>
            </p:cNvSpPr>
            <p:nvPr/>
          </p:nvSpPr>
          <p:spPr bwMode="auto">
            <a:xfrm>
              <a:off x="5346701" y="2106960"/>
              <a:ext cx="34925" cy="34925"/>
            </a:xfrm>
            <a:prstGeom prst="ellipse">
              <a:avLst/>
            </a:prstGeom>
            <a:solidFill>
              <a:srgbClr val="AA573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826" name="Oval 179"/>
            <p:cNvSpPr>
              <a:spLocks noChangeArrowheads="1"/>
            </p:cNvSpPr>
            <p:nvPr/>
          </p:nvSpPr>
          <p:spPr bwMode="auto">
            <a:xfrm>
              <a:off x="5346701" y="1827560"/>
              <a:ext cx="34925" cy="34925"/>
            </a:xfrm>
            <a:prstGeom prst="ellipse">
              <a:avLst/>
            </a:prstGeom>
            <a:solidFill>
              <a:srgbClr val="3F9C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827" name="Oval 180"/>
            <p:cNvSpPr>
              <a:spLocks noChangeArrowheads="1"/>
            </p:cNvSpPr>
            <p:nvPr/>
          </p:nvSpPr>
          <p:spPr bwMode="auto">
            <a:xfrm>
              <a:off x="5346701" y="1892648"/>
              <a:ext cx="34925" cy="36513"/>
            </a:xfrm>
            <a:prstGeom prst="ellipse">
              <a:avLst/>
            </a:prstGeom>
            <a:solidFill>
              <a:srgbClr val="4F745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828" name="Oval 181"/>
            <p:cNvSpPr>
              <a:spLocks noChangeArrowheads="1"/>
            </p:cNvSpPr>
            <p:nvPr/>
          </p:nvSpPr>
          <p:spPr bwMode="auto">
            <a:xfrm>
              <a:off x="5346701" y="2086323"/>
              <a:ext cx="34925" cy="34925"/>
            </a:xfrm>
            <a:prstGeom prst="ellipse">
              <a:avLst/>
            </a:prstGeom>
            <a:solidFill>
              <a:srgbClr val="9D584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829" name="Oval 182"/>
            <p:cNvSpPr>
              <a:spLocks noChangeArrowheads="1"/>
            </p:cNvSpPr>
            <p:nvPr/>
          </p:nvSpPr>
          <p:spPr bwMode="auto">
            <a:xfrm>
              <a:off x="5346701" y="2137123"/>
              <a:ext cx="34925" cy="34925"/>
            </a:xfrm>
            <a:prstGeom prst="ellipse">
              <a:avLst/>
            </a:prstGeom>
            <a:solidFill>
              <a:srgbClr val="BA502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830" name="Oval 183"/>
            <p:cNvSpPr>
              <a:spLocks noChangeArrowheads="1"/>
            </p:cNvSpPr>
            <p:nvPr/>
          </p:nvSpPr>
          <p:spPr bwMode="auto">
            <a:xfrm>
              <a:off x="5381626" y="1760885"/>
              <a:ext cx="36513" cy="36513"/>
            </a:xfrm>
            <a:prstGeom prst="ellipse">
              <a:avLst/>
            </a:prstGeom>
            <a:solidFill>
              <a:srgbClr val="2ABA2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831" name="Oval 184"/>
            <p:cNvSpPr>
              <a:spLocks noChangeArrowheads="1"/>
            </p:cNvSpPr>
            <p:nvPr/>
          </p:nvSpPr>
          <p:spPr bwMode="auto">
            <a:xfrm>
              <a:off x="5381626" y="1968848"/>
              <a:ext cx="36513" cy="36513"/>
            </a:xfrm>
            <a:prstGeom prst="ellipse">
              <a:avLst/>
            </a:prstGeom>
            <a:solidFill>
              <a:srgbClr val="675E5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832" name="Oval 185"/>
            <p:cNvSpPr>
              <a:spLocks noChangeArrowheads="1"/>
            </p:cNvSpPr>
            <p:nvPr/>
          </p:nvSpPr>
          <p:spPr bwMode="auto">
            <a:xfrm>
              <a:off x="5381626" y="2035523"/>
              <a:ext cx="36513" cy="34925"/>
            </a:xfrm>
            <a:prstGeom prst="ellipse">
              <a:avLst/>
            </a:prstGeom>
            <a:solidFill>
              <a:srgbClr val="875C4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833" name="Oval 186"/>
            <p:cNvSpPr>
              <a:spLocks noChangeArrowheads="1"/>
            </p:cNvSpPr>
            <p:nvPr/>
          </p:nvSpPr>
          <p:spPr bwMode="auto">
            <a:xfrm>
              <a:off x="5381626" y="2127598"/>
              <a:ext cx="36513" cy="34925"/>
            </a:xfrm>
            <a:prstGeom prst="ellipse">
              <a:avLst/>
            </a:prstGeom>
            <a:solidFill>
              <a:srgbClr val="B152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834" name="Oval 187"/>
            <p:cNvSpPr>
              <a:spLocks noChangeArrowheads="1"/>
            </p:cNvSpPr>
            <p:nvPr/>
          </p:nvSpPr>
          <p:spPr bwMode="auto">
            <a:xfrm>
              <a:off x="5381626" y="1822798"/>
              <a:ext cx="36513" cy="34925"/>
            </a:xfrm>
            <a:prstGeom prst="ellipse">
              <a:avLst/>
            </a:prstGeom>
            <a:solidFill>
              <a:srgbClr val="3C9E3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835" name="Oval 188"/>
            <p:cNvSpPr>
              <a:spLocks noChangeArrowheads="1"/>
            </p:cNvSpPr>
            <p:nvPr/>
          </p:nvSpPr>
          <p:spPr bwMode="auto">
            <a:xfrm>
              <a:off x="5381626" y="1892648"/>
              <a:ext cx="36513" cy="36513"/>
            </a:xfrm>
            <a:prstGeom prst="ellipse">
              <a:avLst/>
            </a:prstGeom>
            <a:solidFill>
              <a:srgbClr val="4D725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836" name="Oval 189"/>
            <p:cNvSpPr>
              <a:spLocks noChangeArrowheads="1"/>
            </p:cNvSpPr>
            <p:nvPr/>
          </p:nvSpPr>
          <p:spPr bwMode="auto">
            <a:xfrm>
              <a:off x="5381626" y="2121248"/>
              <a:ext cx="36513" cy="36513"/>
            </a:xfrm>
            <a:prstGeom prst="ellipse">
              <a:avLst/>
            </a:prstGeom>
            <a:solidFill>
              <a:srgbClr val="AD52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837" name="Oval 190"/>
            <p:cNvSpPr>
              <a:spLocks noChangeArrowheads="1"/>
            </p:cNvSpPr>
            <p:nvPr/>
          </p:nvSpPr>
          <p:spPr bwMode="auto">
            <a:xfrm>
              <a:off x="5381626" y="2172048"/>
              <a:ext cx="36513" cy="36513"/>
            </a:xfrm>
            <a:prstGeom prst="ellipse">
              <a:avLst/>
            </a:prstGeom>
            <a:solidFill>
              <a:srgbClr val="C5442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838" name="Oval 191"/>
            <p:cNvSpPr>
              <a:spLocks noChangeArrowheads="1"/>
            </p:cNvSpPr>
            <p:nvPr/>
          </p:nvSpPr>
          <p:spPr bwMode="auto">
            <a:xfrm>
              <a:off x="5422901" y="1751360"/>
              <a:ext cx="34925" cy="34925"/>
            </a:xfrm>
            <a:prstGeom prst="ellipse">
              <a:avLst/>
            </a:prstGeom>
            <a:solidFill>
              <a:srgbClr val="27BF2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839" name="Oval 192"/>
            <p:cNvSpPr>
              <a:spLocks noChangeArrowheads="1"/>
            </p:cNvSpPr>
            <p:nvPr/>
          </p:nvSpPr>
          <p:spPr bwMode="auto">
            <a:xfrm>
              <a:off x="5422901" y="1975198"/>
              <a:ext cx="34925" cy="34925"/>
            </a:xfrm>
            <a:prstGeom prst="ellipse">
              <a:avLst/>
            </a:prstGeom>
            <a:solidFill>
              <a:srgbClr val="695D6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840" name="Oval 193"/>
            <p:cNvSpPr>
              <a:spLocks noChangeArrowheads="1"/>
            </p:cNvSpPr>
            <p:nvPr/>
          </p:nvSpPr>
          <p:spPr bwMode="auto">
            <a:xfrm>
              <a:off x="5422901" y="2045048"/>
              <a:ext cx="34925" cy="36513"/>
            </a:xfrm>
            <a:prstGeom prst="ellipse">
              <a:avLst/>
            </a:prstGeom>
            <a:solidFill>
              <a:srgbClr val="8D5D4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841" name="Oval 194"/>
            <p:cNvSpPr>
              <a:spLocks noChangeArrowheads="1"/>
            </p:cNvSpPr>
            <p:nvPr/>
          </p:nvSpPr>
          <p:spPr bwMode="auto">
            <a:xfrm>
              <a:off x="5422901" y="2137123"/>
              <a:ext cx="34925" cy="34925"/>
            </a:xfrm>
            <a:prstGeom prst="ellipse">
              <a:avLst/>
            </a:prstGeom>
            <a:solidFill>
              <a:srgbClr val="B6502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842" name="Oval 195"/>
            <p:cNvSpPr>
              <a:spLocks noChangeArrowheads="1"/>
            </p:cNvSpPr>
            <p:nvPr/>
          </p:nvSpPr>
          <p:spPr bwMode="auto">
            <a:xfrm>
              <a:off x="5422901" y="1816448"/>
              <a:ext cx="34925" cy="36513"/>
            </a:xfrm>
            <a:prstGeom prst="ellipse">
              <a:avLst/>
            </a:prstGeom>
            <a:solidFill>
              <a:srgbClr val="3A9E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843" name="Oval 196"/>
            <p:cNvSpPr>
              <a:spLocks noChangeArrowheads="1"/>
            </p:cNvSpPr>
            <p:nvPr/>
          </p:nvSpPr>
          <p:spPr bwMode="auto">
            <a:xfrm>
              <a:off x="5422901" y="1898998"/>
              <a:ext cx="34925" cy="34925"/>
            </a:xfrm>
            <a:prstGeom prst="ellipse">
              <a:avLst/>
            </a:prstGeom>
            <a:solidFill>
              <a:srgbClr val="4E6F5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844" name="Oval 197"/>
            <p:cNvSpPr>
              <a:spLocks noChangeArrowheads="1"/>
            </p:cNvSpPr>
            <p:nvPr/>
          </p:nvSpPr>
          <p:spPr bwMode="auto">
            <a:xfrm>
              <a:off x="5422901" y="2152998"/>
              <a:ext cx="34925" cy="34925"/>
            </a:xfrm>
            <a:prstGeom prst="ellipse">
              <a:avLst/>
            </a:prstGeom>
            <a:solidFill>
              <a:srgbClr val="BB4A2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845" name="Oval 198"/>
            <p:cNvSpPr>
              <a:spLocks noChangeArrowheads="1"/>
            </p:cNvSpPr>
            <p:nvPr/>
          </p:nvSpPr>
          <p:spPr bwMode="auto">
            <a:xfrm>
              <a:off x="5422901" y="2197448"/>
              <a:ext cx="34925" cy="36513"/>
            </a:xfrm>
            <a:prstGeom prst="ellipse">
              <a:avLst/>
            </a:prstGeom>
            <a:solidFill>
              <a:srgbClr val="CC391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846" name="Oval 199"/>
            <p:cNvSpPr>
              <a:spLocks noChangeArrowheads="1"/>
            </p:cNvSpPr>
            <p:nvPr/>
          </p:nvSpPr>
          <p:spPr bwMode="auto">
            <a:xfrm>
              <a:off x="5457826" y="1746598"/>
              <a:ext cx="36513" cy="34925"/>
            </a:xfrm>
            <a:prstGeom prst="ellipse">
              <a:avLst/>
            </a:prstGeom>
            <a:solidFill>
              <a:srgbClr val="25C21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847" name="Oval 200"/>
            <p:cNvSpPr>
              <a:spLocks noChangeArrowheads="1"/>
            </p:cNvSpPr>
            <p:nvPr/>
          </p:nvSpPr>
          <p:spPr bwMode="auto">
            <a:xfrm>
              <a:off x="5457826" y="1984723"/>
              <a:ext cx="36513" cy="34925"/>
            </a:xfrm>
            <a:prstGeom prst="ellipse">
              <a:avLst/>
            </a:prstGeom>
            <a:solidFill>
              <a:srgbClr val="6B5C6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848" name="Oval 201"/>
            <p:cNvSpPr>
              <a:spLocks noChangeArrowheads="1"/>
            </p:cNvSpPr>
            <p:nvPr/>
          </p:nvSpPr>
          <p:spPr bwMode="auto">
            <a:xfrm>
              <a:off x="5457826" y="2056160"/>
              <a:ext cx="36513" cy="34925"/>
            </a:xfrm>
            <a:prstGeom prst="ellipse">
              <a:avLst/>
            </a:prstGeom>
            <a:solidFill>
              <a:srgbClr val="935F4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849" name="Oval 202"/>
            <p:cNvSpPr>
              <a:spLocks noChangeArrowheads="1"/>
            </p:cNvSpPr>
            <p:nvPr/>
          </p:nvSpPr>
          <p:spPr bwMode="auto">
            <a:xfrm>
              <a:off x="5457826" y="2141885"/>
              <a:ext cx="36513" cy="36513"/>
            </a:xfrm>
            <a:prstGeom prst="ellipse">
              <a:avLst/>
            </a:prstGeom>
            <a:solidFill>
              <a:srgbClr val="BA502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850" name="Oval 203"/>
            <p:cNvSpPr>
              <a:spLocks noChangeArrowheads="1"/>
            </p:cNvSpPr>
            <p:nvPr/>
          </p:nvSpPr>
          <p:spPr bwMode="auto">
            <a:xfrm>
              <a:off x="5457826" y="1816448"/>
              <a:ext cx="36513" cy="36513"/>
            </a:xfrm>
            <a:prstGeom prst="ellipse">
              <a:avLst/>
            </a:prstGeom>
            <a:solidFill>
              <a:srgbClr val="3A9D3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851" name="Oval 204"/>
            <p:cNvSpPr>
              <a:spLocks noChangeArrowheads="1"/>
            </p:cNvSpPr>
            <p:nvPr/>
          </p:nvSpPr>
          <p:spPr bwMode="auto">
            <a:xfrm>
              <a:off x="5457826" y="1903760"/>
              <a:ext cx="36513" cy="34925"/>
            </a:xfrm>
            <a:prstGeom prst="ellipse">
              <a:avLst/>
            </a:prstGeom>
            <a:solidFill>
              <a:srgbClr val="4E6C5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852" name="Oval 205"/>
            <p:cNvSpPr>
              <a:spLocks noChangeArrowheads="1"/>
            </p:cNvSpPr>
            <p:nvPr/>
          </p:nvSpPr>
          <p:spPr bwMode="auto">
            <a:xfrm>
              <a:off x="5457826" y="2172048"/>
              <a:ext cx="36513" cy="36513"/>
            </a:xfrm>
            <a:prstGeom prst="ellipse">
              <a:avLst/>
            </a:prstGeom>
            <a:solidFill>
              <a:srgbClr val="C6412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853" name="Oval 206"/>
            <p:cNvSpPr>
              <a:spLocks noChangeArrowheads="1"/>
            </p:cNvSpPr>
            <p:nvPr/>
          </p:nvSpPr>
          <p:spPr bwMode="auto">
            <a:xfrm>
              <a:off x="5457826" y="2218085"/>
              <a:ext cx="36513" cy="36513"/>
            </a:xfrm>
            <a:prstGeom prst="ellipse">
              <a:avLst/>
            </a:prstGeom>
            <a:solidFill>
              <a:srgbClr val="D1311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854" name="Oval 207"/>
            <p:cNvSpPr>
              <a:spLocks noChangeArrowheads="1"/>
            </p:cNvSpPr>
            <p:nvPr/>
          </p:nvSpPr>
          <p:spPr bwMode="auto">
            <a:xfrm>
              <a:off x="5494338" y="1740248"/>
              <a:ext cx="34925" cy="36513"/>
            </a:xfrm>
            <a:prstGeom prst="ellipse">
              <a:avLst/>
            </a:prstGeom>
            <a:solidFill>
              <a:srgbClr val="23C31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855" name="Oval 208"/>
            <p:cNvSpPr>
              <a:spLocks noChangeArrowheads="1"/>
            </p:cNvSpPr>
            <p:nvPr/>
          </p:nvSpPr>
          <p:spPr bwMode="auto">
            <a:xfrm>
              <a:off x="5494338" y="1994248"/>
              <a:ext cx="34925" cy="36513"/>
            </a:xfrm>
            <a:prstGeom prst="ellipse">
              <a:avLst/>
            </a:prstGeom>
            <a:solidFill>
              <a:srgbClr val="6C5C6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856" name="Oval 209"/>
            <p:cNvSpPr>
              <a:spLocks noChangeArrowheads="1"/>
            </p:cNvSpPr>
            <p:nvPr/>
          </p:nvSpPr>
          <p:spPr bwMode="auto">
            <a:xfrm>
              <a:off x="5494338" y="2070448"/>
              <a:ext cx="34925" cy="36513"/>
            </a:xfrm>
            <a:prstGeom prst="ellipse">
              <a:avLst/>
            </a:prstGeom>
            <a:solidFill>
              <a:srgbClr val="9A634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857" name="Oval 210"/>
            <p:cNvSpPr>
              <a:spLocks noChangeArrowheads="1"/>
            </p:cNvSpPr>
            <p:nvPr/>
          </p:nvSpPr>
          <p:spPr bwMode="auto">
            <a:xfrm>
              <a:off x="5494338" y="2141885"/>
              <a:ext cx="34925" cy="36513"/>
            </a:xfrm>
            <a:prstGeom prst="ellipse">
              <a:avLst/>
            </a:prstGeom>
            <a:solidFill>
              <a:srgbClr val="BF4F2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858" name="Oval 211"/>
            <p:cNvSpPr>
              <a:spLocks noChangeArrowheads="1"/>
            </p:cNvSpPr>
            <p:nvPr/>
          </p:nvSpPr>
          <p:spPr bwMode="auto">
            <a:xfrm>
              <a:off x="5494338" y="1822798"/>
              <a:ext cx="34925" cy="34925"/>
            </a:xfrm>
            <a:prstGeom prst="ellipse">
              <a:avLst/>
            </a:prstGeom>
            <a:solidFill>
              <a:srgbClr val="399A3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859" name="Oval 212"/>
            <p:cNvSpPr>
              <a:spLocks noChangeArrowheads="1"/>
            </p:cNvSpPr>
            <p:nvPr/>
          </p:nvSpPr>
          <p:spPr bwMode="auto">
            <a:xfrm>
              <a:off x="5494338" y="1908523"/>
              <a:ext cx="34925" cy="34925"/>
            </a:xfrm>
            <a:prstGeom prst="ellipse">
              <a:avLst/>
            </a:prstGeom>
            <a:solidFill>
              <a:srgbClr val="4F676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860" name="Oval 213"/>
            <p:cNvSpPr>
              <a:spLocks noChangeArrowheads="1"/>
            </p:cNvSpPr>
            <p:nvPr/>
          </p:nvSpPr>
          <p:spPr bwMode="auto">
            <a:xfrm>
              <a:off x="5494338" y="2187923"/>
              <a:ext cx="34925" cy="34925"/>
            </a:xfrm>
            <a:prstGeom prst="ellipse">
              <a:avLst/>
            </a:prstGeom>
            <a:solidFill>
              <a:srgbClr val="CE381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861" name="Oval 214"/>
            <p:cNvSpPr>
              <a:spLocks noChangeArrowheads="1"/>
            </p:cNvSpPr>
            <p:nvPr/>
          </p:nvSpPr>
          <p:spPr bwMode="auto">
            <a:xfrm>
              <a:off x="5494338" y="2238723"/>
              <a:ext cx="34925" cy="34925"/>
            </a:xfrm>
            <a:prstGeom prst="ellipse">
              <a:avLst/>
            </a:prstGeom>
            <a:solidFill>
              <a:srgbClr val="D52D1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862" name="Oval 215"/>
            <p:cNvSpPr>
              <a:spLocks noChangeArrowheads="1"/>
            </p:cNvSpPr>
            <p:nvPr/>
          </p:nvSpPr>
          <p:spPr bwMode="auto">
            <a:xfrm>
              <a:off x="5534026" y="1735485"/>
              <a:ext cx="36513" cy="36513"/>
            </a:xfrm>
            <a:prstGeom prst="ellipse">
              <a:avLst/>
            </a:prstGeom>
            <a:solidFill>
              <a:srgbClr val="22C41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863" name="Oval 216"/>
            <p:cNvSpPr>
              <a:spLocks noChangeArrowheads="1"/>
            </p:cNvSpPr>
            <p:nvPr/>
          </p:nvSpPr>
          <p:spPr bwMode="auto">
            <a:xfrm>
              <a:off x="5534026" y="2000598"/>
              <a:ext cx="36513" cy="34925"/>
            </a:xfrm>
            <a:prstGeom prst="ellipse">
              <a:avLst/>
            </a:prstGeom>
            <a:solidFill>
              <a:srgbClr val="6C5C6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864" name="Oval 217"/>
            <p:cNvSpPr>
              <a:spLocks noChangeArrowheads="1"/>
            </p:cNvSpPr>
            <p:nvPr/>
          </p:nvSpPr>
          <p:spPr bwMode="auto">
            <a:xfrm>
              <a:off x="5534026" y="2076798"/>
              <a:ext cx="36513" cy="34925"/>
            </a:xfrm>
            <a:prstGeom prst="ellipse">
              <a:avLst/>
            </a:prstGeom>
            <a:solidFill>
              <a:srgbClr val="9F664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865" name="Oval 218"/>
            <p:cNvSpPr>
              <a:spLocks noChangeArrowheads="1"/>
            </p:cNvSpPr>
            <p:nvPr/>
          </p:nvSpPr>
          <p:spPr bwMode="auto">
            <a:xfrm>
              <a:off x="5534026" y="2146648"/>
              <a:ext cx="36513" cy="36513"/>
            </a:xfrm>
            <a:prstGeom prst="ellipse">
              <a:avLst/>
            </a:prstGeom>
            <a:solidFill>
              <a:srgbClr val="C34C2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866" name="Oval 219"/>
            <p:cNvSpPr>
              <a:spLocks noChangeArrowheads="1"/>
            </p:cNvSpPr>
            <p:nvPr/>
          </p:nvSpPr>
          <p:spPr bwMode="auto">
            <a:xfrm>
              <a:off x="5534026" y="1822798"/>
              <a:ext cx="36513" cy="34925"/>
            </a:xfrm>
            <a:prstGeom prst="ellipse">
              <a:avLst/>
            </a:prstGeom>
            <a:solidFill>
              <a:srgbClr val="39973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867" name="Oval 220"/>
            <p:cNvSpPr>
              <a:spLocks noChangeArrowheads="1"/>
            </p:cNvSpPr>
            <p:nvPr/>
          </p:nvSpPr>
          <p:spPr bwMode="auto">
            <a:xfrm>
              <a:off x="5534026" y="1913285"/>
              <a:ext cx="36513" cy="36513"/>
            </a:xfrm>
            <a:prstGeom prst="ellipse">
              <a:avLst/>
            </a:prstGeom>
            <a:solidFill>
              <a:srgbClr val="4D636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40" name="Oval 222"/>
            <p:cNvSpPr>
              <a:spLocks noChangeArrowheads="1"/>
            </p:cNvSpPr>
            <p:nvPr/>
          </p:nvSpPr>
          <p:spPr bwMode="auto">
            <a:xfrm>
              <a:off x="5534025" y="2197448"/>
              <a:ext cx="36513" cy="36513"/>
            </a:xfrm>
            <a:prstGeom prst="ellipse">
              <a:avLst/>
            </a:prstGeom>
            <a:solidFill>
              <a:srgbClr val="D3311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41" name="Oval 223"/>
            <p:cNvSpPr>
              <a:spLocks noChangeArrowheads="1"/>
            </p:cNvSpPr>
            <p:nvPr/>
          </p:nvSpPr>
          <p:spPr bwMode="auto">
            <a:xfrm>
              <a:off x="5534025" y="2248248"/>
              <a:ext cx="36513" cy="36513"/>
            </a:xfrm>
            <a:prstGeom prst="ellipse">
              <a:avLst/>
            </a:prstGeom>
            <a:solidFill>
              <a:srgbClr val="D72A1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42" name="Oval 224"/>
            <p:cNvSpPr>
              <a:spLocks noChangeArrowheads="1"/>
            </p:cNvSpPr>
            <p:nvPr/>
          </p:nvSpPr>
          <p:spPr bwMode="auto">
            <a:xfrm>
              <a:off x="5570538" y="1735485"/>
              <a:ext cx="34925" cy="36513"/>
            </a:xfrm>
            <a:prstGeom prst="ellipse">
              <a:avLst/>
            </a:prstGeom>
            <a:solidFill>
              <a:srgbClr val="21C41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43" name="Oval 225"/>
            <p:cNvSpPr>
              <a:spLocks noChangeArrowheads="1"/>
            </p:cNvSpPr>
            <p:nvPr/>
          </p:nvSpPr>
          <p:spPr bwMode="auto">
            <a:xfrm>
              <a:off x="5570538" y="2005360"/>
              <a:ext cx="34925" cy="34925"/>
            </a:xfrm>
            <a:prstGeom prst="ellipse">
              <a:avLst/>
            </a:prstGeom>
            <a:solidFill>
              <a:srgbClr val="6A5B7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44" name="Oval 226"/>
            <p:cNvSpPr>
              <a:spLocks noChangeArrowheads="1"/>
            </p:cNvSpPr>
            <p:nvPr/>
          </p:nvSpPr>
          <p:spPr bwMode="auto">
            <a:xfrm>
              <a:off x="5570538" y="2086323"/>
              <a:ext cx="34925" cy="34925"/>
            </a:xfrm>
            <a:prstGeom prst="ellipse">
              <a:avLst/>
            </a:prstGeom>
            <a:solidFill>
              <a:srgbClr val="A4694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45" name="Oval 227"/>
            <p:cNvSpPr>
              <a:spLocks noChangeArrowheads="1"/>
            </p:cNvSpPr>
            <p:nvPr/>
          </p:nvSpPr>
          <p:spPr bwMode="auto">
            <a:xfrm>
              <a:off x="5570538" y="2157760"/>
              <a:ext cx="34925" cy="34925"/>
            </a:xfrm>
            <a:prstGeom prst="ellipse">
              <a:avLst/>
            </a:prstGeom>
            <a:solidFill>
              <a:srgbClr val="C7472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46" name="Oval 228"/>
            <p:cNvSpPr>
              <a:spLocks noChangeArrowheads="1"/>
            </p:cNvSpPr>
            <p:nvPr/>
          </p:nvSpPr>
          <p:spPr bwMode="auto">
            <a:xfrm>
              <a:off x="5570538" y="1827560"/>
              <a:ext cx="34925" cy="34925"/>
            </a:xfrm>
            <a:prstGeom prst="ellipse">
              <a:avLst/>
            </a:prstGeom>
            <a:solidFill>
              <a:srgbClr val="38924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47" name="Oval 229"/>
            <p:cNvSpPr>
              <a:spLocks noChangeArrowheads="1"/>
            </p:cNvSpPr>
            <p:nvPr/>
          </p:nvSpPr>
          <p:spPr bwMode="auto">
            <a:xfrm>
              <a:off x="5570538" y="1918048"/>
              <a:ext cx="34925" cy="36513"/>
            </a:xfrm>
            <a:prstGeom prst="ellipse">
              <a:avLst/>
            </a:prstGeom>
            <a:solidFill>
              <a:srgbClr val="4B5D7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48" name="Oval 230"/>
            <p:cNvSpPr>
              <a:spLocks noChangeArrowheads="1"/>
            </p:cNvSpPr>
            <p:nvPr/>
          </p:nvSpPr>
          <p:spPr bwMode="auto">
            <a:xfrm>
              <a:off x="5570538" y="2203798"/>
              <a:ext cx="34925" cy="34925"/>
            </a:xfrm>
            <a:prstGeom prst="ellipse">
              <a:avLst/>
            </a:prstGeom>
            <a:solidFill>
              <a:srgbClr val="D82C1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49" name="Oval 231"/>
            <p:cNvSpPr>
              <a:spLocks noChangeArrowheads="1"/>
            </p:cNvSpPr>
            <p:nvPr/>
          </p:nvSpPr>
          <p:spPr bwMode="auto">
            <a:xfrm>
              <a:off x="5570538" y="2259360"/>
              <a:ext cx="34925" cy="34925"/>
            </a:xfrm>
            <a:prstGeom prst="ellipse">
              <a:avLst/>
            </a:prstGeom>
            <a:solidFill>
              <a:srgbClr val="DA281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50" name="Oval 232"/>
            <p:cNvSpPr>
              <a:spLocks noChangeArrowheads="1"/>
            </p:cNvSpPr>
            <p:nvPr/>
          </p:nvSpPr>
          <p:spPr bwMode="auto">
            <a:xfrm>
              <a:off x="5605463" y="1735485"/>
              <a:ext cx="36513" cy="36513"/>
            </a:xfrm>
            <a:prstGeom prst="ellipse">
              <a:avLst/>
            </a:prstGeom>
            <a:solidFill>
              <a:srgbClr val="21C31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51" name="Oval 233"/>
            <p:cNvSpPr>
              <a:spLocks noChangeArrowheads="1"/>
            </p:cNvSpPr>
            <p:nvPr/>
          </p:nvSpPr>
          <p:spPr bwMode="auto">
            <a:xfrm>
              <a:off x="5605463" y="2010123"/>
              <a:ext cx="36513" cy="34925"/>
            </a:xfrm>
            <a:prstGeom prst="ellipse">
              <a:avLst/>
            </a:prstGeom>
            <a:solidFill>
              <a:srgbClr val="6B5C7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52" name="Oval 234"/>
            <p:cNvSpPr>
              <a:spLocks noChangeArrowheads="1"/>
            </p:cNvSpPr>
            <p:nvPr/>
          </p:nvSpPr>
          <p:spPr bwMode="auto">
            <a:xfrm>
              <a:off x="5605463" y="2091085"/>
              <a:ext cx="36513" cy="36513"/>
            </a:xfrm>
            <a:prstGeom prst="ellipse">
              <a:avLst/>
            </a:prstGeom>
            <a:solidFill>
              <a:srgbClr val="A96E3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53" name="Oval 235"/>
            <p:cNvSpPr>
              <a:spLocks noChangeArrowheads="1"/>
            </p:cNvSpPr>
            <p:nvPr/>
          </p:nvSpPr>
          <p:spPr bwMode="auto">
            <a:xfrm>
              <a:off x="5605463" y="2162523"/>
              <a:ext cx="36513" cy="34925"/>
            </a:xfrm>
            <a:prstGeom prst="ellipse">
              <a:avLst/>
            </a:prstGeom>
            <a:solidFill>
              <a:srgbClr val="CB421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54" name="Oval 236"/>
            <p:cNvSpPr>
              <a:spLocks noChangeArrowheads="1"/>
            </p:cNvSpPr>
            <p:nvPr/>
          </p:nvSpPr>
          <p:spPr bwMode="auto">
            <a:xfrm>
              <a:off x="5605463" y="1827560"/>
              <a:ext cx="36513" cy="34925"/>
            </a:xfrm>
            <a:prstGeom prst="ellipse">
              <a:avLst/>
            </a:prstGeom>
            <a:solidFill>
              <a:srgbClr val="388D4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55" name="Oval 237"/>
            <p:cNvSpPr>
              <a:spLocks noChangeArrowheads="1"/>
            </p:cNvSpPr>
            <p:nvPr/>
          </p:nvSpPr>
          <p:spPr bwMode="auto">
            <a:xfrm>
              <a:off x="5605463" y="1924398"/>
              <a:ext cx="36513" cy="34925"/>
            </a:xfrm>
            <a:prstGeom prst="ellipse">
              <a:avLst/>
            </a:prstGeom>
            <a:solidFill>
              <a:srgbClr val="47567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56" name="Oval 238"/>
            <p:cNvSpPr>
              <a:spLocks noChangeArrowheads="1"/>
            </p:cNvSpPr>
            <p:nvPr/>
          </p:nvSpPr>
          <p:spPr bwMode="auto">
            <a:xfrm>
              <a:off x="5605463" y="2208560"/>
              <a:ext cx="36513" cy="34925"/>
            </a:xfrm>
            <a:prstGeom prst="ellipse">
              <a:avLst/>
            </a:prstGeom>
            <a:solidFill>
              <a:srgbClr val="DB271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57" name="Oval 239"/>
            <p:cNvSpPr>
              <a:spLocks noChangeArrowheads="1"/>
            </p:cNvSpPr>
            <p:nvPr/>
          </p:nvSpPr>
          <p:spPr bwMode="auto">
            <a:xfrm>
              <a:off x="5605463" y="2268885"/>
              <a:ext cx="36513" cy="36513"/>
            </a:xfrm>
            <a:prstGeom prst="ellipse">
              <a:avLst/>
            </a:prstGeom>
            <a:solidFill>
              <a:srgbClr val="DB271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58" name="Oval 240"/>
            <p:cNvSpPr>
              <a:spLocks noChangeArrowheads="1"/>
            </p:cNvSpPr>
            <p:nvPr/>
          </p:nvSpPr>
          <p:spPr bwMode="auto">
            <a:xfrm>
              <a:off x="5646738" y="1735485"/>
              <a:ext cx="34925" cy="36513"/>
            </a:xfrm>
            <a:prstGeom prst="ellipse">
              <a:avLst/>
            </a:prstGeom>
            <a:solidFill>
              <a:srgbClr val="21C21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61" name="Oval 241"/>
            <p:cNvSpPr>
              <a:spLocks noChangeArrowheads="1"/>
            </p:cNvSpPr>
            <p:nvPr/>
          </p:nvSpPr>
          <p:spPr bwMode="auto">
            <a:xfrm>
              <a:off x="5646738" y="2014885"/>
              <a:ext cx="34925" cy="36513"/>
            </a:xfrm>
            <a:prstGeom prst="ellipse">
              <a:avLst/>
            </a:prstGeom>
            <a:solidFill>
              <a:srgbClr val="6B5D7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62" name="Oval 242"/>
            <p:cNvSpPr>
              <a:spLocks noChangeArrowheads="1"/>
            </p:cNvSpPr>
            <p:nvPr/>
          </p:nvSpPr>
          <p:spPr bwMode="auto">
            <a:xfrm>
              <a:off x="5646738" y="2091085"/>
              <a:ext cx="34925" cy="36513"/>
            </a:xfrm>
            <a:prstGeom prst="ellipse">
              <a:avLst/>
            </a:prstGeom>
            <a:solidFill>
              <a:srgbClr val="AC733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63" name="Oval 243"/>
            <p:cNvSpPr>
              <a:spLocks noChangeArrowheads="1"/>
            </p:cNvSpPr>
            <p:nvPr/>
          </p:nvSpPr>
          <p:spPr bwMode="auto">
            <a:xfrm>
              <a:off x="5646738" y="2172048"/>
              <a:ext cx="34925" cy="36513"/>
            </a:xfrm>
            <a:prstGeom prst="ellipse">
              <a:avLst/>
            </a:prstGeom>
            <a:solidFill>
              <a:srgbClr val="CE3C1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64" name="Oval 244"/>
            <p:cNvSpPr>
              <a:spLocks noChangeArrowheads="1"/>
            </p:cNvSpPr>
            <p:nvPr/>
          </p:nvSpPr>
          <p:spPr bwMode="auto">
            <a:xfrm>
              <a:off x="5646738" y="1832323"/>
              <a:ext cx="34925" cy="34925"/>
            </a:xfrm>
            <a:prstGeom prst="ellipse">
              <a:avLst/>
            </a:prstGeom>
            <a:solidFill>
              <a:srgbClr val="36884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65" name="Oval 245"/>
            <p:cNvSpPr>
              <a:spLocks noChangeArrowheads="1"/>
            </p:cNvSpPr>
            <p:nvPr/>
          </p:nvSpPr>
          <p:spPr bwMode="auto">
            <a:xfrm>
              <a:off x="5646738" y="1929160"/>
              <a:ext cx="34925" cy="34925"/>
            </a:xfrm>
            <a:prstGeom prst="ellipse">
              <a:avLst/>
            </a:prstGeom>
            <a:solidFill>
              <a:srgbClr val="434E8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66" name="Oval 246"/>
            <p:cNvSpPr>
              <a:spLocks noChangeArrowheads="1"/>
            </p:cNvSpPr>
            <p:nvPr/>
          </p:nvSpPr>
          <p:spPr bwMode="auto">
            <a:xfrm>
              <a:off x="5646738" y="2213323"/>
              <a:ext cx="34925" cy="34925"/>
            </a:xfrm>
            <a:prstGeom prst="ellipse">
              <a:avLst/>
            </a:prstGeom>
            <a:solidFill>
              <a:srgbClr val="DD241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67" name="Oval 247"/>
            <p:cNvSpPr>
              <a:spLocks noChangeArrowheads="1"/>
            </p:cNvSpPr>
            <p:nvPr/>
          </p:nvSpPr>
          <p:spPr bwMode="auto">
            <a:xfrm>
              <a:off x="5646738" y="2279998"/>
              <a:ext cx="34925" cy="34925"/>
            </a:xfrm>
            <a:prstGeom prst="ellipse">
              <a:avLst/>
            </a:prstGeom>
            <a:solidFill>
              <a:srgbClr val="DC251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68" name="Oval 248"/>
            <p:cNvSpPr>
              <a:spLocks noChangeArrowheads="1"/>
            </p:cNvSpPr>
            <p:nvPr/>
          </p:nvSpPr>
          <p:spPr bwMode="auto">
            <a:xfrm>
              <a:off x="5681663" y="1735485"/>
              <a:ext cx="36513" cy="36513"/>
            </a:xfrm>
            <a:prstGeom prst="ellipse">
              <a:avLst/>
            </a:prstGeom>
            <a:solidFill>
              <a:srgbClr val="21C11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69" name="Oval 249"/>
            <p:cNvSpPr>
              <a:spLocks noChangeArrowheads="1"/>
            </p:cNvSpPr>
            <p:nvPr/>
          </p:nvSpPr>
          <p:spPr bwMode="auto">
            <a:xfrm>
              <a:off x="5681663" y="2019648"/>
              <a:ext cx="36513" cy="36513"/>
            </a:xfrm>
            <a:prstGeom prst="ellipse">
              <a:avLst/>
            </a:prstGeom>
            <a:solidFill>
              <a:srgbClr val="6F616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70" name="Oval 250"/>
            <p:cNvSpPr>
              <a:spLocks noChangeArrowheads="1"/>
            </p:cNvSpPr>
            <p:nvPr/>
          </p:nvSpPr>
          <p:spPr bwMode="auto">
            <a:xfrm>
              <a:off x="5681663" y="2091085"/>
              <a:ext cx="36513" cy="36513"/>
            </a:xfrm>
            <a:prstGeom prst="ellipse">
              <a:avLst/>
            </a:prstGeom>
            <a:solidFill>
              <a:srgbClr val="AF793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71" name="Oval 251"/>
            <p:cNvSpPr>
              <a:spLocks noChangeArrowheads="1"/>
            </p:cNvSpPr>
            <p:nvPr/>
          </p:nvSpPr>
          <p:spPr bwMode="auto">
            <a:xfrm>
              <a:off x="5681663" y="2178398"/>
              <a:ext cx="36513" cy="34925"/>
            </a:xfrm>
            <a:prstGeom prst="ellipse">
              <a:avLst/>
            </a:prstGeom>
            <a:solidFill>
              <a:srgbClr val="D1381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72" name="Oval 252"/>
            <p:cNvSpPr>
              <a:spLocks noChangeArrowheads="1"/>
            </p:cNvSpPr>
            <p:nvPr/>
          </p:nvSpPr>
          <p:spPr bwMode="auto">
            <a:xfrm>
              <a:off x="5681663" y="1832323"/>
              <a:ext cx="36513" cy="34925"/>
            </a:xfrm>
            <a:prstGeom prst="ellipse">
              <a:avLst/>
            </a:prstGeom>
            <a:solidFill>
              <a:srgbClr val="36824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73" name="Oval 253"/>
            <p:cNvSpPr>
              <a:spLocks noChangeArrowheads="1"/>
            </p:cNvSpPr>
            <p:nvPr/>
          </p:nvSpPr>
          <p:spPr bwMode="auto">
            <a:xfrm>
              <a:off x="5681663" y="1929160"/>
              <a:ext cx="36513" cy="34925"/>
            </a:xfrm>
            <a:prstGeom prst="ellipse">
              <a:avLst/>
            </a:prstGeom>
            <a:solidFill>
              <a:srgbClr val="3C468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74" name="Oval 254"/>
            <p:cNvSpPr>
              <a:spLocks noChangeArrowheads="1"/>
            </p:cNvSpPr>
            <p:nvPr/>
          </p:nvSpPr>
          <p:spPr bwMode="auto">
            <a:xfrm>
              <a:off x="5681663" y="2213323"/>
              <a:ext cx="36513" cy="34925"/>
            </a:xfrm>
            <a:prstGeom prst="ellipse">
              <a:avLst/>
            </a:prstGeom>
            <a:solidFill>
              <a:srgbClr val="DE210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75" name="Oval 255"/>
            <p:cNvSpPr>
              <a:spLocks noChangeArrowheads="1"/>
            </p:cNvSpPr>
            <p:nvPr/>
          </p:nvSpPr>
          <p:spPr bwMode="auto">
            <a:xfrm>
              <a:off x="5681663" y="2284760"/>
              <a:ext cx="36513" cy="34925"/>
            </a:xfrm>
            <a:prstGeom prst="ellipse">
              <a:avLst/>
            </a:prstGeom>
            <a:solidFill>
              <a:srgbClr val="DD231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76" name="Oval 256"/>
            <p:cNvSpPr>
              <a:spLocks noChangeArrowheads="1"/>
            </p:cNvSpPr>
            <p:nvPr/>
          </p:nvSpPr>
          <p:spPr bwMode="auto">
            <a:xfrm>
              <a:off x="5718175" y="1740248"/>
              <a:ext cx="34925" cy="36513"/>
            </a:xfrm>
            <a:prstGeom prst="ellipse">
              <a:avLst/>
            </a:prstGeom>
            <a:solidFill>
              <a:srgbClr val="21C01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77" name="Oval 257"/>
            <p:cNvSpPr>
              <a:spLocks noChangeArrowheads="1"/>
            </p:cNvSpPr>
            <p:nvPr/>
          </p:nvSpPr>
          <p:spPr bwMode="auto">
            <a:xfrm>
              <a:off x="5718175" y="2025998"/>
              <a:ext cx="34925" cy="34925"/>
            </a:xfrm>
            <a:prstGeom prst="ellipse">
              <a:avLst/>
            </a:prstGeom>
            <a:solidFill>
              <a:srgbClr val="74656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78" name="Oval 258"/>
            <p:cNvSpPr>
              <a:spLocks noChangeArrowheads="1"/>
            </p:cNvSpPr>
            <p:nvPr/>
          </p:nvSpPr>
          <p:spPr bwMode="auto">
            <a:xfrm>
              <a:off x="5718175" y="2091085"/>
              <a:ext cx="34925" cy="36513"/>
            </a:xfrm>
            <a:prstGeom prst="ellipse">
              <a:avLst/>
            </a:prstGeom>
            <a:solidFill>
              <a:srgbClr val="B2802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79" name="Oval 259"/>
            <p:cNvSpPr>
              <a:spLocks noChangeArrowheads="1"/>
            </p:cNvSpPr>
            <p:nvPr/>
          </p:nvSpPr>
          <p:spPr bwMode="auto">
            <a:xfrm>
              <a:off x="5718175" y="2183160"/>
              <a:ext cx="34925" cy="34925"/>
            </a:xfrm>
            <a:prstGeom prst="ellipse">
              <a:avLst/>
            </a:prstGeom>
            <a:solidFill>
              <a:srgbClr val="D3351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80" name="Oval 260"/>
            <p:cNvSpPr>
              <a:spLocks noChangeArrowheads="1"/>
            </p:cNvSpPr>
            <p:nvPr/>
          </p:nvSpPr>
          <p:spPr bwMode="auto">
            <a:xfrm>
              <a:off x="5718175" y="1832323"/>
              <a:ext cx="34925" cy="34925"/>
            </a:xfrm>
            <a:prstGeom prst="ellipse">
              <a:avLst/>
            </a:prstGeom>
            <a:solidFill>
              <a:srgbClr val="347D5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81" name="Oval 261"/>
            <p:cNvSpPr>
              <a:spLocks noChangeArrowheads="1"/>
            </p:cNvSpPr>
            <p:nvPr/>
          </p:nvSpPr>
          <p:spPr bwMode="auto">
            <a:xfrm>
              <a:off x="5718175" y="1938685"/>
              <a:ext cx="34925" cy="36513"/>
            </a:xfrm>
            <a:prstGeom prst="ellipse">
              <a:avLst/>
            </a:prstGeom>
            <a:solidFill>
              <a:srgbClr val="373D9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82" name="Oval 262"/>
            <p:cNvSpPr>
              <a:spLocks noChangeArrowheads="1"/>
            </p:cNvSpPr>
            <p:nvPr/>
          </p:nvSpPr>
          <p:spPr bwMode="auto">
            <a:xfrm>
              <a:off x="5718175" y="2213323"/>
              <a:ext cx="34925" cy="34925"/>
            </a:xfrm>
            <a:prstGeom prst="ellipse">
              <a:avLst/>
            </a:prstGeom>
            <a:solidFill>
              <a:srgbClr val="DE1F0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83" name="Oval 263"/>
            <p:cNvSpPr>
              <a:spLocks noChangeArrowheads="1"/>
            </p:cNvSpPr>
            <p:nvPr/>
          </p:nvSpPr>
          <p:spPr bwMode="auto">
            <a:xfrm>
              <a:off x="5718175" y="2294285"/>
              <a:ext cx="34925" cy="36513"/>
            </a:xfrm>
            <a:prstGeom prst="ellipse">
              <a:avLst/>
            </a:prstGeom>
            <a:solidFill>
              <a:srgbClr val="DD210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84" name="Oval 264"/>
            <p:cNvSpPr>
              <a:spLocks noChangeArrowheads="1"/>
            </p:cNvSpPr>
            <p:nvPr/>
          </p:nvSpPr>
          <p:spPr bwMode="auto">
            <a:xfrm>
              <a:off x="5757863" y="1740248"/>
              <a:ext cx="36513" cy="36513"/>
            </a:xfrm>
            <a:prstGeom prst="ellipse">
              <a:avLst/>
            </a:prstGeom>
            <a:solidFill>
              <a:srgbClr val="21BF1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85" name="Oval 265"/>
            <p:cNvSpPr>
              <a:spLocks noChangeArrowheads="1"/>
            </p:cNvSpPr>
            <p:nvPr/>
          </p:nvSpPr>
          <p:spPr bwMode="auto">
            <a:xfrm>
              <a:off x="5757863" y="2035523"/>
              <a:ext cx="36513" cy="34925"/>
            </a:xfrm>
            <a:prstGeom prst="ellipse">
              <a:avLst/>
            </a:prstGeom>
            <a:solidFill>
              <a:srgbClr val="7B6C6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86" name="Oval 266"/>
            <p:cNvSpPr>
              <a:spLocks noChangeArrowheads="1"/>
            </p:cNvSpPr>
            <p:nvPr/>
          </p:nvSpPr>
          <p:spPr bwMode="auto">
            <a:xfrm>
              <a:off x="5757863" y="2091085"/>
              <a:ext cx="36513" cy="36513"/>
            </a:xfrm>
            <a:prstGeom prst="ellipse">
              <a:avLst/>
            </a:prstGeom>
            <a:solidFill>
              <a:srgbClr val="B5892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87" name="Oval 267"/>
            <p:cNvSpPr>
              <a:spLocks noChangeArrowheads="1"/>
            </p:cNvSpPr>
            <p:nvPr/>
          </p:nvSpPr>
          <p:spPr bwMode="auto">
            <a:xfrm>
              <a:off x="5757863" y="2183160"/>
              <a:ext cx="36513" cy="34925"/>
            </a:xfrm>
            <a:prstGeom prst="ellipse">
              <a:avLst/>
            </a:prstGeom>
            <a:solidFill>
              <a:srgbClr val="D4321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88" name="Oval 268"/>
            <p:cNvSpPr>
              <a:spLocks noChangeArrowheads="1"/>
            </p:cNvSpPr>
            <p:nvPr/>
          </p:nvSpPr>
          <p:spPr bwMode="auto">
            <a:xfrm>
              <a:off x="5757863" y="1837085"/>
              <a:ext cx="36513" cy="36513"/>
            </a:xfrm>
            <a:prstGeom prst="ellipse">
              <a:avLst/>
            </a:prstGeom>
            <a:solidFill>
              <a:srgbClr val="33765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89" name="Oval 269"/>
            <p:cNvSpPr>
              <a:spLocks noChangeArrowheads="1"/>
            </p:cNvSpPr>
            <p:nvPr/>
          </p:nvSpPr>
          <p:spPr bwMode="auto">
            <a:xfrm>
              <a:off x="5757863" y="1938685"/>
              <a:ext cx="36513" cy="36513"/>
            </a:xfrm>
            <a:prstGeom prst="ellipse">
              <a:avLst/>
            </a:prstGeom>
            <a:solidFill>
              <a:srgbClr val="2F359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90" name="Oval 270"/>
            <p:cNvSpPr>
              <a:spLocks noChangeArrowheads="1"/>
            </p:cNvSpPr>
            <p:nvPr/>
          </p:nvSpPr>
          <p:spPr bwMode="auto">
            <a:xfrm>
              <a:off x="5757863" y="2218085"/>
              <a:ext cx="36513" cy="36513"/>
            </a:xfrm>
            <a:prstGeom prst="ellipse">
              <a:avLst/>
            </a:prstGeom>
            <a:solidFill>
              <a:srgbClr val="DF1E0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07" name="Oval 271"/>
            <p:cNvSpPr>
              <a:spLocks noChangeArrowheads="1"/>
            </p:cNvSpPr>
            <p:nvPr/>
          </p:nvSpPr>
          <p:spPr bwMode="auto">
            <a:xfrm>
              <a:off x="5757863" y="2299048"/>
              <a:ext cx="36513" cy="36513"/>
            </a:xfrm>
            <a:prstGeom prst="ellipse">
              <a:avLst/>
            </a:prstGeom>
            <a:solidFill>
              <a:srgbClr val="DD200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08" name="Oval 272"/>
            <p:cNvSpPr>
              <a:spLocks noChangeArrowheads="1"/>
            </p:cNvSpPr>
            <p:nvPr/>
          </p:nvSpPr>
          <p:spPr bwMode="auto">
            <a:xfrm>
              <a:off x="5794375" y="1740248"/>
              <a:ext cx="34925" cy="36513"/>
            </a:xfrm>
            <a:prstGeom prst="ellipse">
              <a:avLst/>
            </a:prstGeom>
            <a:solidFill>
              <a:srgbClr val="22BE1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09" name="Oval 273"/>
            <p:cNvSpPr>
              <a:spLocks noChangeArrowheads="1"/>
            </p:cNvSpPr>
            <p:nvPr/>
          </p:nvSpPr>
          <p:spPr bwMode="auto">
            <a:xfrm>
              <a:off x="5794375" y="2040285"/>
              <a:ext cx="34925" cy="36513"/>
            </a:xfrm>
            <a:prstGeom prst="ellipse">
              <a:avLst/>
            </a:prstGeom>
            <a:solidFill>
              <a:srgbClr val="82745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10" name="Oval 274"/>
            <p:cNvSpPr>
              <a:spLocks noChangeArrowheads="1"/>
            </p:cNvSpPr>
            <p:nvPr/>
          </p:nvSpPr>
          <p:spPr bwMode="auto">
            <a:xfrm>
              <a:off x="5794375" y="2091085"/>
              <a:ext cx="34925" cy="36513"/>
            </a:xfrm>
            <a:prstGeom prst="ellipse">
              <a:avLst/>
            </a:prstGeom>
            <a:solidFill>
              <a:srgbClr val="B8922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11" name="Oval 275"/>
            <p:cNvSpPr>
              <a:spLocks noChangeArrowheads="1"/>
            </p:cNvSpPr>
            <p:nvPr/>
          </p:nvSpPr>
          <p:spPr bwMode="auto">
            <a:xfrm>
              <a:off x="5794375" y="2187923"/>
              <a:ext cx="34925" cy="34925"/>
            </a:xfrm>
            <a:prstGeom prst="ellipse">
              <a:avLst/>
            </a:prstGeom>
            <a:solidFill>
              <a:srgbClr val="D52F0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12" name="Oval 276"/>
            <p:cNvSpPr>
              <a:spLocks noChangeArrowheads="1"/>
            </p:cNvSpPr>
            <p:nvPr/>
          </p:nvSpPr>
          <p:spPr bwMode="auto">
            <a:xfrm>
              <a:off x="5794375" y="1837085"/>
              <a:ext cx="34925" cy="36513"/>
            </a:xfrm>
            <a:prstGeom prst="ellipse">
              <a:avLst/>
            </a:prstGeom>
            <a:solidFill>
              <a:srgbClr val="31715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13" name="Oval 277"/>
            <p:cNvSpPr>
              <a:spLocks noChangeArrowheads="1"/>
            </p:cNvSpPr>
            <p:nvPr/>
          </p:nvSpPr>
          <p:spPr bwMode="auto">
            <a:xfrm>
              <a:off x="5794375" y="1943448"/>
              <a:ext cx="34925" cy="36513"/>
            </a:xfrm>
            <a:prstGeom prst="ellipse">
              <a:avLst/>
            </a:prstGeom>
            <a:solidFill>
              <a:srgbClr val="2A2CA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14" name="Oval 278"/>
            <p:cNvSpPr>
              <a:spLocks noChangeArrowheads="1"/>
            </p:cNvSpPr>
            <p:nvPr/>
          </p:nvSpPr>
          <p:spPr bwMode="auto">
            <a:xfrm>
              <a:off x="5794375" y="2218085"/>
              <a:ext cx="34925" cy="36513"/>
            </a:xfrm>
            <a:prstGeom prst="ellipse">
              <a:avLst/>
            </a:prstGeom>
            <a:solidFill>
              <a:srgbClr val="DF1D0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15" name="Oval 279"/>
            <p:cNvSpPr>
              <a:spLocks noChangeArrowheads="1"/>
            </p:cNvSpPr>
            <p:nvPr/>
          </p:nvSpPr>
          <p:spPr bwMode="auto">
            <a:xfrm>
              <a:off x="5794375" y="2305398"/>
              <a:ext cx="34925" cy="34925"/>
            </a:xfrm>
            <a:prstGeom prst="ellipse">
              <a:avLst/>
            </a:prstGeom>
            <a:solidFill>
              <a:srgbClr val="DD1F0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16" name="Oval 280"/>
            <p:cNvSpPr>
              <a:spLocks noChangeArrowheads="1"/>
            </p:cNvSpPr>
            <p:nvPr/>
          </p:nvSpPr>
          <p:spPr bwMode="auto">
            <a:xfrm>
              <a:off x="5829300" y="1740248"/>
              <a:ext cx="34925" cy="36513"/>
            </a:xfrm>
            <a:prstGeom prst="ellipse">
              <a:avLst/>
            </a:prstGeom>
            <a:solidFill>
              <a:srgbClr val="22BD1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17" name="Oval 281"/>
            <p:cNvSpPr>
              <a:spLocks noChangeArrowheads="1"/>
            </p:cNvSpPr>
            <p:nvPr/>
          </p:nvSpPr>
          <p:spPr bwMode="auto">
            <a:xfrm>
              <a:off x="5829300" y="2045048"/>
              <a:ext cx="34925" cy="36513"/>
            </a:xfrm>
            <a:prstGeom prst="ellipse">
              <a:avLst/>
            </a:prstGeom>
            <a:solidFill>
              <a:srgbClr val="8C7F5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18" name="Oval 282"/>
            <p:cNvSpPr>
              <a:spLocks noChangeArrowheads="1"/>
            </p:cNvSpPr>
            <p:nvPr/>
          </p:nvSpPr>
          <p:spPr bwMode="auto">
            <a:xfrm>
              <a:off x="5829300" y="2091085"/>
              <a:ext cx="34925" cy="36513"/>
            </a:xfrm>
            <a:prstGeom prst="ellipse">
              <a:avLst/>
            </a:prstGeom>
            <a:solidFill>
              <a:srgbClr val="BC9C2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19" name="Oval 283"/>
            <p:cNvSpPr>
              <a:spLocks noChangeArrowheads="1"/>
            </p:cNvSpPr>
            <p:nvPr/>
          </p:nvSpPr>
          <p:spPr bwMode="auto">
            <a:xfrm>
              <a:off x="5829300" y="2192685"/>
              <a:ext cx="34925" cy="36513"/>
            </a:xfrm>
            <a:prstGeom prst="ellipse">
              <a:avLst/>
            </a:prstGeom>
            <a:solidFill>
              <a:srgbClr val="D62B0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20" name="Oval 284"/>
            <p:cNvSpPr>
              <a:spLocks noChangeArrowheads="1"/>
            </p:cNvSpPr>
            <p:nvPr/>
          </p:nvSpPr>
          <p:spPr bwMode="auto">
            <a:xfrm>
              <a:off x="5829300" y="1841848"/>
              <a:ext cx="34925" cy="36513"/>
            </a:xfrm>
            <a:prstGeom prst="ellipse">
              <a:avLst/>
            </a:prstGeom>
            <a:solidFill>
              <a:srgbClr val="316B5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21" name="Oval 285"/>
            <p:cNvSpPr>
              <a:spLocks noChangeArrowheads="1"/>
            </p:cNvSpPr>
            <p:nvPr/>
          </p:nvSpPr>
          <p:spPr bwMode="auto">
            <a:xfrm>
              <a:off x="5829300" y="1943448"/>
              <a:ext cx="34925" cy="36513"/>
            </a:xfrm>
            <a:prstGeom prst="ellipse">
              <a:avLst/>
            </a:prstGeom>
            <a:solidFill>
              <a:srgbClr val="2425A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22" name="Oval 286"/>
            <p:cNvSpPr>
              <a:spLocks noChangeArrowheads="1"/>
            </p:cNvSpPr>
            <p:nvPr/>
          </p:nvSpPr>
          <p:spPr bwMode="auto">
            <a:xfrm>
              <a:off x="5829300" y="2218085"/>
              <a:ext cx="34925" cy="36513"/>
            </a:xfrm>
            <a:prstGeom prst="ellipse">
              <a:avLst/>
            </a:prstGeom>
            <a:solidFill>
              <a:srgbClr val="DF1C0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23" name="Oval 287"/>
            <p:cNvSpPr>
              <a:spLocks noChangeArrowheads="1"/>
            </p:cNvSpPr>
            <p:nvPr/>
          </p:nvSpPr>
          <p:spPr bwMode="auto">
            <a:xfrm>
              <a:off x="5829300" y="2310160"/>
              <a:ext cx="34925" cy="34925"/>
            </a:xfrm>
            <a:prstGeom prst="ellipse">
              <a:avLst/>
            </a:prstGeom>
            <a:solidFill>
              <a:srgbClr val="DC1F0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24" name="Oval 288"/>
            <p:cNvSpPr>
              <a:spLocks noChangeArrowheads="1"/>
            </p:cNvSpPr>
            <p:nvPr/>
          </p:nvSpPr>
          <p:spPr bwMode="auto">
            <a:xfrm>
              <a:off x="5864225" y="1740248"/>
              <a:ext cx="36513" cy="36513"/>
            </a:xfrm>
            <a:prstGeom prst="ellipse">
              <a:avLst/>
            </a:prstGeom>
            <a:solidFill>
              <a:srgbClr val="22BD1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25" name="Oval 289"/>
            <p:cNvSpPr>
              <a:spLocks noChangeArrowheads="1"/>
            </p:cNvSpPr>
            <p:nvPr/>
          </p:nvSpPr>
          <p:spPr bwMode="auto">
            <a:xfrm>
              <a:off x="5864225" y="2051398"/>
              <a:ext cx="36513" cy="34925"/>
            </a:xfrm>
            <a:prstGeom prst="ellipse">
              <a:avLst/>
            </a:prstGeom>
            <a:solidFill>
              <a:srgbClr val="96894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26" name="Oval 290"/>
            <p:cNvSpPr>
              <a:spLocks noChangeArrowheads="1"/>
            </p:cNvSpPr>
            <p:nvPr/>
          </p:nvSpPr>
          <p:spPr bwMode="auto">
            <a:xfrm>
              <a:off x="5864225" y="2091085"/>
              <a:ext cx="36513" cy="36513"/>
            </a:xfrm>
            <a:prstGeom prst="ellipse">
              <a:avLst/>
            </a:prstGeom>
            <a:solidFill>
              <a:srgbClr val="C0A41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27" name="Oval 291"/>
            <p:cNvSpPr>
              <a:spLocks noChangeArrowheads="1"/>
            </p:cNvSpPr>
            <p:nvPr/>
          </p:nvSpPr>
          <p:spPr bwMode="auto">
            <a:xfrm>
              <a:off x="5864225" y="2203798"/>
              <a:ext cx="36513" cy="34925"/>
            </a:xfrm>
            <a:prstGeom prst="ellipse">
              <a:avLst/>
            </a:prstGeom>
            <a:solidFill>
              <a:srgbClr val="D7270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56" name="Oval 292"/>
            <p:cNvSpPr>
              <a:spLocks noChangeArrowheads="1"/>
            </p:cNvSpPr>
            <p:nvPr/>
          </p:nvSpPr>
          <p:spPr bwMode="auto">
            <a:xfrm>
              <a:off x="5864225" y="1841848"/>
              <a:ext cx="36513" cy="36513"/>
            </a:xfrm>
            <a:prstGeom prst="ellipse">
              <a:avLst/>
            </a:prstGeom>
            <a:solidFill>
              <a:srgbClr val="2F676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57" name="Oval 293"/>
            <p:cNvSpPr>
              <a:spLocks noChangeArrowheads="1"/>
            </p:cNvSpPr>
            <p:nvPr/>
          </p:nvSpPr>
          <p:spPr bwMode="auto">
            <a:xfrm>
              <a:off x="5864225" y="1949798"/>
              <a:ext cx="36513" cy="34925"/>
            </a:xfrm>
            <a:prstGeom prst="ellipse">
              <a:avLst/>
            </a:prstGeom>
            <a:solidFill>
              <a:srgbClr val="201DB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58" name="Oval 294"/>
            <p:cNvSpPr>
              <a:spLocks noChangeArrowheads="1"/>
            </p:cNvSpPr>
            <p:nvPr/>
          </p:nvSpPr>
          <p:spPr bwMode="auto">
            <a:xfrm>
              <a:off x="5864225" y="2222848"/>
              <a:ext cx="36513" cy="36513"/>
            </a:xfrm>
            <a:prstGeom prst="ellipse">
              <a:avLst/>
            </a:prstGeom>
            <a:solidFill>
              <a:srgbClr val="DF1B0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59" name="Oval 295"/>
            <p:cNvSpPr>
              <a:spLocks noChangeArrowheads="1"/>
            </p:cNvSpPr>
            <p:nvPr/>
          </p:nvSpPr>
          <p:spPr bwMode="auto">
            <a:xfrm>
              <a:off x="5864225" y="2319685"/>
              <a:ext cx="36513" cy="36513"/>
            </a:xfrm>
            <a:prstGeom prst="ellipse">
              <a:avLst/>
            </a:prstGeom>
            <a:solidFill>
              <a:srgbClr val="DC1E0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60" name="Oval 296"/>
            <p:cNvSpPr>
              <a:spLocks noChangeArrowheads="1"/>
            </p:cNvSpPr>
            <p:nvPr/>
          </p:nvSpPr>
          <p:spPr bwMode="auto">
            <a:xfrm>
              <a:off x="5905500" y="1740248"/>
              <a:ext cx="36513" cy="36513"/>
            </a:xfrm>
            <a:prstGeom prst="ellipse">
              <a:avLst/>
            </a:prstGeom>
            <a:solidFill>
              <a:srgbClr val="23BC1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61" name="Oval 297"/>
            <p:cNvSpPr>
              <a:spLocks noChangeArrowheads="1"/>
            </p:cNvSpPr>
            <p:nvPr/>
          </p:nvSpPr>
          <p:spPr bwMode="auto">
            <a:xfrm>
              <a:off x="5905500" y="2056160"/>
              <a:ext cx="36513" cy="34925"/>
            </a:xfrm>
            <a:prstGeom prst="ellipse">
              <a:avLst/>
            </a:prstGeom>
            <a:solidFill>
              <a:srgbClr val="A193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62" name="Oval 298"/>
            <p:cNvSpPr>
              <a:spLocks noChangeArrowheads="1"/>
            </p:cNvSpPr>
            <p:nvPr/>
          </p:nvSpPr>
          <p:spPr bwMode="auto">
            <a:xfrm>
              <a:off x="5905500" y="2091085"/>
              <a:ext cx="36513" cy="36513"/>
            </a:xfrm>
            <a:prstGeom prst="ellipse">
              <a:avLst/>
            </a:prstGeom>
            <a:solidFill>
              <a:srgbClr val="C4AB1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63" name="Oval 299"/>
            <p:cNvSpPr>
              <a:spLocks noChangeArrowheads="1"/>
            </p:cNvSpPr>
            <p:nvPr/>
          </p:nvSpPr>
          <p:spPr bwMode="auto">
            <a:xfrm>
              <a:off x="5905500" y="2208560"/>
              <a:ext cx="36513" cy="34925"/>
            </a:xfrm>
            <a:prstGeom prst="ellipse">
              <a:avLst/>
            </a:prstGeom>
            <a:solidFill>
              <a:srgbClr val="D9240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64" name="Oval 300"/>
            <p:cNvSpPr>
              <a:spLocks noChangeArrowheads="1"/>
            </p:cNvSpPr>
            <p:nvPr/>
          </p:nvSpPr>
          <p:spPr bwMode="auto">
            <a:xfrm>
              <a:off x="5905500" y="1848198"/>
              <a:ext cx="36513" cy="34925"/>
            </a:xfrm>
            <a:prstGeom prst="ellipse">
              <a:avLst/>
            </a:prstGeom>
            <a:solidFill>
              <a:srgbClr val="2E606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65" name="Oval 301"/>
            <p:cNvSpPr>
              <a:spLocks noChangeArrowheads="1"/>
            </p:cNvSpPr>
            <p:nvPr/>
          </p:nvSpPr>
          <p:spPr bwMode="auto">
            <a:xfrm>
              <a:off x="5905500" y="1943448"/>
              <a:ext cx="36513" cy="36513"/>
            </a:xfrm>
            <a:prstGeom prst="ellipse">
              <a:avLst/>
            </a:prstGeom>
            <a:solidFill>
              <a:srgbClr val="1C18B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66" name="Oval 302"/>
            <p:cNvSpPr>
              <a:spLocks noChangeArrowheads="1"/>
            </p:cNvSpPr>
            <p:nvPr/>
          </p:nvSpPr>
          <p:spPr bwMode="auto">
            <a:xfrm>
              <a:off x="5905500" y="2222848"/>
              <a:ext cx="36513" cy="36513"/>
            </a:xfrm>
            <a:prstGeom prst="ellipse">
              <a:avLst/>
            </a:prstGeom>
            <a:solidFill>
              <a:srgbClr val="DE1A0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67" name="Oval 303"/>
            <p:cNvSpPr>
              <a:spLocks noChangeArrowheads="1"/>
            </p:cNvSpPr>
            <p:nvPr/>
          </p:nvSpPr>
          <p:spPr bwMode="auto">
            <a:xfrm>
              <a:off x="5905500" y="2324448"/>
              <a:ext cx="36513" cy="36513"/>
            </a:xfrm>
            <a:prstGeom prst="ellipse">
              <a:avLst/>
            </a:prstGeom>
            <a:solidFill>
              <a:srgbClr val="DC1D0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68" name="Oval 304"/>
            <p:cNvSpPr>
              <a:spLocks noChangeArrowheads="1"/>
            </p:cNvSpPr>
            <p:nvPr/>
          </p:nvSpPr>
          <p:spPr bwMode="auto">
            <a:xfrm>
              <a:off x="5942013" y="1746598"/>
              <a:ext cx="34925" cy="34925"/>
            </a:xfrm>
            <a:prstGeom prst="ellipse">
              <a:avLst/>
            </a:prstGeom>
            <a:solidFill>
              <a:srgbClr val="23BC1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69" name="Oval 305"/>
            <p:cNvSpPr>
              <a:spLocks noChangeArrowheads="1"/>
            </p:cNvSpPr>
            <p:nvPr/>
          </p:nvSpPr>
          <p:spPr bwMode="auto">
            <a:xfrm>
              <a:off x="5942013" y="2060923"/>
              <a:ext cx="34925" cy="34925"/>
            </a:xfrm>
            <a:prstGeom prst="ellipse">
              <a:avLst/>
            </a:prstGeom>
            <a:solidFill>
              <a:srgbClr val="AA9B3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70" name="Oval 306"/>
            <p:cNvSpPr>
              <a:spLocks noChangeArrowheads="1"/>
            </p:cNvSpPr>
            <p:nvPr/>
          </p:nvSpPr>
          <p:spPr bwMode="auto">
            <a:xfrm>
              <a:off x="5942013" y="2091085"/>
              <a:ext cx="34925" cy="36513"/>
            </a:xfrm>
            <a:prstGeom prst="ellipse">
              <a:avLst/>
            </a:prstGeom>
            <a:solidFill>
              <a:srgbClr val="C7B01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71" name="Oval 307"/>
            <p:cNvSpPr>
              <a:spLocks noChangeArrowheads="1"/>
            </p:cNvSpPr>
            <p:nvPr/>
          </p:nvSpPr>
          <p:spPr bwMode="auto">
            <a:xfrm>
              <a:off x="5942013" y="2213323"/>
              <a:ext cx="34925" cy="34925"/>
            </a:xfrm>
            <a:prstGeom prst="ellipse">
              <a:avLst/>
            </a:prstGeom>
            <a:solidFill>
              <a:srgbClr val="DA220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72" name="Oval 308"/>
            <p:cNvSpPr>
              <a:spLocks noChangeArrowheads="1"/>
            </p:cNvSpPr>
            <p:nvPr/>
          </p:nvSpPr>
          <p:spPr bwMode="auto">
            <a:xfrm>
              <a:off x="5942013" y="1841848"/>
              <a:ext cx="34925" cy="36513"/>
            </a:xfrm>
            <a:prstGeom prst="ellipse">
              <a:avLst/>
            </a:prstGeom>
            <a:solidFill>
              <a:srgbClr val="2C5D6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73" name="Oval 309"/>
            <p:cNvSpPr>
              <a:spLocks noChangeArrowheads="1"/>
            </p:cNvSpPr>
            <p:nvPr/>
          </p:nvSpPr>
          <p:spPr bwMode="auto">
            <a:xfrm>
              <a:off x="5942013" y="1949798"/>
              <a:ext cx="34925" cy="34925"/>
            </a:xfrm>
            <a:prstGeom prst="ellipse">
              <a:avLst/>
            </a:prstGeom>
            <a:solidFill>
              <a:srgbClr val="1913C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74" name="Oval 310"/>
            <p:cNvSpPr>
              <a:spLocks noChangeArrowheads="1"/>
            </p:cNvSpPr>
            <p:nvPr/>
          </p:nvSpPr>
          <p:spPr bwMode="auto">
            <a:xfrm>
              <a:off x="5942013" y="2222848"/>
              <a:ext cx="34925" cy="36513"/>
            </a:xfrm>
            <a:prstGeom prst="ellipse">
              <a:avLst/>
            </a:prstGeom>
            <a:solidFill>
              <a:srgbClr val="DE190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75" name="Oval 311"/>
            <p:cNvSpPr>
              <a:spLocks noChangeArrowheads="1"/>
            </p:cNvSpPr>
            <p:nvPr/>
          </p:nvSpPr>
          <p:spPr bwMode="auto">
            <a:xfrm>
              <a:off x="5942013" y="2330798"/>
              <a:ext cx="34925" cy="34925"/>
            </a:xfrm>
            <a:prstGeom prst="ellipse">
              <a:avLst/>
            </a:prstGeom>
            <a:solidFill>
              <a:srgbClr val="DD1C0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76" name="Oval 312"/>
            <p:cNvSpPr>
              <a:spLocks noChangeArrowheads="1"/>
            </p:cNvSpPr>
            <p:nvPr/>
          </p:nvSpPr>
          <p:spPr bwMode="auto">
            <a:xfrm>
              <a:off x="5976938" y="1746598"/>
              <a:ext cx="34925" cy="34925"/>
            </a:xfrm>
            <a:prstGeom prst="ellipse">
              <a:avLst/>
            </a:prstGeom>
            <a:solidFill>
              <a:srgbClr val="23BC1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11" name="Oval 313"/>
            <p:cNvSpPr>
              <a:spLocks noChangeArrowheads="1"/>
            </p:cNvSpPr>
            <p:nvPr/>
          </p:nvSpPr>
          <p:spPr bwMode="auto">
            <a:xfrm>
              <a:off x="5976938" y="2065685"/>
              <a:ext cx="34925" cy="36513"/>
            </a:xfrm>
            <a:prstGeom prst="ellipse">
              <a:avLst/>
            </a:prstGeom>
            <a:solidFill>
              <a:srgbClr val="B1A12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560" name="Oval 314"/>
            <p:cNvSpPr>
              <a:spLocks noChangeArrowheads="1"/>
            </p:cNvSpPr>
            <p:nvPr/>
          </p:nvSpPr>
          <p:spPr bwMode="auto">
            <a:xfrm>
              <a:off x="5976938" y="2091085"/>
              <a:ext cx="34925" cy="36513"/>
            </a:xfrm>
            <a:prstGeom prst="ellipse">
              <a:avLst/>
            </a:prstGeom>
            <a:solidFill>
              <a:srgbClr val="C8B31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561" name="Oval 315"/>
            <p:cNvSpPr>
              <a:spLocks noChangeArrowheads="1"/>
            </p:cNvSpPr>
            <p:nvPr/>
          </p:nvSpPr>
          <p:spPr bwMode="auto">
            <a:xfrm>
              <a:off x="5976938" y="2213323"/>
              <a:ext cx="34925" cy="34925"/>
            </a:xfrm>
            <a:prstGeom prst="ellipse">
              <a:avLst/>
            </a:prstGeom>
            <a:solidFill>
              <a:srgbClr val="DB200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562" name="Oval 316"/>
            <p:cNvSpPr>
              <a:spLocks noChangeArrowheads="1"/>
            </p:cNvSpPr>
            <p:nvPr/>
          </p:nvSpPr>
          <p:spPr bwMode="auto">
            <a:xfrm>
              <a:off x="5976938" y="1852960"/>
              <a:ext cx="34925" cy="34925"/>
            </a:xfrm>
            <a:prstGeom prst="ellipse">
              <a:avLst/>
            </a:prstGeom>
            <a:solidFill>
              <a:srgbClr val="2C567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563" name="Oval 317"/>
            <p:cNvSpPr>
              <a:spLocks noChangeArrowheads="1"/>
            </p:cNvSpPr>
            <p:nvPr/>
          </p:nvSpPr>
          <p:spPr bwMode="auto">
            <a:xfrm>
              <a:off x="5976938" y="1949798"/>
              <a:ext cx="34925" cy="34925"/>
            </a:xfrm>
            <a:prstGeom prst="ellipse">
              <a:avLst/>
            </a:prstGeom>
            <a:solidFill>
              <a:srgbClr val="170FC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564" name="Oval 318"/>
            <p:cNvSpPr>
              <a:spLocks noChangeArrowheads="1"/>
            </p:cNvSpPr>
            <p:nvPr/>
          </p:nvSpPr>
          <p:spPr bwMode="auto">
            <a:xfrm>
              <a:off x="5976938" y="2222848"/>
              <a:ext cx="34925" cy="36513"/>
            </a:xfrm>
            <a:prstGeom prst="ellipse">
              <a:avLst/>
            </a:prstGeom>
            <a:solidFill>
              <a:srgbClr val="DE180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565" name="Oval 319"/>
            <p:cNvSpPr>
              <a:spLocks noChangeArrowheads="1"/>
            </p:cNvSpPr>
            <p:nvPr/>
          </p:nvSpPr>
          <p:spPr bwMode="auto">
            <a:xfrm>
              <a:off x="5976938" y="2335560"/>
              <a:ext cx="34925" cy="34925"/>
            </a:xfrm>
            <a:prstGeom prst="ellipse">
              <a:avLst/>
            </a:prstGeom>
            <a:solidFill>
              <a:srgbClr val="DD1B0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566" name="Oval 320"/>
            <p:cNvSpPr>
              <a:spLocks noChangeArrowheads="1"/>
            </p:cNvSpPr>
            <p:nvPr/>
          </p:nvSpPr>
          <p:spPr bwMode="auto">
            <a:xfrm>
              <a:off x="6018213" y="1746598"/>
              <a:ext cx="34925" cy="34925"/>
            </a:xfrm>
            <a:prstGeom prst="ellipse">
              <a:avLst/>
            </a:prstGeom>
            <a:solidFill>
              <a:srgbClr val="24BC1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567" name="Oval 321"/>
            <p:cNvSpPr>
              <a:spLocks noChangeArrowheads="1"/>
            </p:cNvSpPr>
            <p:nvPr/>
          </p:nvSpPr>
          <p:spPr bwMode="auto">
            <a:xfrm>
              <a:off x="6018213" y="2070448"/>
              <a:ext cx="34925" cy="36513"/>
            </a:xfrm>
            <a:prstGeom prst="ellipse">
              <a:avLst/>
            </a:prstGeom>
            <a:solidFill>
              <a:srgbClr val="B7A62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568" name="Oval 322"/>
            <p:cNvSpPr>
              <a:spLocks noChangeArrowheads="1"/>
            </p:cNvSpPr>
            <p:nvPr/>
          </p:nvSpPr>
          <p:spPr bwMode="auto">
            <a:xfrm>
              <a:off x="6018213" y="2091085"/>
              <a:ext cx="34925" cy="36513"/>
            </a:xfrm>
            <a:prstGeom prst="ellipse">
              <a:avLst/>
            </a:prstGeom>
            <a:solidFill>
              <a:srgbClr val="CAB51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569" name="Oval 323"/>
            <p:cNvSpPr>
              <a:spLocks noChangeArrowheads="1"/>
            </p:cNvSpPr>
            <p:nvPr/>
          </p:nvSpPr>
          <p:spPr bwMode="auto">
            <a:xfrm>
              <a:off x="6018213" y="2213323"/>
              <a:ext cx="34925" cy="34925"/>
            </a:xfrm>
            <a:prstGeom prst="ellipse">
              <a:avLst/>
            </a:prstGeom>
            <a:solidFill>
              <a:srgbClr val="DC1E0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570" name="Oval 324"/>
            <p:cNvSpPr>
              <a:spLocks noChangeArrowheads="1"/>
            </p:cNvSpPr>
            <p:nvPr/>
          </p:nvSpPr>
          <p:spPr bwMode="auto">
            <a:xfrm>
              <a:off x="6018213" y="1848198"/>
              <a:ext cx="34925" cy="34925"/>
            </a:xfrm>
            <a:prstGeom prst="ellipse">
              <a:avLst/>
            </a:prstGeom>
            <a:solidFill>
              <a:srgbClr val="2A537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571" name="Oval 325"/>
            <p:cNvSpPr>
              <a:spLocks noChangeArrowheads="1"/>
            </p:cNvSpPr>
            <p:nvPr/>
          </p:nvSpPr>
          <p:spPr bwMode="auto">
            <a:xfrm>
              <a:off x="6018213" y="1949798"/>
              <a:ext cx="34925" cy="34925"/>
            </a:xfrm>
            <a:prstGeom prst="ellipse">
              <a:avLst/>
            </a:prstGeom>
            <a:solidFill>
              <a:srgbClr val="150DC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572" name="Oval 326"/>
            <p:cNvSpPr>
              <a:spLocks noChangeArrowheads="1"/>
            </p:cNvSpPr>
            <p:nvPr/>
          </p:nvSpPr>
          <p:spPr bwMode="auto">
            <a:xfrm>
              <a:off x="6018213" y="2222848"/>
              <a:ext cx="34925" cy="36513"/>
            </a:xfrm>
            <a:prstGeom prst="ellipse">
              <a:avLst/>
            </a:prstGeom>
            <a:solidFill>
              <a:srgbClr val="DE180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573" name="Oval 327"/>
            <p:cNvSpPr>
              <a:spLocks noChangeArrowheads="1"/>
            </p:cNvSpPr>
            <p:nvPr/>
          </p:nvSpPr>
          <p:spPr bwMode="auto">
            <a:xfrm>
              <a:off x="6018213" y="2335560"/>
              <a:ext cx="34925" cy="34925"/>
            </a:xfrm>
            <a:prstGeom prst="ellipse">
              <a:avLst/>
            </a:prstGeom>
            <a:solidFill>
              <a:srgbClr val="DD1A0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574" name="Oval 328"/>
            <p:cNvSpPr>
              <a:spLocks noChangeArrowheads="1"/>
            </p:cNvSpPr>
            <p:nvPr/>
          </p:nvSpPr>
          <p:spPr bwMode="auto">
            <a:xfrm>
              <a:off x="6053138" y="1746598"/>
              <a:ext cx="34925" cy="34925"/>
            </a:xfrm>
            <a:prstGeom prst="ellipse">
              <a:avLst/>
            </a:prstGeom>
            <a:solidFill>
              <a:srgbClr val="24BD1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575" name="Oval 329"/>
            <p:cNvSpPr>
              <a:spLocks noChangeArrowheads="1"/>
            </p:cNvSpPr>
            <p:nvPr/>
          </p:nvSpPr>
          <p:spPr bwMode="auto">
            <a:xfrm>
              <a:off x="6053138" y="2070448"/>
              <a:ext cx="34925" cy="36513"/>
            </a:xfrm>
            <a:prstGeom prst="ellipse">
              <a:avLst/>
            </a:prstGeom>
            <a:solidFill>
              <a:srgbClr val="BBAB2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576" name="Oval 330"/>
            <p:cNvSpPr>
              <a:spLocks noChangeArrowheads="1"/>
            </p:cNvSpPr>
            <p:nvPr/>
          </p:nvSpPr>
          <p:spPr bwMode="auto">
            <a:xfrm>
              <a:off x="6053138" y="2091085"/>
              <a:ext cx="34925" cy="36513"/>
            </a:xfrm>
            <a:prstGeom prst="ellipse">
              <a:avLst/>
            </a:prstGeom>
            <a:solidFill>
              <a:srgbClr val="CAB81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577" name="Oval 331"/>
            <p:cNvSpPr>
              <a:spLocks noChangeArrowheads="1"/>
            </p:cNvSpPr>
            <p:nvPr/>
          </p:nvSpPr>
          <p:spPr bwMode="auto">
            <a:xfrm>
              <a:off x="6053138" y="2213323"/>
              <a:ext cx="34925" cy="34925"/>
            </a:xfrm>
            <a:prstGeom prst="ellipse">
              <a:avLst/>
            </a:prstGeom>
            <a:solidFill>
              <a:srgbClr val="DC1C0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578" name="Oval 332"/>
            <p:cNvSpPr>
              <a:spLocks noChangeArrowheads="1"/>
            </p:cNvSpPr>
            <p:nvPr/>
          </p:nvSpPr>
          <p:spPr bwMode="auto">
            <a:xfrm>
              <a:off x="6053138" y="1852960"/>
              <a:ext cx="34925" cy="34925"/>
            </a:xfrm>
            <a:prstGeom prst="ellipse">
              <a:avLst/>
            </a:prstGeom>
            <a:solidFill>
              <a:srgbClr val="294C7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579" name="Oval 333"/>
            <p:cNvSpPr>
              <a:spLocks noChangeArrowheads="1"/>
            </p:cNvSpPr>
            <p:nvPr/>
          </p:nvSpPr>
          <p:spPr bwMode="auto">
            <a:xfrm>
              <a:off x="6053138" y="1949798"/>
              <a:ext cx="34925" cy="34925"/>
            </a:xfrm>
            <a:prstGeom prst="ellipse">
              <a:avLst/>
            </a:prstGeom>
            <a:solidFill>
              <a:srgbClr val="140AC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580" name="Oval 334"/>
            <p:cNvSpPr>
              <a:spLocks noChangeArrowheads="1"/>
            </p:cNvSpPr>
            <p:nvPr/>
          </p:nvSpPr>
          <p:spPr bwMode="auto">
            <a:xfrm>
              <a:off x="6053138" y="2222848"/>
              <a:ext cx="34925" cy="36513"/>
            </a:xfrm>
            <a:prstGeom prst="ellipse">
              <a:avLst/>
            </a:prstGeom>
            <a:solidFill>
              <a:srgbClr val="DE170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581" name="Oval 335"/>
            <p:cNvSpPr>
              <a:spLocks noChangeArrowheads="1"/>
            </p:cNvSpPr>
            <p:nvPr/>
          </p:nvSpPr>
          <p:spPr bwMode="auto">
            <a:xfrm>
              <a:off x="6053138" y="2335560"/>
              <a:ext cx="34925" cy="34925"/>
            </a:xfrm>
            <a:prstGeom prst="ellipse">
              <a:avLst/>
            </a:prstGeom>
            <a:solidFill>
              <a:srgbClr val="DD1A0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582" name="Oval 336"/>
            <p:cNvSpPr>
              <a:spLocks noChangeArrowheads="1"/>
            </p:cNvSpPr>
            <p:nvPr/>
          </p:nvSpPr>
          <p:spPr bwMode="auto">
            <a:xfrm>
              <a:off x="6088063" y="1746598"/>
              <a:ext cx="36513" cy="34925"/>
            </a:xfrm>
            <a:prstGeom prst="ellipse">
              <a:avLst/>
            </a:prstGeom>
            <a:solidFill>
              <a:srgbClr val="24BD1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583" name="Oval 337"/>
            <p:cNvSpPr>
              <a:spLocks noChangeArrowheads="1"/>
            </p:cNvSpPr>
            <p:nvPr/>
          </p:nvSpPr>
          <p:spPr bwMode="auto">
            <a:xfrm>
              <a:off x="6088063" y="2076798"/>
              <a:ext cx="36513" cy="34925"/>
            </a:xfrm>
            <a:prstGeom prst="ellipse">
              <a:avLst/>
            </a:prstGeom>
            <a:solidFill>
              <a:srgbClr val="BEB01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584" name="Oval 338"/>
            <p:cNvSpPr>
              <a:spLocks noChangeArrowheads="1"/>
            </p:cNvSpPr>
            <p:nvPr/>
          </p:nvSpPr>
          <p:spPr bwMode="auto">
            <a:xfrm>
              <a:off x="6088063" y="2086323"/>
              <a:ext cx="36513" cy="34925"/>
            </a:xfrm>
            <a:prstGeom prst="ellipse">
              <a:avLst/>
            </a:prstGeom>
            <a:solidFill>
              <a:srgbClr val="CBBB1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585" name="Oval 339"/>
            <p:cNvSpPr>
              <a:spLocks noChangeArrowheads="1"/>
            </p:cNvSpPr>
            <p:nvPr/>
          </p:nvSpPr>
          <p:spPr bwMode="auto">
            <a:xfrm>
              <a:off x="6088063" y="2218085"/>
              <a:ext cx="36513" cy="36513"/>
            </a:xfrm>
            <a:prstGeom prst="ellipse">
              <a:avLst/>
            </a:prstGeom>
            <a:solidFill>
              <a:srgbClr val="DC1A0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586" name="Oval 340"/>
            <p:cNvSpPr>
              <a:spLocks noChangeArrowheads="1"/>
            </p:cNvSpPr>
            <p:nvPr/>
          </p:nvSpPr>
          <p:spPr bwMode="auto">
            <a:xfrm>
              <a:off x="6088063" y="1848198"/>
              <a:ext cx="36513" cy="34925"/>
            </a:xfrm>
            <a:prstGeom prst="ellipse">
              <a:avLst/>
            </a:prstGeom>
            <a:solidFill>
              <a:srgbClr val="27497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587" name="Oval 341"/>
            <p:cNvSpPr>
              <a:spLocks noChangeArrowheads="1"/>
            </p:cNvSpPr>
            <p:nvPr/>
          </p:nvSpPr>
          <p:spPr bwMode="auto">
            <a:xfrm>
              <a:off x="6088063" y="1949798"/>
              <a:ext cx="36513" cy="34925"/>
            </a:xfrm>
            <a:prstGeom prst="ellipse">
              <a:avLst/>
            </a:prstGeom>
            <a:solidFill>
              <a:srgbClr val="1208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588" name="Oval 342"/>
            <p:cNvSpPr>
              <a:spLocks noChangeArrowheads="1"/>
            </p:cNvSpPr>
            <p:nvPr/>
          </p:nvSpPr>
          <p:spPr bwMode="auto">
            <a:xfrm>
              <a:off x="6088063" y="2222848"/>
              <a:ext cx="36513" cy="36513"/>
            </a:xfrm>
            <a:prstGeom prst="ellipse">
              <a:avLst/>
            </a:prstGeom>
            <a:solidFill>
              <a:srgbClr val="DE160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589" name="Oval 343"/>
            <p:cNvSpPr>
              <a:spLocks noChangeArrowheads="1"/>
            </p:cNvSpPr>
            <p:nvPr/>
          </p:nvSpPr>
          <p:spPr bwMode="auto">
            <a:xfrm>
              <a:off x="6088063" y="2335560"/>
              <a:ext cx="36513" cy="34925"/>
            </a:xfrm>
            <a:prstGeom prst="ellipse">
              <a:avLst/>
            </a:prstGeom>
            <a:solidFill>
              <a:srgbClr val="DD190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590" name="Oval 344"/>
            <p:cNvSpPr>
              <a:spLocks noChangeArrowheads="1"/>
            </p:cNvSpPr>
            <p:nvPr/>
          </p:nvSpPr>
          <p:spPr bwMode="auto">
            <a:xfrm>
              <a:off x="6129338" y="1746598"/>
              <a:ext cx="34925" cy="34925"/>
            </a:xfrm>
            <a:prstGeom prst="ellipse">
              <a:avLst/>
            </a:prstGeom>
            <a:solidFill>
              <a:srgbClr val="23BE1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591" name="Oval 345"/>
            <p:cNvSpPr>
              <a:spLocks noChangeArrowheads="1"/>
            </p:cNvSpPr>
            <p:nvPr/>
          </p:nvSpPr>
          <p:spPr bwMode="auto">
            <a:xfrm>
              <a:off x="6129338" y="2076798"/>
              <a:ext cx="34925" cy="34925"/>
            </a:xfrm>
            <a:prstGeom prst="ellipse">
              <a:avLst/>
            </a:prstGeom>
            <a:solidFill>
              <a:srgbClr val="C1B41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592" name="Oval 346"/>
            <p:cNvSpPr>
              <a:spLocks noChangeArrowheads="1"/>
            </p:cNvSpPr>
            <p:nvPr/>
          </p:nvSpPr>
          <p:spPr bwMode="auto">
            <a:xfrm>
              <a:off x="6129338" y="2086323"/>
              <a:ext cx="34925" cy="34925"/>
            </a:xfrm>
            <a:prstGeom prst="ellipse">
              <a:avLst/>
            </a:prstGeom>
            <a:solidFill>
              <a:srgbClr val="CBBE1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593" name="Oval 347"/>
            <p:cNvSpPr>
              <a:spLocks noChangeArrowheads="1"/>
            </p:cNvSpPr>
            <p:nvPr/>
          </p:nvSpPr>
          <p:spPr bwMode="auto">
            <a:xfrm>
              <a:off x="6129338" y="2218085"/>
              <a:ext cx="34925" cy="36513"/>
            </a:xfrm>
            <a:prstGeom prst="ellipse">
              <a:avLst/>
            </a:prstGeom>
            <a:solidFill>
              <a:srgbClr val="DC180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594" name="Oval 348"/>
            <p:cNvSpPr>
              <a:spLocks noChangeArrowheads="1"/>
            </p:cNvSpPr>
            <p:nvPr/>
          </p:nvSpPr>
          <p:spPr bwMode="auto">
            <a:xfrm>
              <a:off x="6129338" y="1852960"/>
              <a:ext cx="34925" cy="34925"/>
            </a:xfrm>
            <a:prstGeom prst="ellipse">
              <a:avLst/>
            </a:prstGeom>
            <a:solidFill>
              <a:srgbClr val="27428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595" name="Oval 349"/>
            <p:cNvSpPr>
              <a:spLocks noChangeArrowheads="1"/>
            </p:cNvSpPr>
            <p:nvPr/>
          </p:nvSpPr>
          <p:spPr bwMode="auto">
            <a:xfrm>
              <a:off x="6129338" y="1949798"/>
              <a:ext cx="34925" cy="34925"/>
            </a:xfrm>
            <a:prstGeom prst="ellipse">
              <a:avLst/>
            </a:prstGeom>
            <a:solidFill>
              <a:srgbClr val="1106C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596" name="Oval 350"/>
            <p:cNvSpPr>
              <a:spLocks noChangeArrowheads="1"/>
            </p:cNvSpPr>
            <p:nvPr/>
          </p:nvSpPr>
          <p:spPr bwMode="auto">
            <a:xfrm>
              <a:off x="6129338" y="2222848"/>
              <a:ext cx="34925" cy="36513"/>
            </a:xfrm>
            <a:prstGeom prst="ellipse">
              <a:avLst/>
            </a:prstGeom>
            <a:solidFill>
              <a:srgbClr val="DE150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597" name="Oval 351"/>
            <p:cNvSpPr>
              <a:spLocks noChangeArrowheads="1"/>
            </p:cNvSpPr>
            <p:nvPr/>
          </p:nvSpPr>
          <p:spPr bwMode="auto">
            <a:xfrm>
              <a:off x="6129338" y="2340323"/>
              <a:ext cx="34925" cy="34925"/>
            </a:xfrm>
            <a:prstGeom prst="ellipse">
              <a:avLst/>
            </a:prstGeom>
            <a:solidFill>
              <a:srgbClr val="DD180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598" name="Oval 352"/>
            <p:cNvSpPr>
              <a:spLocks noChangeArrowheads="1"/>
            </p:cNvSpPr>
            <p:nvPr/>
          </p:nvSpPr>
          <p:spPr bwMode="auto">
            <a:xfrm>
              <a:off x="6164263" y="1746598"/>
              <a:ext cx="36513" cy="34925"/>
            </a:xfrm>
            <a:prstGeom prst="ellipse">
              <a:avLst/>
            </a:prstGeom>
            <a:solidFill>
              <a:srgbClr val="23BF1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599" name="Oval 353"/>
            <p:cNvSpPr>
              <a:spLocks noChangeArrowheads="1"/>
            </p:cNvSpPr>
            <p:nvPr/>
          </p:nvSpPr>
          <p:spPr bwMode="auto">
            <a:xfrm>
              <a:off x="6164263" y="2076798"/>
              <a:ext cx="36513" cy="34925"/>
            </a:xfrm>
            <a:prstGeom prst="ellipse">
              <a:avLst/>
            </a:prstGeom>
            <a:solidFill>
              <a:srgbClr val="C3B81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600" name="Oval 354"/>
            <p:cNvSpPr>
              <a:spLocks noChangeArrowheads="1"/>
            </p:cNvSpPr>
            <p:nvPr/>
          </p:nvSpPr>
          <p:spPr bwMode="auto">
            <a:xfrm>
              <a:off x="6164263" y="2086323"/>
              <a:ext cx="36513" cy="34925"/>
            </a:xfrm>
            <a:prstGeom prst="ellipse">
              <a:avLst/>
            </a:prstGeom>
            <a:solidFill>
              <a:srgbClr val="CCC01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601" name="Oval 355"/>
            <p:cNvSpPr>
              <a:spLocks noChangeArrowheads="1"/>
            </p:cNvSpPr>
            <p:nvPr/>
          </p:nvSpPr>
          <p:spPr bwMode="auto">
            <a:xfrm>
              <a:off x="6164263" y="2218085"/>
              <a:ext cx="36513" cy="36513"/>
            </a:xfrm>
            <a:prstGeom prst="ellipse">
              <a:avLst/>
            </a:prstGeom>
            <a:solidFill>
              <a:srgbClr val="DD170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602" name="Oval 356"/>
            <p:cNvSpPr>
              <a:spLocks noChangeArrowheads="1"/>
            </p:cNvSpPr>
            <p:nvPr/>
          </p:nvSpPr>
          <p:spPr bwMode="auto">
            <a:xfrm>
              <a:off x="6164263" y="1841848"/>
              <a:ext cx="36513" cy="36513"/>
            </a:xfrm>
            <a:prstGeom prst="ellipse">
              <a:avLst/>
            </a:prstGeom>
            <a:solidFill>
              <a:srgbClr val="243E8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603" name="Oval 357"/>
            <p:cNvSpPr>
              <a:spLocks noChangeArrowheads="1"/>
            </p:cNvSpPr>
            <p:nvPr/>
          </p:nvSpPr>
          <p:spPr bwMode="auto">
            <a:xfrm>
              <a:off x="6164263" y="1949798"/>
              <a:ext cx="36513" cy="34925"/>
            </a:xfrm>
            <a:prstGeom prst="ellipse">
              <a:avLst/>
            </a:prstGeom>
            <a:solidFill>
              <a:srgbClr val="0F04C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604" name="Oval 358"/>
            <p:cNvSpPr>
              <a:spLocks noChangeArrowheads="1"/>
            </p:cNvSpPr>
            <p:nvPr/>
          </p:nvSpPr>
          <p:spPr bwMode="auto">
            <a:xfrm>
              <a:off x="6164263" y="2222848"/>
              <a:ext cx="36513" cy="36513"/>
            </a:xfrm>
            <a:prstGeom prst="ellipse">
              <a:avLst/>
            </a:prstGeom>
            <a:solidFill>
              <a:srgbClr val="DE150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605" name="Oval 359"/>
            <p:cNvSpPr>
              <a:spLocks noChangeArrowheads="1"/>
            </p:cNvSpPr>
            <p:nvPr/>
          </p:nvSpPr>
          <p:spPr bwMode="auto">
            <a:xfrm>
              <a:off x="6164263" y="2340323"/>
              <a:ext cx="36513" cy="34925"/>
            </a:xfrm>
            <a:prstGeom prst="ellipse">
              <a:avLst/>
            </a:prstGeom>
            <a:solidFill>
              <a:srgbClr val="DD170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606" name="Oval 360"/>
            <p:cNvSpPr>
              <a:spLocks noChangeArrowheads="1"/>
            </p:cNvSpPr>
            <p:nvPr/>
          </p:nvSpPr>
          <p:spPr bwMode="auto">
            <a:xfrm>
              <a:off x="6200775" y="1740248"/>
              <a:ext cx="34925" cy="36513"/>
            </a:xfrm>
            <a:prstGeom prst="ellipse">
              <a:avLst/>
            </a:prstGeom>
            <a:solidFill>
              <a:srgbClr val="22C11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607" name="Oval 361"/>
            <p:cNvSpPr>
              <a:spLocks noChangeArrowheads="1"/>
            </p:cNvSpPr>
            <p:nvPr/>
          </p:nvSpPr>
          <p:spPr bwMode="auto">
            <a:xfrm>
              <a:off x="6200775" y="2081560"/>
              <a:ext cx="34925" cy="34925"/>
            </a:xfrm>
            <a:prstGeom prst="ellipse">
              <a:avLst/>
            </a:prstGeom>
            <a:solidFill>
              <a:srgbClr val="C4BB1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608" name="Oval 362"/>
            <p:cNvSpPr>
              <a:spLocks noChangeArrowheads="1"/>
            </p:cNvSpPr>
            <p:nvPr/>
          </p:nvSpPr>
          <p:spPr bwMode="auto">
            <a:xfrm>
              <a:off x="6200775" y="2086323"/>
              <a:ext cx="34925" cy="34925"/>
            </a:xfrm>
            <a:prstGeom prst="ellipse">
              <a:avLst/>
            </a:prstGeom>
            <a:solidFill>
              <a:srgbClr val="CBC11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609" name="Oval 363"/>
            <p:cNvSpPr>
              <a:spLocks noChangeArrowheads="1"/>
            </p:cNvSpPr>
            <p:nvPr/>
          </p:nvSpPr>
          <p:spPr bwMode="auto">
            <a:xfrm>
              <a:off x="6200775" y="2222848"/>
              <a:ext cx="34925" cy="36513"/>
            </a:xfrm>
            <a:prstGeom prst="ellipse">
              <a:avLst/>
            </a:prstGeom>
            <a:solidFill>
              <a:srgbClr val="DD160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610" name="Oval 364"/>
            <p:cNvSpPr>
              <a:spLocks noChangeArrowheads="1"/>
            </p:cNvSpPr>
            <p:nvPr/>
          </p:nvSpPr>
          <p:spPr bwMode="auto">
            <a:xfrm>
              <a:off x="6200775" y="1852960"/>
              <a:ext cx="34925" cy="34925"/>
            </a:xfrm>
            <a:prstGeom prst="ellipse">
              <a:avLst/>
            </a:prstGeom>
            <a:solidFill>
              <a:srgbClr val="24378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611" name="Oval 365"/>
            <p:cNvSpPr>
              <a:spLocks noChangeArrowheads="1"/>
            </p:cNvSpPr>
            <p:nvPr/>
          </p:nvSpPr>
          <p:spPr bwMode="auto">
            <a:xfrm>
              <a:off x="6200775" y="1949798"/>
              <a:ext cx="34925" cy="34925"/>
            </a:xfrm>
            <a:prstGeom prst="ellipse">
              <a:avLst/>
            </a:prstGeom>
            <a:solidFill>
              <a:srgbClr val="0E03D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612" name="Oval 366"/>
            <p:cNvSpPr>
              <a:spLocks noChangeArrowheads="1"/>
            </p:cNvSpPr>
            <p:nvPr/>
          </p:nvSpPr>
          <p:spPr bwMode="auto">
            <a:xfrm>
              <a:off x="6200775" y="2222848"/>
              <a:ext cx="34925" cy="36513"/>
            </a:xfrm>
            <a:prstGeom prst="ellipse">
              <a:avLst/>
            </a:prstGeom>
            <a:solidFill>
              <a:srgbClr val="DE140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613" name="Oval 367"/>
            <p:cNvSpPr>
              <a:spLocks noChangeArrowheads="1"/>
            </p:cNvSpPr>
            <p:nvPr/>
          </p:nvSpPr>
          <p:spPr bwMode="auto">
            <a:xfrm>
              <a:off x="6200775" y="2340323"/>
              <a:ext cx="34925" cy="34925"/>
            </a:xfrm>
            <a:prstGeom prst="ellipse">
              <a:avLst/>
            </a:prstGeom>
            <a:solidFill>
              <a:srgbClr val="DE160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614" name="Oval 368"/>
            <p:cNvSpPr>
              <a:spLocks noChangeArrowheads="1"/>
            </p:cNvSpPr>
            <p:nvPr/>
          </p:nvSpPr>
          <p:spPr bwMode="auto">
            <a:xfrm>
              <a:off x="6240463" y="1740248"/>
              <a:ext cx="36513" cy="36513"/>
            </a:xfrm>
            <a:prstGeom prst="ellipse">
              <a:avLst/>
            </a:prstGeom>
            <a:solidFill>
              <a:srgbClr val="22C31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615" name="Oval 369"/>
            <p:cNvSpPr>
              <a:spLocks noChangeArrowheads="1"/>
            </p:cNvSpPr>
            <p:nvPr/>
          </p:nvSpPr>
          <p:spPr bwMode="auto">
            <a:xfrm>
              <a:off x="6240463" y="2081560"/>
              <a:ext cx="36513" cy="34925"/>
            </a:xfrm>
            <a:prstGeom prst="ellipse">
              <a:avLst/>
            </a:prstGeom>
            <a:solidFill>
              <a:srgbClr val="C6BF1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616" name="Oval 370"/>
            <p:cNvSpPr>
              <a:spLocks noChangeArrowheads="1"/>
            </p:cNvSpPr>
            <p:nvPr/>
          </p:nvSpPr>
          <p:spPr bwMode="auto">
            <a:xfrm>
              <a:off x="6240463" y="2086323"/>
              <a:ext cx="36513" cy="34925"/>
            </a:xfrm>
            <a:prstGeom prst="ellipse">
              <a:avLst/>
            </a:prstGeom>
            <a:solidFill>
              <a:srgbClr val="CBC21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617" name="Oval 371"/>
            <p:cNvSpPr>
              <a:spLocks noChangeArrowheads="1"/>
            </p:cNvSpPr>
            <p:nvPr/>
          </p:nvSpPr>
          <p:spPr bwMode="auto">
            <a:xfrm>
              <a:off x="6240463" y="2222848"/>
              <a:ext cx="36513" cy="36513"/>
            </a:xfrm>
            <a:prstGeom prst="ellipse">
              <a:avLst/>
            </a:prstGeom>
            <a:solidFill>
              <a:srgbClr val="DD160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618" name="Oval 372"/>
            <p:cNvSpPr>
              <a:spLocks noChangeArrowheads="1"/>
            </p:cNvSpPr>
            <p:nvPr/>
          </p:nvSpPr>
          <p:spPr bwMode="auto">
            <a:xfrm>
              <a:off x="6240463" y="1841848"/>
              <a:ext cx="36513" cy="36513"/>
            </a:xfrm>
            <a:prstGeom prst="ellipse">
              <a:avLst/>
            </a:prstGeom>
            <a:solidFill>
              <a:srgbClr val="22339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619" name="Oval 373"/>
            <p:cNvSpPr>
              <a:spLocks noChangeArrowheads="1"/>
            </p:cNvSpPr>
            <p:nvPr/>
          </p:nvSpPr>
          <p:spPr bwMode="auto">
            <a:xfrm>
              <a:off x="6240463" y="1949798"/>
              <a:ext cx="36513" cy="34925"/>
            </a:xfrm>
            <a:prstGeom prst="ellipse">
              <a:avLst/>
            </a:prstGeom>
            <a:solidFill>
              <a:srgbClr val="0D03D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620" name="Oval 374"/>
            <p:cNvSpPr>
              <a:spLocks noChangeArrowheads="1"/>
            </p:cNvSpPr>
            <p:nvPr/>
          </p:nvSpPr>
          <p:spPr bwMode="auto">
            <a:xfrm>
              <a:off x="6240463" y="2222848"/>
              <a:ext cx="36513" cy="36513"/>
            </a:xfrm>
            <a:prstGeom prst="ellipse">
              <a:avLst/>
            </a:prstGeom>
            <a:solidFill>
              <a:srgbClr val="DF130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621" name="Oval 375"/>
            <p:cNvSpPr>
              <a:spLocks noChangeArrowheads="1"/>
            </p:cNvSpPr>
            <p:nvPr/>
          </p:nvSpPr>
          <p:spPr bwMode="auto">
            <a:xfrm>
              <a:off x="6240463" y="2340323"/>
              <a:ext cx="36513" cy="34925"/>
            </a:xfrm>
            <a:prstGeom prst="ellipse">
              <a:avLst/>
            </a:prstGeom>
            <a:solidFill>
              <a:srgbClr val="DE150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622" name="Oval 376"/>
            <p:cNvSpPr>
              <a:spLocks noChangeArrowheads="1"/>
            </p:cNvSpPr>
            <p:nvPr/>
          </p:nvSpPr>
          <p:spPr bwMode="auto">
            <a:xfrm>
              <a:off x="6276975" y="1735485"/>
              <a:ext cx="34925" cy="36513"/>
            </a:xfrm>
            <a:prstGeom prst="ellipse">
              <a:avLst/>
            </a:prstGeom>
            <a:solidFill>
              <a:srgbClr val="22C51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623" name="Oval 377"/>
            <p:cNvSpPr>
              <a:spLocks noChangeArrowheads="1"/>
            </p:cNvSpPr>
            <p:nvPr/>
          </p:nvSpPr>
          <p:spPr bwMode="auto">
            <a:xfrm>
              <a:off x="6276975" y="2081560"/>
              <a:ext cx="34925" cy="34925"/>
            </a:xfrm>
            <a:prstGeom prst="ellipse">
              <a:avLst/>
            </a:prstGeom>
            <a:solidFill>
              <a:srgbClr val="C8C11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624" name="Oval 378"/>
            <p:cNvSpPr>
              <a:spLocks noChangeArrowheads="1"/>
            </p:cNvSpPr>
            <p:nvPr/>
          </p:nvSpPr>
          <p:spPr bwMode="auto">
            <a:xfrm>
              <a:off x="6276975" y="2086323"/>
              <a:ext cx="34925" cy="34925"/>
            </a:xfrm>
            <a:prstGeom prst="ellipse">
              <a:avLst/>
            </a:prstGeom>
            <a:solidFill>
              <a:srgbClr val="CBC41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625" name="Oval 379"/>
            <p:cNvSpPr>
              <a:spLocks noChangeArrowheads="1"/>
            </p:cNvSpPr>
            <p:nvPr/>
          </p:nvSpPr>
          <p:spPr bwMode="auto">
            <a:xfrm>
              <a:off x="6276975" y="2222848"/>
              <a:ext cx="34925" cy="36513"/>
            </a:xfrm>
            <a:prstGeom prst="ellipse">
              <a:avLst/>
            </a:prstGeom>
            <a:solidFill>
              <a:srgbClr val="DD150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626" name="Oval 380"/>
            <p:cNvSpPr>
              <a:spLocks noChangeArrowheads="1"/>
            </p:cNvSpPr>
            <p:nvPr/>
          </p:nvSpPr>
          <p:spPr bwMode="auto">
            <a:xfrm>
              <a:off x="6276975" y="1848198"/>
              <a:ext cx="34925" cy="34925"/>
            </a:xfrm>
            <a:prstGeom prst="ellipse">
              <a:avLst/>
            </a:prstGeom>
            <a:solidFill>
              <a:srgbClr val="232B9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627" name="Oval 381"/>
            <p:cNvSpPr>
              <a:spLocks noChangeArrowheads="1"/>
            </p:cNvSpPr>
            <p:nvPr/>
          </p:nvSpPr>
          <p:spPr bwMode="auto">
            <a:xfrm>
              <a:off x="6276975" y="1949798"/>
              <a:ext cx="34925" cy="34925"/>
            </a:xfrm>
            <a:prstGeom prst="ellipse">
              <a:avLst/>
            </a:prstGeom>
            <a:solidFill>
              <a:srgbClr val="0D03D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628" name="Oval 382"/>
            <p:cNvSpPr>
              <a:spLocks noChangeArrowheads="1"/>
            </p:cNvSpPr>
            <p:nvPr/>
          </p:nvSpPr>
          <p:spPr bwMode="auto">
            <a:xfrm>
              <a:off x="6276975" y="2222848"/>
              <a:ext cx="34925" cy="36513"/>
            </a:xfrm>
            <a:prstGeom prst="ellipse">
              <a:avLst/>
            </a:prstGeom>
            <a:solidFill>
              <a:srgbClr val="DF130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629" name="Oval 383"/>
            <p:cNvSpPr>
              <a:spLocks noChangeArrowheads="1"/>
            </p:cNvSpPr>
            <p:nvPr/>
          </p:nvSpPr>
          <p:spPr bwMode="auto">
            <a:xfrm>
              <a:off x="6276975" y="2340323"/>
              <a:ext cx="34925" cy="34925"/>
            </a:xfrm>
            <a:prstGeom prst="ellipse">
              <a:avLst/>
            </a:prstGeom>
            <a:solidFill>
              <a:srgbClr val="DE140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630" name="Oval 384"/>
            <p:cNvSpPr>
              <a:spLocks noChangeArrowheads="1"/>
            </p:cNvSpPr>
            <p:nvPr/>
          </p:nvSpPr>
          <p:spPr bwMode="auto">
            <a:xfrm>
              <a:off x="6311900" y="1735485"/>
              <a:ext cx="36513" cy="36513"/>
            </a:xfrm>
            <a:prstGeom prst="ellipse">
              <a:avLst/>
            </a:prstGeom>
            <a:solidFill>
              <a:srgbClr val="22C71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631" name="Oval 385"/>
            <p:cNvSpPr>
              <a:spLocks noChangeArrowheads="1"/>
            </p:cNvSpPr>
            <p:nvPr/>
          </p:nvSpPr>
          <p:spPr bwMode="auto">
            <a:xfrm>
              <a:off x="6311900" y="2081560"/>
              <a:ext cx="36513" cy="34925"/>
            </a:xfrm>
            <a:prstGeom prst="ellipse">
              <a:avLst/>
            </a:prstGeom>
            <a:solidFill>
              <a:srgbClr val="CAC51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632" name="Oval 386"/>
            <p:cNvSpPr>
              <a:spLocks noChangeArrowheads="1"/>
            </p:cNvSpPr>
            <p:nvPr/>
          </p:nvSpPr>
          <p:spPr bwMode="auto">
            <a:xfrm>
              <a:off x="6311900" y="2086323"/>
              <a:ext cx="36513" cy="34925"/>
            </a:xfrm>
            <a:prstGeom prst="ellipse">
              <a:avLst/>
            </a:prstGeom>
            <a:solidFill>
              <a:srgbClr val="CCC61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633" name="Oval 387"/>
            <p:cNvSpPr>
              <a:spLocks noChangeArrowheads="1"/>
            </p:cNvSpPr>
            <p:nvPr/>
          </p:nvSpPr>
          <p:spPr bwMode="auto">
            <a:xfrm>
              <a:off x="6311900" y="2222848"/>
              <a:ext cx="36513" cy="36513"/>
            </a:xfrm>
            <a:prstGeom prst="ellipse">
              <a:avLst/>
            </a:prstGeom>
            <a:solidFill>
              <a:srgbClr val="DE150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634" name="Oval 388"/>
            <p:cNvSpPr>
              <a:spLocks noChangeArrowheads="1"/>
            </p:cNvSpPr>
            <p:nvPr/>
          </p:nvSpPr>
          <p:spPr bwMode="auto">
            <a:xfrm>
              <a:off x="6311900" y="1837085"/>
              <a:ext cx="36513" cy="36513"/>
            </a:xfrm>
            <a:prstGeom prst="ellipse">
              <a:avLst/>
            </a:prstGeom>
            <a:solidFill>
              <a:srgbClr val="2027A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635" name="Oval 389"/>
            <p:cNvSpPr>
              <a:spLocks noChangeArrowheads="1"/>
            </p:cNvSpPr>
            <p:nvPr/>
          </p:nvSpPr>
          <p:spPr bwMode="auto">
            <a:xfrm>
              <a:off x="6311900" y="1949798"/>
              <a:ext cx="36513" cy="34925"/>
            </a:xfrm>
            <a:prstGeom prst="ellipse">
              <a:avLst/>
            </a:prstGeom>
            <a:solidFill>
              <a:srgbClr val="0D04D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636" name="Oval 390"/>
            <p:cNvSpPr>
              <a:spLocks noChangeArrowheads="1"/>
            </p:cNvSpPr>
            <p:nvPr/>
          </p:nvSpPr>
          <p:spPr bwMode="auto">
            <a:xfrm>
              <a:off x="6311900" y="2229198"/>
              <a:ext cx="36513" cy="34925"/>
            </a:xfrm>
            <a:prstGeom prst="ellipse">
              <a:avLst/>
            </a:prstGeom>
            <a:solidFill>
              <a:srgbClr val="DF130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637" name="Oval 391"/>
            <p:cNvSpPr>
              <a:spLocks noChangeArrowheads="1"/>
            </p:cNvSpPr>
            <p:nvPr/>
          </p:nvSpPr>
          <p:spPr bwMode="auto">
            <a:xfrm>
              <a:off x="6311900" y="2345085"/>
              <a:ext cx="36513" cy="36513"/>
            </a:xfrm>
            <a:prstGeom prst="ellipse">
              <a:avLst/>
            </a:prstGeom>
            <a:solidFill>
              <a:srgbClr val="DE140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638" name="Oval 392"/>
            <p:cNvSpPr>
              <a:spLocks noChangeArrowheads="1"/>
            </p:cNvSpPr>
            <p:nvPr/>
          </p:nvSpPr>
          <p:spPr bwMode="auto">
            <a:xfrm>
              <a:off x="6353175" y="1730723"/>
              <a:ext cx="34925" cy="34925"/>
            </a:xfrm>
            <a:prstGeom prst="ellipse">
              <a:avLst/>
            </a:prstGeom>
            <a:solidFill>
              <a:srgbClr val="21CA1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639" name="Oval 393"/>
            <p:cNvSpPr>
              <a:spLocks noChangeArrowheads="1"/>
            </p:cNvSpPr>
            <p:nvPr/>
          </p:nvSpPr>
          <p:spPr bwMode="auto">
            <a:xfrm>
              <a:off x="6353175" y="2081560"/>
              <a:ext cx="34925" cy="34925"/>
            </a:xfrm>
            <a:prstGeom prst="ellipse">
              <a:avLst/>
            </a:prstGeom>
            <a:solidFill>
              <a:srgbClr val="CBC61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640" name="Oval 394"/>
            <p:cNvSpPr>
              <a:spLocks noChangeArrowheads="1"/>
            </p:cNvSpPr>
            <p:nvPr/>
          </p:nvSpPr>
          <p:spPr bwMode="auto">
            <a:xfrm>
              <a:off x="6353175" y="2086323"/>
              <a:ext cx="34925" cy="34925"/>
            </a:xfrm>
            <a:prstGeom prst="ellipse">
              <a:avLst/>
            </a:prstGeom>
            <a:solidFill>
              <a:srgbClr val="CDC71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641" name="Oval 395"/>
            <p:cNvSpPr>
              <a:spLocks noChangeArrowheads="1"/>
            </p:cNvSpPr>
            <p:nvPr/>
          </p:nvSpPr>
          <p:spPr bwMode="auto">
            <a:xfrm>
              <a:off x="6353175" y="2229198"/>
              <a:ext cx="34925" cy="34925"/>
            </a:xfrm>
            <a:prstGeom prst="ellipse">
              <a:avLst/>
            </a:prstGeom>
            <a:solidFill>
              <a:srgbClr val="DD140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642" name="Oval 396"/>
            <p:cNvSpPr>
              <a:spLocks noChangeArrowheads="1"/>
            </p:cNvSpPr>
            <p:nvPr/>
          </p:nvSpPr>
          <p:spPr bwMode="auto">
            <a:xfrm>
              <a:off x="6353175" y="1848198"/>
              <a:ext cx="34925" cy="34925"/>
            </a:xfrm>
            <a:prstGeom prst="ellipse">
              <a:avLst/>
            </a:prstGeom>
            <a:solidFill>
              <a:srgbClr val="201FA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643" name="Oval 397"/>
            <p:cNvSpPr>
              <a:spLocks noChangeArrowheads="1"/>
            </p:cNvSpPr>
            <p:nvPr/>
          </p:nvSpPr>
          <p:spPr bwMode="auto">
            <a:xfrm>
              <a:off x="6353175" y="1943448"/>
              <a:ext cx="34925" cy="36513"/>
            </a:xfrm>
            <a:prstGeom prst="ellipse">
              <a:avLst/>
            </a:prstGeom>
            <a:solidFill>
              <a:srgbClr val="0D05D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644" name="Oval 398"/>
            <p:cNvSpPr>
              <a:spLocks noChangeArrowheads="1"/>
            </p:cNvSpPr>
            <p:nvPr/>
          </p:nvSpPr>
          <p:spPr bwMode="auto">
            <a:xfrm>
              <a:off x="6353175" y="2229198"/>
              <a:ext cx="34925" cy="34925"/>
            </a:xfrm>
            <a:prstGeom prst="ellipse">
              <a:avLst/>
            </a:prstGeom>
            <a:solidFill>
              <a:srgbClr val="DE130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645" name="Oval 399"/>
            <p:cNvSpPr>
              <a:spLocks noChangeArrowheads="1"/>
            </p:cNvSpPr>
            <p:nvPr/>
          </p:nvSpPr>
          <p:spPr bwMode="auto">
            <a:xfrm>
              <a:off x="6353175" y="2345085"/>
              <a:ext cx="34925" cy="36513"/>
            </a:xfrm>
            <a:prstGeom prst="ellipse">
              <a:avLst/>
            </a:prstGeom>
            <a:solidFill>
              <a:srgbClr val="DE140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646" name="Rectangle 400"/>
            <p:cNvSpPr>
              <a:spLocks noChangeArrowheads="1"/>
            </p:cNvSpPr>
            <p:nvPr/>
          </p:nvSpPr>
          <p:spPr bwMode="auto">
            <a:xfrm>
              <a:off x="5498709" y="1196752"/>
              <a:ext cx="659944"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smtClean="0">
                  <a:ln>
                    <a:noFill/>
                  </a:ln>
                  <a:solidFill>
                    <a:srgbClr val="000000"/>
                  </a:solidFill>
                  <a:effectLst/>
                  <a:latin typeface="Arial Narrow" pitchFamily="34" charset="0"/>
                  <a:cs typeface="Arial" pitchFamily="34" charset="0"/>
                </a:rPr>
                <a:t>morphogenesis</a:t>
              </a:r>
              <a:endParaRPr kumimoji="0" lang="en-US" alt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22647" name="Rectangle 401"/>
            <p:cNvSpPr>
              <a:spLocks noChangeArrowheads="1"/>
            </p:cNvSpPr>
            <p:nvPr/>
          </p:nvSpPr>
          <p:spPr bwMode="auto">
            <a:xfrm>
              <a:off x="5778500" y="2838798"/>
              <a:ext cx="147969" cy="1231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smtClean="0">
                  <a:ln>
                    <a:noFill/>
                  </a:ln>
                  <a:solidFill>
                    <a:srgbClr val="000000"/>
                  </a:solidFill>
                  <a:effectLst/>
                  <a:latin typeface="Arial Narrow" pitchFamily="34" charset="0"/>
                  <a:cs typeface="Arial" pitchFamily="34" charset="0"/>
                </a:rPr>
                <a:t>time</a:t>
              </a:r>
              <a:endParaRPr kumimoji="0" lang="en-US" altLang="en-US" sz="800" b="0" i="0" u="none" strike="noStrike" cap="none" normalizeH="0" baseline="0" smtClean="0">
                <a:ln>
                  <a:noFill/>
                </a:ln>
                <a:solidFill>
                  <a:schemeClr val="tx1"/>
                </a:solidFill>
                <a:effectLst/>
                <a:cs typeface="Arial" pitchFamily="34" charset="0"/>
              </a:endParaRPr>
            </a:p>
          </p:txBody>
        </p:sp>
        <p:sp>
          <p:nvSpPr>
            <p:cNvPr id="22648" name="Rectangle 402"/>
            <p:cNvSpPr>
              <a:spLocks noChangeArrowheads="1"/>
            </p:cNvSpPr>
            <p:nvPr/>
          </p:nvSpPr>
          <p:spPr bwMode="auto">
            <a:xfrm rot="16200000">
              <a:off x="4901590" y="1997751"/>
              <a:ext cx="290144" cy="1136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smtClean="0">
                  <a:ln>
                    <a:noFill/>
                  </a:ln>
                  <a:solidFill>
                    <a:srgbClr val="000000"/>
                  </a:solidFill>
                  <a:effectLst/>
                  <a:latin typeface="Arial Narrow" pitchFamily="34" charset="0"/>
                  <a:cs typeface="Arial" pitchFamily="34" charset="0"/>
                </a:rPr>
                <a:t>location</a:t>
              </a:r>
              <a:endParaRPr kumimoji="0" lang="en-US" altLang="en-US" sz="800" b="0" i="0" u="none" strike="noStrike" cap="none" normalizeH="0" baseline="0" dirty="0" smtClean="0">
                <a:ln>
                  <a:noFill/>
                </a:ln>
                <a:solidFill>
                  <a:schemeClr val="tx1"/>
                </a:solidFill>
                <a:effectLst/>
                <a:cs typeface="Arial" pitchFamily="34" charset="0"/>
              </a:endParaRPr>
            </a:p>
          </p:txBody>
        </p:sp>
        <p:sp>
          <p:nvSpPr>
            <p:cNvPr id="22649" name="Rectangle 403"/>
            <p:cNvSpPr>
              <a:spLocks noChangeArrowheads="1"/>
            </p:cNvSpPr>
            <p:nvPr/>
          </p:nvSpPr>
          <p:spPr bwMode="auto">
            <a:xfrm>
              <a:off x="6891338" y="1430685"/>
              <a:ext cx="1306513" cy="1306513"/>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650" name="Rectangle 404"/>
            <p:cNvSpPr>
              <a:spLocks noChangeArrowheads="1"/>
            </p:cNvSpPr>
            <p:nvPr/>
          </p:nvSpPr>
          <p:spPr bwMode="auto">
            <a:xfrm>
              <a:off x="6891338" y="1430685"/>
              <a:ext cx="1306513" cy="1306513"/>
            </a:xfrm>
            <a:prstGeom prst="rect">
              <a:avLst/>
            </a:prstGeom>
            <a:noFill/>
            <a:ln w="0">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651" name="Line 405"/>
            <p:cNvSpPr>
              <a:spLocks noChangeShapeType="1"/>
            </p:cNvSpPr>
            <p:nvPr/>
          </p:nvSpPr>
          <p:spPr bwMode="auto">
            <a:xfrm>
              <a:off x="6891338" y="2737198"/>
              <a:ext cx="1306513"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652" name="Line 406"/>
            <p:cNvSpPr>
              <a:spLocks noChangeShapeType="1"/>
            </p:cNvSpPr>
            <p:nvPr/>
          </p:nvSpPr>
          <p:spPr bwMode="auto">
            <a:xfrm flipV="1">
              <a:off x="6891338" y="1430685"/>
              <a:ext cx="0" cy="1306513"/>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653" name="Line 407"/>
            <p:cNvSpPr>
              <a:spLocks noChangeShapeType="1"/>
            </p:cNvSpPr>
            <p:nvPr/>
          </p:nvSpPr>
          <p:spPr bwMode="auto">
            <a:xfrm flipV="1">
              <a:off x="6907213" y="2721323"/>
              <a:ext cx="0" cy="15875"/>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654" name="Rectangle 408"/>
            <p:cNvSpPr>
              <a:spLocks noChangeArrowheads="1"/>
            </p:cNvSpPr>
            <p:nvPr/>
          </p:nvSpPr>
          <p:spPr bwMode="auto">
            <a:xfrm>
              <a:off x="6870700" y="2751485"/>
              <a:ext cx="42912" cy="769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0" i="0" u="none" strike="noStrike" cap="none" normalizeH="0" baseline="0" smtClean="0">
                  <a:ln>
                    <a:noFill/>
                  </a:ln>
                  <a:solidFill>
                    <a:srgbClr val="000000"/>
                  </a:solidFill>
                  <a:effectLst/>
                  <a:latin typeface="Arial Narrow" pitchFamily="34" charset="0"/>
                  <a:cs typeface="Arial" pitchFamily="34" charset="0"/>
                </a:rPr>
                <a:t>-4</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655" name="Line 409"/>
            <p:cNvSpPr>
              <a:spLocks noChangeShapeType="1"/>
            </p:cNvSpPr>
            <p:nvPr/>
          </p:nvSpPr>
          <p:spPr bwMode="auto">
            <a:xfrm flipV="1">
              <a:off x="7227888" y="2721323"/>
              <a:ext cx="0" cy="15875"/>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656" name="Rectangle 410"/>
            <p:cNvSpPr>
              <a:spLocks noChangeArrowheads="1"/>
            </p:cNvSpPr>
            <p:nvPr/>
          </p:nvSpPr>
          <p:spPr bwMode="auto">
            <a:xfrm>
              <a:off x="7191375" y="2751485"/>
              <a:ext cx="42912" cy="769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0" i="0" u="none" strike="noStrike" cap="none" normalizeH="0" baseline="0" smtClean="0">
                  <a:ln>
                    <a:noFill/>
                  </a:ln>
                  <a:solidFill>
                    <a:srgbClr val="000000"/>
                  </a:solidFill>
                  <a:effectLst/>
                  <a:latin typeface="Arial Narrow" pitchFamily="34" charset="0"/>
                  <a:cs typeface="Arial" pitchFamily="34" charset="0"/>
                </a:rPr>
                <a:t>-2</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657" name="Line 411"/>
            <p:cNvSpPr>
              <a:spLocks noChangeShapeType="1"/>
            </p:cNvSpPr>
            <p:nvPr/>
          </p:nvSpPr>
          <p:spPr bwMode="auto">
            <a:xfrm flipV="1">
              <a:off x="7542213" y="2721323"/>
              <a:ext cx="0" cy="15875"/>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658" name="Rectangle 412"/>
            <p:cNvSpPr>
              <a:spLocks noChangeArrowheads="1"/>
            </p:cNvSpPr>
            <p:nvPr/>
          </p:nvSpPr>
          <p:spPr bwMode="auto">
            <a:xfrm>
              <a:off x="7527925" y="2751485"/>
              <a:ext cx="26634" cy="769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0" i="0" u="none" strike="noStrike" cap="none" normalizeH="0" baseline="0" smtClean="0">
                  <a:ln>
                    <a:noFill/>
                  </a:ln>
                  <a:solidFill>
                    <a:srgbClr val="000000"/>
                  </a:solidFill>
                  <a:effectLst/>
                  <a:latin typeface="Arial Narrow" pitchFamily="34" charset="0"/>
                  <a:cs typeface="Arial" pitchFamily="34" charset="0"/>
                </a:rPr>
                <a:t>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659" name="Line 413"/>
            <p:cNvSpPr>
              <a:spLocks noChangeShapeType="1"/>
            </p:cNvSpPr>
            <p:nvPr/>
          </p:nvSpPr>
          <p:spPr bwMode="auto">
            <a:xfrm flipV="1">
              <a:off x="7858125" y="2721323"/>
              <a:ext cx="0" cy="15875"/>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660" name="Rectangle 414"/>
            <p:cNvSpPr>
              <a:spLocks noChangeArrowheads="1"/>
            </p:cNvSpPr>
            <p:nvPr/>
          </p:nvSpPr>
          <p:spPr bwMode="auto">
            <a:xfrm>
              <a:off x="7842250" y="2751485"/>
              <a:ext cx="26634" cy="769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0" i="0" u="none" strike="noStrike" cap="none" normalizeH="0" baseline="0" smtClean="0">
                  <a:ln>
                    <a:noFill/>
                  </a:ln>
                  <a:solidFill>
                    <a:srgbClr val="000000"/>
                  </a:solidFill>
                  <a:effectLst/>
                  <a:latin typeface="Arial Narrow" pitchFamily="34" charset="0"/>
                  <a:cs typeface="Arial" pitchFamily="34" charset="0"/>
                </a:rPr>
                <a:t>2</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661" name="Line 415"/>
            <p:cNvSpPr>
              <a:spLocks noChangeShapeType="1"/>
            </p:cNvSpPr>
            <p:nvPr/>
          </p:nvSpPr>
          <p:spPr bwMode="auto">
            <a:xfrm flipV="1">
              <a:off x="8177213" y="2721323"/>
              <a:ext cx="0" cy="15875"/>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662" name="Rectangle 416"/>
            <p:cNvSpPr>
              <a:spLocks noChangeArrowheads="1"/>
            </p:cNvSpPr>
            <p:nvPr/>
          </p:nvSpPr>
          <p:spPr bwMode="auto">
            <a:xfrm>
              <a:off x="8162925" y="2751485"/>
              <a:ext cx="26634" cy="769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0" i="0" u="none" strike="noStrike" cap="none" normalizeH="0" baseline="0" smtClean="0">
                  <a:ln>
                    <a:noFill/>
                  </a:ln>
                  <a:solidFill>
                    <a:srgbClr val="000000"/>
                  </a:solidFill>
                  <a:effectLst/>
                  <a:latin typeface="Arial Narrow" pitchFamily="34" charset="0"/>
                  <a:cs typeface="Arial" pitchFamily="34" charset="0"/>
                </a:rPr>
                <a:t>4</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663" name="Line 417"/>
            <p:cNvSpPr>
              <a:spLocks noChangeShapeType="1"/>
            </p:cNvSpPr>
            <p:nvPr/>
          </p:nvSpPr>
          <p:spPr bwMode="auto">
            <a:xfrm>
              <a:off x="6891338" y="2716560"/>
              <a:ext cx="11113"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664" name="Rectangle 418"/>
            <p:cNvSpPr>
              <a:spLocks noChangeArrowheads="1"/>
            </p:cNvSpPr>
            <p:nvPr/>
          </p:nvSpPr>
          <p:spPr bwMode="auto">
            <a:xfrm>
              <a:off x="6819900" y="2675285"/>
              <a:ext cx="42912" cy="769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0" i="0" u="none" strike="noStrike" cap="none" normalizeH="0" baseline="0" smtClean="0">
                  <a:ln>
                    <a:noFill/>
                  </a:ln>
                  <a:solidFill>
                    <a:srgbClr val="000000"/>
                  </a:solidFill>
                  <a:effectLst/>
                  <a:latin typeface="Arial Narrow" pitchFamily="34" charset="0"/>
                  <a:cs typeface="Arial" pitchFamily="34" charset="0"/>
                </a:rPr>
                <a:t>-4</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665" name="Line 419"/>
            <p:cNvSpPr>
              <a:spLocks noChangeShapeType="1"/>
            </p:cNvSpPr>
            <p:nvPr/>
          </p:nvSpPr>
          <p:spPr bwMode="auto">
            <a:xfrm>
              <a:off x="6891338" y="2553048"/>
              <a:ext cx="11113"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666" name="Rectangle 420"/>
            <p:cNvSpPr>
              <a:spLocks noChangeArrowheads="1"/>
            </p:cNvSpPr>
            <p:nvPr/>
          </p:nvSpPr>
          <p:spPr bwMode="auto">
            <a:xfrm>
              <a:off x="6819900" y="2513360"/>
              <a:ext cx="42912" cy="769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0" i="0" u="none" strike="noStrike" cap="none" normalizeH="0" baseline="0" smtClean="0">
                  <a:ln>
                    <a:noFill/>
                  </a:ln>
                  <a:solidFill>
                    <a:srgbClr val="000000"/>
                  </a:solidFill>
                  <a:effectLst/>
                  <a:latin typeface="Arial Narrow" pitchFamily="34" charset="0"/>
                  <a:cs typeface="Arial" pitchFamily="34" charset="0"/>
                </a:rPr>
                <a:t>-3</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667" name="Line 421"/>
            <p:cNvSpPr>
              <a:spLocks noChangeShapeType="1"/>
            </p:cNvSpPr>
            <p:nvPr/>
          </p:nvSpPr>
          <p:spPr bwMode="auto">
            <a:xfrm>
              <a:off x="6891338" y="2395885"/>
              <a:ext cx="11113"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grpSp>
          <p:nvGrpSpPr>
            <p:cNvPr id="3" name="Group 623"/>
            <p:cNvGrpSpPr>
              <a:grpSpLocks/>
            </p:cNvGrpSpPr>
            <p:nvPr/>
          </p:nvGrpSpPr>
          <p:grpSpPr bwMode="auto">
            <a:xfrm>
              <a:off x="6819900" y="1405285"/>
              <a:ext cx="865188" cy="1027113"/>
              <a:chOff x="4325" y="2824"/>
              <a:chExt cx="545" cy="647"/>
            </a:xfrm>
          </p:grpSpPr>
          <p:sp>
            <p:nvSpPr>
              <p:cNvPr id="335" name="Rectangle 423"/>
              <p:cNvSpPr>
                <a:spLocks noChangeArrowheads="1"/>
              </p:cNvSpPr>
              <p:nvPr/>
            </p:nvSpPr>
            <p:spPr bwMode="auto">
              <a:xfrm>
                <a:off x="4325" y="3423"/>
                <a:ext cx="27" cy="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0" i="0" u="none" strike="noStrike" cap="none" normalizeH="0" baseline="0" smtClean="0">
                    <a:ln>
                      <a:noFill/>
                    </a:ln>
                    <a:solidFill>
                      <a:srgbClr val="000000"/>
                    </a:solidFill>
                    <a:effectLst/>
                    <a:latin typeface="Arial Narrow" pitchFamily="34" charset="0"/>
                    <a:cs typeface="Arial" pitchFamily="34" charset="0"/>
                  </a:rPr>
                  <a:t>-2</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36" name="Line 424"/>
              <p:cNvSpPr>
                <a:spLocks noChangeShapeType="1"/>
              </p:cNvSpPr>
              <p:nvPr/>
            </p:nvSpPr>
            <p:spPr bwMode="auto">
              <a:xfrm>
                <a:off x="4370" y="3349"/>
                <a:ext cx="7"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37" name="Rectangle 425"/>
              <p:cNvSpPr>
                <a:spLocks noChangeArrowheads="1"/>
              </p:cNvSpPr>
              <p:nvPr/>
            </p:nvSpPr>
            <p:spPr bwMode="auto">
              <a:xfrm>
                <a:off x="4325" y="3323"/>
                <a:ext cx="27" cy="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0" i="0" u="none" strike="noStrike" cap="none" normalizeH="0" baseline="0" smtClean="0">
                    <a:ln>
                      <a:noFill/>
                    </a:ln>
                    <a:solidFill>
                      <a:srgbClr val="000000"/>
                    </a:solidFill>
                    <a:effectLst/>
                    <a:latin typeface="Arial Narrow" pitchFamily="34" charset="0"/>
                    <a:cs typeface="Arial" pitchFamily="34" charset="0"/>
                  </a:rPr>
                  <a:t>-1</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38" name="Line 426"/>
              <p:cNvSpPr>
                <a:spLocks noChangeShapeType="1"/>
              </p:cNvSpPr>
              <p:nvPr/>
            </p:nvSpPr>
            <p:spPr bwMode="auto">
              <a:xfrm>
                <a:off x="4370" y="3250"/>
                <a:ext cx="7"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39" name="Rectangle 427"/>
              <p:cNvSpPr>
                <a:spLocks noChangeArrowheads="1"/>
              </p:cNvSpPr>
              <p:nvPr/>
            </p:nvSpPr>
            <p:spPr bwMode="auto">
              <a:xfrm>
                <a:off x="4338" y="3224"/>
                <a:ext cx="17" cy="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0" i="0" u="none" strike="noStrike" cap="none" normalizeH="0" baseline="0" smtClean="0">
                    <a:ln>
                      <a:noFill/>
                    </a:ln>
                    <a:solidFill>
                      <a:srgbClr val="000000"/>
                    </a:solidFill>
                    <a:effectLst/>
                    <a:latin typeface="Arial Narrow" pitchFamily="34" charset="0"/>
                    <a:cs typeface="Arial" pitchFamily="34" charset="0"/>
                  </a:rPr>
                  <a:t>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40" name="Line 428"/>
              <p:cNvSpPr>
                <a:spLocks noChangeShapeType="1"/>
              </p:cNvSpPr>
              <p:nvPr/>
            </p:nvSpPr>
            <p:spPr bwMode="auto">
              <a:xfrm>
                <a:off x="4370" y="3151"/>
                <a:ext cx="7"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1" name="Rectangle 429"/>
              <p:cNvSpPr>
                <a:spLocks noChangeArrowheads="1"/>
              </p:cNvSpPr>
              <p:nvPr/>
            </p:nvSpPr>
            <p:spPr bwMode="auto">
              <a:xfrm>
                <a:off x="4338" y="3125"/>
                <a:ext cx="17" cy="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0" i="0" u="none" strike="noStrike" cap="none" normalizeH="0" baseline="0" smtClean="0">
                    <a:ln>
                      <a:noFill/>
                    </a:ln>
                    <a:solidFill>
                      <a:srgbClr val="000000"/>
                    </a:solidFill>
                    <a:effectLst/>
                    <a:latin typeface="Arial Narrow" pitchFamily="34" charset="0"/>
                    <a:cs typeface="Arial" pitchFamily="34" charset="0"/>
                  </a:rPr>
                  <a:t>1</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42" name="Line 430"/>
              <p:cNvSpPr>
                <a:spLocks noChangeShapeType="1"/>
              </p:cNvSpPr>
              <p:nvPr/>
            </p:nvSpPr>
            <p:spPr bwMode="auto">
              <a:xfrm>
                <a:off x="4370" y="3051"/>
                <a:ext cx="7"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3" name="Rectangle 431"/>
              <p:cNvSpPr>
                <a:spLocks noChangeArrowheads="1"/>
              </p:cNvSpPr>
              <p:nvPr/>
            </p:nvSpPr>
            <p:spPr bwMode="auto">
              <a:xfrm>
                <a:off x="4338" y="3026"/>
                <a:ext cx="17" cy="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0" i="0" u="none" strike="noStrike" cap="none" normalizeH="0" baseline="0" smtClean="0">
                    <a:ln>
                      <a:noFill/>
                    </a:ln>
                    <a:solidFill>
                      <a:srgbClr val="000000"/>
                    </a:solidFill>
                    <a:effectLst/>
                    <a:latin typeface="Arial Narrow" pitchFamily="34" charset="0"/>
                    <a:cs typeface="Arial" pitchFamily="34" charset="0"/>
                  </a:rPr>
                  <a:t>2</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44" name="Line 432"/>
              <p:cNvSpPr>
                <a:spLocks noChangeShapeType="1"/>
              </p:cNvSpPr>
              <p:nvPr/>
            </p:nvSpPr>
            <p:spPr bwMode="auto">
              <a:xfrm>
                <a:off x="4370" y="2952"/>
                <a:ext cx="7"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5" name="Rectangle 433"/>
              <p:cNvSpPr>
                <a:spLocks noChangeArrowheads="1"/>
              </p:cNvSpPr>
              <p:nvPr/>
            </p:nvSpPr>
            <p:spPr bwMode="auto">
              <a:xfrm>
                <a:off x="4338" y="2927"/>
                <a:ext cx="17" cy="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0" i="0" u="none" strike="noStrike" cap="none" normalizeH="0" baseline="0" smtClean="0">
                    <a:ln>
                      <a:noFill/>
                    </a:ln>
                    <a:solidFill>
                      <a:srgbClr val="000000"/>
                    </a:solidFill>
                    <a:effectLst/>
                    <a:latin typeface="Arial Narrow" pitchFamily="34" charset="0"/>
                    <a:cs typeface="Arial" pitchFamily="34" charset="0"/>
                  </a:rPr>
                  <a:t>3</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46" name="Line 434"/>
              <p:cNvSpPr>
                <a:spLocks noChangeShapeType="1"/>
              </p:cNvSpPr>
              <p:nvPr/>
            </p:nvSpPr>
            <p:spPr bwMode="auto">
              <a:xfrm>
                <a:off x="4370" y="2850"/>
                <a:ext cx="7"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7" name="Rectangle 435"/>
              <p:cNvSpPr>
                <a:spLocks noChangeArrowheads="1"/>
              </p:cNvSpPr>
              <p:nvPr/>
            </p:nvSpPr>
            <p:spPr bwMode="auto">
              <a:xfrm>
                <a:off x="4338" y="2824"/>
                <a:ext cx="17" cy="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0" i="0" u="none" strike="noStrike" cap="none" normalizeH="0" baseline="0" smtClean="0">
                    <a:ln>
                      <a:noFill/>
                    </a:ln>
                    <a:solidFill>
                      <a:srgbClr val="000000"/>
                    </a:solidFill>
                    <a:effectLst/>
                    <a:latin typeface="Arial Narrow" pitchFamily="34" charset="0"/>
                    <a:cs typeface="Arial" pitchFamily="34" charset="0"/>
                  </a:rPr>
                  <a:t>4</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48" name="Oval 436"/>
              <p:cNvSpPr>
                <a:spLocks noChangeArrowheads="1"/>
              </p:cNvSpPr>
              <p:nvPr/>
            </p:nvSpPr>
            <p:spPr bwMode="auto">
              <a:xfrm>
                <a:off x="4774" y="3080"/>
                <a:ext cx="16" cy="16"/>
              </a:xfrm>
              <a:prstGeom prst="ellipse">
                <a:avLst/>
              </a:prstGeom>
              <a:solidFill>
                <a:srgbClr val="37A43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9" name="Oval 437"/>
              <p:cNvSpPr>
                <a:spLocks noChangeArrowheads="1"/>
              </p:cNvSpPr>
              <p:nvPr/>
            </p:nvSpPr>
            <p:spPr bwMode="auto">
              <a:xfrm>
                <a:off x="4771" y="3125"/>
                <a:ext cx="16" cy="16"/>
              </a:xfrm>
              <a:prstGeom prst="ellipse">
                <a:avLst/>
              </a:prstGeom>
              <a:solidFill>
                <a:srgbClr val="46765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2" name="Oval 438"/>
              <p:cNvSpPr>
                <a:spLocks noChangeArrowheads="1"/>
              </p:cNvSpPr>
              <p:nvPr/>
            </p:nvSpPr>
            <p:spPr bwMode="auto">
              <a:xfrm>
                <a:off x="4787" y="3179"/>
                <a:ext cx="16" cy="16"/>
              </a:xfrm>
              <a:prstGeom prst="ellipse">
                <a:avLst/>
              </a:prstGeom>
              <a:solidFill>
                <a:srgbClr val="696C5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26" name="Oval 439"/>
              <p:cNvSpPr>
                <a:spLocks noChangeArrowheads="1"/>
              </p:cNvSpPr>
              <p:nvPr/>
            </p:nvSpPr>
            <p:spPr bwMode="auto">
              <a:xfrm>
                <a:off x="4748" y="3231"/>
                <a:ext cx="16" cy="16"/>
              </a:xfrm>
              <a:prstGeom prst="ellipse">
                <a:avLst/>
              </a:prstGeom>
              <a:solidFill>
                <a:srgbClr val="90695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27" name="Oval 440"/>
              <p:cNvSpPr>
                <a:spLocks noChangeArrowheads="1"/>
              </p:cNvSpPr>
              <p:nvPr/>
            </p:nvSpPr>
            <p:spPr bwMode="auto">
              <a:xfrm>
                <a:off x="4774" y="3080"/>
                <a:ext cx="16" cy="16"/>
              </a:xfrm>
              <a:prstGeom prst="ellipse">
                <a:avLst/>
              </a:prstGeom>
              <a:solidFill>
                <a:srgbClr val="36A4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31" name="Oval 441"/>
              <p:cNvSpPr>
                <a:spLocks noChangeArrowheads="1"/>
              </p:cNvSpPr>
              <p:nvPr/>
            </p:nvSpPr>
            <p:spPr bwMode="auto">
              <a:xfrm>
                <a:off x="4771" y="3125"/>
                <a:ext cx="16" cy="16"/>
              </a:xfrm>
              <a:prstGeom prst="ellipse">
                <a:avLst/>
              </a:prstGeom>
              <a:solidFill>
                <a:srgbClr val="46765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32" name="Oval 442"/>
              <p:cNvSpPr>
                <a:spLocks noChangeArrowheads="1"/>
              </p:cNvSpPr>
              <p:nvPr/>
            </p:nvSpPr>
            <p:spPr bwMode="auto">
              <a:xfrm>
                <a:off x="4787" y="3179"/>
                <a:ext cx="16" cy="16"/>
              </a:xfrm>
              <a:prstGeom prst="ellipse">
                <a:avLst/>
              </a:prstGeom>
              <a:solidFill>
                <a:srgbClr val="6A6B5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37" name="Oval 443"/>
              <p:cNvSpPr>
                <a:spLocks noChangeArrowheads="1"/>
              </p:cNvSpPr>
              <p:nvPr/>
            </p:nvSpPr>
            <p:spPr bwMode="auto">
              <a:xfrm>
                <a:off x="4748" y="3231"/>
                <a:ext cx="16" cy="16"/>
              </a:xfrm>
              <a:prstGeom prst="ellipse">
                <a:avLst/>
              </a:prstGeom>
              <a:solidFill>
                <a:srgbClr val="90685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38" name="Oval 444"/>
              <p:cNvSpPr>
                <a:spLocks noChangeArrowheads="1"/>
              </p:cNvSpPr>
              <p:nvPr/>
            </p:nvSpPr>
            <p:spPr bwMode="auto">
              <a:xfrm>
                <a:off x="4774" y="3099"/>
                <a:ext cx="16" cy="16"/>
              </a:xfrm>
              <a:prstGeom prst="ellipse">
                <a:avLst/>
              </a:prstGeom>
              <a:solidFill>
                <a:srgbClr val="43A03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39" name="Oval 445"/>
              <p:cNvSpPr>
                <a:spLocks noChangeArrowheads="1"/>
              </p:cNvSpPr>
              <p:nvPr/>
            </p:nvSpPr>
            <p:spPr bwMode="auto">
              <a:xfrm>
                <a:off x="4774" y="3144"/>
                <a:ext cx="16" cy="16"/>
              </a:xfrm>
              <a:prstGeom prst="ellipse">
                <a:avLst/>
              </a:prstGeom>
              <a:solidFill>
                <a:srgbClr val="55775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40" name="Oval 446"/>
              <p:cNvSpPr>
                <a:spLocks noChangeArrowheads="1"/>
              </p:cNvSpPr>
              <p:nvPr/>
            </p:nvSpPr>
            <p:spPr bwMode="auto">
              <a:xfrm>
                <a:off x="4780" y="3189"/>
                <a:ext cx="16" cy="16"/>
              </a:xfrm>
              <a:prstGeom prst="ellipse">
                <a:avLst/>
              </a:prstGeom>
              <a:solidFill>
                <a:srgbClr val="756B5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41" name="Oval 447"/>
              <p:cNvSpPr>
                <a:spLocks noChangeArrowheads="1"/>
              </p:cNvSpPr>
              <p:nvPr/>
            </p:nvSpPr>
            <p:spPr bwMode="auto">
              <a:xfrm>
                <a:off x="4758" y="3234"/>
                <a:ext cx="16" cy="16"/>
              </a:xfrm>
              <a:prstGeom prst="ellipse">
                <a:avLst/>
              </a:prstGeom>
              <a:solidFill>
                <a:srgbClr val="97665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42" name="Oval 448"/>
              <p:cNvSpPr>
                <a:spLocks noChangeArrowheads="1"/>
              </p:cNvSpPr>
              <p:nvPr/>
            </p:nvSpPr>
            <p:spPr bwMode="auto">
              <a:xfrm>
                <a:off x="4774" y="3099"/>
                <a:ext cx="16" cy="16"/>
              </a:xfrm>
              <a:prstGeom prst="ellipse">
                <a:avLst/>
              </a:prstGeom>
              <a:solidFill>
                <a:srgbClr val="43A03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43" name="Oval 449"/>
              <p:cNvSpPr>
                <a:spLocks noChangeArrowheads="1"/>
              </p:cNvSpPr>
              <p:nvPr/>
            </p:nvSpPr>
            <p:spPr bwMode="auto">
              <a:xfrm>
                <a:off x="4771" y="3141"/>
                <a:ext cx="16" cy="16"/>
              </a:xfrm>
              <a:prstGeom prst="ellipse">
                <a:avLst/>
              </a:prstGeom>
              <a:solidFill>
                <a:srgbClr val="53795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44" name="Oval 450"/>
              <p:cNvSpPr>
                <a:spLocks noChangeArrowheads="1"/>
              </p:cNvSpPr>
              <p:nvPr/>
            </p:nvSpPr>
            <p:spPr bwMode="auto">
              <a:xfrm>
                <a:off x="4780" y="3192"/>
                <a:ext cx="16" cy="16"/>
              </a:xfrm>
              <a:prstGeom prst="ellipse">
                <a:avLst/>
              </a:prstGeom>
              <a:solidFill>
                <a:srgbClr val="756B5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45" name="Oval 451"/>
              <p:cNvSpPr>
                <a:spLocks noChangeArrowheads="1"/>
              </p:cNvSpPr>
              <p:nvPr/>
            </p:nvSpPr>
            <p:spPr bwMode="auto">
              <a:xfrm>
                <a:off x="4758" y="3234"/>
                <a:ext cx="16" cy="16"/>
              </a:xfrm>
              <a:prstGeom prst="ellipse">
                <a:avLst/>
              </a:prstGeom>
              <a:solidFill>
                <a:srgbClr val="98664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46" name="Oval 452"/>
              <p:cNvSpPr>
                <a:spLocks noChangeArrowheads="1"/>
              </p:cNvSpPr>
              <p:nvPr/>
            </p:nvSpPr>
            <p:spPr bwMode="auto">
              <a:xfrm>
                <a:off x="4774" y="3093"/>
                <a:ext cx="16" cy="16"/>
              </a:xfrm>
              <a:prstGeom prst="ellipse">
                <a:avLst/>
              </a:prstGeom>
              <a:solidFill>
                <a:srgbClr val="41A23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47" name="Oval 453"/>
              <p:cNvSpPr>
                <a:spLocks noChangeArrowheads="1"/>
              </p:cNvSpPr>
              <p:nvPr/>
            </p:nvSpPr>
            <p:spPr bwMode="auto">
              <a:xfrm>
                <a:off x="4774" y="3160"/>
                <a:ext cx="16" cy="16"/>
              </a:xfrm>
              <a:prstGeom prst="ellipse">
                <a:avLst/>
              </a:prstGeom>
              <a:solidFill>
                <a:srgbClr val="5D705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48" name="Oval 454"/>
              <p:cNvSpPr>
                <a:spLocks noChangeArrowheads="1"/>
              </p:cNvSpPr>
              <p:nvPr/>
            </p:nvSpPr>
            <p:spPr bwMode="auto">
              <a:xfrm>
                <a:off x="4783" y="3199"/>
                <a:ext cx="16" cy="16"/>
              </a:xfrm>
              <a:prstGeom prst="ellipse">
                <a:avLst/>
              </a:prstGeom>
              <a:solidFill>
                <a:srgbClr val="7A675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49" name="Oval 455"/>
              <p:cNvSpPr>
                <a:spLocks noChangeArrowheads="1"/>
              </p:cNvSpPr>
              <p:nvPr/>
            </p:nvSpPr>
            <p:spPr bwMode="auto">
              <a:xfrm>
                <a:off x="4761" y="3240"/>
                <a:ext cx="16" cy="16"/>
              </a:xfrm>
              <a:prstGeom prst="ellipse">
                <a:avLst/>
              </a:prstGeom>
              <a:solidFill>
                <a:srgbClr val="9B614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50" name="Oval 456"/>
              <p:cNvSpPr>
                <a:spLocks noChangeArrowheads="1"/>
              </p:cNvSpPr>
              <p:nvPr/>
            </p:nvSpPr>
            <p:spPr bwMode="auto">
              <a:xfrm>
                <a:off x="4774" y="3103"/>
                <a:ext cx="16" cy="16"/>
              </a:xfrm>
              <a:prstGeom prst="ellipse">
                <a:avLst/>
              </a:prstGeom>
              <a:solidFill>
                <a:srgbClr val="469D3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51" name="Oval 457"/>
              <p:cNvSpPr>
                <a:spLocks noChangeArrowheads="1"/>
              </p:cNvSpPr>
              <p:nvPr/>
            </p:nvSpPr>
            <p:spPr bwMode="auto">
              <a:xfrm>
                <a:off x="4774" y="3141"/>
                <a:ext cx="16" cy="16"/>
              </a:xfrm>
              <a:prstGeom prst="ellipse">
                <a:avLst/>
              </a:prstGeom>
              <a:solidFill>
                <a:srgbClr val="54775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52" name="Oval 458"/>
              <p:cNvSpPr>
                <a:spLocks noChangeArrowheads="1"/>
              </p:cNvSpPr>
              <p:nvPr/>
            </p:nvSpPr>
            <p:spPr bwMode="auto">
              <a:xfrm>
                <a:off x="4780" y="3208"/>
                <a:ext cx="16" cy="16"/>
              </a:xfrm>
              <a:prstGeom prst="ellipse">
                <a:avLst/>
              </a:prstGeom>
              <a:solidFill>
                <a:srgbClr val="7F655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53" name="Oval 459"/>
              <p:cNvSpPr>
                <a:spLocks noChangeArrowheads="1"/>
              </p:cNvSpPr>
              <p:nvPr/>
            </p:nvSpPr>
            <p:spPr bwMode="auto">
              <a:xfrm>
                <a:off x="4758" y="3247"/>
                <a:ext cx="16" cy="16"/>
              </a:xfrm>
              <a:prstGeom prst="ellipse">
                <a:avLst/>
              </a:prstGeom>
              <a:solidFill>
                <a:srgbClr val="A0614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54" name="Oval 460"/>
              <p:cNvSpPr>
                <a:spLocks noChangeArrowheads="1"/>
              </p:cNvSpPr>
              <p:nvPr/>
            </p:nvSpPr>
            <p:spPr bwMode="auto">
              <a:xfrm>
                <a:off x="4774" y="3074"/>
                <a:ext cx="16" cy="16"/>
              </a:xfrm>
              <a:prstGeom prst="ellipse">
                <a:avLst/>
              </a:prstGeom>
              <a:solidFill>
                <a:srgbClr val="38A9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99" name="Oval 461"/>
              <p:cNvSpPr>
                <a:spLocks noChangeArrowheads="1"/>
              </p:cNvSpPr>
              <p:nvPr/>
            </p:nvSpPr>
            <p:spPr bwMode="auto">
              <a:xfrm>
                <a:off x="4774" y="3170"/>
                <a:ext cx="16" cy="16"/>
              </a:xfrm>
              <a:prstGeom prst="ellipse">
                <a:avLst/>
              </a:prstGeom>
              <a:solidFill>
                <a:srgbClr val="63675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00" name="Oval 462"/>
              <p:cNvSpPr>
                <a:spLocks noChangeArrowheads="1"/>
              </p:cNvSpPr>
              <p:nvPr/>
            </p:nvSpPr>
            <p:spPr bwMode="auto">
              <a:xfrm>
                <a:off x="4787" y="3205"/>
                <a:ext cx="16" cy="16"/>
              </a:xfrm>
              <a:prstGeom prst="ellipse">
                <a:avLst/>
              </a:prstGeom>
              <a:solidFill>
                <a:srgbClr val="7E615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03" name="Oval 463"/>
              <p:cNvSpPr>
                <a:spLocks noChangeArrowheads="1"/>
              </p:cNvSpPr>
              <p:nvPr/>
            </p:nvSpPr>
            <p:spPr bwMode="auto">
              <a:xfrm>
                <a:off x="4758" y="3253"/>
                <a:ext cx="16" cy="16"/>
              </a:xfrm>
              <a:prstGeom prst="ellipse">
                <a:avLst/>
              </a:prstGeom>
              <a:solidFill>
                <a:srgbClr val="A25C4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04" name="Oval 464"/>
              <p:cNvSpPr>
                <a:spLocks noChangeArrowheads="1"/>
              </p:cNvSpPr>
              <p:nvPr/>
            </p:nvSpPr>
            <p:spPr bwMode="auto">
              <a:xfrm>
                <a:off x="4777" y="3099"/>
                <a:ext cx="16" cy="16"/>
              </a:xfrm>
              <a:prstGeom prst="ellipse">
                <a:avLst/>
              </a:prstGeom>
              <a:solidFill>
                <a:srgbClr val="449A3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05" name="Oval 465"/>
              <p:cNvSpPr>
                <a:spLocks noChangeArrowheads="1"/>
              </p:cNvSpPr>
              <p:nvPr/>
            </p:nvSpPr>
            <p:spPr bwMode="auto">
              <a:xfrm>
                <a:off x="4774" y="3138"/>
                <a:ext cx="16" cy="16"/>
              </a:xfrm>
              <a:prstGeom prst="ellipse">
                <a:avLst/>
              </a:prstGeom>
              <a:solidFill>
                <a:srgbClr val="52755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06" name="Oval 466"/>
              <p:cNvSpPr>
                <a:spLocks noChangeArrowheads="1"/>
              </p:cNvSpPr>
              <p:nvPr/>
            </p:nvSpPr>
            <p:spPr bwMode="auto">
              <a:xfrm>
                <a:off x="4783" y="3234"/>
                <a:ext cx="16" cy="16"/>
              </a:xfrm>
              <a:prstGeom prst="ellipse">
                <a:avLst/>
              </a:prstGeom>
              <a:solidFill>
                <a:srgbClr val="8E5E4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07" name="Oval 467"/>
              <p:cNvSpPr>
                <a:spLocks noChangeArrowheads="1"/>
              </p:cNvSpPr>
              <p:nvPr/>
            </p:nvSpPr>
            <p:spPr bwMode="auto">
              <a:xfrm>
                <a:off x="4751" y="3266"/>
                <a:ext cx="16" cy="16"/>
              </a:xfrm>
              <a:prstGeom prst="ellipse">
                <a:avLst/>
              </a:prstGeom>
              <a:solidFill>
                <a:srgbClr val="AC5A3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08" name="Oval 468"/>
              <p:cNvSpPr>
                <a:spLocks noChangeArrowheads="1"/>
              </p:cNvSpPr>
              <p:nvPr/>
            </p:nvSpPr>
            <p:spPr bwMode="auto">
              <a:xfrm>
                <a:off x="4774" y="3061"/>
                <a:ext cx="16" cy="16"/>
              </a:xfrm>
              <a:prstGeom prst="ellipse">
                <a:avLst/>
              </a:prstGeom>
              <a:solidFill>
                <a:srgbClr val="30B22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09" name="Oval 469"/>
              <p:cNvSpPr>
                <a:spLocks noChangeArrowheads="1"/>
              </p:cNvSpPr>
              <p:nvPr/>
            </p:nvSpPr>
            <p:spPr bwMode="auto">
              <a:xfrm>
                <a:off x="4771" y="3176"/>
                <a:ext cx="16" cy="16"/>
              </a:xfrm>
              <a:prstGeom prst="ellipse">
                <a:avLst/>
              </a:prstGeom>
              <a:solidFill>
                <a:srgbClr val="65625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10" name="Oval 470"/>
              <p:cNvSpPr>
                <a:spLocks noChangeArrowheads="1"/>
              </p:cNvSpPr>
              <p:nvPr/>
            </p:nvSpPr>
            <p:spPr bwMode="auto">
              <a:xfrm>
                <a:off x="4793" y="3215"/>
                <a:ext cx="16" cy="16"/>
              </a:xfrm>
              <a:prstGeom prst="ellipse">
                <a:avLst/>
              </a:prstGeom>
              <a:solidFill>
                <a:srgbClr val="825D4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11" name="Oval 471"/>
              <p:cNvSpPr>
                <a:spLocks noChangeArrowheads="1"/>
              </p:cNvSpPr>
              <p:nvPr/>
            </p:nvSpPr>
            <p:spPr bwMode="auto">
              <a:xfrm>
                <a:off x="4755" y="3269"/>
                <a:ext cx="16" cy="16"/>
              </a:xfrm>
              <a:prstGeom prst="ellipse">
                <a:avLst/>
              </a:prstGeom>
              <a:solidFill>
                <a:srgbClr val="AA573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12" name="Oval 472"/>
              <p:cNvSpPr>
                <a:spLocks noChangeArrowheads="1"/>
              </p:cNvSpPr>
              <p:nvPr/>
            </p:nvSpPr>
            <p:spPr bwMode="auto">
              <a:xfrm>
                <a:off x="4774" y="3093"/>
                <a:ext cx="16" cy="16"/>
              </a:xfrm>
              <a:prstGeom prst="ellipse">
                <a:avLst/>
              </a:prstGeom>
              <a:solidFill>
                <a:srgbClr val="3F9C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13" name="Oval 473"/>
              <p:cNvSpPr>
                <a:spLocks noChangeArrowheads="1"/>
              </p:cNvSpPr>
              <p:nvPr/>
            </p:nvSpPr>
            <p:spPr bwMode="auto">
              <a:xfrm>
                <a:off x="4774" y="3135"/>
                <a:ext cx="16" cy="16"/>
              </a:xfrm>
              <a:prstGeom prst="ellipse">
                <a:avLst/>
              </a:prstGeom>
              <a:solidFill>
                <a:srgbClr val="4F745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14" name="Oval 474"/>
              <p:cNvSpPr>
                <a:spLocks noChangeArrowheads="1"/>
              </p:cNvSpPr>
              <p:nvPr/>
            </p:nvSpPr>
            <p:spPr bwMode="auto">
              <a:xfrm>
                <a:off x="4790" y="3256"/>
                <a:ext cx="16" cy="16"/>
              </a:xfrm>
              <a:prstGeom prst="ellipse">
                <a:avLst/>
              </a:prstGeom>
              <a:solidFill>
                <a:srgbClr val="9D584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15" name="Oval 475"/>
              <p:cNvSpPr>
                <a:spLocks noChangeArrowheads="1"/>
              </p:cNvSpPr>
              <p:nvPr/>
            </p:nvSpPr>
            <p:spPr bwMode="auto">
              <a:xfrm>
                <a:off x="4748" y="3288"/>
                <a:ext cx="16" cy="16"/>
              </a:xfrm>
              <a:prstGeom prst="ellipse">
                <a:avLst/>
              </a:prstGeom>
              <a:solidFill>
                <a:srgbClr val="BA502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16" name="Oval 476"/>
              <p:cNvSpPr>
                <a:spLocks noChangeArrowheads="1"/>
              </p:cNvSpPr>
              <p:nvPr/>
            </p:nvSpPr>
            <p:spPr bwMode="auto">
              <a:xfrm>
                <a:off x="4774" y="3051"/>
                <a:ext cx="16" cy="16"/>
              </a:xfrm>
              <a:prstGeom prst="ellipse">
                <a:avLst/>
              </a:prstGeom>
              <a:solidFill>
                <a:srgbClr val="2ABA2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17" name="Oval 477"/>
              <p:cNvSpPr>
                <a:spLocks noChangeArrowheads="1"/>
              </p:cNvSpPr>
              <p:nvPr/>
            </p:nvSpPr>
            <p:spPr bwMode="auto">
              <a:xfrm>
                <a:off x="4771" y="3183"/>
                <a:ext cx="16" cy="16"/>
              </a:xfrm>
              <a:prstGeom prst="ellipse">
                <a:avLst/>
              </a:prstGeom>
              <a:solidFill>
                <a:srgbClr val="675E5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18" name="Oval 478"/>
              <p:cNvSpPr>
                <a:spLocks noChangeArrowheads="1"/>
              </p:cNvSpPr>
              <p:nvPr/>
            </p:nvSpPr>
            <p:spPr bwMode="auto">
              <a:xfrm>
                <a:off x="4793" y="3224"/>
                <a:ext cx="16" cy="16"/>
              </a:xfrm>
              <a:prstGeom prst="ellipse">
                <a:avLst/>
              </a:prstGeom>
              <a:solidFill>
                <a:srgbClr val="875C4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19" name="Oval 479"/>
              <p:cNvSpPr>
                <a:spLocks noChangeArrowheads="1"/>
              </p:cNvSpPr>
              <p:nvPr/>
            </p:nvSpPr>
            <p:spPr bwMode="auto">
              <a:xfrm>
                <a:off x="4748" y="3282"/>
                <a:ext cx="16" cy="16"/>
              </a:xfrm>
              <a:prstGeom prst="ellipse">
                <a:avLst/>
              </a:prstGeom>
              <a:solidFill>
                <a:srgbClr val="B152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20" name="Oval 480"/>
              <p:cNvSpPr>
                <a:spLocks noChangeArrowheads="1"/>
              </p:cNvSpPr>
              <p:nvPr/>
            </p:nvSpPr>
            <p:spPr bwMode="auto">
              <a:xfrm>
                <a:off x="4774" y="3090"/>
                <a:ext cx="16" cy="16"/>
              </a:xfrm>
              <a:prstGeom prst="ellipse">
                <a:avLst/>
              </a:prstGeom>
              <a:solidFill>
                <a:srgbClr val="3C9E3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21" name="Oval 481"/>
              <p:cNvSpPr>
                <a:spLocks noChangeArrowheads="1"/>
              </p:cNvSpPr>
              <p:nvPr/>
            </p:nvSpPr>
            <p:spPr bwMode="auto">
              <a:xfrm>
                <a:off x="4774" y="3135"/>
                <a:ext cx="16" cy="16"/>
              </a:xfrm>
              <a:prstGeom prst="ellipse">
                <a:avLst/>
              </a:prstGeom>
              <a:solidFill>
                <a:srgbClr val="4D725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22" name="Oval 482"/>
              <p:cNvSpPr>
                <a:spLocks noChangeArrowheads="1"/>
              </p:cNvSpPr>
              <p:nvPr/>
            </p:nvSpPr>
            <p:spPr bwMode="auto">
              <a:xfrm>
                <a:off x="4799" y="3279"/>
                <a:ext cx="16" cy="16"/>
              </a:xfrm>
              <a:prstGeom prst="ellipse">
                <a:avLst/>
              </a:prstGeom>
              <a:solidFill>
                <a:srgbClr val="AD52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23" name="Oval 483"/>
              <p:cNvSpPr>
                <a:spLocks noChangeArrowheads="1"/>
              </p:cNvSpPr>
              <p:nvPr/>
            </p:nvSpPr>
            <p:spPr bwMode="auto">
              <a:xfrm>
                <a:off x="4742" y="3311"/>
                <a:ext cx="16" cy="16"/>
              </a:xfrm>
              <a:prstGeom prst="ellipse">
                <a:avLst/>
              </a:prstGeom>
              <a:solidFill>
                <a:srgbClr val="C5442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24" name="Oval 484"/>
              <p:cNvSpPr>
                <a:spLocks noChangeArrowheads="1"/>
              </p:cNvSpPr>
              <p:nvPr/>
            </p:nvSpPr>
            <p:spPr bwMode="auto">
              <a:xfrm>
                <a:off x="4774" y="3045"/>
                <a:ext cx="16" cy="16"/>
              </a:xfrm>
              <a:prstGeom prst="ellipse">
                <a:avLst/>
              </a:prstGeom>
              <a:solidFill>
                <a:srgbClr val="27BF2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25" name="Oval 485"/>
              <p:cNvSpPr>
                <a:spLocks noChangeArrowheads="1"/>
              </p:cNvSpPr>
              <p:nvPr/>
            </p:nvSpPr>
            <p:spPr bwMode="auto">
              <a:xfrm>
                <a:off x="4767" y="3186"/>
                <a:ext cx="16" cy="16"/>
              </a:xfrm>
              <a:prstGeom prst="ellipse">
                <a:avLst/>
              </a:prstGeom>
              <a:solidFill>
                <a:srgbClr val="695D6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26" name="Oval 486"/>
              <p:cNvSpPr>
                <a:spLocks noChangeArrowheads="1"/>
              </p:cNvSpPr>
              <p:nvPr/>
            </p:nvSpPr>
            <p:spPr bwMode="auto">
              <a:xfrm>
                <a:off x="4796" y="3231"/>
                <a:ext cx="16" cy="16"/>
              </a:xfrm>
              <a:prstGeom prst="ellipse">
                <a:avLst/>
              </a:prstGeom>
              <a:solidFill>
                <a:srgbClr val="8D5D4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27" name="Oval 487"/>
              <p:cNvSpPr>
                <a:spLocks noChangeArrowheads="1"/>
              </p:cNvSpPr>
              <p:nvPr/>
            </p:nvSpPr>
            <p:spPr bwMode="auto">
              <a:xfrm>
                <a:off x="4742" y="3288"/>
                <a:ext cx="16" cy="16"/>
              </a:xfrm>
              <a:prstGeom prst="ellipse">
                <a:avLst/>
              </a:prstGeom>
              <a:solidFill>
                <a:srgbClr val="B6502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28" name="Oval 488"/>
              <p:cNvSpPr>
                <a:spLocks noChangeArrowheads="1"/>
              </p:cNvSpPr>
              <p:nvPr/>
            </p:nvSpPr>
            <p:spPr bwMode="auto">
              <a:xfrm>
                <a:off x="4774" y="3087"/>
                <a:ext cx="16" cy="16"/>
              </a:xfrm>
              <a:prstGeom prst="ellipse">
                <a:avLst/>
              </a:prstGeom>
              <a:solidFill>
                <a:srgbClr val="3A9E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29" name="Oval 489"/>
              <p:cNvSpPr>
                <a:spLocks noChangeArrowheads="1"/>
              </p:cNvSpPr>
              <p:nvPr/>
            </p:nvSpPr>
            <p:spPr bwMode="auto">
              <a:xfrm>
                <a:off x="4774" y="3138"/>
                <a:ext cx="16" cy="16"/>
              </a:xfrm>
              <a:prstGeom prst="ellipse">
                <a:avLst/>
              </a:prstGeom>
              <a:solidFill>
                <a:srgbClr val="4E6F5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30" name="Oval 490"/>
              <p:cNvSpPr>
                <a:spLocks noChangeArrowheads="1"/>
              </p:cNvSpPr>
              <p:nvPr/>
            </p:nvSpPr>
            <p:spPr bwMode="auto">
              <a:xfrm>
                <a:off x="4806" y="3298"/>
                <a:ext cx="16" cy="16"/>
              </a:xfrm>
              <a:prstGeom prst="ellipse">
                <a:avLst/>
              </a:prstGeom>
              <a:solidFill>
                <a:srgbClr val="BB4A2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31" name="Oval 491"/>
              <p:cNvSpPr>
                <a:spLocks noChangeArrowheads="1"/>
              </p:cNvSpPr>
              <p:nvPr/>
            </p:nvSpPr>
            <p:spPr bwMode="auto">
              <a:xfrm>
                <a:off x="4739" y="3327"/>
                <a:ext cx="16" cy="16"/>
              </a:xfrm>
              <a:prstGeom prst="ellipse">
                <a:avLst/>
              </a:prstGeom>
              <a:solidFill>
                <a:srgbClr val="CC391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32" name="Oval 492"/>
              <p:cNvSpPr>
                <a:spLocks noChangeArrowheads="1"/>
              </p:cNvSpPr>
              <p:nvPr/>
            </p:nvSpPr>
            <p:spPr bwMode="auto">
              <a:xfrm>
                <a:off x="4774" y="3039"/>
                <a:ext cx="16" cy="16"/>
              </a:xfrm>
              <a:prstGeom prst="ellipse">
                <a:avLst/>
              </a:prstGeom>
              <a:solidFill>
                <a:srgbClr val="25C21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77" name="Oval 493"/>
              <p:cNvSpPr>
                <a:spLocks noChangeArrowheads="1"/>
              </p:cNvSpPr>
              <p:nvPr/>
            </p:nvSpPr>
            <p:spPr bwMode="auto">
              <a:xfrm>
                <a:off x="4767" y="3192"/>
                <a:ext cx="16" cy="16"/>
              </a:xfrm>
              <a:prstGeom prst="ellipse">
                <a:avLst/>
              </a:prstGeom>
              <a:solidFill>
                <a:srgbClr val="6B5C6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78" name="Oval 494"/>
              <p:cNvSpPr>
                <a:spLocks noChangeArrowheads="1"/>
              </p:cNvSpPr>
              <p:nvPr/>
            </p:nvSpPr>
            <p:spPr bwMode="auto">
              <a:xfrm>
                <a:off x="4799" y="3237"/>
                <a:ext cx="16" cy="16"/>
              </a:xfrm>
              <a:prstGeom prst="ellipse">
                <a:avLst/>
              </a:prstGeom>
              <a:solidFill>
                <a:srgbClr val="935F4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81" name="Oval 495"/>
              <p:cNvSpPr>
                <a:spLocks noChangeArrowheads="1"/>
              </p:cNvSpPr>
              <p:nvPr/>
            </p:nvSpPr>
            <p:spPr bwMode="auto">
              <a:xfrm>
                <a:off x="4735" y="3291"/>
                <a:ext cx="16" cy="16"/>
              </a:xfrm>
              <a:prstGeom prst="ellipse">
                <a:avLst/>
              </a:prstGeom>
              <a:solidFill>
                <a:srgbClr val="BA502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82" name="Oval 496"/>
              <p:cNvSpPr>
                <a:spLocks noChangeArrowheads="1"/>
              </p:cNvSpPr>
              <p:nvPr/>
            </p:nvSpPr>
            <p:spPr bwMode="auto">
              <a:xfrm>
                <a:off x="4774" y="3087"/>
                <a:ext cx="16" cy="16"/>
              </a:xfrm>
              <a:prstGeom prst="ellipse">
                <a:avLst/>
              </a:prstGeom>
              <a:solidFill>
                <a:srgbClr val="3A9D3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83" name="Oval 497"/>
              <p:cNvSpPr>
                <a:spLocks noChangeArrowheads="1"/>
              </p:cNvSpPr>
              <p:nvPr/>
            </p:nvSpPr>
            <p:spPr bwMode="auto">
              <a:xfrm>
                <a:off x="4774" y="3141"/>
                <a:ext cx="16" cy="16"/>
              </a:xfrm>
              <a:prstGeom prst="ellipse">
                <a:avLst/>
              </a:prstGeom>
              <a:solidFill>
                <a:srgbClr val="4E6C5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84" name="Oval 498"/>
              <p:cNvSpPr>
                <a:spLocks noChangeArrowheads="1"/>
              </p:cNvSpPr>
              <p:nvPr/>
            </p:nvSpPr>
            <p:spPr bwMode="auto">
              <a:xfrm>
                <a:off x="4815" y="3311"/>
                <a:ext cx="16" cy="16"/>
              </a:xfrm>
              <a:prstGeom prst="ellipse">
                <a:avLst/>
              </a:prstGeom>
              <a:solidFill>
                <a:srgbClr val="C6412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85" name="Oval 499"/>
              <p:cNvSpPr>
                <a:spLocks noChangeArrowheads="1"/>
              </p:cNvSpPr>
              <p:nvPr/>
            </p:nvSpPr>
            <p:spPr bwMode="auto">
              <a:xfrm>
                <a:off x="4739" y="3343"/>
                <a:ext cx="16" cy="16"/>
              </a:xfrm>
              <a:prstGeom prst="ellipse">
                <a:avLst/>
              </a:prstGeom>
              <a:solidFill>
                <a:srgbClr val="D1311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86" name="Oval 500"/>
              <p:cNvSpPr>
                <a:spLocks noChangeArrowheads="1"/>
              </p:cNvSpPr>
              <p:nvPr/>
            </p:nvSpPr>
            <p:spPr bwMode="auto">
              <a:xfrm>
                <a:off x="4774" y="3039"/>
                <a:ext cx="16" cy="16"/>
              </a:xfrm>
              <a:prstGeom prst="ellipse">
                <a:avLst/>
              </a:prstGeom>
              <a:solidFill>
                <a:srgbClr val="23C31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87" name="Oval 501"/>
              <p:cNvSpPr>
                <a:spLocks noChangeArrowheads="1"/>
              </p:cNvSpPr>
              <p:nvPr/>
            </p:nvSpPr>
            <p:spPr bwMode="auto">
              <a:xfrm>
                <a:off x="4764" y="3199"/>
                <a:ext cx="16" cy="16"/>
              </a:xfrm>
              <a:prstGeom prst="ellipse">
                <a:avLst/>
              </a:prstGeom>
              <a:solidFill>
                <a:srgbClr val="6C5C6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88" name="Oval 502"/>
              <p:cNvSpPr>
                <a:spLocks noChangeArrowheads="1"/>
              </p:cNvSpPr>
              <p:nvPr/>
            </p:nvSpPr>
            <p:spPr bwMode="auto">
              <a:xfrm>
                <a:off x="4806" y="3247"/>
                <a:ext cx="16" cy="16"/>
              </a:xfrm>
              <a:prstGeom prst="ellipse">
                <a:avLst/>
              </a:prstGeom>
              <a:solidFill>
                <a:srgbClr val="9A634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89" name="Oval 503"/>
              <p:cNvSpPr>
                <a:spLocks noChangeArrowheads="1"/>
              </p:cNvSpPr>
              <p:nvPr/>
            </p:nvSpPr>
            <p:spPr bwMode="auto">
              <a:xfrm>
                <a:off x="4729" y="3291"/>
                <a:ext cx="16" cy="16"/>
              </a:xfrm>
              <a:prstGeom prst="ellipse">
                <a:avLst/>
              </a:prstGeom>
              <a:solidFill>
                <a:srgbClr val="BF4F2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90" name="Oval 504"/>
              <p:cNvSpPr>
                <a:spLocks noChangeArrowheads="1"/>
              </p:cNvSpPr>
              <p:nvPr/>
            </p:nvSpPr>
            <p:spPr bwMode="auto">
              <a:xfrm>
                <a:off x="4774" y="3087"/>
                <a:ext cx="16" cy="16"/>
              </a:xfrm>
              <a:prstGeom prst="ellipse">
                <a:avLst/>
              </a:prstGeom>
              <a:solidFill>
                <a:srgbClr val="399A3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91" name="Oval 505"/>
              <p:cNvSpPr>
                <a:spLocks noChangeArrowheads="1"/>
              </p:cNvSpPr>
              <p:nvPr/>
            </p:nvSpPr>
            <p:spPr bwMode="auto">
              <a:xfrm>
                <a:off x="4774" y="3144"/>
                <a:ext cx="16" cy="16"/>
              </a:xfrm>
              <a:prstGeom prst="ellipse">
                <a:avLst/>
              </a:prstGeom>
              <a:solidFill>
                <a:srgbClr val="4F676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92" name="Oval 506"/>
              <p:cNvSpPr>
                <a:spLocks noChangeArrowheads="1"/>
              </p:cNvSpPr>
              <p:nvPr/>
            </p:nvSpPr>
            <p:spPr bwMode="auto">
              <a:xfrm>
                <a:off x="4822" y="3320"/>
                <a:ext cx="16" cy="16"/>
              </a:xfrm>
              <a:prstGeom prst="ellipse">
                <a:avLst/>
              </a:prstGeom>
              <a:solidFill>
                <a:srgbClr val="CE381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93" name="Oval 507"/>
              <p:cNvSpPr>
                <a:spLocks noChangeArrowheads="1"/>
              </p:cNvSpPr>
              <p:nvPr/>
            </p:nvSpPr>
            <p:spPr bwMode="auto">
              <a:xfrm>
                <a:off x="4742" y="3352"/>
                <a:ext cx="16" cy="16"/>
              </a:xfrm>
              <a:prstGeom prst="ellipse">
                <a:avLst/>
              </a:prstGeom>
              <a:solidFill>
                <a:srgbClr val="D52D1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94" name="Oval 508"/>
              <p:cNvSpPr>
                <a:spLocks noChangeArrowheads="1"/>
              </p:cNvSpPr>
              <p:nvPr/>
            </p:nvSpPr>
            <p:spPr bwMode="auto">
              <a:xfrm>
                <a:off x="4774" y="3035"/>
                <a:ext cx="16" cy="16"/>
              </a:xfrm>
              <a:prstGeom prst="ellipse">
                <a:avLst/>
              </a:prstGeom>
              <a:solidFill>
                <a:srgbClr val="22C41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95" name="Oval 509"/>
              <p:cNvSpPr>
                <a:spLocks noChangeArrowheads="1"/>
              </p:cNvSpPr>
              <p:nvPr/>
            </p:nvSpPr>
            <p:spPr bwMode="auto">
              <a:xfrm>
                <a:off x="4764" y="3202"/>
                <a:ext cx="16" cy="16"/>
              </a:xfrm>
              <a:prstGeom prst="ellipse">
                <a:avLst/>
              </a:prstGeom>
              <a:solidFill>
                <a:srgbClr val="6C5C6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96" name="Oval 510"/>
              <p:cNvSpPr>
                <a:spLocks noChangeArrowheads="1"/>
              </p:cNvSpPr>
              <p:nvPr/>
            </p:nvSpPr>
            <p:spPr bwMode="auto">
              <a:xfrm>
                <a:off x="4809" y="3250"/>
                <a:ext cx="16" cy="16"/>
              </a:xfrm>
              <a:prstGeom prst="ellipse">
                <a:avLst/>
              </a:prstGeom>
              <a:solidFill>
                <a:srgbClr val="9F664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97" name="Oval 511"/>
              <p:cNvSpPr>
                <a:spLocks noChangeArrowheads="1"/>
              </p:cNvSpPr>
              <p:nvPr/>
            </p:nvSpPr>
            <p:spPr bwMode="auto">
              <a:xfrm>
                <a:off x="4726" y="3298"/>
                <a:ext cx="16" cy="16"/>
              </a:xfrm>
              <a:prstGeom prst="ellipse">
                <a:avLst/>
              </a:prstGeom>
              <a:solidFill>
                <a:srgbClr val="C34C2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98" name="Oval 512"/>
              <p:cNvSpPr>
                <a:spLocks noChangeArrowheads="1"/>
              </p:cNvSpPr>
              <p:nvPr/>
            </p:nvSpPr>
            <p:spPr bwMode="auto">
              <a:xfrm>
                <a:off x="4774" y="3090"/>
                <a:ext cx="16" cy="16"/>
              </a:xfrm>
              <a:prstGeom prst="ellipse">
                <a:avLst/>
              </a:prstGeom>
              <a:solidFill>
                <a:srgbClr val="39973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99" name="Oval 513"/>
              <p:cNvSpPr>
                <a:spLocks noChangeArrowheads="1"/>
              </p:cNvSpPr>
              <p:nvPr/>
            </p:nvSpPr>
            <p:spPr bwMode="auto">
              <a:xfrm>
                <a:off x="4774" y="3147"/>
                <a:ext cx="16" cy="16"/>
              </a:xfrm>
              <a:prstGeom prst="ellipse">
                <a:avLst/>
              </a:prstGeom>
              <a:solidFill>
                <a:srgbClr val="4D636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00" name="Oval 514"/>
              <p:cNvSpPr>
                <a:spLocks noChangeArrowheads="1"/>
              </p:cNvSpPr>
              <p:nvPr/>
            </p:nvSpPr>
            <p:spPr bwMode="auto">
              <a:xfrm>
                <a:off x="4825" y="3327"/>
                <a:ext cx="16" cy="16"/>
              </a:xfrm>
              <a:prstGeom prst="ellipse">
                <a:avLst/>
              </a:prstGeom>
              <a:solidFill>
                <a:srgbClr val="D3311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01" name="Oval 515"/>
              <p:cNvSpPr>
                <a:spLocks noChangeArrowheads="1"/>
              </p:cNvSpPr>
              <p:nvPr/>
            </p:nvSpPr>
            <p:spPr bwMode="auto">
              <a:xfrm>
                <a:off x="4742" y="3359"/>
                <a:ext cx="16" cy="16"/>
              </a:xfrm>
              <a:prstGeom prst="ellipse">
                <a:avLst/>
              </a:prstGeom>
              <a:solidFill>
                <a:srgbClr val="D72A1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02" name="Oval 516"/>
              <p:cNvSpPr>
                <a:spLocks noChangeArrowheads="1"/>
              </p:cNvSpPr>
              <p:nvPr/>
            </p:nvSpPr>
            <p:spPr bwMode="auto">
              <a:xfrm>
                <a:off x="4774" y="3035"/>
                <a:ext cx="16" cy="16"/>
              </a:xfrm>
              <a:prstGeom prst="ellipse">
                <a:avLst/>
              </a:prstGeom>
              <a:solidFill>
                <a:srgbClr val="21C41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03" name="Oval 517"/>
              <p:cNvSpPr>
                <a:spLocks noChangeArrowheads="1"/>
              </p:cNvSpPr>
              <p:nvPr/>
            </p:nvSpPr>
            <p:spPr bwMode="auto">
              <a:xfrm>
                <a:off x="4761" y="3205"/>
                <a:ext cx="16" cy="16"/>
              </a:xfrm>
              <a:prstGeom prst="ellipse">
                <a:avLst/>
              </a:prstGeom>
              <a:solidFill>
                <a:srgbClr val="6A5B7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04" name="Oval 518"/>
              <p:cNvSpPr>
                <a:spLocks noChangeArrowheads="1"/>
              </p:cNvSpPr>
              <p:nvPr/>
            </p:nvSpPr>
            <p:spPr bwMode="auto">
              <a:xfrm>
                <a:off x="4812" y="3256"/>
                <a:ext cx="16" cy="16"/>
              </a:xfrm>
              <a:prstGeom prst="ellipse">
                <a:avLst/>
              </a:prstGeom>
              <a:solidFill>
                <a:srgbClr val="A4694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05" name="Oval 519"/>
              <p:cNvSpPr>
                <a:spLocks noChangeArrowheads="1"/>
              </p:cNvSpPr>
              <p:nvPr/>
            </p:nvSpPr>
            <p:spPr bwMode="auto">
              <a:xfrm>
                <a:off x="4719" y="3301"/>
                <a:ext cx="16" cy="16"/>
              </a:xfrm>
              <a:prstGeom prst="ellipse">
                <a:avLst/>
              </a:prstGeom>
              <a:solidFill>
                <a:srgbClr val="C7472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06" name="Oval 520"/>
              <p:cNvSpPr>
                <a:spLocks noChangeArrowheads="1"/>
              </p:cNvSpPr>
              <p:nvPr/>
            </p:nvSpPr>
            <p:spPr bwMode="auto">
              <a:xfrm>
                <a:off x="4774" y="3090"/>
                <a:ext cx="16" cy="16"/>
              </a:xfrm>
              <a:prstGeom prst="ellipse">
                <a:avLst/>
              </a:prstGeom>
              <a:solidFill>
                <a:srgbClr val="38924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07" name="Oval 521"/>
              <p:cNvSpPr>
                <a:spLocks noChangeArrowheads="1"/>
              </p:cNvSpPr>
              <p:nvPr/>
            </p:nvSpPr>
            <p:spPr bwMode="auto">
              <a:xfrm>
                <a:off x="4774" y="3151"/>
                <a:ext cx="16" cy="16"/>
              </a:xfrm>
              <a:prstGeom prst="ellipse">
                <a:avLst/>
              </a:prstGeom>
              <a:solidFill>
                <a:srgbClr val="4B5D7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08" name="Oval 522"/>
              <p:cNvSpPr>
                <a:spLocks noChangeArrowheads="1"/>
              </p:cNvSpPr>
              <p:nvPr/>
            </p:nvSpPr>
            <p:spPr bwMode="auto">
              <a:xfrm>
                <a:off x="4831" y="3330"/>
                <a:ext cx="16" cy="16"/>
              </a:xfrm>
              <a:prstGeom prst="ellipse">
                <a:avLst/>
              </a:prstGeom>
              <a:solidFill>
                <a:srgbClr val="D82C1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09" name="Oval 523"/>
              <p:cNvSpPr>
                <a:spLocks noChangeArrowheads="1"/>
              </p:cNvSpPr>
              <p:nvPr/>
            </p:nvSpPr>
            <p:spPr bwMode="auto">
              <a:xfrm>
                <a:off x="4745" y="3365"/>
                <a:ext cx="16" cy="16"/>
              </a:xfrm>
              <a:prstGeom prst="ellipse">
                <a:avLst/>
              </a:prstGeom>
              <a:solidFill>
                <a:srgbClr val="DA281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10" name="Oval 524"/>
              <p:cNvSpPr>
                <a:spLocks noChangeArrowheads="1"/>
              </p:cNvSpPr>
              <p:nvPr/>
            </p:nvSpPr>
            <p:spPr bwMode="auto">
              <a:xfrm>
                <a:off x="4774" y="3035"/>
                <a:ext cx="16" cy="16"/>
              </a:xfrm>
              <a:prstGeom prst="ellipse">
                <a:avLst/>
              </a:prstGeom>
              <a:solidFill>
                <a:srgbClr val="21C31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55" name="Oval 525"/>
              <p:cNvSpPr>
                <a:spLocks noChangeArrowheads="1"/>
              </p:cNvSpPr>
              <p:nvPr/>
            </p:nvSpPr>
            <p:spPr bwMode="auto">
              <a:xfrm>
                <a:off x="4758" y="3208"/>
                <a:ext cx="16" cy="16"/>
              </a:xfrm>
              <a:prstGeom prst="ellipse">
                <a:avLst/>
              </a:prstGeom>
              <a:solidFill>
                <a:srgbClr val="6B5C7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57" name="Oval 526"/>
              <p:cNvSpPr>
                <a:spLocks noChangeArrowheads="1"/>
              </p:cNvSpPr>
              <p:nvPr/>
            </p:nvSpPr>
            <p:spPr bwMode="auto">
              <a:xfrm>
                <a:off x="4815" y="3259"/>
                <a:ext cx="16" cy="16"/>
              </a:xfrm>
              <a:prstGeom prst="ellipse">
                <a:avLst/>
              </a:prstGeom>
              <a:solidFill>
                <a:srgbClr val="A96E3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61" name="Oval 527"/>
              <p:cNvSpPr>
                <a:spLocks noChangeArrowheads="1"/>
              </p:cNvSpPr>
              <p:nvPr/>
            </p:nvSpPr>
            <p:spPr bwMode="auto">
              <a:xfrm>
                <a:off x="4716" y="3307"/>
                <a:ext cx="16" cy="16"/>
              </a:xfrm>
              <a:prstGeom prst="ellipse">
                <a:avLst/>
              </a:prstGeom>
              <a:solidFill>
                <a:srgbClr val="CB421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62" name="Oval 528"/>
              <p:cNvSpPr>
                <a:spLocks noChangeArrowheads="1"/>
              </p:cNvSpPr>
              <p:nvPr/>
            </p:nvSpPr>
            <p:spPr bwMode="auto">
              <a:xfrm>
                <a:off x="4774" y="3093"/>
                <a:ext cx="16" cy="16"/>
              </a:xfrm>
              <a:prstGeom prst="ellipse">
                <a:avLst/>
              </a:prstGeom>
              <a:solidFill>
                <a:srgbClr val="388D4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66" name="Oval 529"/>
              <p:cNvSpPr>
                <a:spLocks noChangeArrowheads="1"/>
              </p:cNvSpPr>
              <p:nvPr/>
            </p:nvSpPr>
            <p:spPr bwMode="auto">
              <a:xfrm>
                <a:off x="4774" y="3154"/>
                <a:ext cx="16" cy="16"/>
              </a:xfrm>
              <a:prstGeom prst="ellipse">
                <a:avLst/>
              </a:prstGeom>
              <a:solidFill>
                <a:srgbClr val="47567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67" name="Oval 530"/>
              <p:cNvSpPr>
                <a:spLocks noChangeArrowheads="1"/>
              </p:cNvSpPr>
              <p:nvPr/>
            </p:nvSpPr>
            <p:spPr bwMode="auto">
              <a:xfrm>
                <a:off x="4835" y="3333"/>
                <a:ext cx="16" cy="16"/>
              </a:xfrm>
              <a:prstGeom prst="ellipse">
                <a:avLst/>
              </a:prstGeom>
              <a:solidFill>
                <a:srgbClr val="DB271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68" name="Oval 531"/>
              <p:cNvSpPr>
                <a:spLocks noChangeArrowheads="1"/>
              </p:cNvSpPr>
              <p:nvPr/>
            </p:nvSpPr>
            <p:spPr bwMode="auto">
              <a:xfrm>
                <a:off x="4751" y="3371"/>
                <a:ext cx="16" cy="16"/>
              </a:xfrm>
              <a:prstGeom prst="ellipse">
                <a:avLst/>
              </a:prstGeom>
              <a:solidFill>
                <a:srgbClr val="DB271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69" name="Oval 532"/>
              <p:cNvSpPr>
                <a:spLocks noChangeArrowheads="1"/>
              </p:cNvSpPr>
              <p:nvPr/>
            </p:nvSpPr>
            <p:spPr bwMode="auto">
              <a:xfrm>
                <a:off x="4774" y="3035"/>
                <a:ext cx="16" cy="16"/>
              </a:xfrm>
              <a:prstGeom prst="ellipse">
                <a:avLst/>
              </a:prstGeom>
              <a:solidFill>
                <a:srgbClr val="21C21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70" name="Oval 533"/>
              <p:cNvSpPr>
                <a:spLocks noChangeArrowheads="1"/>
              </p:cNvSpPr>
              <p:nvPr/>
            </p:nvSpPr>
            <p:spPr bwMode="auto">
              <a:xfrm>
                <a:off x="4755" y="3211"/>
                <a:ext cx="16" cy="16"/>
              </a:xfrm>
              <a:prstGeom prst="ellipse">
                <a:avLst/>
              </a:prstGeom>
              <a:solidFill>
                <a:srgbClr val="6B5D7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71" name="Oval 534"/>
              <p:cNvSpPr>
                <a:spLocks noChangeArrowheads="1"/>
              </p:cNvSpPr>
              <p:nvPr/>
            </p:nvSpPr>
            <p:spPr bwMode="auto">
              <a:xfrm>
                <a:off x="4815" y="3259"/>
                <a:ext cx="16" cy="16"/>
              </a:xfrm>
              <a:prstGeom prst="ellipse">
                <a:avLst/>
              </a:prstGeom>
              <a:solidFill>
                <a:srgbClr val="AC733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72" name="Oval 535"/>
              <p:cNvSpPr>
                <a:spLocks noChangeArrowheads="1"/>
              </p:cNvSpPr>
              <p:nvPr/>
            </p:nvSpPr>
            <p:spPr bwMode="auto">
              <a:xfrm>
                <a:off x="4713" y="3311"/>
                <a:ext cx="16" cy="16"/>
              </a:xfrm>
              <a:prstGeom prst="ellipse">
                <a:avLst/>
              </a:prstGeom>
              <a:solidFill>
                <a:srgbClr val="CE3C1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73" name="Oval 536"/>
              <p:cNvSpPr>
                <a:spLocks noChangeArrowheads="1"/>
              </p:cNvSpPr>
              <p:nvPr/>
            </p:nvSpPr>
            <p:spPr bwMode="auto">
              <a:xfrm>
                <a:off x="4774" y="3093"/>
                <a:ext cx="16" cy="16"/>
              </a:xfrm>
              <a:prstGeom prst="ellipse">
                <a:avLst/>
              </a:prstGeom>
              <a:solidFill>
                <a:srgbClr val="36884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74" name="Oval 537"/>
              <p:cNvSpPr>
                <a:spLocks noChangeArrowheads="1"/>
              </p:cNvSpPr>
              <p:nvPr/>
            </p:nvSpPr>
            <p:spPr bwMode="auto">
              <a:xfrm>
                <a:off x="4774" y="3157"/>
                <a:ext cx="16" cy="16"/>
              </a:xfrm>
              <a:prstGeom prst="ellipse">
                <a:avLst/>
              </a:prstGeom>
              <a:solidFill>
                <a:srgbClr val="434E8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75" name="Oval 538"/>
              <p:cNvSpPr>
                <a:spLocks noChangeArrowheads="1"/>
              </p:cNvSpPr>
              <p:nvPr/>
            </p:nvSpPr>
            <p:spPr bwMode="auto">
              <a:xfrm>
                <a:off x="4838" y="3336"/>
                <a:ext cx="16" cy="16"/>
              </a:xfrm>
              <a:prstGeom prst="ellipse">
                <a:avLst/>
              </a:prstGeom>
              <a:solidFill>
                <a:srgbClr val="DD241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76" name="Oval 539"/>
              <p:cNvSpPr>
                <a:spLocks noChangeArrowheads="1"/>
              </p:cNvSpPr>
              <p:nvPr/>
            </p:nvSpPr>
            <p:spPr bwMode="auto">
              <a:xfrm>
                <a:off x="4755" y="3378"/>
                <a:ext cx="16" cy="16"/>
              </a:xfrm>
              <a:prstGeom prst="ellipse">
                <a:avLst/>
              </a:prstGeom>
              <a:solidFill>
                <a:srgbClr val="DC251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77" name="Oval 540"/>
              <p:cNvSpPr>
                <a:spLocks noChangeArrowheads="1"/>
              </p:cNvSpPr>
              <p:nvPr/>
            </p:nvSpPr>
            <p:spPr bwMode="auto">
              <a:xfrm>
                <a:off x="4774" y="3035"/>
                <a:ext cx="16" cy="16"/>
              </a:xfrm>
              <a:prstGeom prst="ellipse">
                <a:avLst/>
              </a:prstGeom>
              <a:solidFill>
                <a:srgbClr val="21C11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78" name="Oval 541"/>
              <p:cNvSpPr>
                <a:spLocks noChangeArrowheads="1"/>
              </p:cNvSpPr>
              <p:nvPr/>
            </p:nvSpPr>
            <p:spPr bwMode="auto">
              <a:xfrm>
                <a:off x="4755" y="3215"/>
                <a:ext cx="16" cy="16"/>
              </a:xfrm>
              <a:prstGeom prst="ellipse">
                <a:avLst/>
              </a:prstGeom>
              <a:solidFill>
                <a:srgbClr val="6F616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79" name="Oval 542"/>
              <p:cNvSpPr>
                <a:spLocks noChangeArrowheads="1"/>
              </p:cNvSpPr>
              <p:nvPr/>
            </p:nvSpPr>
            <p:spPr bwMode="auto">
              <a:xfrm>
                <a:off x="4819" y="3259"/>
                <a:ext cx="16" cy="16"/>
              </a:xfrm>
              <a:prstGeom prst="ellipse">
                <a:avLst/>
              </a:prstGeom>
              <a:solidFill>
                <a:srgbClr val="AF793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80" name="Oval 543"/>
              <p:cNvSpPr>
                <a:spLocks noChangeArrowheads="1"/>
              </p:cNvSpPr>
              <p:nvPr/>
            </p:nvSpPr>
            <p:spPr bwMode="auto">
              <a:xfrm>
                <a:off x="4710" y="3314"/>
                <a:ext cx="16" cy="16"/>
              </a:xfrm>
              <a:prstGeom prst="ellipse">
                <a:avLst/>
              </a:prstGeom>
              <a:solidFill>
                <a:srgbClr val="D1381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81" name="Oval 544"/>
              <p:cNvSpPr>
                <a:spLocks noChangeArrowheads="1"/>
              </p:cNvSpPr>
              <p:nvPr/>
            </p:nvSpPr>
            <p:spPr bwMode="auto">
              <a:xfrm>
                <a:off x="4774" y="3096"/>
                <a:ext cx="16" cy="16"/>
              </a:xfrm>
              <a:prstGeom prst="ellipse">
                <a:avLst/>
              </a:prstGeom>
              <a:solidFill>
                <a:srgbClr val="36824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82" name="Oval 545"/>
              <p:cNvSpPr>
                <a:spLocks noChangeArrowheads="1"/>
              </p:cNvSpPr>
              <p:nvPr/>
            </p:nvSpPr>
            <p:spPr bwMode="auto">
              <a:xfrm>
                <a:off x="4777" y="3157"/>
                <a:ext cx="16" cy="16"/>
              </a:xfrm>
              <a:prstGeom prst="ellipse">
                <a:avLst/>
              </a:prstGeom>
              <a:solidFill>
                <a:srgbClr val="3C468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83" name="Oval 546"/>
              <p:cNvSpPr>
                <a:spLocks noChangeArrowheads="1"/>
              </p:cNvSpPr>
              <p:nvPr/>
            </p:nvSpPr>
            <p:spPr bwMode="auto">
              <a:xfrm>
                <a:off x="4841" y="3336"/>
                <a:ext cx="16" cy="16"/>
              </a:xfrm>
              <a:prstGeom prst="ellipse">
                <a:avLst/>
              </a:prstGeom>
              <a:solidFill>
                <a:srgbClr val="DE210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84" name="Oval 547"/>
              <p:cNvSpPr>
                <a:spLocks noChangeArrowheads="1"/>
              </p:cNvSpPr>
              <p:nvPr/>
            </p:nvSpPr>
            <p:spPr bwMode="auto">
              <a:xfrm>
                <a:off x="4758" y="3381"/>
                <a:ext cx="16" cy="16"/>
              </a:xfrm>
              <a:prstGeom prst="ellipse">
                <a:avLst/>
              </a:prstGeom>
              <a:solidFill>
                <a:srgbClr val="DD231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35" name="Oval 548"/>
              <p:cNvSpPr>
                <a:spLocks noChangeArrowheads="1"/>
              </p:cNvSpPr>
              <p:nvPr/>
            </p:nvSpPr>
            <p:spPr bwMode="auto">
              <a:xfrm>
                <a:off x="4774" y="3035"/>
                <a:ext cx="16" cy="16"/>
              </a:xfrm>
              <a:prstGeom prst="ellipse">
                <a:avLst/>
              </a:prstGeom>
              <a:solidFill>
                <a:srgbClr val="21C01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36" name="Oval 549"/>
              <p:cNvSpPr>
                <a:spLocks noChangeArrowheads="1"/>
              </p:cNvSpPr>
              <p:nvPr/>
            </p:nvSpPr>
            <p:spPr bwMode="auto">
              <a:xfrm>
                <a:off x="4751" y="3218"/>
                <a:ext cx="16" cy="16"/>
              </a:xfrm>
              <a:prstGeom prst="ellipse">
                <a:avLst/>
              </a:prstGeom>
              <a:solidFill>
                <a:srgbClr val="74656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41" name="Oval 550"/>
              <p:cNvSpPr>
                <a:spLocks noChangeArrowheads="1"/>
              </p:cNvSpPr>
              <p:nvPr/>
            </p:nvSpPr>
            <p:spPr bwMode="auto">
              <a:xfrm>
                <a:off x="4819" y="3259"/>
                <a:ext cx="16" cy="16"/>
              </a:xfrm>
              <a:prstGeom prst="ellipse">
                <a:avLst/>
              </a:prstGeom>
              <a:solidFill>
                <a:srgbClr val="B2802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42" name="Oval 551"/>
              <p:cNvSpPr>
                <a:spLocks noChangeArrowheads="1"/>
              </p:cNvSpPr>
              <p:nvPr/>
            </p:nvSpPr>
            <p:spPr bwMode="auto">
              <a:xfrm>
                <a:off x="4707" y="3317"/>
                <a:ext cx="16" cy="16"/>
              </a:xfrm>
              <a:prstGeom prst="ellipse">
                <a:avLst/>
              </a:prstGeom>
              <a:solidFill>
                <a:srgbClr val="D3351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43" name="Oval 552"/>
              <p:cNvSpPr>
                <a:spLocks noChangeArrowheads="1"/>
              </p:cNvSpPr>
              <p:nvPr/>
            </p:nvSpPr>
            <p:spPr bwMode="auto">
              <a:xfrm>
                <a:off x="4774" y="3096"/>
                <a:ext cx="16" cy="16"/>
              </a:xfrm>
              <a:prstGeom prst="ellipse">
                <a:avLst/>
              </a:prstGeom>
              <a:solidFill>
                <a:srgbClr val="347D5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44" name="Oval 553"/>
              <p:cNvSpPr>
                <a:spLocks noChangeArrowheads="1"/>
              </p:cNvSpPr>
              <p:nvPr/>
            </p:nvSpPr>
            <p:spPr bwMode="auto">
              <a:xfrm>
                <a:off x="4777" y="3163"/>
                <a:ext cx="16" cy="16"/>
              </a:xfrm>
              <a:prstGeom prst="ellipse">
                <a:avLst/>
              </a:prstGeom>
              <a:solidFill>
                <a:srgbClr val="373D9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45" name="Oval 554"/>
              <p:cNvSpPr>
                <a:spLocks noChangeArrowheads="1"/>
              </p:cNvSpPr>
              <p:nvPr/>
            </p:nvSpPr>
            <p:spPr bwMode="auto">
              <a:xfrm>
                <a:off x="4844" y="3339"/>
                <a:ext cx="16" cy="16"/>
              </a:xfrm>
              <a:prstGeom prst="ellipse">
                <a:avLst/>
              </a:prstGeom>
              <a:solidFill>
                <a:srgbClr val="DE1F0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46" name="Oval 555"/>
              <p:cNvSpPr>
                <a:spLocks noChangeArrowheads="1"/>
              </p:cNvSpPr>
              <p:nvPr/>
            </p:nvSpPr>
            <p:spPr bwMode="auto">
              <a:xfrm>
                <a:off x="4761" y="3387"/>
                <a:ext cx="16" cy="16"/>
              </a:xfrm>
              <a:prstGeom prst="ellipse">
                <a:avLst/>
              </a:prstGeom>
              <a:solidFill>
                <a:srgbClr val="DD210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47" name="Oval 556"/>
              <p:cNvSpPr>
                <a:spLocks noChangeArrowheads="1"/>
              </p:cNvSpPr>
              <p:nvPr/>
            </p:nvSpPr>
            <p:spPr bwMode="auto">
              <a:xfrm>
                <a:off x="4774" y="3035"/>
                <a:ext cx="16" cy="16"/>
              </a:xfrm>
              <a:prstGeom prst="ellipse">
                <a:avLst/>
              </a:prstGeom>
              <a:solidFill>
                <a:srgbClr val="21BF1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92" name="Oval 557"/>
              <p:cNvSpPr>
                <a:spLocks noChangeArrowheads="1"/>
              </p:cNvSpPr>
              <p:nvPr/>
            </p:nvSpPr>
            <p:spPr bwMode="auto">
              <a:xfrm>
                <a:off x="4748" y="3224"/>
                <a:ext cx="16" cy="16"/>
              </a:xfrm>
              <a:prstGeom prst="ellipse">
                <a:avLst/>
              </a:prstGeom>
              <a:solidFill>
                <a:srgbClr val="7B6C6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93" name="Oval 558"/>
              <p:cNvSpPr>
                <a:spLocks noChangeArrowheads="1"/>
              </p:cNvSpPr>
              <p:nvPr/>
            </p:nvSpPr>
            <p:spPr bwMode="auto">
              <a:xfrm>
                <a:off x="4819" y="3259"/>
                <a:ext cx="16" cy="16"/>
              </a:xfrm>
              <a:prstGeom prst="ellipse">
                <a:avLst/>
              </a:prstGeom>
              <a:solidFill>
                <a:srgbClr val="B5892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94" name="Oval 559"/>
              <p:cNvSpPr>
                <a:spLocks noChangeArrowheads="1"/>
              </p:cNvSpPr>
              <p:nvPr/>
            </p:nvSpPr>
            <p:spPr bwMode="auto">
              <a:xfrm>
                <a:off x="4707" y="3320"/>
                <a:ext cx="16" cy="16"/>
              </a:xfrm>
              <a:prstGeom prst="ellipse">
                <a:avLst/>
              </a:prstGeom>
              <a:solidFill>
                <a:srgbClr val="D4321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95" name="Oval 560"/>
              <p:cNvSpPr>
                <a:spLocks noChangeArrowheads="1"/>
              </p:cNvSpPr>
              <p:nvPr/>
            </p:nvSpPr>
            <p:spPr bwMode="auto">
              <a:xfrm>
                <a:off x="4774" y="3099"/>
                <a:ext cx="16" cy="16"/>
              </a:xfrm>
              <a:prstGeom prst="ellipse">
                <a:avLst/>
              </a:prstGeom>
              <a:solidFill>
                <a:srgbClr val="33765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96" name="Oval 561"/>
              <p:cNvSpPr>
                <a:spLocks noChangeArrowheads="1"/>
              </p:cNvSpPr>
              <p:nvPr/>
            </p:nvSpPr>
            <p:spPr bwMode="auto">
              <a:xfrm>
                <a:off x="4777" y="3163"/>
                <a:ext cx="16" cy="16"/>
              </a:xfrm>
              <a:prstGeom prst="ellipse">
                <a:avLst/>
              </a:prstGeom>
              <a:solidFill>
                <a:srgbClr val="2F359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97" name="Oval 562"/>
              <p:cNvSpPr>
                <a:spLocks noChangeArrowheads="1"/>
              </p:cNvSpPr>
              <p:nvPr/>
            </p:nvSpPr>
            <p:spPr bwMode="auto">
              <a:xfrm>
                <a:off x="4847" y="3339"/>
                <a:ext cx="16" cy="16"/>
              </a:xfrm>
              <a:prstGeom prst="ellipse">
                <a:avLst/>
              </a:prstGeom>
              <a:solidFill>
                <a:srgbClr val="DF1E0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98" name="Oval 563"/>
              <p:cNvSpPr>
                <a:spLocks noChangeArrowheads="1"/>
              </p:cNvSpPr>
              <p:nvPr/>
            </p:nvSpPr>
            <p:spPr bwMode="auto">
              <a:xfrm>
                <a:off x="4764" y="3391"/>
                <a:ext cx="16" cy="16"/>
              </a:xfrm>
              <a:prstGeom prst="ellipse">
                <a:avLst/>
              </a:prstGeom>
              <a:solidFill>
                <a:srgbClr val="DD200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99" name="Oval 564"/>
              <p:cNvSpPr>
                <a:spLocks noChangeArrowheads="1"/>
              </p:cNvSpPr>
              <p:nvPr/>
            </p:nvSpPr>
            <p:spPr bwMode="auto">
              <a:xfrm>
                <a:off x="4774" y="3039"/>
                <a:ext cx="16" cy="16"/>
              </a:xfrm>
              <a:prstGeom prst="ellipse">
                <a:avLst/>
              </a:prstGeom>
              <a:solidFill>
                <a:srgbClr val="22BE1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00" name="Oval 565"/>
              <p:cNvSpPr>
                <a:spLocks noChangeArrowheads="1"/>
              </p:cNvSpPr>
              <p:nvPr/>
            </p:nvSpPr>
            <p:spPr bwMode="auto">
              <a:xfrm>
                <a:off x="4745" y="3227"/>
                <a:ext cx="16" cy="16"/>
              </a:xfrm>
              <a:prstGeom prst="ellipse">
                <a:avLst/>
              </a:prstGeom>
              <a:solidFill>
                <a:srgbClr val="82745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01" name="Oval 566"/>
              <p:cNvSpPr>
                <a:spLocks noChangeArrowheads="1"/>
              </p:cNvSpPr>
              <p:nvPr/>
            </p:nvSpPr>
            <p:spPr bwMode="auto">
              <a:xfrm>
                <a:off x="4819" y="3259"/>
                <a:ext cx="16" cy="16"/>
              </a:xfrm>
              <a:prstGeom prst="ellipse">
                <a:avLst/>
              </a:prstGeom>
              <a:solidFill>
                <a:srgbClr val="B8922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02" name="Oval 567"/>
              <p:cNvSpPr>
                <a:spLocks noChangeArrowheads="1"/>
              </p:cNvSpPr>
              <p:nvPr/>
            </p:nvSpPr>
            <p:spPr bwMode="auto">
              <a:xfrm>
                <a:off x="4703" y="3320"/>
                <a:ext cx="16" cy="16"/>
              </a:xfrm>
              <a:prstGeom prst="ellipse">
                <a:avLst/>
              </a:prstGeom>
              <a:solidFill>
                <a:srgbClr val="D52F0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03" name="Oval 568"/>
              <p:cNvSpPr>
                <a:spLocks noChangeArrowheads="1"/>
              </p:cNvSpPr>
              <p:nvPr/>
            </p:nvSpPr>
            <p:spPr bwMode="auto">
              <a:xfrm>
                <a:off x="4774" y="3099"/>
                <a:ext cx="16" cy="16"/>
              </a:xfrm>
              <a:prstGeom prst="ellipse">
                <a:avLst/>
              </a:prstGeom>
              <a:solidFill>
                <a:srgbClr val="31715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04" name="Oval 569"/>
              <p:cNvSpPr>
                <a:spLocks noChangeArrowheads="1"/>
              </p:cNvSpPr>
              <p:nvPr/>
            </p:nvSpPr>
            <p:spPr bwMode="auto">
              <a:xfrm>
                <a:off x="4777" y="3167"/>
                <a:ext cx="16" cy="16"/>
              </a:xfrm>
              <a:prstGeom prst="ellipse">
                <a:avLst/>
              </a:prstGeom>
              <a:solidFill>
                <a:srgbClr val="2A2CA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05" name="Oval 570"/>
              <p:cNvSpPr>
                <a:spLocks noChangeArrowheads="1"/>
              </p:cNvSpPr>
              <p:nvPr/>
            </p:nvSpPr>
            <p:spPr bwMode="auto">
              <a:xfrm>
                <a:off x="4851" y="3339"/>
                <a:ext cx="16" cy="16"/>
              </a:xfrm>
              <a:prstGeom prst="ellipse">
                <a:avLst/>
              </a:prstGeom>
              <a:solidFill>
                <a:srgbClr val="DF1D0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06" name="Oval 571"/>
              <p:cNvSpPr>
                <a:spLocks noChangeArrowheads="1"/>
              </p:cNvSpPr>
              <p:nvPr/>
            </p:nvSpPr>
            <p:spPr bwMode="auto">
              <a:xfrm>
                <a:off x="4764" y="3394"/>
                <a:ext cx="16" cy="16"/>
              </a:xfrm>
              <a:prstGeom prst="ellipse">
                <a:avLst/>
              </a:prstGeom>
              <a:solidFill>
                <a:srgbClr val="DD1F0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07" name="Oval 572"/>
              <p:cNvSpPr>
                <a:spLocks noChangeArrowheads="1"/>
              </p:cNvSpPr>
              <p:nvPr/>
            </p:nvSpPr>
            <p:spPr bwMode="auto">
              <a:xfrm>
                <a:off x="4774" y="3039"/>
                <a:ext cx="16" cy="16"/>
              </a:xfrm>
              <a:prstGeom prst="ellipse">
                <a:avLst/>
              </a:prstGeom>
              <a:solidFill>
                <a:srgbClr val="22BD1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08" name="Oval 573"/>
              <p:cNvSpPr>
                <a:spLocks noChangeArrowheads="1"/>
              </p:cNvSpPr>
              <p:nvPr/>
            </p:nvSpPr>
            <p:spPr bwMode="auto">
              <a:xfrm>
                <a:off x="4742" y="3231"/>
                <a:ext cx="16" cy="16"/>
              </a:xfrm>
              <a:prstGeom prst="ellipse">
                <a:avLst/>
              </a:prstGeom>
              <a:solidFill>
                <a:srgbClr val="8C7F5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09" name="Oval 574"/>
              <p:cNvSpPr>
                <a:spLocks noChangeArrowheads="1"/>
              </p:cNvSpPr>
              <p:nvPr/>
            </p:nvSpPr>
            <p:spPr bwMode="auto">
              <a:xfrm>
                <a:off x="4819" y="3259"/>
                <a:ext cx="16" cy="16"/>
              </a:xfrm>
              <a:prstGeom prst="ellipse">
                <a:avLst/>
              </a:prstGeom>
              <a:solidFill>
                <a:srgbClr val="BC9C2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10" name="Oval 575"/>
              <p:cNvSpPr>
                <a:spLocks noChangeArrowheads="1"/>
              </p:cNvSpPr>
              <p:nvPr/>
            </p:nvSpPr>
            <p:spPr bwMode="auto">
              <a:xfrm>
                <a:off x="4700" y="3327"/>
                <a:ext cx="16" cy="16"/>
              </a:xfrm>
              <a:prstGeom prst="ellipse">
                <a:avLst/>
              </a:prstGeom>
              <a:solidFill>
                <a:srgbClr val="D62B0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11" name="Oval 576"/>
              <p:cNvSpPr>
                <a:spLocks noChangeArrowheads="1"/>
              </p:cNvSpPr>
              <p:nvPr/>
            </p:nvSpPr>
            <p:spPr bwMode="auto">
              <a:xfrm>
                <a:off x="4774" y="3103"/>
                <a:ext cx="16" cy="16"/>
              </a:xfrm>
              <a:prstGeom prst="ellipse">
                <a:avLst/>
              </a:prstGeom>
              <a:solidFill>
                <a:srgbClr val="316B5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12" name="Oval 577"/>
              <p:cNvSpPr>
                <a:spLocks noChangeArrowheads="1"/>
              </p:cNvSpPr>
              <p:nvPr/>
            </p:nvSpPr>
            <p:spPr bwMode="auto">
              <a:xfrm>
                <a:off x="4777" y="3167"/>
                <a:ext cx="16" cy="16"/>
              </a:xfrm>
              <a:prstGeom prst="ellipse">
                <a:avLst/>
              </a:prstGeom>
              <a:solidFill>
                <a:srgbClr val="2425A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13" name="Oval 578"/>
              <p:cNvSpPr>
                <a:spLocks noChangeArrowheads="1"/>
              </p:cNvSpPr>
              <p:nvPr/>
            </p:nvSpPr>
            <p:spPr bwMode="auto">
              <a:xfrm>
                <a:off x="4851" y="3339"/>
                <a:ext cx="16" cy="16"/>
              </a:xfrm>
              <a:prstGeom prst="ellipse">
                <a:avLst/>
              </a:prstGeom>
              <a:solidFill>
                <a:srgbClr val="DF1C0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14" name="Oval 579"/>
              <p:cNvSpPr>
                <a:spLocks noChangeArrowheads="1"/>
              </p:cNvSpPr>
              <p:nvPr/>
            </p:nvSpPr>
            <p:spPr bwMode="auto">
              <a:xfrm>
                <a:off x="4767" y="3400"/>
                <a:ext cx="16" cy="16"/>
              </a:xfrm>
              <a:prstGeom prst="ellipse">
                <a:avLst/>
              </a:prstGeom>
              <a:solidFill>
                <a:srgbClr val="DC1F0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15" name="Oval 580"/>
              <p:cNvSpPr>
                <a:spLocks noChangeArrowheads="1"/>
              </p:cNvSpPr>
              <p:nvPr/>
            </p:nvSpPr>
            <p:spPr bwMode="auto">
              <a:xfrm>
                <a:off x="4774" y="3039"/>
                <a:ext cx="16" cy="16"/>
              </a:xfrm>
              <a:prstGeom prst="ellipse">
                <a:avLst/>
              </a:prstGeom>
              <a:solidFill>
                <a:srgbClr val="22BD1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16" name="Oval 581"/>
              <p:cNvSpPr>
                <a:spLocks noChangeArrowheads="1"/>
              </p:cNvSpPr>
              <p:nvPr/>
            </p:nvSpPr>
            <p:spPr bwMode="auto">
              <a:xfrm>
                <a:off x="4739" y="3234"/>
                <a:ext cx="16" cy="16"/>
              </a:xfrm>
              <a:prstGeom prst="ellipse">
                <a:avLst/>
              </a:prstGeom>
              <a:solidFill>
                <a:srgbClr val="96894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17" name="Oval 582"/>
              <p:cNvSpPr>
                <a:spLocks noChangeArrowheads="1"/>
              </p:cNvSpPr>
              <p:nvPr/>
            </p:nvSpPr>
            <p:spPr bwMode="auto">
              <a:xfrm>
                <a:off x="4822" y="3259"/>
                <a:ext cx="16" cy="16"/>
              </a:xfrm>
              <a:prstGeom prst="ellipse">
                <a:avLst/>
              </a:prstGeom>
              <a:solidFill>
                <a:srgbClr val="C0A41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18" name="Oval 583"/>
              <p:cNvSpPr>
                <a:spLocks noChangeArrowheads="1"/>
              </p:cNvSpPr>
              <p:nvPr/>
            </p:nvSpPr>
            <p:spPr bwMode="auto">
              <a:xfrm>
                <a:off x="4700" y="3330"/>
                <a:ext cx="16" cy="16"/>
              </a:xfrm>
              <a:prstGeom prst="ellipse">
                <a:avLst/>
              </a:prstGeom>
              <a:solidFill>
                <a:srgbClr val="D7270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19" name="Oval 584"/>
              <p:cNvSpPr>
                <a:spLocks noChangeArrowheads="1"/>
              </p:cNvSpPr>
              <p:nvPr/>
            </p:nvSpPr>
            <p:spPr bwMode="auto">
              <a:xfrm>
                <a:off x="4774" y="3103"/>
                <a:ext cx="16" cy="16"/>
              </a:xfrm>
              <a:prstGeom prst="ellipse">
                <a:avLst/>
              </a:prstGeom>
              <a:solidFill>
                <a:srgbClr val="2F676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20" name="Oval 585"/>
              <p:cNvSpPr>
                <a:spLocks noChangeArrowheads="1"/>
              </p:cNvSpPr>
              <p:nvPr/>
            </p:nvSpPr>
            <p:spPr bwMode="auto">
              <a:xfrm>
                <a:off x="4777" y="3167"/>
                <a:ext cx="16" cy="16"/>
              </a:xfrm>
              <a:prstGeom prst="ellipse">
                <a:avLst/>
              </a:prstGeom>
              <a:solidFill>
                <a:srgbClr val="201DB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21" name="Oval 586"/>
              <p:cNvSpPr>
                <a:spLocks noChangeArrowheads="1"/>
              </p:cNvSpPr>
              <p:nvPr/>
            </p:nvSpPr>
            <p:spPr bwMode="auto">
              <a:xfrm>
                <a:off x="4851" y="3343"/>
                <a:ext cx="16" cy="16"/>
              </a:xfrm>
              <a:prstGeom prst="ellipse">
                <a:avLst/>
              </a:prstGeom>
              <a:solidFill>
                <a:srgbClr val="DF1B0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23" name="Oval 587"/>
              <p:cNvSpPr>
                <a:spLocks noChangeArrowheads="1"/>
              </p:cNvSpPr>
              <p:nvPr/>
            </p:nvSpPr>
            <p:spPr bwMode="auto">
              <a:xfrm>
                <a:off x="4767" y="3403"/>
                <a:ext cx="16" cy="16"/>
              </a:xfrm>
              <a:prstGeom prst="ellipse">
                <a:avLst/>
              </a:prstGeom>
              <a:solidFill>
                <a:srgbClr val="DC1E0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528" name="Oval 588"/>
              <p:cNvSpPr>
                <a:spLocks noChangeArrowheads="1"/>
              </p:cNvSpPr>
              <p:nvPr/>
            </p:nvSpPr>
            <p:spPr bwMode="auto">
              <a:xfrm>
                <a:off x="4774" y="3039"/>
                <a:ext cx="16" cy="16"/>
              </a:xfrm>
              <a:prstGeom prst="ellipse">
                <a:avLst/>
              </a:prstGeom>
              <a:solidFill>
                <a:srgbClr val="23BC1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529" name="Oval 589"/>
              <p:cNvSpPr>
                <a:spLocks noChangeArrowheads="1"/>
              </p:cNvSpPr>
              <p:nvPr/>
            </p:nvSpPr>
            <p:spPr bwMode="auto">
              <a:xfrm>
                <a:off x="4735" y="3237"/>
                <a:ext cx="16" cy="16"/>
              </a:xfrm>
              <a:prstGeom prst="ellipse">
                <a:avLst/>
              </a:prstGeom>
              <a:solidFill>
                <a:srgbClr val="A193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534" name="Oval 590"/>
              <p:cNvSpPr>
                <a:spLocks noChangeArrowheads="1"/>
              </p:cNvSpPr>
              <p:nvPr/>
            </p:nvSpPr>
            <p:spPr bwMode="auto">
              <a:xfrm>
                <a:off x="4822" y="3259"/>
                <a:ext cx="16" cy="16"/>
              </a:xfrm>
              <a:prstGeom prst="ellipse">
                <a:avLst/>
              </a:prstGeom>
              <a:solidFill>
                <a:srgbClr val="C4AB1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535" name="Oval 591"/>
              <p:cNvSpPr>
                <a:spLocks noChangeArrowheads="1"/>
              </p:cNvSpPr>
              <p:nvPr/>
            </p:nvSpPr>
            <p:spPr bwMode="auto">
              <a:xfrm>
                <a:off x="4700" y="3333"/>
                <a:ext cx="16" cy="16"/>
              </a:xfrm>
              <a:prstGeom prst="ellipse">
                <a:avLst/>
              </a:prstGeom>
              <a:solidFill>
                <a:srgbClr val="D9240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536" name="Oval 592"/>
              <p:cNvSpPr>
                <a:spLocks noChangeArrowheads="1"/>
              </p:cNvSpPr>
              <p:nvPr/>
            </p:nvSpPr>
            <p:spPr bwMode="auto">
              <a:xfrm>
                <a:off x="4774" y="3106"/>
                <a:ext cx="16" cy="16"/>
              </a:xfrm>
              <a:prstGeom prst="ellipse">
                <a:avLst/>
              </a:prstGeom>
              <a:solidFill>
                <a:srgbClr val="2E606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537" name="Oval 593"/>
              <p:cNvSpPr>
                <a:spLocks noChangeArrowheads="1"/>
              </p:cNvSpPr>
              <p:nvPr/>
            </p:nvSpPr>
            <p:spPr bwMode="auto">
              <a:xfrm>
                <a:off x="4777" y="3167"/>
                <a:ext cx="16" cy="16"/>
              </a:xfrm>
              <a:prstGeom prst="ellipse">
                <a:avLst/>
              </a:prstGeom>
              <a:solidFill>
                <a:srgbClr val="1C18B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538" name="Oval 594"/>
              <p:cNvSpPr>
                <a:spLocks noChangeArrowheads="1"/>
              </p:cNvSpPr>
              <p:nvPr/>
            </p:nvSpPr>
            <p:spPr bwMode="auto">
              <a:xfrm>
                <a:off x="4851" y="3343"/>
                <a:ext cx="16" cy="16"/>
              </a:xfrm>
              <a:prstGeom prst="ellipse">
                <a:avLst/>
              </a:prstGeom>
              <a:solidFill>
                <a:srgbClr val="DE1A0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539" name="Oval 595"/>
              <p:cNvSpPr>
                <a:spLocks noChangeArrowheads="1"/>
              </p:cNvSpPr>
              <p:nvPr/>
            </p:nvSpPr>
            <p:spPr bwMode="auto">
              <a:xfrm>
                <a:off x="4767" y="3407"/>
                <a:ext cx="16" cy="16"/>
              </a:xfrm>
              <a:prstGeom prst="ellipse">
                <a:avLst/>
              </a:prstGeom>
              <a:solidFill>
                <a:srgbClr val="DC1D0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540" name="Oval 596"/>
              <p:cNvSpPr>
                <a:spLocks noChangeArrowheads="1"/>
              </p:cNvSpPr>
              <p:nvPr/>
            </p:nvSpPr>
            <p:spPr bwMode="auto">
              <a:xfrm>
                <a:off x="4774" y="3042"/>
                <a:ext cx="16" cy="16"/>
              </a:xfrm>
              <a:prstGeom prst="ellipse">
                <a:avLst/>
              </a:prstGeom>
              <a:solidFill>
                <a:srgbClr val="23BC1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541" name="Oval 597"/>
              <p:cNvSpPr>
                <a:spLocks noChangeArrowheads="1"/>
              </p:cNvSpPr>
              <p:nvPr/>
            </p:nvSpPr>
            <p:spPr bwMode="auto">
              <a:xfrm>
                <a:off x="4732" y="3240"/>
                <a:ext cx="16" cy="16"/>
              </a:xfrm>
              <a:prstGeom prst="ellipse">
                <a:avLst/>
              </a:prstGeom>
              <a:solidFill>
                <a:srgbClr val="AA9B3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542" name="Oval 598"/>
              <p:cNvSpPr>
                <a:spLocks noChangeArrowheads="1"/>
              </p:cNvSpPr>
              <p:nvPr/>
            </p:nvSpPr>
            <p:spPr bwMode="auto">
              <a:xfrm>
                <a:off x="4822" y="3259"/>
                <a:ext cx="16" cy="16"/>
              </a:xfrm>
              <a:prstGeom prst="ellipse">
                <a:avLst/>
              </a:prstGeom>
              <a:solidFill>
                <a:srgbClr val="C7B01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543" name="Oval 599"/>
              <p:cNvSpPr>
                <a:spLocks noChangeArrowheads="1"/>
              </p:cNvSpPr>
              <p:nvPr/>
            </p:nvSpPr>
            <p:spPr bwMode="auto">
              <a:xfrm>
                <a:off x="4697" y="3336"/>
                <a:ext cx="16" cy="16"/>
              </a:xfrm>
              <a:prstGeom prst="ellipse">
                <a:avLst/>
              </a:prstGeom>
              <a:solidFill>
                <a:srgbClr val="DA220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544" name="Oval 600"/>
              <p:cNvSpPr>
                <a:spLocks noChangeArrowheads="1"/>
              </p:cNvSpPr>
              <p:nvPr/>
            </p:nvSpPr>
            <p:spPr bwMode="auto">
              <a:xfrm>
                <a:off x="4774" y="3103"/>
                <a:ext cx="16" cy="16"/>
              </a:xfrm>
              <a:prstGeom prst="ellipse">
                <a:avLst/>
              </a:prstGeom>
              <a:solidFill>
                <a:srgbClr val="2C5D6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546" name="Oval 601"/>
              <p:cNvSpPr>
                <a:spLocks noChangeArrowheads="1"/>
              </p:cNvSpPr>
              <p:nvPr/>
            </p:nvSpPr>
            <p:spPr bwMode="auto">
              <a:xfrm>
                <a:off x="4777" y="3170"/>
                <a:ext cx="16" cy="16"/>
              </a:xfrm>
              <a:prstGeom prst="ellipse">
                <a:avLst/>
              </a:prstGeom>
              <a:solidFill>
                <a:srgbClr val="1913C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547" name="Oval 602"/>
              <p:cNvSpPr>
                <a:spLocks noChangeArrowheads="1"/>
              </p:cNvSpPr>
              <p:nvPr/>
            </p:nvSpPr>
            <p:spPr bwMode="auto">
              <a:xfrm>
                <a:off x="4854" y="3343"/>
                <a:ext cx="16" cy="16"/>
              </a:xfrm>
              <a:prstGeom prst="ellipse">
                <a:avLst/>
              </a:prstGeom>
              <a:solidFill>
                <a:srgbClr val="DE190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548" name="Oval 603"/>
              <p:cNvSpPr>
                <a:spLocks noChangeArrowheads="1"/>
              </p:cNvSpPr>
              <p:nvPr/>
            </p:nvSpPr>
            <p:spPr bwMode="auto">
              <a:xfrm>
                <a:off x="4771" y="3410"/>
                <a:ext cx="16" cy="16"/>
              </a:xfrm>
              <a:prstGeom prst="ellipse">
                <a:avLst/>
              </a:prstGeom>
              <a:solidFill>
                <a:srgbClr val="DD1C0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549" name="Oval 604"/>
              <p:cNvSpPr>
                <a:spLocks noChangeArrowheads="1"/>
              </p:cNvSpPr>
              <p:nvPr/>
            </p:nvSpPr>
            <p:spPr bwMode="auto">
              <a:xfrm>
                <a:off x="4774" y="3042"/>
                <a:ext cx="16" cy="16"/>
              </a:xfrm>
              <a:prstGeom prst="ellipse">
                <a:avLst/>
              </a:prstGeom>
              <a:solidFill>
                <a:srgbClr val="23BC1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550" name="Oval 605"/>
              <p:cNvSpPr>
                <a:spLocks noChangeArrowheads="1"/>
              </p:cNvSpPr>
              <p:nvPr/>
            </p:nvSpPr>
            <p:spPr bwMode="auto">
              <a:xfrm>
                <a:off x="4732" y="3243"/>
                <a:ext cx="16" cy="16"/>
              </a:xfrm>
              <a:prstGeom prst="ellipse">
                <a:avLst/>
              </a:prstGeom>
              <a:solidFill>
                <a:srgbClr val="B1A12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551" name="Oval 606"/>
              <p:cNvSpPr>
                <a:spLocks noChangeArrowheads="1"/>
              </p:cNvSpPr>
              <p:nvPr/>
            </p:nvSpPr>
            <p:spPr bwMode="auto">
              <a:xfrm>
                <a:off x="4822" y="3259"/>
                <a:ext cx="16" cy="16"/>
              </a:xfrm>
              <a:prstGeom prst="ellipse">
                <a:avLst/>
              </a:prstGeom>
              <a:solidFill>
                <a:srgbClr val="C8B31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552" name="Oval 607"/>
              <p:cNvSpPr>
                <a:spLocks noChangeArrowheads="1"/>
              </p:cNvSpPr>
              <p:nvPr/>
            </p:nvSpPr>
            <p:spPr bwMode="auto">
              <a:xfrm>
                <a:off x="4697" y="3336"/>
                <a:ext cx="16" cy="16"/>
              </a:xfrm>
              <a:prstGeom prst="ellipse">
                <a:avLst/>
              </a:prstGeom>
              <a:solidFill>
                <a:srgbClr val="DB200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553" name="Oval 608"/>
              <p:cNvSpPr>
                <a:spLocks noChangeArrowheads="1"/>
              </p:cNvSpPr>
              <p:nvPr/>
            </p:nvSpPr>
            <p:spPr bwMode="auto">
              <a:xfrm>
                <a:off x="4774" y="3109"/>
                <a:ext cx="16" cy="16"/>
              </a:xfrm>
              <a:prstGeom prst="ellipse">
                <a:avLst/>
              </a:prstGeom>
              <a:solidFill>
                <a:srgbClr val="2C567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554" name="Oval 609"/>
              <p:cNvSpPr>
                <a:spLocks noChangeArrowheads="1"/>
              </p:cNvSpPr>
              <p:nvPr/>
            </p:nvSpPr>
            <p:spPr bwMode="auto">
              <a:xfrm>
                <a:off x="4777" y="3170"/>
                <a:ext cx="16" cy="16"/>
              </a:xfrm>
              <a:prstGeom prst="ellipse">
                <a:avLst/>
              </a:prstGeom>
              <a:solidFill>
                <a:srgbClr val="170FC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555" name="Oval 610"/>
              <p:cNvSpPr>
                <a:spLocks noChangeArrowheads="1"/>
              </p:cNvSpPr>
              <p:nvPr/>
            </p:nvSpPr>
            <p:spPr bwMode="auto">
              <a:xfrm>
                <a:off x="4854" y="3343"/>
                <a:ext cx="16" cy="16"/>
              </a:xfrm>
              <a:prstGeom prst="ellipse">
                <a:avLst/>
              </a:prstGeom>
              <a:solidFill>
                <a:srgbClr val="DE180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556" name="Oval 611"/>
              <p:cNvSpPr>
                <a:spLocks noChangeArrowheads="1"/>
              </p:cNvSpPr>
              <p:nvPr/>
            </p:nvSpPr>
            <p:spPr bwMode="auto">
              <a:xfrm>
                <a:off x="4771" y="3413"/>
                <a:ext cx="16" cy="16"/>
              </a:xfrm>
              <a:prstGeom prst="ellipse">
                <a:avLst/>
              </a:prstGeom>
              <a:solidFill>
                <a:srgbClr val="DD1B0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557" name="Oval 612"/>
              <p:cNvSpPr>
                <a:spLocks noChangeArrowheads="1"/>
              </p:cNvSpPr>
              <p:nvPr/>
            </p:nvSpPr>
            <p:spPr bwMode="auto">
              <a:xfrm>
                <a:off x="4774" y="3042"/>
                <a:ext cx="16" cy="16"/>
              </a:xfrm>
              <a:prstGeom prst="ellipse">
                <a:avLst/>
              </a:prstGeom>
              <a:solidFill>
                <a:srgbClr val="24BC1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558" name="Oval 613"/>
              <p:cNvSpPr>
                <a:spLocks noChangeArrowheads="1"/>
              </p:cNvSpPr>
              <p:nvPr/>
            </p:nvSpPr>
            <p:spPr bwMode="auto">
              <a:xfrm>
                <a:off x="4729" y="3247"/>
                <a:ext cx="16" cy="16"/>
              </a:xfrm>
              <a:prstGeom prst="ellipse">
                <a:avLst/>
              </a:prstGeom>
              <a:solidFill>
                <a:srgbClr val="B7A62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559" name="Oval 614"/>
              <p:cNvSpPr>
                <a:spLocks noChangeArrowheads="1"/>
              </p:cNvSpPr>
              <p:nvPr/>
            </p:nvSpPr>
            <p:spPr bwMode="auto">
              <a:xfrm>
                <a:off x="4819" y="3259"/>
                <a:ext cx="16" cy="16"/>
              </a:xfrm>
              <a:prstGeom prst="ellipse">
                <a:avLst/>
              </a:prstGeom>
              <a:solidFill>
                <a:srgbClr val="CAB51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32" name="Oval 615"/>
              <p:cNvSpPr>
                <a:spLocks noChangeArrowheads="1"/>
              </p:cNvSpPr>
              <p:nvPr/>
            </p:nvSpPr>
            <p:spPr bwMode="auto">
              <a:xfrm>
                <a:off x="4697" y="3336"/>
                <a:ext cx="16" cy="16"/>
              </a:xfrm>
              <a:prstGeom prst="ellipse">
                <a:avLst/>
              </a:prstGeom>
              <a:solidFill>
                <a:srgbClr val="DC1E0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33" name="Oval 616"/>
              <p:cNvSpPr>
                <a:spLocks noChangeArrowheads="1"/>
              </p:cNvSpPr>
              <p:nvPr/>
            </p:nvSpPr>
            <p:spPr bwMode="auto">
              <a:xfrm>
                <a:off x="4774" y="3106"/>
                <a:ext cx="16" cy="16"/>
              </a:xfrm>
              <a:prstGeom prst="ellipse">
                <a:avLst/>
              </a:prstGeom>
              <a:solidFill>
                <a:srgbClr val="2A537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34" name="Oval 617"/>
              <p:cNvSpPr>
                <a:spLocks noChangeArrowheads="1"/>
              </p:cNvSpPr>
              <p:nvPr/>
            </p:nvSpPr>
            <p:spPr bwMode="auto">
              <a:xfrm>
                <a:off x="4777" y="3170"/>
                <a:ext cx="16" cy="16"/>
              </a:xfrm>
              <a:prstGeom prst="ellipse">
                <a:avLst/>
              </a:prstGeom>
              <a:solidFill>
                <a:srgbClr val="150DC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35" name="Oval 618"/>
              <p:cNvSpPr>
                <a:spLocks noChangeArrowheads="1"/>
              </p:cNvSpPr>
              <p:nvPr/>
            </p:nvSpPr>
            <p:spPr bwMode="auto">
              <a:xfrm>
                <a:off x="4854" y="3343"/>
                <a:ext cx="16" cy="16"/>
              </a:xfrm>
              <a:prstGeom prst="ellipse">
                <a:avLst/>
              </a:prstGeom>
              <a:solidFill>
                <a:srgbClr val="DE180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36" name="Oval 619"/>
              <p:cNvSpPr>
                <a:spLocks noChangeArrowheads="1"/>
              </p:cNvSpPr>
              <p:nvPr/>
            </p:nvSpPr>
            <p:spPr bwMode="auto">
              <a:xfrm>
                <a:off x="4771" y="3413"/>
                <a:ext cx="16" cy="16"/>
              </a:xfrm>
              <a:prstGeom prst="ellipse">
                <a:avLst/>
              </a:prstGeom>
              <a:solidFill>
                <a:srgbClr val="DD1A0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37" name="Oval 620"/>
              <p:cNvSpPr>
                <a:spLocks noChangeArrowheads="1"/>
              </p:cNvSpPr>
              <p:nvPr/>
            </p:nvSpPr>
            <p:spPr bwMode="auto">
              <a:xfrm>
                <a:off x="4774" y="3042"/>
                <a:ext cx="16" cy="16"/>
              </a:xfrm>
              <a:prstGeom prst="ellipse">
                <a:avLst/>
              </a:prstGeom>
              <a:solidFill>
                <a:srgbClr val="24BD1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38" name="Oval 621"/>
              <p:cNvSpPr>
                <a:spLocks noChangeArrowheads="1"/>
              </p:cNvSpPr>
              <p:nvPr/>
            </p:nvSpPr>
            <p:spPr bwMode="auto">
              <a:xfrm>
                <a:off x="4729" y="3247"/>
                <a:ext cx="16" cy="16"/>
              </a:xfrm>
              <a:prstGeom prst="ellipse">
                <a:avLst/>
              </a:prstGeom>
              <a:solidFill>
                <a:srgbClr val="BBAB2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39" name="Oval 622"/>
              <p:cNvSpPr>
                <a:spLocks noChangeArrowheads="1"/>
              </p:cNvSpPr>
              <p:nvPr/>
            </p:nvSpPr>
            <p:spPr bwMode="auto">
              <a:xfrm>
                <a:off x="4819" y="3259"/>
                <a:ext cx="16" cy="16"/>
              </a:xfrm>
              <a:prstGeom prst="ellipse">
                <a:avLst/>
              </a:prstGeom>
              <a:solidFill>
                <a:srgbClr val="CAB81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7" name="Oval 624"/>
            <p:cNvSpPr>
              <a:spLocks noChangeArrowheads="1"/>
            </p:cNvSpPr>
            <p:nvPr/>
          </p:nvSpPr>
          <p:spPr bwMode="auto">
            <a:xfrm>
              <a:off x="7410450" y="2222847"/>
              <a:ext cx="25400" cy="25400"/>
            </a:xfrm>
            <a:prstGeom prst="ellipse">
              <a:avLst/>
            </a:prstGeom>
            <a:solidFill>
              <a:srgbClr val="DC1C0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 name="Oval 625"/>
            <p:cNvSpPr>
              <a:spLocks noChangeArrowheads="1"/>
            </p:cNvSpPr>
            <p:nvPr/>
          </p:nvSpPr>
          <p:spPr bwMode="auto">
            <a:xfrm>
              <a:off x="7532688" y="1857722"/>
              <a:ext cx="25400" cy="25400"/>
            </a:xfrm>
            <a:prstGeom prst="ellipse">
              <a:avLst/>
            </a:prstGeom>
            <a:solidFill>
              <a:srgbClr val="294C7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 name="Oval 626"/>
            <p:cNvSpPr>
              <a:spLocks noChangeArrowheads="1"/>
            </p:cNvSpPr>
            <p:nvPr/>
          </p:nvSpPr>
          <p:spPr bwMode="auto">
            <a:xfrm>
              <a:off x="7532688" y="1954560"/>
              <a:ext cx="25400" cy="25400"/>
            </a:xfrm>
            <a:prstGeom prst="ellipse">
              <a:avLst/>
            </a:prstGeom>
            <a:solidFill>
              <a:srgbClr val="140AC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 name="Oval 627"/>
            <p:cNvSpPr>
              <a:spLocks noChangeArrowheads="1"/>
            </p:cNvSpPr>
            <p:nvPr/>
          </p:nvSpPr>
          <p:spPr bwMode="auto">
            <a:xfrm>
              <a:off x="7659688" y="2229197"/>
              <a:ext cx="25400" cy="25400"/>
            </a:xfrm>
            <a:prstGeom prst="ellipse">
              <a:avLst/>
            </a:prstGeom>
            <a:solidFill>
              <a:srgbClr val="DE170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Oval 628"/>
            <p:cNvSpPr>
              <a:spLocks noChangeArrowheads="1"/>
            </p:cNvSpPr>
            <p:nvPr/>
          </p:nvSpPr>
          <p:spPr bwMode="auto">
            <a:xfrm>
              <a:off x="7532688" y="2340322"/>
              <a:ext cx="25400" cy="25400"/>
            </a:xfrm>
            <a:prstGeom prst="ellipse">
              <a:avLst/>
            </a:prstGeom>
            <a:solidFill>
              <a:srgbClr val="DD1A0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Oval 629"/>
            <p:cNvSpPr>
              <a:spLocks noChangeArrowheads="1"/>
            </p:cNvSpPr>
            <p:nvPr/>
          </p:nvSpPr>
          <p:spPr bwMode="auto">
            <a:xfrm>
              <a:off x="7532688" y="1751360"/>
              <a:ext cx="25400" cy="25400"/>
            </a:xfrm>
            <a:prstGeom prst="ellipse">
              <a:avLst/>
            </a:prstGeom>
            <a:solidFill>
              <a:srgbClr val="24BD1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Oval 630"/>
            <p:cNvSpPr>
              <a:spLocks noChangeArrowheads="1"/>
            </p:cNvSpPr>
            <p:nvPr/>
          </p:nvSpPr>
          <p:spPr bwMode="auto">
            <a:xfrm>
              <a:off x="7461250" y="2081560"/>
              <a:ext cx="25400" cy="25400"/>
            </a:xfrm>
            <a:prstGeom prst="ellipse">
              <a:avLst/>
            </a:prstGeom>
            <a:solidFill>
              <a:srgbClr val="BEB01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Oval 631"/>
            <p:cNvSpPr>
              <a:spLocks noChangeArrowheads="1"/>
            </p:cNvSpPr>
            <p:nvPr/>
          </p:nvSpPr>
          <p:spPr bwMode="auto">
            <a:xfrm>
              <a:off x="7604125" y="2091085"/>
              <a:ext cx="25400" cy="25400"/>
            </a:xfrm>
            <a:prstGeom prst="ellipse">
              <a:avLst/>
            </a:prstGeom>
            <a:solidFill>
              <a:srgbClr val="CBBB1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Oval 632"/>
            <p:cNvSpPr>
              <a:spLocks noChangeArrowheads="1"/>
            </p:cNvSpPr>
            <p:nvPr/>
          </p:nvSpPr>
          <p:spPr bwMode="auto">
            <a:xfrm>
              <a:off x="7410450" y="2222847"/>
              <a:ext cx="25400" cy="25400"/>
            </a:xfrm>
            <a:prstGeom prst="ellipse">
              <a:avLst/>
            </a:prstGeom>
            <a:solidFill>
              <a:srgbClr val="DC1A0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Oval 633"/>
            <p:cNvSpPr>
              <a:spLocks noChangeArrowheads="1"/>
            </p:cNvSpPr>
            <p:nvPr/>
          </p:nvSpPr>
          <p:spPr bwMode="auto">
            <a:xfrm>
              <a:off x="7532688" y="1852960"/>
              <a:ext cx="25400" cy="25400"/>
            </a:xfrm>
            <a:prstGeom prst="ellipse">
              <a:avLst/>
            </a:prstGeom>
            <a:solidFill>
              <a:srgbClr val="27497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Oval 634"/>
            <p:cNvSpPr>
              <a:spLocks noChangeArrowheads="1"/>
            </p:cNvSpPr>
            <p:nvPr/>
          </p:nvSpPr>
          <p:spPr bwMode="auto">
            <a:xfrm>
              <a:off x="7532688" y="1954560"/>
              <a:ext cx="25400" cy="25400"/>
            </a:xfrm>
            <a:prstGeom prst="ellipse">
              <a:avLst/>
            </a:prstGeom>
            <a:solidFill>
              <a:srgbClr val="1208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Oval 635"/>
            <p:cNvSpPr>
              <a:spLocks noChangeArrowheads="1"/>
            </p:cNvSpPr>
            <p:nvPr/>
          </p:nvSpPr>
          <p:spPr bwMode="auto">
            <a:xfrm>
              <a:off x="7659688" y="2229197"/>
              <a:ext cx="25400" cy="25400"/>
            </a:xfrm>
            <a:prstGeom prst="ellipse">
              <a:avLst/>
            </a:prstGeom>
            <a:solidFill>
              <a:srgbClr val="DE160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 name="Oval 636"/>
            <p:cNvSpPr>
              <a:spLocks noChangeArrowheads="1"/>
            </p:cNvSpPr>
            <p:nvPr/>
          </p:nvSpPr>
          <p:spPr bwMode="auto">
            <a:xfrm>
              <a:off x="7532688" y="2345085"/>
              <a:ext cx="25400" cy="25400"/>
            </a:xfrm>
            <a:prstGeom prst="ellipse">
              <a:avLst/>
            </a:prstGeom>
            <a:solidFill>
              <a:srgbClr val="DD190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 name="Oval 637"/>
            <p:cNvSpPr>
              <a:spLocks noChangeArrowheads="1"/>
            </p:cNvSpPr>
            <p:nvPr/>
          </p:nvSpPr>
          <p:spPr bwMode="auto">
            <a:xfrm>
              <a:off x="7532688" y="1746597"/>
              <a:ext cx="25400" cy="25400"/>
            </a:xfrm>
            <a:prstGeom prst="ellipse">
              <a:avLst/>
            </a:prstGeom>
            <a:solidFill>
              <a:srgbClr val="23BE1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 name="Oval 638"/>
            <p:cNvSpPr>
              <a:spLocks noChangeArrowheads="1"/>
            </p:cNvSpPr>
            <p:nvPr/>
          </p:nvSpPr>
          <p:spPr bwMode="auto">
            <a:xfrm>
              <a:off x="7461250" y="2081560"/>
              <a:ext cx="25400" cy="25400"/>
            </a:xfrm>
            <a:prstGeom prst="ellipse">
              <a:avLst/>
            </a:prstGeom>
            <a:solidFill>
              <a:srgbClr val="C1B41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 name="Oval 639"/>
            <p:cNvSpPr>
              <a:spLocks noChangeArrowheads="1"/>
            </p:cNvSpPr>
            <p:nvPr/>
          </p:nvSpPr>
          <p:spPr bwMode="auto">
            <a:xfrm>
              <a:off x="7608888" y="2091085"/>
              <a:ext cx="25400" cy="25400"/>
            </a:xfrm>
            <a:prstGeom prst="ellipse">
              <a:avLst/>
            </a:prstGeom>
            <a:solidFill>
              <a:srgbClr val="CBBE1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 name="Oval 640"/>
            <p:cNvSpPr>
              <a:spLocks noChangeArrowheads="1"/>
            </p:cNvSpPr>
            <p:nvPr/>
          </p:nvSpPr>
          <p:spPr bwMode="auto">
            <a:xfrm>
              <a:off x="7405688" y="2222847"/>
              <a:ext cx="25400" cy="25400"/>
            </a:xfrm>
            <a:prstGeom prst="ellipse">
              <a:avLst/>
            </a:prstGeom>
            <a:solidFill>
              <a:srgbClr val="DC180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 name="Oval 641"/>
            <p:cNvSpPr>
              <a:spLocks noChangeArrowheads="1"/>
            </p:cNvSpPr>
            <p:nvPr/>
          </p:nvSpPr>
          <p:spPr bwMode="auto">
            <a:xfrm>
              <a:off x="7532688" y="1857722"/>
              <a:ext cx="25400" cy="25400"/>
            </a:xfrm>
            <a:prstGeom prst="ellipse">
              <a:avLst/>
            </a:prstGeom>
            <a:solidFill>
              <a:srgbClr val="27428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 name="Oval 642"/>
            <p:cNvSpPr>
              <a:spLocks noChangeArrowheads="1"/>
            </p:cNvSpPr>
            <p:nvPr/>
          </p:nvSpPr>
          <p:spPr bwMode="auto">
            <a:xfrm>
              <a:off x="7532688" y="1954560"/>
              <a:ext cx="25400" cy="25400"/>
            </a:xfrm>
            <a:prstGeom prst="ellipse">
              <a:avLst/>
            </a:prstGeom>
            <a:solidFill>
              <a:srgbClr val="1106C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 name="Oval 643"/>
            <p:cNvSpPr>
              <a:spLocks noChangeArrowheads="1"/>
            </p:cNvSpPr>
            <p:nvPr/>
          </p:nvSpPr>
          <p:spPr bwMode="auto">
            <a:xfrm>
              <a:off x="7659688" y="2229197"/>
              <a:ext cx="25400" cy="25400"/>
            </a:xfrm>
            <a:prstGeom prst="ellipse">
              <a:avLst/>
            </a:prstGeom>
            <a:solidFill>
              <a:srgbClr val="DE150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 name="Oval 644"/>
            <p:cNvSpPr>
              <a:spLocks noChangeArrowheads="1"/>
            </p:cNvSpPr>
            <p:nvPr/>
          </p:nvSpPr>
          <p:spPr bwMode="auto">
            <a:xfrm>
              <a:off x="7532688" y="2345085"/>
              <a:ext cx="25400" cy="25400"/>
            </a:xfrm>
            <a:prstGeom prst="ellipse">
              <a:avLst/>
            </a:prstGeom>
            <a:solidFill>
              <a:srgbClr val="DD180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 name="Oval 645"/>
            <p:cNvSpPr>
              <a:spLocks noChangeArrowheads="1"/>
            </p:cNvSpPr>
            <p:nvPr/>
          </p:nvSpPr>
          <p:spPr bwMode="auto">
            <a:xfrm>
              <a:off x="7532688" y="1746597"/>
              <a:ext cx="25400" cy="25400"/>
            </a:xfrm>
            <a:prstGeom prst="ellipse">
              <a:avLst/>
            </a:prstGeom>
            <a:solidFill>
              <a:srgbClr val="23BF1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 name="Oval 646"/>
            <p:cNvSpPr>
              <a:spLocks noChangeArrowheads="1"/>
            </p:cNvSpPr>
            <p:nvPr/>
          </p:nvSpPr>
          <p:spPr bwMode="auto">
            <a:xfrm>
              <a:off x="7456488" y="2081560"/>
              <a:ext cx="25400" cy="25400"/>
            </a:xfrm>
            <a:prstGeom prst="ellipse">
              <a:avLst/>
            </a:prstGeom>
            <a:solidFill>
              <a:srgbClr val="C3B81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 name="Oval 647"/>
            <p:cNvSpPr>
              <a:spLocks noChangeArrowheads="1"/>
            </p:cNvSpPr>
            <p:nvPr/>
          </p:nvSpPr>
          <p:spPr bwMode="auto">
            <a:xfrm>
              <a:off x="7608888" y="2091085"/>
              <a:ext cx="25400" cy="25400"/>
            </a:xfrm>
            <a:prstGeom prst="ellipse">
              <a:avLst/>
            </a:prstGeom>
            <a:solidFill>
              <a:srgbClr val="CCC01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 name="Oval 648"/>
            <p:cNvSpPr>
              <a:spLocks noChangeArrowheads="1"/>
            </p:cNvSpPr>
            <p:nvPr/>
          </p:nvSpPr>
          <p:spPr bwMode="auto">
            <a:xfrm>
              <a:off x="7405688" y="2229197"/>
              <a:ext cx="25400" cy="25400"/>
            </a:xfrm>
            <a:prstGeom prst="ellipse">
              <a:avLst/>
            </a:prstGeom>
            <a:solidFill>
              <a:srgbClr val="DD170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95" name="Oval 649"/>
            <p:cNvSpPr>
              <a:spLocks noChangeArrowheads="1"/>
            </p:cNvSpPr>
            <p:nvPr/>
          </p:nvSpPr>
          <p:spPr bwMode="auto">
            <a:xfrm>
              <a:off x="7532688" y="1848197"/>
              <a:ext cx="25400" cy="25400"/>
            </a:xfrm>
            <a:prstGeom prst="ellipse">
              <a:avLst/>
            </a:prstGeom>
            <a:solidFill>
              <a:srgbClr val="243E8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96" name="Oval 650"/>
            <p:cNvSpPr>
              <a:spLocks noChangeArrowheads="1"/>
            </p:cNvSpPr>
            <p:nvPr/>
          </p:nvSpPr>
          <p:spPr bwMode="auto">
            <a:xfrm>
              <a:off x="7532688" y="1954560"/>
              <a:ext cx="25400" cy="25400"/>
            </a:xfrm>
            <a:prstGeom prst="ellipse">
              <a:avLst/>
            </a:prstGeom>
            <a:solidFill>
              <a:srgbClr val="0F04C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97" name="Oval 651"/>
            <p:cNvSpPr>
              <a:spLocks noChangeArrowheads="1"/>
            </p:cNvSpPr>
            <p:nvPr/>
          </p:nvSpPr>
          <p:spPr bwMode="auto">
            <a:xfrm>
              <a:off x="7659688" y="2233960"/>
              <a:ext cx="25400" cy="25400"/>
            </a:xfrm>
            <a:prstGeom prst="ellipse">
              <a:avLst/>
            </a:prstGeom>
            <a:solidFill>
              <a:srgbClr val="DE150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98" name="Oval 652"/>
            <p:cNvSpPr>
              <a:spLocks noChangeArrowheads="1"/>
            </p:cNvSpPr>
            <p:nvPr/>
          </p:nvSpPr>
          <p:spPr bwMode="auto">
            <a:xfrm>
              <a:off x="7532688" y="2345085"/>
              <a:ext cx="25400" cy="25400"/>
            </a:xfrm>
            <a:prstGeom prst="ellipse">
              <a:avLst/>
            </a:prstGeom>
            <a:solidFill>
              <a:srgbClr val="DD170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99" name="Oval 653"/>
            <p:cNvSpPr>
              <a:spLocks noChangeArrowheads="1"/>
            </p:cNvSpPr>
            <p:nvPr/>
          </p:nvSpPr>
          <p:spPr bwMode="auto">
            <a:xfrm>
              <a:off x="7532688" y="1746597"/>
              <a:ext cx="25400" cy="25400"/>
            </a:xfrm>
            <a:prstGeom prst="ellipse">
              <a:avLst/>
            </a:prstGeom>
            <a:solidFill>
              <a:srgbClr val="22C11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00" name="Oval 654"/>
            <p:cNvSpPr>
              <a:spLocks noChangeArrowheads="1"/>
            </p:cNvSpPr>
            <p:nvPr/>
          </p:nvSpPr>
          <p:spPr bwMode="auto">
            <a:xfrm>
              <a:off x="7456488" y="2086322"/>
              <a:ext cx="25400" cy="25400"/>
            </a:xfrm>
            <a:prstGeom prst="ellipse">
              <a:avLst/>
            </a:prstGeom>
            <a:solidFill>
              <a:srgbClr val="C4BB1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01" name="Oval 655"/>
            <p:cNvSpPr>
              <a:spLocks noChangeArrowheads="1"/>
            </p:cNvSpPr>
            <p:nvPr/>
          </p:nvSpPr>
          <p:spPr bwMode="auto">
            <a:xfrm>
              <a:off x="7608888" y="2091085"/>
              <a:ext cx="25400" cy="25400"/>
            </a:xfrm>
            <a:prstGeom prst="ellipse">
              <a:avLst/>
            </a:prstGeom>
            <a:solidFill>
              <a:srgbClr val="CBC11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02" name="Oval 656"/>
            <p:cNvSpPr>
              <a:spLocks noChangeArrowheads="1"/>
            </p:cNvSpPr>
            <p:nvPr/>
          </p:nvSpPr>
          <p:spPr bwMode="auto">
            <a:xfrm>
              <a:off x="7405688" y="2229197"/>
              <a:ext cx="25400" cy="25400"/>
            </a:xfrm>
            <a:prstGeom prst="ellipse">
              <a:avLst/>
            </a:prstGeom>
            <a:solidFill>
              <a:srgbClr val="DD160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03" name="Oval 657"/>
            <p:cNvSpPr>
              <a:spLocks noChangeArrowheads="1"/>
            </p:cNvSpPr>
            <p:nvPr/>
          </p:nvSpPr>
          <p:spPr bwMode="auto">
            <a:xfrm>
              <a:off x="7532688" y="1852960"/>
              <a:ext cx="25400" cy="25400"/>
            </a:xfrm>
            <a:prstGeom prst="ellipse">
              <a:avLst/>
            </a:prstGeom>
            <a:solidFill>
              <a:srgbClr val="24378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04" name="Oval 658"/>
            <p:cNvSpPr>
              <a:spLocks noChangeArrowheads="1"/>
            </p:cNvSpPr>
            <p:nvPr/>
          </p:nvSpPr>
          <p:spPr bwMode="auto">
            <a:xfrm>
              <a:off x="7532688" y="1954560"/>
              <a:ext cx="25400" cy="25400"/>
            </a:xfrm>
            <a:prstGeom prst="ellipse">
              <a:avLst/>
            </a:prstGeom>
            <a:solidFill>
              <a:srgbClr val="0E03D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05" name="Oval 659"/>
            <p:cNvSpPr>
              <a:spLocks noChangeArrowheads="1"/>
            </p:cNvSpPr>
            <p:nvPr/>
          </p:nvSpPr>
          <p:spPr bwMode="auto">
            <a:xfrm>
              <a:off x="7664450" y="2233960"/>
              <a:ext cx="25400" cy="25400"/>
            </a:xfrm>
            <a:prstGeom prst="ellipse">
              <a:avLst/>
            </a:prstGeom>
            <a:solidFill>
              <a:srgbClr val="DE140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06" name="Oval 660"/>
            <p:cNvSpPr>
              <a:spLocks noChangeArrowheads="1"/>
            </p:cNvSpPr>
            <p:nvPr/>
          </p:nvSpPr>
          <p:spPr bwMode="auto">
            <a:xfrm>
              <a:off x="7532688" y="2345085"/>
              <a:ext cx="25400" cy="25400"/>
            </a:xfrm>
            <a:prstGeom prst="ellipse">
              <a:avLst/>
            </a:prstGeom>
            <a:solidFill>
              <a:srgbClr val="DE160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07" name="Oval 661"/>
            <p:cNvSpPr>
              <a:spLocks noChangeArrowheads="1"/>
            </p:cNvSpPr>
            <p:nvPr/>
          </p:nvSpPr>
          <p:spPr bwMode="auto">
            <a:xfrm>
              <a:off x="7532688" y="1746597"/>
              <a:ext cx="25400" cy="25400"/>
            </a:xfrm>
            <a:prstGeom prst="ellipse">
              <a:avLst/>
            </a:prstGeom>
            <a:solidFill>
              <a:srgbClr val="22C31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08" name="Oval 662"/>
            <p:cNvSpPr>
              <a:spLocks noChangeArrowheads="1"/>
            </p:cNvSpPr>
            <p:nvPr/>
          </p:nvSpPr>
          <p:spPr bwMode="auto">
            <a:xfrm>
              <a:off x="7456488" y="2086322"/>
              <a:ext cx="25400" cy="25400"/>
            </a:xfrm>
            <a:prstGeom prst="ellipse">
              <a:avLst/>
            </a:prstGeom>
            <a:solidFill>
              <a:srgbClr val="C6BF1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09" name="Oval 663"/>
            <p:cNvSpPr>
              <a:spLocks noChangeArrowheads="1"/>
            </p:cNvSpPr>
            <p:nvPr/>
          </p:nvSpPr>
          <p:spPr bwMode="auto">
            <a:xfrm>
              <a:off x="7608888" y="2091085"/>
              <a:ext cx="25400" cy="25400"/>
            </a:xfrm>
            <a:prstGeom prst="ellipse">
              <a:avLst/>
            </a:prstGeom>
            <a:solidFill>
              <a:srgbClr val="CBC21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10" name="Oval 664"/>
            <p:cNvSpPr>
              <a:spLocks noChangeArrowheads="1"/>
            </p:cNvSpPr>
            <p:nvPr/>
          </p:nvSpPr>
          <p:spPr bwMode="auto">
            <a:xfrm>
              <a:off x="7400925" y="2229197"/>
              <a:ext cx="25400" cy="25400"/>
            </a:xfrm>
            <a:prstGeom prst="ellipse">
              <a:avLst/>
            </a:prstGeom>
            <a:solidFill>
              <a:srgbClr val="DD160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11" name="Oval 665"/>
            <p:cNvSpPr>
              <a:spLocks noChangeArrowheads="1"/>
            </p:cNvSpPr>
            <p:nvPr/>
          </p:nvSpPr>
          <p:spPr bwMode="auto">
            <a:xfrm>
              <a:off x="7532688" y="1848197"/>
              <a:ext cx="25400" cy="25400"/>
            </a:xfrm>
            <a:prstGeom prst="ellipse">
              <a:avLst/>
            </a:prstGeom>
            <a:solidFill>
              <a:srgbClr val="22339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13" name="Oval 666"/>
            <p:cNvSpPr>
              <a:spLocks noChangeArrowheads="1"/>
            </p:cNvSpPr>
            <p:nvPr/>
          </p:nvSpPr>
          <p:spPr bwMode="auto">
            <a:xfrm>
              <a:off x="7532688" y="1954560"/>
              <a:ext cx="25400" cy="25400"/>
            </a:xfrm>
            <a:prstGeom prst="ellipse">
              <a:avLst/>
            </a:prstGeom>
            <a:solidFill>
              <a:srgbClr val="0D03D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14" name="Oval 667"/>
            <p:cNvSpPr>
              <a:spLocks noChangeArrowheads="1"/>
            </p:cNvSpPr>
            <p:nvPr/>
          </p:nvSpPr>
          <p:spPr bwMode="auto">
            <a:xfrm>
              <a:off x="7664450" y="2233960"/>
              <a:ext cx="25400" cy="25400"/>
            </a:xfrm>
            <a:prstGeom prst="ellipse">
              <a:avLst/>
            </a:prstGeom>
            <a:solidFill>
              <a:srgbClr val="DF130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15" name="Oval 668"/>
            <p:cNvSpPr>
              <a:spLocks noChangeArrowheads="1"/>
            </p:cNvSpPr>
            <p:nvPr/>
          </p:nvSpPr>
          <p:spPr bwMode="auto">
            <a:xfrm>
              <a:off x="7532688" y="2345085"/>
              <a:ext cx="25400" cy="25400"/>
            </a:xfrm>
            <a:prstGeom prst="ellipse">
              <a:avLst/>
            </a:prstGeom>
            <a:solidFill>
              <a:srgbClr val="DE150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16" name="Oval 669"/>
            <p:cNvSpPr>
              <a:spLocks noChangeArrowheads="1"/>
            </p:cNvSpPr>
            <p:nvPr/>
          </p:nvSpPr>
          <p:spPr bwMode="auto">
            <a:xfrm>
              <a:off x="7532688" y="1740247"/>
              <a:ext cx="25400" cy="25400"/>
            </a:xfrm>
            <a:prstGeom prst="ellipse">
              <a:avLst/>
            </a:prstGeom>
            <a:solidFill>
              <a:srgbClr val="22C51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17" name="Oval 670"/>
            <p:cNvSpPr>
              <a:spLocks noChangeArrowheads="1"/>
            </p:cNvSpPr>
            <p:nvPr/>
          </p:nvSpPr>
          <p:spPr bwMode="auto">
            <a:xfrm>
              <a:off x="7456488" y="2086322"/>
              <a:ext cx="25400" cy="25400"/>
            </a:xfrm>
            <a:prstGeom prst="ellipse">
              <a:avLst/>
            </a:prstGeom>
            <a:solidFill>
              <a:srgbClr val="C8C11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18" name="Oval 671"/>
            <p:cNvSpPr>
              <a:spLocks noChangeArrowheads="1"/>
            </p:cNvSpPr>
            <p:nvPr/>
          </p:nvSpPr>
          <p:spPr bwMode="auto">
            <a:xfrm>
              <a:off x="7608888" y="2091085"/>
              <a:ext cx="25400" cy="25400"/>
            </a:xfrm>
            <a:prstGeom prst="ellipse">
              <a:avLst/>
            </a:prstGeom>
            <a:solidFill>
              <a:srgbClr val="CBC41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19" name="Oval 672"/>
            <p:cNvSpPr>
              <a:spLocks noChangeArrowheads="1"/>
            </p:cNvSpPr>
            <p:nvPr/>
          </p:nvSpPr>
          <p:spPr bwMode="auto">
            <a:xfrm>
              <a:off x="7400925" y="2229197"/>
              <a:ext cx="25400" cy="25400"/>
            </a:xfrm>
            <a:prstGeom prst="ellipse">
              <a:avLst/>
            </a:prstGeom>
            <a:solidFill>
              <a:srgbClr val="DD150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20" name="Oval 673"/>
            <p:cNvSpPr>
              <a:spLocks noChangeArrowheads="1"/>
            </p:cNvSpPr>
            <p:nvPr/>
          </p:nvSpPr>
          <p:spPr bwMode="auto">
            <a:xfrm>
              <a:off x="7532688" y="1852960"/>
              <a:ext cx="25400" cy="25400"/>
            </a:xfrm>
            <a:prstGeom prst="ellipse">
              <a:avLst/>
            </a:prstGeom>
            <a:solidFill>
              <a:srgbClr val="232B9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21" name="Oval 674"/>
            <p:cNvSpPr>
              <a:spLocks noChangeArrowheads="1"/>
            </p:cNvSpPr>
            <p:nvPr/>
          </p:nvSpPr>
          <p:spPr bwMode="auto">
            <a:xfrm>
              <a:off x="7532688" y="1949797"/>
              <a:ext cx="25400" cy="25400"/>
            </a:xfrm>
            <a:prstGeom prst="ellipse">
              <a:avLst/>
            </a:prstGeom>
            <a:solidFill>
              <a:srgbClr val="0D03D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22" name="Oval 675"/>
            <p:cNvSpPr>
              <a:spLocks noChangeArrowheads="1"/>
            </p:cNvSpPr>
            <p:nvPr/>
          </p:nvSpPr>
          <p:spPr bwMode="auto">
            <a:xfrm>
              <a:off x="7664450" y="2233960"/>
              <a:ext cx="25400" cy="25400"/>
            </a:xfrm>
            <a:prstGeom prst="ellipse">
              <a:avLst/>
            </a:prstGeom>
            <a:solidFill>
              <a:srgbClr val="DF130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23" name="Oval 676"/>
            <p:cNvSpPr>
              <a:spLocks noChangeArrowheads="1"/>
            </p:cNvSpPr>
            <p:nvPr/>
          </p:nvSpPr>
          <p:spPr bwMode="auto">
            <a:xfrm>
              <a:off x="7532688" y="2349847"/>
              <a:ext cx="25400" cy="25400"/>
            </a:xfrm>
            <a:prstGeom prst="ellipse">
              <a:avLst/>
            </a:prstGeom>
            <a:solidFill>
              <a:srgbClr val="DE140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24" name="Oval 677"/>
            <p:cNvSpPr>
              <a:spLocks noChangeArrowheads="1"/>
            </p:cNvSpPr>
            <p:nvPr/>
          </p:nvSpPr>
          <p:spPr bwMode="auto">
            <a:xfrm>
              <a:off x="7532688" y="1740247"/>
              <a:ext cx="25400" cy="25400"/>
            </a:xfrm>
            <a:prstGeom prst="ellipse">
              <a:avLst/>
            </a:prstGeom>
            <a:solidFill>
              <a:srgbClr val="22C71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26" name="Oval 678"/>
            <p:cNvSpPr>
              <a:spLocks noChangeArrowheads="1"/>
            </p:cNvSpPr>
            <p:nvPr/>
          </p:nvSpPr>
          <p:spPr bwMode="auto">
            <a:xfrm>
              <a:off x="7456488" y="2086322"/>
              <a:ext cx="25400" cy="25400"/>
            </a:xfrm>
            <a:prstGeom prst="ellipse">
              <a:avLst/>
            </a:prstGeom>
            <a:solidFill>
              <a:srgbClr val="CAC51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27" name="Oval 679"/>
            <p:cNvSpPr>
              <a:spLocks noChangeArrowheads="1"/>
            </p:cNvSpPr>
            <p:nvPr/>
          </p:nvSpPr>
          <p:spPr bwMode="auto">
            <a:xfrm>
              <a:off x="7608888" y="2091085"/>
              <a:ext cx="25400" cy="25400"/>
            </a:xfrm>
            <a:prstGeom prst="ellipse">
              <a:avLst/>
            </a:prstGeom>
            <a:solidFill>
              <a:srgbClr val="CCC61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28" name="Oval 680"/>
            <p:cNvSpPr>
              <a:spLocks noChangeArrowheads="1"/>
            </p:cNvSpPr>
            <p:nvPr/>
          </p:nvSpPr>
          <p:spPr bwMode="auto">
            <a:xfrm>
              <a:off x="7400925" y="2229197"/>
              <a:ext cx="25400" cy="25400"/>
            </a:xfrm>
            <a:prstGeom prst="ellipse">
              <a:avLst/>
            </a:prstGeom>
            <a:solidFill>
              <a:srgbClr val="DE150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29" name="Oval 681"/>
            <p:cNvSpPr>
              <a:spLocks noChangeArrowheads="1"/>
            </p:cNvSpPr>
            <p:nvPr/>
          </p:nvSpPr>
          <p:spPr bwMode="auto">
            <a:xfrm>
              <a:off x="7532688" y="1841847"/>
              <a:ext cx="25400" cy="25400"/>
            </a:xfrm>
            <a:prstGeom prst="ellipse">
              <a:avLst/>
            </a:prstGeom>
            <a:solidFill>
              <a:srgbClr val="2027A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30" name="Oval 682"/>
            <p:cNvSpPr>
              <a:spLocks noChangeArrowheads="1"/>
            </p:cNvSpPr>
            <p:nvPr/>
          </p:nvSpPr>
          <p:spPr bwMode="auto">
            <a:xfrm>
              <a:off x="7532688" y="1949797"/>
              <a:ext cx="25400" cy="25400"/>
            </a:xfrm>
            <a:prstGeom prst="ellipse">
              <a:avLst/>
            </a:prstGeom>
            <a:solidFill>
              <a:srgbClr val="0D04D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31" name="Oval 683"/>
            <p:cNvSpPr>
              <a:spLocks noChangeArrowheads="1"/>
            </p:cNvSpPr>
            <p:nvPr/>
          </p:nvSpPr>
          <p:spPr bwMode="auto">
            <a:xfrm>
              <a:off x="7664450" y="2233960"/>
              <a:ext cx="25400" cy="25400"/>
            </a:xfrm>
            <a:prstGeom prst="ellipse">
              <a:avLst/>
            </a:prstGeom>
            <a:solidFill>
              <a:srgbClr val="DF130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32" name="Oval 684"/>
            <p:cNvSpPr>
              <a:spLocks noChangeArrowheads="1"/>
            </p:cNvSpPr>
            <p:nvPr/>
          </p:nvSpPr>
          <p:spPr bwMode="auto">
            <a:xfrm>
              <a:off x="7532688" y="2349847"/>
              <a:ext cx="25400" cy="25400"/>
            </a:xfrm>
            <a:prstGeom prst="ellipse">
              <a:avLst/>
            </a:prstGeom>
            <a:solidFill>
              <a:srgbClr val="DE140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33" name="Oval 685"/>
            <p:cNvSpPr>
              <a:spLocks noChangeArrowheads="1"/>
            </p:cNvSpPr>
            <p:nvPr/>
          </p:nvSpPr>
          <p:spPr bwMode="auto">
            <a:xfrm>
              <a:off x="7532688" y="1735485"/>
              <a:ext cx="25400" cy="25400"/>
            </a:xfrm>
            <a:prstGeom prst="ellipse">
              <a:avLst/>
            </a:prstGeom>
            <a:solidFill>
              <a:srgbClr val="21CA1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34" name="Oval 686"/>
            <p:cNvSpPr>
              <a:spLocks noChangeArrowheads="1"/>
            </p:cNvSpPr>
            <p:nvPr/>
          </p:nvSpPr>
          <p:spPr bwMode="auto">
            <a:xfrm>
              <a:off x="7527925" y="1730722"/>
              <a:ext cx="34925" cy="34925"/>
            </a:xfrm>
            <a:prstGeom prst="ellipse">
              <a:avLst/>
            </a:prstGeom>
            <a:solidFill>
              <a:srgbClr val="21CA1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35" name="Freeform 687"/>
            <p:cNvSpPr>
              <a:spLocks/>
            </p:cNvSpPr>
            <p:nvPr/>
          </p:nvSpPr>
          <p:spPr bwMode="auto">
            <a:xfrm>
              <a:off x="7512050" y="1705322"/>
              <a:ext cx="60325" cy="80963"/>
            </a:xfrm>
            <a:custGeom>
              <a:avLst/>
              <a:gdLst>
                <a:gd name="T0" fmla="*/ 0 w 38"/>
                <a:gd name="T1" fmla="*/ 13 h 51"/>
                <a:gd name="T2" fmla="*/ 13 w 38"/>
                <a:gd name="T3" fmla="*/ 13 h 51"/>
                <a:gd name="T4" fmla="*/ 19 w 38"/>
                <a:gd name="T5" fmla="*/ 0 h 51"/>
                <a:gd name="T6" fmla="*/ 26 w 38"/>
                <a:gd name="T7" fmla="*/ 13 h 51"/>
                <a:gd name="T8" fmla="*/ 38 w 38"/>
                <a:gd name="T9" fmla="*/ 13 h 51"/>
                <a:gd name="T10" fmla="*/ 32 w 38"/>
                <a:gd name="T11" fmla="*/ 26 h 51"/>
                <a:gd name="T12" fmla="*/ 38 w 38"/>
                <a:gd name="T13" fmla="*/ 38 h 51"/>
                <a:gd name="T14" fmla="*/ 26 w 38"/>
                <a:gd name="T15" fmla="*/ 38 h 51"/>
                <a:gd name="T16" fmla="*/ 19 w 38"/>
                <a:gd name="T17" fmla="*/ 51 h 51"/>
                <a:gd name="T18" fmla="*/ 13 w 38"/>
                <a:gd name="T19" fmla="*/ 38 h 51"/>
                <a:gd name="T20" fmla="*/ 0 w 38"/>
                <a:gd name="T21" fmla="*/ 38 h 51"/>
                <a:gd name="T22" fmla="*/ 6 w 38"/>
                <a:gd name="T23" fmla="*/ 26 h 51"/>
                <a:gd name="T24" fmla="*/ 0 w 38"/>
                <a:gd name="T25" fmla="*/ 13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 h="51">
                  <a:moveTo>
                    <a:pt x="0" y="13"/>
                  </a:moveTo>
                  <a:lnTo>
                    <a:pt x="13" y="13"/>
                  </a:lnTo>
                  <a:lnTo>
                    <a:pt x="19" y="0"/>
                  </a:lnTo>
                  <a:lnTo>
                    <a:pt x="26" y="13"/>
                  </a:lnTo>
                  <a:lnTo>
                    <a:pt x="38" y="13"/>
                  </a:lnTo>
                  <a:lnTo>
                    <a:pt x="32" y="26"/>
                  </a:lnTo>
                  <a:lnTo>
                    <a:pt x="38" y="38"/>
                  </a:lnTo>
                  <a:lnTo>
                    <a:pt x="26" y="38"/>
                  </a:lnTo>
                  <a:lnTo>
                    <a:pt x="19" y="51"/>
                  </a:lnTo>
                  <a:lnTo>
                    <a:pt x="13" y="38"/>
                  </a:lnTo>
                  <a:lnTo>
                    <a:pt x="0" y="38"/>
                  </a:lnTo>
                  <a:lnTo>
                    <a:pt x="6" y="26"/>
                  </a:lnTo>
                  <a:lnTo>
                    <a:pt x="0" y="13"/>
                  </a:lnTo>
                  <a:close/>
                </a:path>
              </a:pathLst>
            </a:custGeom>
            <a:noFill/>
            <a:ln w="0">
              <a:solidFill>
                <a:srgbClr val="16860B"/>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36" name="Oval 688"/>
            <p:cNvSpPr>
              <a:spLocks noChangeArrowheads="1"/>
            </p:cNvSpPr>
            <p:nvPr/>
          </p:nvSpPr>
          <p:spPr bwMode="auto">
            <a:xfrm>
              <a:off x="7456488" y="2086322"/>
              <a:ext cx="25400" cy="25400"/>
            </a:xfrm>
            <a:prstGeom prst="ellipse">
              <a:avLst/>
            </a:prstGeom>
            <a:solidFill>
              <a:srgbClr val="CBC61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37" name="Oval 689"/>
            <p:cNvSpPr>
              <a:spLocks noChangeArrowheads="1"/>
            </p:cNvSpPr>
            <p:nvPr/>
          </p:nvSpPr>
          <p:spPr bwMode="auto">
            <a:xfrm>
              <a:off x="7451725" y="2081560"/>
              <a:ext cx="34925" cy="34925"/>
            </a:xfrm>
            <a:prstGeom prst="ellipse">
              <a:avLst/>
            </a:prstGeom>
            <a:solidFill>
              <a:srgbClr val="CBC61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38" name="Freeform 690"/>
            <p:cNvSpPr>
              <a:spLocks/>
            </p:cNvSpPr>
            <p:nvPr/>
          </p:nvSpPr>
          <p:spPr bwMode="auto">
            <a:xfrm>
              <a:off x="7435850" y="2056160"/>
              <a:ext cx="60325" cy="80963"/>
            </a:xfrm>
            <a:custGeom>
              <a:avLst/>
              <a:gdLst>
                <a:gd name="T0" fmla="*/ 0 w 38"/>
                <a:gd name="T1" fmla="*/ 13 h 51"/>
                <a:gd name="T2" fmla="*/ 13 w 38"/>
                <a:gd name="T3" fmla="*/ 13 h 51"/>
                <a:gd name="T4" fmla="*/ 19 w 38"/>
                <a:gd name="T5" fmla="*/ 0 h 51"/>
                <a:gd name="T6" fmla="*/ 26 w 38"/>
                <a:gd name="T7" fmla="*/ 13 h 51"/>
                <a:gd name="T8" fmla="*/ 38 w 38"/>
                <a:gd name="T9" fmla="*/ 13 h 51"/>
                <a:gd name="T10" fmla="*/ 32 w 38"/>
                <a:gd name="T11" fmla="*/ 25 h 51"/>
                <a:gd name="T12" fmla="*/ 38 w 38"/>
                <a:gd name="T13" fmla="*/ 38 h 51"/>
                <a:gd name="T14" fmla="*/ 26 w 38"/>
                <a:gd name="T15" fmla="*/ 38 h 51"/>
                <a:gd name="T16" fmla="*/ 19 w 38"/>
                <a:gd name="T17" fmla="*/ 51 h 51"/>
                <a:gd name="T18" fmla="*/ 13 w 38"/>
                <a:gd name="T19" fmla="*/ 38 h 51"/>
                <a:gd name="T20" fmla="*/ 0 w 38"/>
                <a:gd name="T21" fmla="*/ 38 h 51"/>
                <a:gd name="T22" fmla="*/ 6 w 38"/>
                <a:gd name="T23" fmla="*/ 25 h 51"/>
                <a:gd name="T24" fmla="*/ 0 w 38"/>
                <a:gd name="T25" fmla="*/ 13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 h="51">
                  <a:moveTo>
                    <a:pt x="0" y="13"/>
                  </a:moveTo>
                  <a:lnTo>
                    <a:pt x="13" y="13"/>
                  </a:lnTo>
                  <a:lnTo>
                    <a:pt x="19" y="0"/>
                  </a:lnTo>
                  <a:lnTo>
                    <a:pt x="26" y="13"/>
                  </a:lnTo>
                  <a:lnTo>
                    <a:pt x="38" y="13"/>
                  </a:lnTo>
                  <a:lnTo>
                    <a:pt x="32" y="25"/>
                  </a:lnTo>
                  <a:lnTo>
                    <a:pt x="38" y="38"/>
                  </a:lnTo>
                  <a:lnTo>
                    <a:pt x="26" y="38"/>
                  </a:lnTo>
                  <a:lnTo>
                    <a:pt x="19" y="51"/>
                  </a:lnTo>
                  <a:lnTo>
                    <a:pt x="13" y="38"/>
                  </a:lnTo>
                  <a:lnTo>
                    <a:pt x="0" y="38"/>
                  </a:lnTo>
                  <a:lnTo>
                    <a:pt x="6" y="25"/>
                  </a:lnTo>
                  <a:lnTo>
                    <a:pt x="0" y="13"/>
                  </a:lnTo>
                  <a:close/>
                </a:path>
              </a:pathLst>
            </a:custGeom>
            <a:noFill/>
            <a:ln w="0">
              <a:solidFill>
                <a:srgbClr val="87830B"/>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39" name="Oval 691"/>
            <p:cNvSpPr>
              <a:spLocks noChangeArrowheads="1"/>
            </p:cNvSpPr>
            <p:nvPr/>
          </p:nvSpPr>
          <p:spPr bwMode="auto">
            <a:xfrm>
              <a:off x="7608888" y="2091085"/>
              <a:ext cx="25400" cy="25400"/>
            </a:xfrm>
            <a:prstGeom prst="ellipse">
              <a:avLst/>
            </a:prstGeom>
            <a:solidFill>
              <a:srgbClr val="CDC71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40" name="Oval 692"/>
            <p:cNvSpPr>
              <a:spLocks noChangeArrowheads="1"/>
            </p:cNvSpPr>
            <p:nvPr/>
          </p:nvSpPr>
          <p:spPr bwMode="auto">
            <a:xfrm>
              <a:off x="7604125" y="2086322"/>
              <a:ext cx="34925" cy="34925"/>
            </a:xfrm>
            <a:prstGeom prst="ellipse">
              <a:avLst/>
            </a:prstGeom>
            <a:solidFill>
              <a:srgbClr val="CDC71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41" name="Freeform 693"/>
            <p:cNvSpPr>
              <a:spLocks/>
            </p:cNvSpPr>
            <p:nvPr/>
          </p:nvSpPr>
          <p:spPr bwMode="auto">
            <a:xfrm>
              <a:off x="7588250" y="2060922"/>
              <a:ext cx="60325" cy="80963"/>
            </a:xfrm>
            <a:custGeom>
              <a:avLst/>
              <a:gdLst>
                <a:gd name="T0" fmla="*/ 0 w 38"/>
                <a:gd name="T1" fmla="*/ 13 h 51"/>
                <a:gd name="T2" fmla="*/ 13 w 38"/>
                <a:gd name="T3" fmla="*/ 13 h 51"/>
                <a:gd name="T4" fmla="*/ 19 w 38"/>
                <a:gd name="T5" fmla="*/ 0 h 51"/>
                <a:gd name="T6" fmla="*/ 26 w 38"/>
                <a:gd name="T7" fmla="*/ 13 h 51"/>
                <a:gd name="T8" fmla="*/ 38 w 38"/>
                <a:gd name="T9" fmla="*/ 13 h 51"/>
                <a:gd name="T10" fmla="*/ 32 w 38"/>
                <a:gd name="T11" fmla="*/ 26 h 51"/>
                <a:gd name="T12" fmla="*/ 38 w 38"/>
                <a:gd name="T13" fmla="*/ 38 h 51"/>
                <a:gd name="T14" fmla="*/ 26 w 38"/>
                <a:gd name="T15" fmla="*/ 38 h 51"/>
                <a:gd name="T16" fmla="*/ 19 w 38"/>
                <a:gd name="T17" fmla="*/ 51 h 51"/>
                <a:gd name="T18" fmla="*/ 13 w 38"/>
                <a:gd name="T19" fmla="*/ 38 h 51"/>
                <a:gd name="T20" fmla="*/ 0 w 38"/>
                <a:gd name="T21" fmla="*/ 38 h 51"/>
                <a:gd name="T22" fmla="*/ 6 w 38"/>
                <a:gd name="T23" fmla="*/ 26 h 51"/>
                <a:gd name="T24" fmla="*/ 0 w 38"/>
                <a:gd name="T25" fmla="*/ 13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 h="51">
                  <a:moveTo>
                    <a:pt x="0" y="13"/>
                  </a:moveTo>
                  <a:lnTo>
                    <a:pt x="13" y="13"/>
                  </a:lnTo>
                  <a:lnTo>
                    <a:pt x="19" y="0"/>
                  </a:lnTo>
                  <a:lnTo>
                    <a:pt x="26" y="13"/>
                  </a:lnTo>
                  <a:lnTo>
                    <a:pt x="38" y="13"/>
                  </a:lnTo>
                  <a:lnTo>
                    <a:pt x="32" y="26"/>
                  </a:lnTo>
                  <a:lnTo>
                    <a:pt x="38" y="38"/>
                  </a:lnTo>
                  <a:lnTo>
                    <a:pt x="26" y="38"/>
                  </a:lnTo>
                  <a:lnTo>
                    <a:pt x="19" y="51"/>
                  </a:lnTo>
                  <a:lnTo>
                    <a:pt x="13" y="38"/>
                  </a:lnTo>
                  <a:lnTo>
                    <a:pt x="0" y="38"/>
                  </a:lnTo>
                  <a:lnTo>
                    <a:pt x="6" y="26"/>
                  </a:lnTo>
                  <a:lnTo>
                    <a:pt x="0" y="13"/>
                  </a:lnTo>
                  <a:close/>
                </a:path>
              </a:pathLst>
            </a:custGeom>
            <a:noFill/>
            <a:ln w="0">
              <a:solidFill>
                <a:srgbClr val="88840A"/>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42" name="Oval 694"/>
            <p:cNvSpPr>
              <a:spLocks noChangeArrowheads="1"/>
            </p:cNvSpPr>
            <p:nvPr/>
          </p:nvSpPr>
          <p:spPr bwMode="auto">
            <a:xfrm>
              <a:off x="7400925" y="2233960"/>
              <a:ext cx="25400" cy="25400"/>
            </a:xfrm>
            <a:prstGeom prst="ellipse">
              <a:avLst/>
            </a:prstGeom>
            <a:solidFill>
              <a:srgbClr val="DD140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43" name="Oval 695"/>
            <p:cNvSpPr>
              <a:spLocks noChangeArrowheads="1"/>
            </p:cNvSpPr>
            <p:nvPr/>
          </p:nvSpPr>
          <p:spPr bwMode="auto">
            <a:xfrm>
              <a:off x="7394575" y="2229197"/>
              <a:ext cx="36513" cy="34925"/>
            </a:xfrm>
            <a:prstGeom prst="ellipse">
              <a:avLst/>
            </a:prstGeom>
            <a:solidFill>
              <a:srgbClr val="DD140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0" name="Freeform 696"/>
            <p:cNvSpPr>
              <a:spLocks/>
            </p:cNvSpPr>
            <p:nvPr/>
          </p:nvSpPr>
          <p:spPr bwMode="auto">
            <a:xfrm>
              <a:off x="7380288" y="2203797"/>
              <a:ext cx="60325" cy="80963"/>
            </a:xfrm>
            <a:custGeom>
              <a:avLst/>
              <a:gdLst>
                <a:gd name="T0" fmla="*/ 0 w 38"/>
                <a:gd name="T1" fmla="*/ 12 h 51"/>
                <a:gd name="T2" fmla="*/ 13 w 38"/>
                <a:gd name="T3" fmla="*/ 12 h 51"/>
                <a:gd name="T4" fmla="*/ 19 w 38"/>
                <a:gd name="T5" fmla="*/ 0 h 51"/>
                <a:gd name="T6" fmla="*/ 25 w 38"/>
                <a:gd name="T7" fmla="*/ 12 h 51"/>
                <a:gd name="T8" fmla="*/ 38 w 38"/>
                <a:gd name="T9" fmla="*/ 12 h 51"/>
                <a:gd name="T10" fmla="*/ 32 w 38"/>
                <a:gd name="T11" fmla="*/ 25 h 51"/>
                <a:gd name="T12" fmla="*/ 38 w 38"/>
                <a:gd name="T13" fmla="*/ 38 h 51"/>
                <a:gd name="T14" fmla="*/ 25 w 38"/>
                <a:gd name="T15" fmla="*/ 38 h 51"/>
                <a:gd name="T16" fmla="*/ 19 w 38"/>
                <a:gd name="T17" fmla="*/ 51 h 51"/>
                <a:gd name="T18" fmla="*/ 13 w 38"/>
                <a:gd name="T19" fmla="*/ 38 h 51"/>
                <a:gd name="T20" fmla="*/ 0 w 38"/>
                <a:gd name="T21" fmla="*/ 38 h 51"/>
                <a:gd name="T22" fmla="*/ 6 w 38"/>
                <a:gd name="T23" fmla="*/ 25 h 51"/>
                <a:gd name="T24" fmla="*/ 0 w 38"/>
                <a:gd name="T25" fmla="*/ 12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 h="51">
                  <a:moveTo>
                    <a:pt x="0" y="12"/>
                  </a:moveTo>
                  <a:lnTo>
                    <a:pt x="13" y="12"/>
                  </a:lnTo>
                  <a:lnTo>
                    <a:pt x="19" y="0"/>
                  </a:lnTo>
                  <a:lnTo>
                    <a:pt x="25" y="12"/>
                  </a:lnTo>
                  <a:lnTo>
                    <a:pt x="38" y="12"/>
                  </a:lnTo>
                  <a:lnTo>
                    <a:pt x="32" y="25"/>
                  </a:lnTo>
                  <a:lnTo>
                    <a:pt x="38" y="38"/>
                  </a:lnTo>
                  <a:lnTo>
                    <a:pt x="25" y="38"/>
                  </a:lnTo>
                  <a:lnTo>
                    <a:pt x="19" y="51"/>
                  </a:lnTo>
                  <a:lnTo>
                    <a:pt x="13" y="38"/>
                  </a:lnTo>
                  <a:lnTo>
                    <a:pt x="0" y="38"/>
                  </a:lnTo>
                  <a:lnTo>
                    <a:pt x="6" y="25"/>
                  </a:lnTo>
                  <a:lnTo>
                    <a:pt x="0" y="12"/>
                  </a:lnTo>
                  <a:close/>
                </a:path>
              </a:pathLst>
            </a:custGeom>
            <a:noFill/>
            <a:ln w="0">
              <a:solidFill>
                <a:srgbClr val="930D06"/>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1" name="Oval 697"/>
            <p:cNvSpPr>
              <a:spLocks noChangeArrowheads="1"/>
            </p:cNvSpPr>
            <p:nvPr/>
          </p:nvSpPr>
          <p:spPr bwMode="auto">
            <a:xfrm>
              <a:off x="7532688" y="1848197"/>
              <a:ext cx="25400" cy="25400"/>
            </a:xfrm>
            <a:prstGeom prst="ellipse">
              <a:avLst/>
            </a:prstGeom>
            <a:solidFill>
              <a:srgbClr val="201FA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2" name="Oval 698"/>
            <p:cNvSpPr>
              <a:spLocks noChangeArrowheads="1"/>
            </p:cNvSpPr>
            <p:nvPr/>
          </p:nvSpPr>
          <p:spPr bwMode="auto">
            <a:xfrm>
              <a:off x="7527925" y="1841847"/>
              <a:ext cx="34925" cy="36513"/>
            </a:xfrm>
            <a:prstGeom prst="ellipse">
              <a:avLst/>
            </a:prstGeom>
            <a:solidFill>
              <a:srgbClr val="201FA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3" name="Freeform 699"/>
            <p:cNvSpPr>
              <a:spLocks/>
            </p:cNvSpPr>
            <p:nvPr/>
          </p:nvSpPr>
          <p:spPr bwMode="auto">
            <a:xfrm>
              <a:off x="7512050" y="1816447"/>
              <a:ext cx="60325" cy="82550"/>
            </a:xfrm>
            <a:custGeom>
              <a:avLst/>
              <a:gdLst>
                <a:gd name="T0" fmla="*/ 0 w 38"/>
                <a:gd name="T1" fmla="*/ 13 h 52"/>
                <a:gd name="T2" fmla="*/ 13 w 38"/>
                <a:gd name="T3" fmla="*/ 13 h 52"/>
                <a:gd name="T4" fmla="*/ 19 w 38"/>
                <a:gd name="T5" fmla="*/ 0 h 52"/>
                <a:gd name="T6" fmla="*/ 26 w 38"/>
                <a:gd name="T7" fmla="*/ 13 h 52"/>
                <a:gd name="T8" fmla="*/ 38 w 38"/>
                <a:gd name="T9" fmla="*/ 13 h 52"/>
                <a:gd name="T10" fmla="*/ 32 w 38"/>
                <a:gd name="T11" fmla="*/ 26 h 52"/>
                <a:gd name="T12" fmla="*/ 38 w 38"/>
                <a:gd name="T13" fmla="*/ 39 h 52"/>
                <a:gd name="T14" fmla="*/ 26 w 38"/>
                <a:gd name="T15" fmla="*/ 39 h 52"/>
                <a:gd name="T16" fmla="*/ 19 w 38"/>
                <a:gd name="T17" fmla="*/ 52 h 52"/>
                <a:gd name="T18" fmla="*/ 13 w 38"/>
                <a:gd name="T19" fmla="*/ 39 h 52"/>
                <a:gd name="T20" fmla="*/ 0 w 38"/>
                <a:gd name="T21" fmla="*/ 39 h 52"/>
                <a:gd name="T22" fmla="*/ 6 w 38"/>
                <a:gd name="T23" fmla="*/ 26 h 52"/>
                <a:gd name="T24" fmla="*/ 0 w 38"/>
                <a:gd name="T25" fmla="*/ 13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 h="52">
                  <a:moveTo>
                    <a:pt x="0" y="13"/>
                  </a:moveTo>
                  <a:lnTo>
                    <a:pt x="13" y="13"/>
                  </a:lnTo>
                  <a:lnTo>
                    <a:pt x="19" y="0"/>
                  </a:lnTo>
                  <a:lnTo>
                    <a:pt x="26" y="13"/>
                  </a:lnTo>
                  <a:lnTo>
                    <a:pt x="38" y="13"/>
                  </a:lnTo>
                  <a:lnTo>
                    <a:pt x="32" y="26"/>
                  </a:lnTo>
                  <a:lnTo>
                    <a:pt x="38" y="39"/>
                  </a:lnTo>
                  <a:lnTo>
                    <a:pt x="26" y="39"/>
                  </a:lnTo>
                  <a:lnTo>
                    <a:pt x="19" y="52"/>
                  </a:lnTo>
                  <a:lnTo>
                    <a:pt x="13" y="39"/>
                  </a:lnTo>
                  <a:lnTo>
                    <a:pt x="0" y="39"/>
                  </a:lnTo>
                  <a:lnTo>
                    <a:pt x="6" y="26"/>
                  </a:lnTo>
                  <a:lnTo>
                    <a:pt x="0" y="13"/>
                  </a:lnTo>
                  <a:close/>
                </a:path>
              </a:pathLst>
            </a:custGeom>
            <a:noFill/>
            <a:ln w="0">
              <a:solidFill>
                <a:srgbClr val="15146E"/>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4" name="Oval 700"/>
            <p:cNvSpPr>
              <a:spLocks noChangeArrowheads="1"/>
            </p:cNvSpPr>
            <p:nvPr/>
          </p:nvSpPr>
          <p:spPr bwMode="auto">
            <a:xfrm>
              <a:off x="7532688" y="1949797"/>
              <a:ext cx="25400" cy="25400"/>
            </a:xfrm>
            <a:prstGeom prst="ellipse">
              <a:avLst/>
            </a:prstGeom>
            <a:solidFill>
              <a:srgbClr val="0D05D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5" name="Oval 701"/>
            <p:cNvSpPr>
              <a:spLocks noChangeArrowheads="1"/>
            </p:cNvSpPr>
            <p:nvPr/>
          </p:nvSpPr>
          <p:spPr bwMode="auto">
            <a:xfrm>
              <a:off x="7527925" y="1943447"/>
              <a:ext cx="34925" cy="36513"/>
            </a:xfrm>
            <a:prstGeom prst="ellipse">
              <a:avLst/>
            </a:prstGeom>
            <a:solidFill>
              <a:srgbClr val="0D05D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6" name="Freeform 702"/>
            <p:cNvSpPr>
              <a:spLocks/>
            </p:cNvSpPr>
            <p:nvPr/>
          </p:nvSpPr>
          <p:spPr bwMode="auto">
            <a:xfrm>
              <a:off x="7512050" y="1918047"/>
              <a:ext cx="60325" cy="82550"/>
            </a:xfrm>
            <a:custGeom>
              <a:avLst/>
              <a:gdLst>
                <a:gd name="T0" fmla="*/ 0 w 38"/>
                <a:gd name="T1" fmla="*/ 13 h 52"/>
                <a:gd name="T2" fmla="*/ 13 w 38"/>
                <a:gd name="T3" fmla="*/ 13 h 52"/>
                <a:gd name="T4" fmla="*/ 19 w 38"/>
                <a:gd name="T5" fmla="*/ 0 h 52"/>
                <a:gd name="T6" fmla="*/ 26 w 38"/>
                <a:gd name="T7" fmla="*/ 13 h 52"/>
                <a:gd name="T8" fmla="*/ 38 w 38"/>
                <a:gd name="T9" fmla="*/ 13 h 52"/>
                <a:gd name="T10" fmla="*/ 32 w 38"/>
                <a:gd name="T11" fmla="*/ 26 h 52"/>
                <a:gd name="T12" fmla="*/ 38 w 38"/>
                <a:gd name="T13" fmla="*/ 39 h 52"/>
                <a:gd name="T14" fmla="*/ 26 w 38"/>
                <a:gd name="T15" fmla="*/ 39 h 52"/>
                <a:gd name="T16" fmla="*/ 19 w 38"/>
                <a:gd name="T17" fmla="*/ 52 h 52"/>
                <a:gd name="T18" fmla="*/ 13 w 38"/>
                <a:gd name="T19" fmla="*/ 39 h 52"/>
                <a:gd name="T20" fmla="*/ 0 w 38"/>
                <a:gd name="T21" fmla="*/ 39 h 52"/>
                <a:gd name="T22" fmla="*/ 6 w 38"/>
                <a:gd name="T23" fmla="*/ 26 h 52"/>
                <a:gd name="T24" fmla="*/ 0 w 38"/>
                <a:gd name="T25" fmla="*/ 13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 h="52">
                  <a:moveTo>
                    <a:pt x="0" y="13"/>
                  </a:moveTo>
                  <a:lnTo>
                    <a:pt x="13" y="13"/>
                  </a:lnTo>
                  <a:lnTo>
                    <a:pt x="19" y="0"/>
                  </a:lnTo>
                  <a:lnTo>
                    <a:pt x="26" y="13"/>
                  </a:lnTo>
                  <a:lnTo>
                    <a:pt x="38" y="13"/>
                  </a:lnTo>
                  <a:lnTo>
                    <a:pt x="32" y="26"/>
                  </a:lnTo>
                  <a:lnTo>
                    <a:pt x="38" y="39"/>
                  </a:lnTo>
                  <a:lnTo>
                    <a:pt x="26" y="39"/>
                  </a:lnTo>
                  <a:lnTo>
                    <a:pt x="19" y="52"/>
                  </a:lnTo>
                  <a:lnTo>
                    <a:pt x="13" y="39"/>
                  </a:lnTo>
                  <a:lnTo>
                    <a:pt x="0" y="39"/>
                  </a:lnTo>
                  <a:lnTo>
                    <a:pt x="6" y="26"/>
                  </a:lnTo>
                  <a:lnTo>
                    <a:pt x="0" y="13"/>
                  </a:lnTo>
                  <a:close/>
                </a:path>
              </a:pathLst>
            </a:custGeom>
            <a:noFill/>
            <a:ln w="0">
              <a:solidFill>
                <a:srgbClr val="08038B"/>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7" name="Oval 703"/>
            <p:cNvSpPr>
              <a:spLocks noChangeArrowheads="1"/>
            </p:cNvSpPr>
            <p:nvPr/>
          </p:nvSpPr>
          <p:spPr bwMode="auto">
            <a:xfrm>
              <a:off x="7664450" y="2233960"/>
              <a:ext cx="25400" cy="25400"/>
            </a:xfrm>
            <a:prstGeom prst="ellipse">
              <a:avLst/>
            </a:prstGeom>
            <a:solidFill>
              <a:srgbClr val="DE130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8" name="Oval 704"/>
            <p:cNvSpPr>
              <a:spLocks noChangeArrowheads="1"/>
            </p:cNvSpPr>
            <p:nvPr/>
          </p:nvSpPr>
          <p:spPr bwMode="auto">
            <a:xfrm>
              <a:off x="7659688" y="2229197"/>
              <a:ext cx="34925" cy="34925"/>
            </a:xfrm>
            <a:prstGeom prst="ellipse">
              <a:avLst/>
            </a:prstGeom>
            <a:solidFill>
              <a:srgbClr val="DE130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9" name="Freeform 705"/>
            <p:cNvSpPr>
              <a:spLocks/>
            </p:cNvSpPr>
            <p:nvPr/>
          </p:nvSpPr>
          <p:spPr bwMode="auto">
            <a:xfrm>
              <a:off x="7643813" y="2203797"/>
              <a:ext cx="61913" cy="80963"/>
            </a:xfrm>
            <a:custGeom>
              <a:avLst/>
              <a:gdLst>
                <a:gd name="T0" fmla="*/ 0 w 39"/>
                <a:gd name="T1" fmla="*/ 12 h 51"/>
                <a:gd name="T2" fmla="*/ 13 w 39"/>
                <a:gd name="T3" fmla="*/ 12 h 51"/>
                <a:gd name="T4" fmla="*/ 19 w 39"/>
                <a:gd name="T5" fmla="*/ 0 h 51"/>
                <a:gd name="T6" fmla="*/ 26 w 39"/>
                <a:gd name="T7" fmla="*/ 12 h 51"/>
                <a:gd name="T8" fmla="*/ 39 w 39"/>
                <a:gd name="T9" fmla="*/ 12 h 51"/>
                <a:gd name="T10" fmla="*/ 32 w 39"/>
                <a:gd name="T11" fmla="*/ 25 h 51"/>
                <a:gd name="T12" fmla="*/ 39 w 39"/>
                <a:gd name="T13" fmla="*/ 38 h 51"/>
                <a:gd name="T14" fmla="*/ 26 w 39"/>
                <a:gd name="T15" fmla="*/ 38 h 51"/>
                <a:gd name="T16" fmla="*/ 19 w 39"/>
                <a:gd name="T17" fmla="*/ 51 h 51"/>
                <a:gd name="T18" fmla="*/ 13 w 39"/>
                <a:gd name="T19" fmla="*/ 38 h 51"/>
                <a:gd name="T20" fmla="*/ 0 w 39"/>
                <a:gd name="T21" fmla="*/ 38 h 51"/>
                <a:gd name="T22" fmla="*/ 7 w 39"/>
                <a:gd name="T23" fmla="*/ 25 h 51"/>
                <a:gd name="T24" fmla="*/ 0 w 39"/>
                <a:gd name="T25" fmla="*/ 12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 h="51">
                  <a:moveTo>
                    <a:pt x="0" y="12"/>
                  </a:moveTo>
                  <a:lnTo>
                    <a:pt x="13" y="12"/>
                  </a:lnTo>
                  <a:lnTo>
                    <a:pt x="19" y="0"/>
                  </a:lnTo>
                  <a:lnTo>
                    <a:pt x="26" y="12"/>
                  </a:lnTo>
                  <a:lnTo>
                    <a:pt x="39" y="12"/>
                  </a:lnTo>
                  <a:lnTo>
                    <a:pt x="32" y="25"/>
                  </a:lnTo>
                  <a:lnTo>
                    <a:pt x="39" y="38"/>
                  </a:lnTo>
                  <a:lnTo>
                    <a:pt x="26" y="38"/>
                  </a:lnTo>
                  <a:lnTo>
                    <a:pt x="19" y="51"/>
                  </a:lnTo>
                  <a:lnTo>
                    <a:pt x="13" y="38"/>
                  </a:lnTo>
                  <a:lnTo>
                    <a:pt x="0" y="38"/>
                  </a:lnTo>
                  <a:lnTo>
                    <a:pt x="7" y="25"/>
                  </a:lnTo>
                  <a:lnTo>
                    <a:pt x="0" y="12"/>
                  </a:lnTo>
                  <a:close/>
                </a:path>
              </a:pathLst>
            </a:custGeom>
            <a:noFill/>
            <a:ln w="0">
              <a:solidFill>
                <a:srgbClr val="940C06"/>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30" name="Oval 706"/>
            <p:cNvSpPr>
              <a:spLocks noChangeArrowheads="1"/>
            </p:cNvSpPr>
            <p:nvPr/>
          </p:nvSpPr>
          <p:spPr bwMode="auto">
            <a:xfrm>
              <a:off x="7532688" y="2349847"/>
              <a:ext cx="25400" cy="25400"/>
            </a:xfrm>
            <a:prstGeom prst="ellipse">
              <a:avLst/>
            </a:prstGeom>
            <a:solidFill>
              <a:srgbClr val="DE140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1" name="Oval 707"/>
            <p:cNvSpPr>
              <a:spLocks noChangeArrowheads="1"/>
            </p:cNvSpPr>
            <p:nvPr/>
          </p:nvSpPr>
          <p:spPr bwMode="auto">
            <a:xfrm>
              <a:off x="7527925" y="2345085"/>
              <a:ext cx="34925" cy="36513"/>
            </a:xfrm>
            <a:prstGeom prst="ellipse">
              <a:avLst/>
            </a:prstGeom>
            <a:solidFill>
              <a:srgbClr val="DE140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2" name="Freeform 708"/>
            <p:cNvSpPr>
              <a:spLocks/>
            </p:cNvSpPr>
            <p:nvPr/>
          </p:nvSpPr>
          <p:spPr bwMode="auto">
            <a:xfrm>
              <a:off x="7512050" y="2319685"/>
              <a:ext cx="60325" cy="80963"/>
            </a:xfrm>
            <a:custGeom>
              <a:avLst/>
              <a:gdLst>
                <a:gd name="T0" fmla="*/ 0 w 38"/>
                <a:gd name="T1" fmla="*/ 13 h 51"/>
                <a:gd name="T2" fmla="*/ 13 w 38"/>
                <a:gd name="T3" fmla="*/ 13 h 51"/>
                <a:gd name="T4" fmla="*/ 19 w 38"/>
                <a:gd name="T5" fmla="*/ 0 h 51"/>
                <a:gd name="T6" fmla="*/ 26 w 38"/>
                <a:gd name="T7" fmla="*/ 13 h 51"/>
                <a:gd name="T8" fmla="*/ 38 w 38"/>
                <a:gd name="T9" fmla="*/ 13 h 51"/>
                <a:gd name="T10" fmla="*/ 32 w 38"/>
                <a:gd name="T11" fmla="*/ 26 h 51"/>
                <a:gd name="T12" fmla="*/ 38 w 38"/>
                <a:gd name="T13" fmla="*/ 39 h 51"/>
                <a:gd name="T14" fmla="*/ 26 w 38"/>
                <a:gd name="T15" fmla="*/ 39 h 51"/>
                <a:gd name="T16" fmla="*/ 19 w 38"/>
                <a:gd name="T17" fmla="*/ 51 h 51"/>
                <a:gd name="T18" fmla="*/ 13 w 38"/>
                <a:gd name="T19" fmla="*/ 39 h 51"/>
                <a:gd name="T20" fmla="*/ 0 w 38"/>
                <a:gd name="T21" fmla="*/ 39 h 51"/>
                <a:gd name="T22" fmla="*/ 6 w 38"/>
                <a:gd name="T23" fmla="*/ 26 h 51"/>
                <a:gd name="T24" fmla="*/ 0 w 38"/>
                <a:gd name="T25" fmla="*/ 13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 h="51">
                  <a:moveTo>
                    <a:pt x="0" y="13"/>
                  </a:moveTo>
                  <a:lnTo>
                    <a:pt x="13" y="13"/>
                  </a:lnTo>
                  <a:lnTo>
                    <a:pt x="19" y="0"/>
                  </a:lnTo>
                  <a:lnTo>
                    <a:pt x="26" y="13"/>
                  </a:lnTo>
                  <a:lnTo>
                    <a:pt x="38" y="13"/>
                  </a:lnTo>
                  <a:lnTo>
                    <a:pt x="32" y="26"/>
                  </a:lnTo>
                  <a:lnTo>
                    <a:pt x="38" y="39"/>
                  </a:lnTo>
                  <a:lnTo>
                    <a:pt x="26" y="39"/>
                  </a:lnTo>
                  <a:lnTo>
                    <a:pt x="19" y="51"/>
                  </a:lnTo>
                  <a:lnTo>
                    <a:pt x="13" y="39"/>
                  </a:lnTo>
                  <a:lnTo>
                    <a:pt x="0" y="39"/>
                  </a:lnTo>
                  <a:lnTo>
                    <a:pt x="6" y="26"/>
                  </a:lnTo>
                  <a:lnTo>
                    <a:pt x="0" y="13"/>
                  </a:lnTo>
                  <a:close/>
                </a:path>
              </a:pathLst>
            </a:custGeom>
            <a:noFill/>
            <a:ln w="0">
              <a:solidFill>
                <a:srgbClr val="930D0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34" name="Rectangle 710"/>
            <p:cNvSpPr>
              <a:spLocks noChangeArrowheads="1"/>
            </p:cNvSpPr>
            <p:nvPr/>
          </p:nvSpPr>
          <p:spPr bwMode="auto">
            <a:xfrm>
              <a:off x="7445375" y="2838797"/>
              <a:ext cx="164247" cy="769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0" i="0" u="none" strike="noStrike" cap="none" normalizeH="0" baseline="0" smtClean="0">
                  <a:ln>
                    <a:noFill/>
                  </a:ln>
                  <a:solidFill>
                    <a:srgbClr val="000000"/>
                  </a:solidFill>
                  <a:effectLst/>
                  <a:latin typeface="Arial Narrow" pitchFamily="34" charset="0"/>
                  <a:cs typeface="Arial" pitchFamily="34" charset="0"/>
                </a:rPr>
                <a:t>location</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3798" name="Rectangle 799"/>
            <p:cNvSpPr>
              <a:spLocks noChangeArrowheads="1"/>
            </p:cNvSpPr>
            <p:nvPr/>
          </p:nvSpPr>
          <p:spPr bwMode="auto">
            <a:xfrm>
              <a:off x="5188198" y="3520505"/>
              <a:ext cx="1306513" cy="1300163"/>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799" name="Rectangle 800"/>
            <p:cNvSpPr>
              <a:spLocks noChangeArrowheads="1"/>
            </p:cNvSpPr>
            <p:nvPr/>
          </p:nvSpPr>
          <p:spPr bwMode="auto">
            <a:xfrm>
              <a:off x="5188198" y="3520505"/>
              <a:ext cx="1306513" cy="1300163"/>
            </a:xfrm>
            <a:prstGeom prst="rect">
              <a:avLst/>
            </a:prstGeom>
            <a:noFill/>
            <a:ln w="0">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800" name="Line 801"/>
            <p:cNvSpPr>
              <a:spLocks noChangeShapeType="1"/>
            </p:cNvSpPr>
            <p:nvPr/>
          </p:nvSpPr>
          <p:spPr bwMode="auto">
            <a:xfrm>
              <a:off x="5188198" y="4820667"/>
              <a:ext cx="1306513"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801" name="Line 802"/>
            <p:cNvSpPr>
              <a:spLocks noChangeShapeType="1"/>
            </p:cNvSpPr>
            <p:nvPr/>
          </p:nvSpPr>
          <p:spPr bwMode="auto">
            <a:xfrm flipV="1">
              <a:off x="5188198" y="3520505"/>
              <a:ext cx="0" cy="1300163"/>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802" name="Line 803"/>
            <p:cNvSpPr>
              <a:spLocks noChangeShapeType="1"/>
            </p:cNvSpPr>
            <p:nvPr/>
          </p:nvSpPr>
          <p:spPr bwMode="auto">
            <a:xfrm flipV="1">
              <a:off x="5188198" y="4806380"/>
              <a:ext cx="0" cy="14288"/>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803" name="Rectangle 804"/>
            <p:cNvSpPr>
              <a:spLocks noChangeArrowheads="1"/>
            </p:cNvSpPr>
            <p:nvPr/>
          </p:nvSpPr>
          <p:spPr bwMode="auto">
            <a:xfrm>
              <a:off x="5172323" y="4841305"/>
              <a:ext cx="26634" cy="769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0" i="0" u="none" strike="noStrike" cap="none" normalizeH="0" baseline="0" smtClean="0">
                  <a:ln>
                    <a:noFill/>
                  </a:ln>
                  <a:solidFill>
                    <a:srgbClr val="000000"/>
                  </a:solidFill>
                  <a:effectLst/>
                  <a:latin typeface="Arial Narrow" pitchFamily="34" charset="0"/>
                  <a:cs typeface="Arial" pitchFamily="34" charset="0"/>
                </a:rPr>
                <a:t>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3804" name="Line 805"/>
            <p:cNvSpPr>
              <a:spLocks noChangeShapeType="1"/>
            </p:cNvSpPr>
            <p:nvPr/>
          </p:nvSpPr>
          <p:spPr bwMode="auto">
            <a:xfrm flipV="1">
              <a:off x="5375523" y="4806380"/>
              <a:ext cx="0" cy="14288"/>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805" name="Rectangle 806"/>
            <p:cNvSpPr>
              <a:spLocks noChangeArrowheads="1"/>
            </p:cNvSpPr>
            <p:nvPr/>
          </p:nvSpPr>
          <p:spPr bwMode="auto">
            <a:xfrm>
              <a:off x="5361236" y="4841305"/>
              <a:ext cx="26634" cy="769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0" i="0" u="none" strike="noStrike" cap="none" normalizeH="0" baseline="0" smtClean="0">
                  <a:ln>
                    <a:noFill/>
                  </a:ln>
                  <a:solidFill>
                    <a:srgbClr val="000000"/>
                  </a:solidFill>
                  <a:effectLst/>
                  <a:latin typeface="Arial Narrow" pitchFamily="34" charset="0"/>
                  <a:cs typeface="Arial" pitchFamily="34" charset="0"/>
                </a:rPr>
                <a:t>5</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3806" name="Line 807"/>
            <p:cNvSpPr>
              <a:spLocks noChangeShapeType="1"/>
            </p:cNvSpPr>
            <p:nvPr/>
          </p:nvSpPr>
          <p:spPr bwMode="auto">
            <a:xfrm flipV="1">
              <a:off x="5564436" y="4806380"/>
              <a:ext cx="0" cy="14288"/>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807" name="Rectangle 808"/>
            <p:cNvSpPr>
              <a:spLocks noChangeArrowheads="1"/>
            </p:cNvSpPr>
            <p:nvPr/>
          </p:nvSpPr>
          <p:spPr bwMode="auto">
            <a:xfrm>
              <a:off x="5534273" y="4841305"/>
              <a:ext cx="53269" cy="769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0" i="0" u="none" strike="noStrike" cap="none" normalizeH="0" baseline="0" smtClean="0">
                  <a:ln>
                    <a:noFill/>
                  </a:ln>
                  <a:solidFill>
                    <a:srgbClr val="000000"/>
                  </a:solidFill>
                  <a:effectLst/>
                  <a:latin typeface="Arial Narrow" pitchFamily="34" charset="0"/>
                  <a:cs typeface="Arial" pitchFamily="34" charset="0"/>
                </a:rPr>
                <a:t>10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3808" name="Line 809"/>
            <p:cNvSpPr>
              <a:spLocks noChangeShapeType="1"/>
            </p:cNvSpPr>
            <p:nvPr/>
          </p:nvSpPr>
          <p:spPr bwMode="auto">
            <a:xfrm flipV="1">
              <a:off x="5746998" y="4806380"/>
              <a:ext cx="0" cy="14288"/>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809" name="Rectangle 810"/>
            <p:cNvSpPr>
              <a:spLocks noChangeArrowheads="1"/>
            </p:cNvSpPr>
            <p:nvPr/>
          </p:nvSpPr>
          <p:spPr bwMode="auto">
            <a:xfrm>
              <a:off x="5716836" y="4841305"/>
              <a:ext cx="53269" cy="769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0" i="0" u="none" strike="noStrike" cap="none" normalizeH="0" baseline="0" smtClean="0">
                  <a:ln>
                    <a:noFill/>
                  </a:ln>
                  <a:solidFill>
                    <a:srgbClr val="000000"/>
                  </a:solidFill>
                  <a:effectLst/>
                  <a:latin typeface="Arial Narrow" pitchFamily="34" charset="0"/>
                  <a:cs typeface="Arial" pitchFamily="34" charset="0"/>
                </a:rPr>
                <a:t>15</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3810" name="Line 811"/>
            <p:cNvSpPr>
              <a:spLocks noChangeShapeType="1"/>
            </p:cNvSpPr>
            <p:nvPr/>
          </p:nvSpPr>
          <p:spPr bwMode="auto">
            <a:xfrm flipV="1">
              <a:off x="5935911" y="4806380"/>
              <a:ext cx="0" cy="14288"/>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811" name="Rectangle 812"/>
            <p:cNvSpPr>
              <a:spLocks noChangeArrowheads="1"/>
            </p:cNvSpPr>
            <p:nvPr/>
          </p:nvSpPr>
          <p:spPr bwMode="auto">
            <a:xfrm>
              <a:off x="5904161" y="4841305"/>
              <a:ext cx="53269" cy="769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0" i="0" u="none" strike="noStrike" cap="none" normalizeH="0" baseline="0" smtClean="0">
                  <a:ln>
                    <a:noFill/>
                  </a:ln>
                  <a:solidFill>
                    <a:srgbClr val="000000"/>
                  </a:solidFill>
                  <a:effectLst/>
                  <a:latin typeface="Arial Narrow" pitchFamily="34" charset="0"/>
                  <a:cs typeface="Arial" pitchFamily="34" charset="0"/>
                </a:rPr>
                <a:t>20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3812" name="Line 813"/>
            <p:cNvSpPr>
              <a:spLocks noChangeShapeType="1"/>
            </p:cNvSpPr>
            <p:nvPr/>
          </p:nvSpPr>
          <p:spPr bwMode="auto">
            <a:xfrm flipV="1">
              <a:off x="6118473" y="4806380"/>
              <a:ext cx="0" cy="14288"/>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813" name="Rectangle 814"/>
            <p:cNvSpPr>
              <a:spLocks noChangeArrowheads="1"/>
            </p:cNvSpPr>
            <p:nvPr/>
          </p:nvSpPr>
          <p:spPr bwMode="auto">
            <a:xfrm>
              <a:off x="6088310" y="4841305"/>
              <a:ext cx="53269" cy="769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0" i="0" u="none" strike="noStrike" cap="none" normalizeH="0" baseline="0" smtClean="0">
                  <a:ln>
                    <a:noFill/>
                  </a:ln>
                  <a:solidFill>
                    <a:srgbClr val="000000"/>
                  </a:solidFill>
                  <a:effectLst/>
                  <a:latin typeface="Arial Narrow" pitchFamily="34" charset="0"/>
                  <a:cs typeface="Arial" pitchFamily="34" charset="0"/>
                </a:rPr>
                <a:t>25</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3814" name="Line 815"/>
            <p:cNvSpPr>
              <a:spLocks noChangeShapeType="1"/>
            </p:cNvSpPr>
            <p:nvPr/>
          </p:nvSpPr>
          <p:spPr bwMode="auto">
            <a:xfrm flipV="1">
              <a:off x="6305798" y="4806380"/>
              <a:ext cx="0" cy="14288"/>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815" name="Rectangle 816"/>
            <p:cNvSpPr>
              <a:spLocks noChangeArrowheads="1"/>
            </p:cNvSpPr>
            <p:nvPr/>
          </p:nvSpPr>
          <p:spPr bwMode="auto">
            <a:xfrm>
              <a:off x="6275636" y="4841305"/>
              <a:ext cx="53269" cy="769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0" i="0" u="none" strike="noStrike" cap="none" normalizeH="0" baseline="0" smtClean="0">
                  <a:ln>
                    <a:noFill/>
                  </a:ln>
                  <a:solidFill>
                    <a:srgbClr val="000000"/>
                  </a:solidFill>
                  <a:effectLst/>
                  <a:latin typeface="Arial Narrow" pitchFamily="34" charset="0"/>
                  <a:cs typeface="Arial" pitchFamily="34" charset="0"/>
                </a:rPr>
                <a:t>30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3816" name="Line 817"/>
            <p:cNvSpPr>
              <a:spLocks noChangeShapeType="1"/>
            </p:cNvSpPr>
            <p:nvPr/>
          </p:nvSpPr>
          <p:spPr bwMode="auto">
            <a:xfrm flipV="1">
              <a:off x="6494711" y="4806380"/>
              <a:ext cx="0" cy="14288"/>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817" name="Rectangle 818"/>
            <p:cNvSpPr>
              <a:spLocks noChangeArrowheads="1"/>
            </p:cNvSpPr>
            <p:nvPr/>
          </p:nvSpPr>
          <p:spPr bwMode="auto">
            <a:xfrm>
              <a:off x="6464547" y="4841305"/>
              <a:ext cx="53269" cy="769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0" i="0" u="none" strike="noStrike" cap="none" normalizeH="0" baseline="0" smtClean="0">
                  <a:ln>
                    <a:noFill/>
                  </a:ln>
                  <a:solidFill>
                    <a:srgbClr val="000000"/>
                  </a:solidFill>
                  <a:effectLst/>
                  <a:latin typeface="Arial Narrow" pitchFamily="34" charset="0"/>
                  <a:cs typeface="Arial" pitchFamily="34" charset="0"/>
                </a:rPr>
                <a:t>35</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3818" name="Line 819"/>
            <p:cNvSpPr>
              <a:spLocks noChangeShapeType="1"/>
            </p:cNvSpPr>
            <p:nvPr/>
          </p:nvSpPr>
          <p:spPr bwMode="auto">
            <a:xfrm>
              <a:off x="5188198" y="4800030"/>
              <a:ext cx="15875"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819" name="Rectangle 820"/>
            <p:cNvSpPr>
              <a:spLocks noChangeArrowheads="1"/>
            </p:cNvSpPr>
            <p:nvPr/>
          </p:nvSpPr>
          <p:spPr bwMode="auto">
            <a:xfrm>
              <a:off x="5121523" y="4760342"/>
              <a:ext cx="42912" cy="769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0" i="0" u="none" strike="noStrike" cap="none" normalizeH="0" baseline="0" smtClean="0">
                  <a:ln>
                    <a:noFill/>
                  </a:ln>
                  <a:solidFill>
                    <a:srgbClr val="000000"/>
                  </a:solidFill>
                  <a:effectLst/>
                  <a:latin typeface="Arial Narrow" pitchFamily="34" charset="0"/>
                  <a:cs typeface="Arial" pitchFamily="34" charset="0"/>
                </a:rPr>
                <a:t>-4</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3820" name="Line 821"/>
            <p:cNvSpPr>
              <a:spLocks noChangeShapeType="1"/>
            </p:cNvSpPr>
            <p:nvPr/>
          </p:nvSpPr>
          <p:spPr bwMode="auto">
            <a:xfrm>
              <a:off x="5188198" y="4642867"/>
              <a:ext cx="15875"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821" name="Rectangle 822"/>
            <p:cNvSpPr>
              <a:spLocks noChangeArrowheads="1"/>
            </p:cNvSpPr>
            <p:nvPr/>
          </p:nvSpPr>
          <p:spPr bwMode="auto">
            <a:xfrm>
              <a:off x="5121523" y="4603180"/>
              <a:ext cx="42912" cy="769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0" i="0" u="none" strike="noStrike" cap="none" normalizeH="0" baseline="0" smtClean="0">
                  <a:ln>
                    <a:noFill/>
                  </a:ln>
                  <a:solidFill>
                    <a:srgbClr val="000000"/>
                  </a:solidFill>
                  <a:effectLst/>
                  <a:latin typeface="Arial Narrow" pitchFamily="34" charset="0"/>
                  <a:cs typeface="Arial" pitchFamily="34" charset="0"/>
                </a:rPr>
                <a:t>-3</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3822" name="Line 823"/>
            <p:cNvSpPr>
              <a:spLocks noChangeShapeType="1"/>
            </p:cNvSpPr>
            <p:nvPr/>
          </p:nvSpPr>
          <p:spPr bwMode="auto">
            <a:xfrm>
              <a:off x="5188198" y="4485705"/>
              <a:ext cx="15875"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823" name="Rectangle 824"/>
            <p:cNvSpPr>
              <a:spLocks noChangeArrowheads="1"/>
            </p:cNvSpPr>
            <p:nvPr/>
          </p:nvSpPr>
          <p:spPr bwMode="auto">
            <a:xfrm>
              <a:off x="5121523" y="4444430"/>
              <a:ext cx="42912" cy="769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0" i="0" u="none" strike="noStrike" cap="none" normalizeH="0" baseline="0" smtClean="0">
                  <a:ln>
                    <a:noFill/>
                  </a:ln>
                  <a:solidFill>
                    <a:srgbClr val="000000"/>
                  </a:solidFill>
                  <a:effectLst/>
                  <a:latin typeface="Arial Narrow" pitchFamily="34" charset="0"/>
                  <a:cs typeface="Arial" pitchFamily="34" charset="0"/>
                </a:rPr>
                <a:t>-2</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3824" name="Line 825"/>
            <p:cNvSpPr>
              <a:spLocks noChangeShapeType="1"/>
            </p:cNvSpPr>
            <p:nvPr/>
          </p:nvSpPr>
          <p:spPr bwMode="auto">
            <a:xfrm>
              <a:off x="5188198" y="4328542"/>
              <a:ext cx="15875"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825" name="Rectangle 826"/>
            <p:cNvSpPr>
              <a:spLocks noChangeArrowheads="1"/>
            </p:cNvSpPr>
            <p:nvPr/>
          </p:nvSpPr>
          <p:spPr bwMode="auto">
            <a:xfrm>
              <a:off x="5121523" y="4287267"/>
              <a:ext cx="42912" cy="769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0" i="0" u="none" strike="noStrike" cap="none" normalizeH="0" baseline="0" smtClean="0">
                  <a:ln>
                    <a:noFill/>
                  </a:ln>
                  <a:solidFill>
                    <a:srgbClr val="000000"/>
                  </a:solidFill>
                  <a:effectLst/>
                  <a:latin typeface="Arial Narrow" pitchFamily="34" charset="0"/>
                  <a:cs typeface="Arial" pitchFamily="34" charset="0"/>
                </a:rPr>
                <a:t>-1</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3826" name="Line 827"/>
            <p:cNvSpPr>
              <a:spLocks noChangeShapeType="1"/>
            </p:cNvSpPr>
            <p:nvPr/>
          </p:nvSpPr>
          <p:spPr bwMode="auto">
            <a:xfrm>
              <a:off x="5188198" y="4169792"/>
              <a:ext cx="15875"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827" name="Rectangle 828"/>
            <p:cNvSpPr>
              <a:spLocks noChangeArrowheads="1"/>
            </p:cNvSpPr>
            <p:nvPr/>
          </p:nvSpPr>
          <p:spPr bwMode="auto">
            <a:xfrm>
              <a:off x="5142161" y="4130105"/>
              <a:ext cx="26634" cy="769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0" i="0" u="none" strike="noStrike" cap="none" normalizeH="0" baseline="0" smtClean="0">
                  <a:ln>
                    <a:noFill/>
                  </a:ln>
                  <a:solidFill>
                    <a:srgbClr val="000000"/>
                  </a:solidFill>
                  <a:effectLst/>
                  <a:latin typeface="Arial Narrow" pitchFamily="34" charset="0"/>
                  <a:cs typeface="Arial" pitchFamily="34" charset="0"/>
                </a:rPr>
                <a:t>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3828" name="Line 829"/>
            <p:cNvSpPr>
              <a:spLocks noChangeShapeType="1"/>
            </p:cNvSpPr>
            <p:nvPr/>
          </p:nvSpPr>
          <p:spPr bwMode="auto">
            <a:xfrm>
              <a:off x="5188198" y="4012630"/>
              <a:ext cx="15875"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829" name="Rectangle 830"/>
            <p:cNvSpPr>
              <a:spLocks noChangeArrowheads="1"/>
            </p:cNvSpPr>
            <p:nvPr/>
          </p:nvSpPr>
          <p:spPr bwMode="auto">
            <a:xfrm>
              <a:off x="5142161" y="3972942"/>
              <a:ext cx="26634" cy="769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0" i="0" u="none" strike="noStrike" cap="none" normalizeH="0" baseline="0" smtClean="0">
                  <a:ln>
                    <a:noFill/>
                  </a:ln>
                  <a:solidFill>
                    <a:srgbClr val="000000"/>
                  </a:solidFill>
                  <a:effectLst/>
                  <a:latin typeface="Arial Narrow" pitchFamily="34" charset="0"/>
                  <a:cs typeface="Arial" pitchFamily="34" charset="0"/>
                </a:rPr>
                <a:t>1</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3830" name="Line 831"/>
            <p:cNvSpPr>
              <a:spLocks noChangeShapeType="1"/>
            </p:cNvSpPr>
            <p:nvPr/>
          </p:nvSpPr>
          <p:spPr bwMode="auto">
            <a:xfrm>
              <a:off x="5188198" y="3855467"/>
              <a:ext cx="15875"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831" name="Rectangle 832"/>
            <p:cNvSpPr>
              <a:spLocks noChangeArrowheads="1"/>
            </p:cNvSpPr>
            <p:nvPr/>
          </p:nvSpPr>
          <p:spPr bwMode="auto">
            <a:xfrm>
              <a:off x="5142161" y="3814192"/>
              <a:ext cx="26634" cy="769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0" i="0" u="none" strike="noStrike" cap="none" normalizeH="0" baseline="0" smtClean="0">
                  <a:ln>
                    <a:noFill/>
                  </a:ln>
                  <a:solidFill>
                    <a:srgbClr val="000000"/>
                  </a:solidFill>
                  <a:effectLst/>
                  <a:latin typeface="Arial Narrow" pitchFamily="34" charset="0"/>
                  <a:cs typeface="Arial" pitchFamily="34" charset="0"/>
                </a:rPr>
                <a:t>2</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3832" name="Line 833"/>
            <p:cNvSpPr>
              <a:spLocks noChangeShapeType="1"/>
            </p:cNvSpPr>
            <p:nvPr/>
          </p:nvSpPr>
          <p:spPr bwMode="auto">
            <a:xfrm>
              <a:off x="5188198" y="3698305"/>
              <a:ext cx="15875"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833" name="Rectangle 834"/>
            <p:cNvSpPr>
              <a:spLocks noChangeArrowheads="1"/>
            </p:cNvSpPr>
            <p:nvPr/>
          </p:nvSpPr>
          <p:spPr bwMode="auto">
            <a:xfrm>
              <a:off x="5142161" y="3657030"/>
              <a:ext cx="26634" cy="769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0" i="0" u="none" strike="noStrike" cap="none" normalizeH="0" baseline="0" smtClean="0">
                  <a:ln>
                    <a:noFill/>
                  </a:ln>
                  <a:solidFill>
                    <a:srgbClr val="000000"/>
                  </a:solidFill>
                  <a:effectLst/>
                  <a:latin typeface="Arial Narrow" pitchFamily="34" charset="0"/>
                  <a:cs typeface="Arial" pitchFamily="34" charset="0"/>
                </a:rPr>
                <a:t>3</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3834" name="Line 835"/>
            <p:cNvSpPr>
              <a:spLocks noChangeShapeType="1"/>
            </p:cNvSpPr>
            <p:nvPr/>
          </p:nvSpPr>
          <p:spPr bwMode="auto">
            <a:xfrm>
              <a:off x="5188198" y="3541142"/>
              <a:ext cx="15875"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835" name="Rectangle 836"/>
            <p:cNvSpPr>
              <a:spLocks noChangeArrowheads="1"/>
            </p:cNvSpPr>
            <p:nvPr/>
          </p:nvSpPr>
          <p:spPr bwMode="auto">
            <a:xfrm>
              <a:off x="5142161" y="3499867"/>
              <a:ext cx="26634" cy="769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0" i="0" u="none" strike="noStrike" cap="none" normalizeH="0" baseline="0" smtClean="0">
                  <a:ln>
                    <a:noFill/>
                  </a:ln>
                  <a:solidFill>
                    <a:srgbClr val="000000"/>
                  </a:solidFill>
                  <a:effectLst/>
                  <a:latin typeface="Arial Narrow" pitchFamily="34" charset="0"/>
                  <a:cs typeface="Arial" pitchFamily="34" charset="0"/>
                </a:rPr>
                <a:t>4</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3836" name="Oval 837"/>
            <p:cNvSpPr>
              <a:spLocks noChangeArrowheads="1"/>
            </p:cNvSpPr>
            <p:nvPr/>
          </p:nvSpPr>
          <p:spPr bwMode="auto">
            <a:xfrm>
              <a:off x="5213598" y="4379342"/>
              <a:ext cx="34925" cy="34925"/>
            </a:xfrm>
            <a:prstGeom prst="ellipse">
              <a:avLst/>
            </a:prstGeom>
            <a:solidFill>
              <a:srgbClr val="D9261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837" name="Oval 838"/>
            <p:cNvSpPr>
              <a:spLocks noChangeArrowheads="1"/>
            </p:cNvSpPr>
            <p:nvPr/>
          </p:nvSpPr>
          <p:spPr bwMode="auto">
            <a:xfrm>
              <a:off x="5213598" y="4312667"/>
              <a:ext cx="34925" cy="34925"/>
            </a:xfrm>
            <a:prstGeom prst="ellipse">
              <a:avLst/>
            </a:prstGeom>
            <a:solidFill>
              <a:srgbClr val="D42D1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838" name="Oval 839"/>
            <p:cNvSpPr>
              <a:spLocks noChangeArrowheads="1"/>
            </p:cNvSpPr>
            <p:nvPr/>
          </p:nvSpPr>
          <p:spPr bwMode="auto">
            <a:xfrm>
              <a:off x="5213598" y="4271392"/>
              <a:ext cx="34925" cy="36513"/>
            </a:xfrm>
            <a:prstGeom prst="ellipse">
              <a:avLst/>
            </a:prstGeom>
            <a:solidFill>
              <a:srgbClr val="D0341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839" name="Oval 840"/>
            <p:cNvSpPr>
              <a:spLocks noChangeArrowheads="1"/>
            </p:cNvSpPr>
            <p:nvPr/>
          </p:nvSpPr>
          <p:spPr bwMode="auto">
            <a:xfrm>
              <a:off x="5213598" y="4201542"/>
              <a:ext cx="34925" cy="34925"/>
            </a:xfrm>
            <a:prstGeom prst="ellipse">
              <a:avLst/>
            </a:prstGeom>
            <a:solidFill>
              <a:srgbClr val="B1593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840" name="Oval 841"/>
            <p:cNvSpPr>
              <a:spLocks noChangeArrowheads="1"/>
            </p:cNvSpPr>
            <p:nvPr/>
          </p:nvSpPr>
          <p:spPr bwMode="auto">
            <a:xfrm>
              <a:off x="5213598" y="4379342"/>
              <a:ext cx="34925" cy="34925"/>
            </a:xfrm>
            <a:prstGeom prst="ellipse">
              <a:avLst/>
            </a:prstGeom>
            <a:solidFill>
              <a:srgbClr val="D8261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841" name="Oval 842"/>
            <p:cNvSpPr>
              <a:spLocks noChangeArrowheads="1"/>
            </p:cNvSpPr>
            <p:nvPr/>
          </p:nvSpPr>
          <p:spPr bwMode="auto">
            <a:xfrm>
              <a:off x="5213598" y="4307905"/>
              <a:ext cx="34925" cy="34925"/>
            </a:xfrm>
            <a:prstGeom prst="ellipse">
              <a:avLst/>
            </a:prstGeom>
            <a:solidFill>
              <a:srgbClr val="D32D1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842" name="Oval 843"/>
            <p:cNvSpPr>
              <a:spLocks noChangeArrowheads="1"/>
            </p:cNvSpPr>
            <p:nvPr/>
          </p:nvSpPr>
          <p:spPr bwMode="auto">
            <a:xfrm>
              <a:off x="5213598" y="4271392"/>
              <a:ext cx="34925" cy="36513"/>
            </a:xfrm>
            <a:prstGeom prst="ellipse">
              <a:avLst/>
            </a:prstGeom>
            <a:solidFill>
              <a:srgbClr val="D1341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843" name="Oval 844"/>
            <p:cNvSpPr>
              <a:spLocks noChangeArrowheads="1"/>
            </p:cNvSpPr>
            <p:nvPr/>
          </p:nvSpPr>
          <p:spPr bwMode="auto">
            <a:xfrm>
              <a:off x="5213598" y="4201542"/>
              <a:ext cx="34925" cy="34925"/>
            </a:xfrm>
            <a:prstGeom prst="ellipse">
              <a:avLst/>
            </a:prstGeom>
            <a:solidFill>
              <a:srgbClr val="B2583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844" name="Oval 845"/>
            <p:cNvSpPr>
              <a:spLocks noChangeArrowheads="1"/>
            </p:cNvSpPr>
            <p:nvPr/>
          </p:nvSpPr>
          <p:spPr bwMode="auto">
            <a:xfrm>
              <a:off x="5248523" y="4347592"/>
              <a:ext cx="36513" cy="36513"/>
            </a:xfrm>
            <a:prstGeom prst="ellipse">
              <a:avLst/>
            </a:prstGeom>
            <a:solidFill>
              <a:srgbClr val="D82C1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845" name="Oval 846"/>
            <p:cNvSpPr>
              <a:spLocks noChangeArrowheads="1"/>
            </p:cNvSpPr>
            <p:nvPr/>
          </p:nvSpPr>
          <p:spPr bwMode="auto">
            <a:xfrm>
              <a:off x="5248523" y="4292030"/>
              <a:ext cx="36513" cy="36513"/>
            </a:xfrm>
            <a:prstGeom prst="ellipse">
              <a:avLst/>
            </a:prstGeom>
            <a:solidFill>
              <a:srgbClr val="D4331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846" name="Oval 847"/>
            <p:cNvSpPr>
              <a:spLocks noChangeArrowheads="1"/>
            </p:cNvSpPr>
            <p:nvPr/>
          </p:nvSpPr>
          <p:spPr bwMode="auto">
            <a:xfrm>
              <a:off x="5248523" y="4252342"/>
              <a:ext cx="36513" cy="34925"/>
            </a:xfrm>
            <a:prstGeom prst="ellipse">
              <a:avLst/>
            </a:prstGeom>
            <a:solidFill>
              <a:srgbClr val="CE3B2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847" name="Oval 848"/>
            <p:cNvSpPr>
              <a:spLocks noChangeArrowheads="1"/>
            </p:cNvSpPr>
            <p:nvPr/>
          </p:nvSpPr>
          <p:spPr bwMode="auto">
            <a:xfrm>
              <a:off x="5248523" y="4190430"/>
              <a:ext cx="36513" cy="36513"/>
            </a:xfrm>
            <a:prstGeom prst="ellipse">
              <a:avLst/>
            </a:prstGeom>
            <a:solidFill>
              <a:srgbClr val="B3593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848" name="Oval 849"/>
            <p:cNvSpPr>
              <a:spLocks noChangeArrowheads="1"/>
            </p:cNvSpPr>
            <p:nvPr/>
          </p:nvSpPr>
          <p:spPr bwMode="auto">
            <a:xfrm>
              <a:off x="5248523" y="4353942"/>
              <a:ext cx="36513" cy="34925"/>
            </a:xfrm>
            <a:prstGeom prst="ellipse">
              <a:avLst/>
            </a:prstGeom>
            <a:solidFill>
              <a:srgbClr val="D82C1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849" name="Oval 850"/>
            <p:cNvSpPr>
              <a:spLocks noChangeArrowheads="1"/>
            </p:cNvSpPr>
            <p:nvPr/>
          </p:nvSpPr>
          <p:spPr bwMode="auto">
            <a:xfrm>
              <a:off x="5248523" y="4287267"/>
              <a:ext cx="36513" cy="34925"/>
            </a:xfrm>
            <a:prstGeom prst="ellipse">
              <a:avLst/>
            </a:prstGeom>
            <a:solidFill>
              <a:srgbClr val="D3351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850" name="Oval 851"/>
            <p:cNvSpPr>
              <a:spLocks noChangeArrowheads="1"/>
            </p:cNvSpPr>
            <p:nvPr/>
          </p:nvSpPr>
          <p:spPr bwMode="auto">
            <a:xfrm>
              <a:off x="5248523" y="4257105"/>
              <a:ext cx="36513" cy="34925"/>
            </a:xfrm>
            <a:prstGeom prst="ellipse">
              <a:avLst/>
            </a:prstGeom>
            <a:solidFill>
              <a:srgbClr val="CF392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851" name="Oval 852"/>
            <p:cNvSpPr>
              <a:spLocks noChangeArrowheads="1"/>
            </p:cNvSpPr>
            <p:nvPr/>
          </p:nvSpPr>
          <p:spPr bwMode="auto">
            <a:xfrm>
              <a:off x="5248523" y="4195192"/>
              <a:ext cx="36513" cy="36513"/>
            </a:xfrm>
            <a:prstGeom prst="ellipse">
              <a:avLst/>
            </a:prstGeom>
            <a:solidFill>
              <a:srgbClr val="B3583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852" name="Oval 853"/>
            <p:cNvSpPr>
              <a:spLocks noChangeArrowheads="1"/>
            </p:cNvSpPr>
            <p:nvPr/>
          </p:nvSpPr>
          <p:spPr bwMode="auto">
            <a:xfrm>
              <a:off x="5285036" y="4342830"/>
              <a:ext cx="34925" cy="36513"/>
            </a:xfrm>
            <a:prstGeom prst="ellipse">
              <a:avLst/>
            </a:prstGeom>
            <a:solidFill>
              <a:srgbClr val="D52D1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853" name="Oval 854"/>
            <p:cNvSpPr>
              <a:spLocks noChangeArrowheads="1"/>
            </p:cNvSpPr>
            <p:nvPr/>
          </p:nvSpPr>
          <p:spPr bwMode="auto">
            <a:xfrm>
              <a:off x="5285036" y="4287267"/>
              <a:ext cx="34925" cy="34925"/>
            </a:xfrm>
            <a:prstGeom prst="ellipse">
              <a:avLst/>
            </a:prstGeom>
            <a:solidFill>
              <a:srgbClr val="D3301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854" name="Oval 855"/>
            <p:cNvSpPr>
              <a:spLocks noChangeArrowheads="1"/>
            </p:cNvSpPr>
            <p:nvPr/>
          </p:nvSpPr>
          <p:spPr bwMode="auto">
            <a:xfrm>
              <a:off x="5285036" y="4236467"/>
              <a:ext cx="34925" cy="34925"/>
            </a:xfrm>
            <a:prstGeom prst="ellipse">
              <a:avLst/>
            </a:prstGeom>
            <a:solidFill>
              <a:srgbClr val="C53E2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855" name="Oval 856"/>
            <p:cNvSpPr>
              <a:spLocks noChangeArrowheads="1"/>
            </p:cNvSpPr>
            <p:nvPr/>
          </p:nvSpPr>
          <p:spPr bwMode="auto">
            <a:xfrm>
              <a:off x="5285036" y="4165030"/>
              <a:ext cx="34925" cy="36513"/>
            </a:xfrm>
            <a:prstGeom prst="ellipse">
              <a:avLst/>
            </a:prstGeom>
            <a:solidFill>
              <a:srgbClr val="A85A4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856" name="Oval 857"/>
            <p:cNvSpPr>
              <a:spLocks noChangeArrowheads="1"/>
            </p:cNvSpPr>
            <p:nvPr/>
          </p:nvSpPr>
          <p:spPr bwMode="auto">
            <a:xfrm>
              <a:off x="5285036" y="4363467"/>
              <a:ext cx="34925" cy="36513"/>
            </a:xfrm>
            <a:prstGeom prst="ellipse">
              <a:avLst/>
            </a:prstGeom>
            <a:solidFill>
              <a:srgbClr val="D8291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857" name="Oval 858"/>
            <p:cNvSpPr>
              <a:spLocks noChangeArrowheads="1"/>
            </p:cNvSpPr>
            <p:nvPr/>
          </p:nvSpPr>
          <p:spPr bwMode="auto">
            <a:xfrm>
              <a:off x="5285036" y="4266630"/>
              <a:ext cx="34925" cy="36513"/>
            </a:xfrm>
            <a:prstGeom prst="ellipse">
              <a:avLst/>
            </a:prstGeom>
            <a:solidFill>
              <a:srgbClr val="CD372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858" name="Oval 859"/>
            <p:cNvSpPr>
              <a:spLocks noChangeArrowheads="1"/>
            </p:cNvSpPr>
            <p:nvPr/>
          </p:nvSpPr>
          <p:spPr bwMode="auto">
            <a:xfrm>
              <a:off x="5285036" y="4252342"/>
              <a:ext cx="34925" cy="34925"/>
            </a:xfrm>
            <a:prstGeom prst="ellipse">
              <a:avLst/>
            </a:prstGeom>
            <a:solidFill>
              <a:srgbClr val="CB372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859" name="Oval 860"/>
            <p:cNvSpPr>
              <a:spLocks noChangeArrowheads="1"/>
            </p:cNvSpPr>
            <p:nvPr/>
          </p:nvSpPr>
          <p:spPr bwMode="auto">
            <a:xfrm>
              <a:off x="5285036" y="4180905"/>
              <a:ext cx="34925" cy="34925"/>
            </a:xfrm>
            <a:prstGeom prst="ellipse">
              <a:avLst/>
            </a:prstGeom>
            <a:solidFill>
              <a:srgbClr val="AC583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860" name="Oval 861"/>
            <p:cNvSpPr>
              <a:spLocks noChangeArrowheads="1"/>
            </p:cNvSpPr>
            <p:nvPr/>
          </p:nvSpPr>
          <p:spPr bwMode="auto">
            <a:xfrm>
              <a:off x="5324723" y="4347592"/>
              <a:ext cx="36513" cy="36513"/>
            </a:xfrm>
            <a:prstGeom prst="ellipse">
              <a:avLst/>
            </a:prstGeom>
            <a:solidFill>
              <a:srgbClr val="D12D1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861" name="Oval 862"/>
            <p:cNvSpPr>
              <a:spLocks noChangeArrowheads="1"/>
            </p:cNvSpPr>
            <p:nvPr/>
          </p:nvSpPr>
          <p:spPr bwMode="auto">
            <a:xfrm>
              <a:off x="5324723" y="4292030"/>
              <a:ext cx="36513" cy="36513"/>
            </a:xfrm>
            <a:prstGeom prst="ellipse">
              <a:avLst/>
            </a:prstGeom>
            <a:solidFill>
              <a:srgbClr val="D32C1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862" name="Oval 863"/>
            <p:cNvSpPr>
              <a:spLocks noChangeArrowheads="1"/>
            </p:cNvSpPr>
            <p:nvPr/>
          </p:nvSpPr>
          <p:spPr bwMode="auto">
            <a:xfrm>
              <a:off x="5324723" y="4201542"/>
              <a:ext cx="36513" cy="34925"/>
            </a:xfrm>
            <a:prstGeom prst="ellipse">
              <a:avLst/>
            </a:prstGeom>
            <a:solidFill>
              <a:srgbClr val="B5462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863" name="Oval 864"/>
            <p:cNvSpPr>
              <a:spLocks noChangeArrowheads="1"/>
            </p:cNvSpPr>
            <p:nvPr/>
          </p:nvSpPr>
          <p:spPr bwMode="auto">
            <a:xfrm>
              <a:off x="5324723" y="4125342"/>
              <a:ext cx="36513" cy="34925"/>
            </a:xfrm>
            <a:prstGeom prst="ellipse">
              <a:avLst/>
            </a:prstGeom>
            <a:solidFill>
              <a:srgbClr val="925F4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864" name="Oval 865"/>
            <p:cNvSpPr>
              <a:spLocks noChangeArrowheads="1"/>
            </p:cNvSpPr>
            <p:nvPr/>
          </p:nvSpPr>
          <p:spPr bwMode="auto">
            <a:xfrm>
              <a:off x="5324723" y="4393630"/>
              <a:ext cx="36513" cy="36513"/>
            </a:xfrm>
            <a:prstGeom prst="ellipse">
              <a:avLst/>
            </a:prstGeom>
            <a:solidFill>
              <a:srgbClr val="DC221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865" name="Oval 866"/>
            <p:cNvSpPr>
              <a:spLocks noChangeArrowheads="1"/>
            </p:cNvSpPr>
            <p:nvPr/>
          </p:nvSpPr>
          <p:spPr bwMode="auto">
            <a:xfrm>
              <a:off x="5324723" y="4241230"/>
              <a:ext cx="36513" cy="36513"/>
            </a:xfrm>
            <a:prstGeom prst="ellipse">
              <a:avLst/>
            </a:prstGeom>
            <a:solidFill>
              <a:srgbClr val="C13C2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866" name="Oval 867"/>
            <p:cNvSpPr>
              <a:spLocks noChangeArrowheads="1"/>
            </p:cNvSpPr>
            <p:nvPr/>
          </p:nvSpPr>
          <p:spPr bwMode="auto">
            <a:xfrm>
              <a:off x="5324723" y="4245992"/>
              <a:ext cx="36513" cy="36513"/>
            </a:xfrm>
            <a:prstGeom prst="ellipse">
              <a:avLst/>
            </a:prstGeom>
            <a:solidFill>
              <a:srgbClr val="C7362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867" name="Oval 868"/>
            <p:cNvSpPr>
              <a:spLocks noChangeArrowheads="1"/>
            </p:cNvSpPr>
            <p:nvPr/>
          </p:nvSpPr>
          <p:spPr bwMode="auto">
            <a:xfrm>
              <a:off x="5324723" y="4150742"/>
              <a:ext cx="36513" cy="34925"/>
            </a:xfrm>
            <a:prstGeom prst="ellipse">
              <a:avLst/>
            </a:prstGeom>
            <a:solidFill>
              <a:srgbClr val="9D5B4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868" name="Oval 869"/>
            <p:cNvSpPr>
              <a:spLocks noChangeArrowheads="1"/>
            </p:cNvSpPr>
            <p:nvPr/>
          </p:nvSpPr>
          <p:spPr bwMode="auto">
            <a:xfrm>
              <a:off x="5361236" y="4353942"/>
              <a:ext cx="34925" cy="34925"/>
            </a:xfrm>
            <a:prstGeom prst="ellipse">
              <a:avLst/>
            </a:prstGeom>
            <a:solidFill>
              <a:srgbClr val="D12C1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869" name="Oval 870"/>
            <p:cNvSpPr>
              <a:spLocks noChangeArrowheads="1"/>
            </p:cNvSpPr>
            <p:nvPr/>
          </p:nvSpPr>
          <p:spPr bwMode="auto">
            <a:xfrm>
              <a:off x="5361236" y="4303142"/>
              <a:ext cx="34925" cy="34925"/>
            </a:xfrm>
            <a:prstGeom prst="ellipse">
              <a:avLst/>
            </a:prstGeom>
            <a:solidFill>
              <a:srgbClr val="D7261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870" name="Oval 871"/>
            <p:cNvSpPr>
              <a:spLocks noChangeArrowheads="1"/>
            </p:cNvSpPr>
            <p:nvPr/>
          </p:nvSpPr>
          <p:spPr bwMode="auto">
            <a:xfrm>
              <a:off x="5361236" y="4176142"/>
              <a:ext cx="34925" cy="34925"/>
            </a:xfrm>
            <a:prstGeom prst="ellipse">
              <a:avLst/>
            </a:prstGeom>
            <a:solidFill>
              <a:srgbClr val="A74E3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871" name="Oval 872"/>
            <p:cNvSpPr>
              <a:spLocks noChangeArrowheads="1"/>
            </p:cNvSpPr>
            <p:nvPr/>
          </p:nvSpPr>
          <p:spPr bwMode="auto">
            <a:xfrm>
              <a:off x="5361236" y="4079305"/>
              <a:ext cx="34925" cy="34925"/>
            </a:xfrm>
            <a:prstGeom prst="ellipse">
              <a:avLst/>
            </a:prstGeom>
            <a:solidFill>
              <a:srgbClr val="7B655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872" name="Oval 873"/>
            <p:cNvSpPr>
              <a:spLocks noChangeArrowheads="1"/>
            </p:cNvSpPr>
            <p:nvPr/>
          </p:nvSpPr>
          <p:spPr bwMode="auto">
            <a:xfrm>
              <a:off x="5361236" y="4414267"/>
              <a:ext cx="34925" cy="36513"/>
            </a:xfrm>
            <a:prstGeom prst="ellipse">
              <a:avLst/>
            </a:prstGeom>
            <a:solidFill>
              <a:srgbClr val="DF1D1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873" name="Oval 874"/>
            <p:cNvSpPr>
              <a:spLocks noChangeArrowheads="1"/>
            </p:cNvSpPr>
            <p:nvPr/>
          </p:nvSpPr>
          <p:spPr bwMode="auto">
            <a:xfrm>
              <a:off x="5361236" y="4231705"/>
              <a:ext cx="34925" cy="34925"/>
            </a:xfrm>
            <a:prstGeom prst="ellipse">
              <a:avLst/>
            </a:prstGeom>
            <a:solidFill>
              <a:srgbClr val="BB3F2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874" name="Oval 875"/>
            <p:cNvSpPr>
              <a:spLocks noChangeArrowheads="1"/>
            </p:cNvSpPr>
            <p:nvPr/>
          </p:nvSpPr>
          <p:spPr bwMode="auto">
            <a:xfrm>
              <a:off x="5361236" y="4257105"/>
              <a:ext cx="34925" cy="34925"/>
            </a:xfrm>
            <a:prstGeom prst="ellipse">
              <a:avLst/>
            </a:prstGeom>
            <a:solidFill>
              <a:srgbClr val="CA311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875" name="Oval 876"/>
            <p:cNvSpPr>
              <a:spLocks noChangeArrowheads="1"/>
            </p:cNvSpPr>
            <p:nvPr/>
          </p:nvSpPr>
          <p:spPr bwMode="auto">
            <a:xfrm>
              <a:off x="5361236" y="4125342"/>
              <a:ext cx="34925" cy="34925"/>
            </a:xfrm>
            <a:prstGeom prst="ellipse">
              <a:avLst/>
            </a:prstGeom>
            <a:solidFill>
              <a:srgbClr val="8E5F4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876" name="Oval 877"/>
            <p:cNvSpPr>
              <a:spLocks noChangeArrowheads="1"/>
            </p:cNvSpPr>
            <p:nvPr/>
          </p:nvSpPr>
          <p:spPr bwMode="auto">
            <a:xfrm>
              <a:off x="5396161" y="4353942"/>
              <a:ext cx="36513" cy="34925"/>
            </a:xfrm>
            <a:prstGeom prst="ellipse">
              <a:avLst/>
            </a:prstGeom>
            <a:solidFill>
              <a:srgbClr val="D12C1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877" name="Oval 878"/>
            <p:cNvSpPr>
              <a:spLocks noChangeArrowheads="1"/>
            </p:cNvSpPr>
            <p:nvPr/>
          </p:nvSpPr>
          <p:spPr bwMode="auto">
            <a:xfrm>
              <a:off x="5396161" y="4303142"/>
              <a:ext cx="36513" cy="34925"/>
            </a:xfrm>
            <a:prstGeom prst="ellipse">
              <a:avLst/>
            </a:prstGeom>
            <a:solidFill>
              <a:srgbClr val="DA221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878" name="Oval 879"/>
            <p:cNvSpPr>
              <a:spLocks noChangeArrowheads="1"/>
            </p:cNvSpPr>
            <p:nvPr/>
          </p:nvSpPr>
          <p:spPr bwMode="auto">
            <a:xfrm>
              <a:off x="5396161" y="4150742"/>
              <a:ext cx="36513" cy="34925"/>
            </a:xfrm>
            <a:prstGeom prst="ellipse">
              <a:avLst/>
            </a:prstGeom>
            <a:solidFill>
              <a:srgbClr val="9A553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879" name="Oval 880"/>
            <p:cNvSpPr>
              <a:spLocks noChangeArrowheads="1"/>
            </p:cNvSpPr>
            <p:nvPr/>
          </p:nvSpPr>
          <p:spPr bwMode="auto">
            <a:xfrm>
              <a:off x="5396161" y="4038030"/>
              <a:ext cx="36513" cy="36513"/>
            </a:xfrm>
            <a:prstGeom prst="ellipse">
              <a:avLst/>
            </a:prstGeom>
            <a:solidFill>
              <a:srgbClr val="676C5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880" name="Oval 881"/>
            <p:cNvSpPr>
              <a:spLocks noChangeArrowheads="1"/>
            </p:cNvSpPr>
            <p:nvPr/>
          </p:nvSpPr>
          <p:spPr bwMode="auto">
            <a:xfrm>
              <a:off x="5396161" y="4425380"/>
              <a:ext cx="36513" cy="34925"/>
            </a:xfrm>
            <a:prstGeom prst="ellipse">
              <a:avLst/>
            </a:prstGeom>
            <a:solidFill>
              <a:srgbClr val="E11A0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881" name="Oval 882"/>
            <p:cNvSpPr>
              <a:spLocks noChangeArrowheads="1"/>
            </p:cNvSpPr>
            <p:nvPr/>
          </p:nvSpPr>
          <p:spPr bwMode="auto">
            <a:xfrm>
              <a:off x="5396161" y="4215830"/>
              <a:ext cx="36513" cy="36513"/>
            </a:xfrm>
            <a:prstGeom prst="ellipse">
              <a:avLst/>
            </a:prstGeom>
            <a:solidFill>
              <a:srgbClr val="B5432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882" name="Oval 883"/>
            <p:cNvSpPr>
              <a:spLocks noChangeArrowheads="1"/>
            </p:cNvSpPr>
            <p:nvPr/>
          </p:nvSpPr>
          <p:spPr bwMode="auto">
            <a:xfrm>
              <a:off x="5396161" y="4266630"/>
              <a:ext cx="36513" cy="36513"/>
            </a:xfrm>
            <a:prstGeom prst="ellipse">
              <a:avLst/>
            </a:prstGeom>
            <a:solidFill>
              <a:srgbClr val="CC2E1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883" name="Oval 884"/>
            <p:cNvSpPr>
              <a:spLocks noChangeArrowheads="1"/>
            </p:cNvSpPr>
            <p:nvPr/>
          </p:nvSpPr>
          <p:spPr bwMode="auto">
            <a:xfrm>
              <a:off x="5396161" y="4093592"/>
              <a:ext cx="36513" cy="36513"/>
            </a:xfrm>
            <a:prstGeom prst="ellipse">
              <a:avLst/>
            </a:prstGeom>
            <a:solidFill>
              <a:srgbClr val="80644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884" name="Oval 885"/>
            <p:cNvSpPr>
              <a:spLocks noChangeArrowheads="1"/>
            </p:cNvSpPr>
            <p:nvPr/>
          </p:nvSpPr>
          <p:spPr bwMode="auto">
            <a:xfrm>
              <a:off x="5437436" y="4353942"/>
              <a:ext cx="34925" cy="34925"/>
            </a:xfrm>
            <a:prstGeom prst="ellipse">
              <a:avLst/>
            </a:prstGeom>
            <a:solidFill>
              <a:srgbClr val="D12D1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885" name="Oval 886"/>
            <p:cNvSpPr>
              <a:spLocks noChangeArrowheads="1"/>
            </p:cNvSpPr>
            <p:nvPr/>
          </p:nvSpPr>
          <p:spPr bwMode="auto">
            <a:xfrm>
              <a:off x="5437436" y="4303142"/>
              <a:ext cx="34925" cy="34925"/>
            </a:xfrm>
            <a:prstGeom prst="ellipse">
              <a:avLst/>
            </a:prstGeom>
            <a:solidFill>
              <a:srgbClr val="DD201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886" name="Oval 887"/>
            <p:cNvSpPr>
              <a:spLocks noChangeArrowheads="1"/>
            </p:cNvSpPr>
            <p:nvPr/>
          </p:nvSpPr>
          <p:spPr bwMode="auto">
            <a:xfrm>
              <a:off x="5437436" y="4130105"/>
              <a:ext cx="34925" cy="34925"/>
            </a:xfrm>
            <a:prstGeom prst="ellipse">
              <a:avLst/>
            </a:prstGeom>
            <a:solidFill>
              <a:srgbClr val="9159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887" name="Oval 888"/>
            <p:cNvSpPr>
              <a:spLocks noChangeArrowheads="1"/>
            </p:cNvSpPr>
            <p:nvPr/>
          </p:nvSpPr>
          <p:spPr bwMode="auto">
            <a:xfrm>
              <a:off x="5437436" y="4003105"/>
              <a:ext cx="34925" cy="34925"/>
            </a:xfrm>
            <a:prstGeom prst="ellipse">
              <a:avLst/>
            </a:prstGeom>
            <a:solidFill>
              <a:srgbClr val="59745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888" name="Oval 889"/>
            <p:cNvSpPr>
              <a:spLocks noChangeArrowheads="1"/>
            </p:cNvSpPr>
            <p:nvPr/>
          </p:nvSpPr>
          <p:spPr bwMode="auto">
            <a:xfrm>
              <a:off x="5437436" y="4434905"/>
              <a:ext cx="34925" cy="34925"/>
            </a:xfrm>
            <a:prstGeom prst="ellipse">
              <a:avLst/>
            </a:prstGeom>
            <a:solidFill>
              <a:srgbClr val="E3180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889" name="Oval 890"/>
            <p:cNvSpPr>
              <a:spLocks noChangeArrowheads="1"/>
            </p:cNvSpPr>
            <p:nvPr/>
          </p:nvSpPr>
          <p:spPr bwMode="auto">
            <a:xfrm>
              <a:off x="5437436" y="4206305"/>
              <a:ext cx="34925" cy="34925"/>
            </a:xfrm>
            <a:prstGeom prst="ellipse">
              <a:avLst/>
            </a:prstGeom>
            <a:solidFill>
              <a:srgbClr val="B0482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890" name="Oval 891"/>
            <p:cNvSpPr>
              <a:spLocks noChangeArrowheads="1"/>
            </p:cNvSpPr>
            <p:nvPr/>
          </p:nvSpPr>
          <p:spPr bwMode="auto">
            <a:xfrm>
              <a:off x="5437436" y="4271392"/>
              <a:ext cx="34925" cy="36513"/>
            </a:xfrm>
            <a:prstGeom prst="ellipse">
              <a:avLst/>
            </a:prstGeom>
            <a:solidFill>
              <a:srgbClr val="CF2B1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891" name="Oval 892"/>
            <p:cNvSpPr>
              <a:spLocks noChangeArrowheads="1"/>
            </p:cNvSpPr>
            <p:nvPr/>
          </p:nvSpPr>
          <p:spPr bwMode="auto">
            <a:xfrm>
              <a:off x="5437436" y="4068192"/>
              <a:ext cx="34925" cy="36513"/>
            </a:xfrm>
            <a:prstGeom prst="ellipse">
              <a:avLst/>
            </a:prstGeom>
            <a:solidFill>
              <a:srgbClr val="73685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892" name="Oval 893"/>
            <p:cNvSpPr>
              <a:spLocks noChangeArrowheads="1"/>
            </p:cNvSpPr>
            <p:nvPr/>
          </p:nvSpPr>
          <p:spPr bwMode="auto">
            <a:xfrm>
              <a:off x="5472361" y="4353942"/>
              <a:ext cx="36513" cy="34925"/>
            </a:xfrm>
            <a:prstGeom prst="ellipse">
              <a:avLst/>
            </a:prstGeom>
            <a:solidFill>
              <a:srgbClr val="D02F1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893" name="Oval 894"/>
            <p:cNvSpPr>
              <a:spLocks noChangeArrowheads="1"/>
            </p:cNvSpPr>
            <p:nvPr/>
          </p:nvSpPr>
          <p:spPr bwMode="auto">
            <a:xfrm>
              <a:off x="5472361" y="4303142"/>
              <a:ext cx="36513" cy="34925"/>
            </a:xfrm>
            <a:prstGeom prst="ellipse">
              <a:avLst/>
            </a:prstGeom>
            <a:solidFill>
              <a:srgbClr val="DD1F1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894" name="Oval 895"/>
            <p:cNvSpPr>
              <a:spLocks noChangeArrowheads="1"/>
            </p:cNvSpPr>
            <p:nvPr/>
          </p:nvSpPr>
          <p:spPr bwMode="auto">
            <a:xfrm>
              <a:off x="5472361" y="4118992"/>
              <a:ext cx="36513" cy="36513"/>
            </a:xfrm>
            <a:prstGeom prst="ellipse">
              <a:avLst/>
            </a:prstGeom>
            <a:solidFill>
              <a:srgbClr val="8B5D4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895" name="Oval 896"/>
            <p:cNvSpPr>
              <a:spLocks noChangeArrowheads="1"/>
            </p:cNvSpPr>
            <p:nvPr/>
          </p:nvSpPr>
          <p:spPr bwMode="auto">
            <a:xfrm>
              <a:off x="5472361" y="3977705"/>
              <a:ext cx="36513" cy="34925"/>
            </a:xfrm>
            <a:prstGeom prst="ellipse">
              <a:avLst/>
            </a:prstGeom>
            <a:solidFill>
              <a:srgbClr val="4F7C4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896" name="Oval 897"/>
            <p:cNvSpPr>
              <a:spLocks noChangeArrowheads="1"/>
            </p:cNvSpPr>
            <p:nvPr/>
          </p:nvSpPr>
          <p:spPr bwMode="auto">
            <a:xfrm>
              <a:off x="5472361" y="4439667"/>
              <a:ext cx="36513" cy="36513"/>
            </a:xfrm>
            <a:prstGeom prst="ellipse">
              <a:avLst/>
            </a:prstGeom>
            <a:solidFill>
              <a:srgbClr val="E3170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897" name="Oval 898"/>
            <p:cNvSpPr>
              <a:spLocks noChangeArrowheads="1"/>
            </p:cNvSpPr>
            <p:nvPr/>
          </p:nvSpPr>
          <p:spPr bwMode="auto">
            <a:xfrm>
              <a:off x="5472361" y="4190430"/>
              <a:ext cx="36513" cy="36513"/>
            </a:xfrm>
            <a:prstGeom prst="ellipse">
              <a:avLst/>
            </a:prstGeom>
            <a:solidFill>
              <a:srgbClr val="AB4E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898" name="Oval 899"/>
            <p:cNvSpPr>
              <a:spLocks noChangeArrowheads="1"/>
            </p:cNvSpPr>
            <p:nvPr/>
          </p:nvSpPr>
          <p:spPr bwMode="auto">
            <a:xfrm>
              <a:off x="5472361" y="4271392"/>
              <a:ext cx="36513" cy="36513"/>
            </a:xfrm>
            <a:prstGeom prst="ellipse">
              <a:avLst/>
            </a:prstGeom>
            <a:solidFill>
              <a:srgbClr val="D02B1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899" name="Oval 900"/>
            <p:cNvSpPr>
              <a:spLocks noChangeArrowheads="1"/>
            </p:cNvSpPr>
            <p:nvPr/>
          </p:nvSpPr>
          <p:spPr bwMode="auto">
            <a:xfrm>
              <a:off x="5472361" y="4049142"/>
              <a:ext cx="36513" cy="34925"/>
            </a:xfrm>
            <a:prstGeom prst="ellipse">
              <a:avLst/>
            </a:prstGeom>
            <a:solidFill>
              <a:srgbClr val="696B5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900" name="Oval 901"/>
            <p:cNvSpPr>
              <a:spLocks noChangeArrowheads="1"/>
            </p:cNvSpPr>
            <p:nvPr/>
          </p:nvSpPr>
          <p:spPr bwMode="auto">
            <a:xfrm>
              <a:off x="5508873" y="4353942"/>
              <a:ext cx="34925" cy="34925"/>
            </a:xfrm>
            <a:prstGeom prst="ellipse">
              <a:avLst/>
            </a:prstGeom>
            <a:solidFill>
              <a:srgbClr val="CF311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901" name="Oval 902"/>
            <p:cNvSpPr>
              <a:spLocks noChangeArrowheads="1"/>
            </p:cNvSpPr>
            <p:nvPr/>
          </p:nvSpPr>
          <p:spPr bwMode="auto">
            <a:xfrm>
              <a:off x="5508873" y="4303142"/>
              <a:ext cx="34925" cy="34925"/>
            </a:xfrm>
            <a:prstGeom prst="ellipse">
              <a:avLst/>
            </a:prstGeom>
            <a:solidFill>
              <a:srgbClr val="DD1F1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902" name="Oval 903"/>
            <p:cNvSpPr>
              <a:spLocks noChangeArrowheads="1"/>
            </p:cNvSpPr>
            <p:nvPr/>
          </p:nvSpPr>
          <p:spPr bwMode="auto">
            <a:xfrm>
              <a:off x="5508873" y="4114230"/>
              <a:ext cx="34925" cy="36513"/>
            </a:xfrm>
            <a:prstGeom prst="ellipse">
              <a:avLst/>
            </a:prstGeom>
            <a:solidFill>
              <a:srgbClr val="87614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903" name="Oval 904"/>
            <p:cNvSpPr>
              <a:spLocks noChangeArrowheads="1"/>
            </p:cNvSpPr>
            <p:nvPr/>
          </p:nvSpPr>
          <p:spPr bwMode="auto">
            <a:xfrm>
              <a:off x="5508873" y="3957067"/>
              <a:ext cx="34925" cy="34925"/>
            </a:xfrm>
            <a:prstGeom prst="ellipse">
              <a:avLst/>
            </a:prstGeom>
            <a:solidFill>
              <a:srgbClr val="48844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904" name="Oval 905"/>
            <p:cNvSpPr>
              <a:spLocks noChangeArrowheads="1"/>
            </p:cNvSpPr>
            <p:nvPr/>
          </p:nvSpPr>
          <p:spPr bwMode="auto">
            <a:xfrm>
              <a:off x="5508873" y="4444430"/>
              <a:ext cx="34925" cy="36513"/>
            </a:xfrm>
            <a:prstGeom prst="ellipse">
              <a:avLst/>
            </a:prstGeom>
            <a:solidFill>
              <a:srgbClr val="E3160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905" name="Oval 906"/>
            <p:cNvSpPr>
              <a:spLocks noChangeArrowheads="1"/>
            </p:cNvSpPr>
            <p:nvPr/>
          </p:nvSpPr>
          <p:spPr bwMode="auto">
            <a:xfrm>
              <a:off x="5508873" y="4180905"/>
              <a:ext cx="34925" cy="34925"/>
            </a:xfrm>
            <a:prstGeom prst="ellipse">
              <a:avLst/>
            </a:prstGeom>
            <a:solidFill>
              <a:srgbClr val="A6543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906" name="Oval 907"/>
            <p:cNvSpPr>
              <a:spLocks noChangeArrowheads="1"/>
            </p:cNvSpPr>
            <p:nvPr/>
          </p:nvSpPr>
          <p:spPr bwMode="auto">
            <a:xfrm>
              <a:off x="5508873" y="4271392"/>
              <a:ext cx="34925" cy="36513"/>
            </a:xfrm>
            <a:prstGeom prst="ellipse">
              <a:avLst/>
            </a:prstGeom>
            <a:solidFill>
              <a:srgbClr val="D02B1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907" name="Oval 908"/>
            <p:cNvSpPr>
              <a:spLocks noChangeArrowheads="1"/>
            </p:cNvSpPr>
            <p:nvPr/>
          </p:nvSpPr>
          <p:spPr bwMode="auto">
            <a:xfrm>
              <a:off x="5508873" y="4028505"/>
              <a:ext cx="34925" cy="34925"/>
            </a:xfrm>
            <a:prstGeom prst="ellipse">
              <a:avLst/>
            </a:prstGeom>
            <a:solidFill>
              <a:srgbClr val="616D5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908" name="Oval 909"/>
            <p:cNvSpPr>
              <a:spLocks noChangeArrowheads="1"/>
            </p:cNvSpPr>
            <p:nvPr/>
          </p:nvSpPr>
          <p:spPr bwMode="auto">
            <a:xfrm>
              <a:off x="5548561" y="4347592"/>
              <a:ext cx="36513" cy="36513"/>
            </a:xfrm>
            <a:prstGeom prst="ellipse">
              <a:avLst/>
            </a:prstGeom>
            <a:solidFill>
              <a:srgbClr val="CE321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909" name="Oval 910"/>
            <p:cNvSpPr>
              <a:spLocks noChangeArrowheads="1"/>
            </p:cNvSpPr>
            <p:nvPr/>
          </p:nvSpPr>
          <p:spPr bwMode="auto">
            <a:xfrm>
              <a:off x="5548561" y="4303142"/>
              <a:ext cx="36513" cy="34925"/>
            </a:xfrm>
            <a:prstGeom prst="ellipse">
              <a:avLst/>
            </a:prstGeom>
            <a:solidFill>
              <a:srgbClr val="DD201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910" name="Oval 911"/>
            <p:cNvSpPr>
              <a:spLocks noChangeArrowheads="1"/>
            </p:cNvSpPr>
            <p:nvPr/>
          </p:nvSpPr>
          <p:spPr bwMode="auto">
            <a:xfrm>
              <a:off x="5548561" y="4109467"/>
              <a:ext cx="36513" cy="34925"/>
            </a:xfrm>
            <a:prstGeom prst="ellipse">
              <a:avLst/>
            </a:prstGeom>
            <a:solidFill>
              <a:srgbClr val="85664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911" name="Oval 912"/>
            <p:cNvSpPr>
              <a:spLocks noChangeArrowheads="1"/>
            </p:cNvSpPr>
            <p:nvPr/>
          </p:nvSpPr>
          <p:spPr bwMode="auto">
            <a:xfrm>
              <a:off x="5548561" y="3941192"/>
              <a:ext cx="36513" cy="36513"/>
            </a:xfrm>
            <a:prstGeom prst="ellipse">
              <a:avLst/>
            </a:prstGeom>
            <a:solidFill>
              <a:srgbClr val="438B4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912" name="Oval 913"/>
            <p:cNvSpPr>
              <a:spLocks noChangeArrowheads="1"/>
            </p:cNvSpPr>
            <p:nvPr/>
          </p:nvSpPr>
          <p:spPr bwMode="auto">
            <a:xfrm>
              <a:off x="5548561" y="4444430"/>
              <a:ext cx="36513" cy="36513"/>
            </a:xfrm>
            <a:prstGeom prst="ellipse">
              <a:avLst/>
            </a:prstGeom>
            <a:solidFill>
              <a:srgbClr val="E3160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913" name="Oval 914"/>
            <p:cNvSpPr>
              <a:spLocks noChangeArrowheads="1"/>
            </p:cNvSpPr>
            <p:nvPr/>
          </p:nvSpPr>
          <p:spPr bwMode="auto">
            <a:xfrm>
              <a:off x="5548561" y="4169792"/>
              <a:ext cx="36513" cy="36513"/>
            </a:xfrm>
            <a:prstGeom prst="ellipse">
              <a:avLst/>
            </a:prstGeom>
            <a:solidFill>
              <a:srgbClr val="A15A4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514" name="Oval 916"/>
            <p:cNvSpPr>
              <a:spLocks noChangeArrowheads="1"/>
            </p:cNvSpPr>
            <p:nvPr/>
          </p:nvSpPr>
          <p:spPr bwMode="auto">
            <a:xfrm>
              <a:off x="5548561" y="4271392"/>
              <a:ext cx="36513" cy="36513"/>
            </a:xfrm>
            <a:prstGeom prst="ellipse">
              <a:avLst/>
            </a:prstGeom>
            <a:solidFill>
              <a:srgbClr val="D02B1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515" name="Oval 917"/>
            <p:cNvSpPr>
              <a:spLocks noChangeArrowheads="1"/>
            </p:cNvSpPr>
            <p:nvPr/>
          </p:nvSpPr>
          <p:spPr bwMode="auto">
            <a:xfrm>
              <a:off x="5548561" y="4017392"/>
              <a:ext cx="36513" cy="36513"/>
            </a:xfrm>
            <a:prstGeom prst="ellipse">
              <a:avLst/>
            </a:prstGeom>
            <a:solidFill>
              <a:srgbClr val="5A6D6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516" name="Oval 918"/>
            <p:cNvSpPr>
              <a:spLocks noChangeArrowheads="1"/>
            </p:cNvSpPr>
            <p:nvPr/>
          </p:nvSpPr>
          <p:spPr bwMode="auto">
            <a:xfrm>
              <a:off x="5585073" y="4347592"/>
              <a:ext cx="34925" cy="36513"/>
            </a:xfrm>
            <a:prstGeom prst="ellipse">
              <a:avLst/>
            </a:prstGeom>
            <a:solidFill>
              <a:srgbClr val="CD331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517" name="Oval 919"/>
            <p:cNvSpPr>
              <a:spLocks noChangeArrowheads="1"/>
            </p:cNvSpPr>
            <p:nvPr/>
          </p:nvSpPr>
          <p:spPr bwMode="auto">
            <a:xfrm>
              <a:off x="5585073" y="4303142"/>
              <a:ext cx="34925" cy="34925"/>
            </a:xfrm>
            <a:prstGeom prst="ellipse">
              <a:avLst/>
            </a:prstGeom>
            <a:solidFill>
              <a:srgbClr val="DC201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518" name="Oval 920"/>
            <p:cNvSpPr>
              <a:spLocks noChangeArrowheads="1"/>
            </p:cNvSpPr>
            <p:nvPr/>
          </p:nvSpPr>
          <p:spPr bwMode="auto">
            <a:xfrm>
              <a:off x="5585073" y="4104705"/>
              <a:ext cx="34925" cy="34925"/>
            </a:xfrm>
            <a:prstGeom prst="ellipse">
              <a:avLst/>
            </a:prstGeom>
            <a:solidFill>
              <a:srgbClr val="82695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519" name="Oval 921"/>
            <p:cNvSpPr>
              <a:spLocks noChangeArrowheads="1"/>
            </p:cNvSpPr>
            <p:nvPr/>
          </p:nvSpPr>
          <p:spPr bwMode="auto">
            <a:xfrm>
              <a:off x="5585073" y="3926905"/>
              <a:ext cx="34925" cy="34925"/>
            </a:xfrm>
            <a:prstGeom prst="ellipse">
              <a:avLst/>
            </a:prstGeom>
            <a:solidFill>
              <a:srgbClr val="3E914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520" name="Oval 922"/>
            <p:cNvSpPr>
              <a:spLocks noChangeArrowheads="1"/>
            </p:cNvSpPr>
            <p:nvPr/>
          </p:nvSpPr>
          <p:spPr bwMode="auto">
            <a:xfrm>
              <a:off x="5585073" y="4450780"/>
              <a:ext cx="34925" cy="34925"/>
            </a:xfrm>
            <a:prstGeom prst="ellipse">
              <a:avLst/>
            </a:prstGeom>
            <a:solidFill>
              <a:srgbClr val="E3150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521" name="Oval 923"/>
            <p:cNvSpPr>
              <a:spLocks noChangeArrowheads="1"/>
            </p:cNvSpPr>
            <p:nvPr/>
          </p:nvSpPr>
          <p:spPr bwMode="auto">
            <a:xfrm>
              <a:off x="5585073" y="4165030"/>
              <a:ext cx="34925" cy="36513"/>
            </a:xfrm>
            <a:prstGeom prst="ellipse">
              <a:avLst/>
            </a:prstGeom>
            <a:solidFill>
              <a:srgbClr val="9C604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522" name="Oval 924"/>
            <p:cNvSpPr>
              <a:spLocks noChangeArrowheads="1"/>
            </p:cNvSpPr>
            <p:nvPr/>
          </p:nvSpPr>
          <p:spPr bwMode="auto">
            <a:xfrm>
              <a:off x="5585073" y="4271392"/>
              <a:ext cx="34925" cy="36513"/>
            </a:xfrm>
            <a:prstGeom prst="ellipse">
              <a:avLst/>
            </a:prstGeom>
            <a:solidFill>
              <a:srgbClr val="CF2B1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523" name="Oval 925"/>
            <p:cNvSpPr>
              <a:spLocks noChangeArrowheads="1"/>
            </p:cNvSpPr>
            <p:nvPr/>
          </p:nvSpPr>
          <p:spPr bwMode="auto">
            <a:xfrm>
              <a:off x="5585073" y="4007867"/>
              <a:ext cx="34925" cy="34925"/>
            </a:xfrm>
            <a:prstGeom prst="ellipse">
              <a:avLst/>
            </a:prstGeom>
            <a:solidFill>
              <a:srgbClr val="536B6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524" name="Oval 926"/>
            <p:cNvSpPr>
              <a:spLocks noChangeArrowheads="1"/>
            </p:cNvSpPr>
            <p:nvPr/>
          </p:nvSpPr>
          <p:spPr bwMode="auto">
            <a:xfrm>
              <a:off x="5619998" y="4347592"/>
              <a:ext cx="36513" cy="36513"/>
            </a:xfrm>
            <a:prstGeom prst="ellipse">
              <a:avLst/>
            </a:prstGeom>
            <a:solidFill>
              <a:srgbClr val="CB341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525" name="Oval 927"/>
            <p:cNvSpPr>
              <a:spLocks noChangeArrowheads="1"/>
            </p:cNvSpPr>
            <p:nvPr/>
          </p:nvSpPr>
          <p:spPr bwMode="auto">
            <a:xfrm>
              <a:off x="5619998" y="4296792"/>
              <a:ext cx="36513" cy="36513"/>
            </a:xfrm>
            <a:prstGeom prst="ellipse">
              <a:avLst/>
            </a:prstGeom>
            <a:solidFill>
              <a:srgbClr val="DB211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526" name="Oval 928"/>
            <p:cNvSpPr>
              <a:spLocks noChangeArrowheads="1"/>
            </p:cNvSpPr>
            <p:nvPr/>
          </p:nvSpPr>
          <p:spPr bwMode="auto">
            <a:xfrm>
              <a:off x="5619998" y="4104705"/>
              <a:ext cx="36513" cy="34925"/>
            </a:xfrm>
            <a:prstGeom prst="ellipse">
              <a:avLst/>
            </a:prstGeom>
            <a:solidFill>
              <a:srgbClr val="806C5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527" name="Oval 929"/>
            <p:cNvSpPr>
              <a:spLocks noChangeArrowheads="1"/>
            </p:cNvSpPr>
            <p:nvPr/>
          </p:nvSpPr>
          <p:spPr bwMode="auto">
            <a:xfrm>
              <a:off x="5619998" y="3915792"/>
              <a:ext cx="36513" cy="36513"/>
            </a:xfrm>
            <a:prstGeom prst="ellipse">
              <a:avLst/>
            </a:prstGeom>
            <a:solidFill>
              <a:srgbClr val="3B964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528" name="Oval 930"/>
            <p:cNvSpPr>
              <a:spLocks noChangeArrowheads="1"/>
            </p:cNvSpPr>
            <p:nvPr/>
          </p:nvSpPr>
          <p:spPr bwMode="auto">
            <a:xfrm>
              <a:off x="5619998" y="4450780"/>
              <a:ext cx="36513" cy="34925"/>
            </a:xfrm>
            <a:prstGeom prst="ellipse">
              <a:avLst/>
            </a:prstGeom>
            <a:solidFill>
              <a:srgbClr val="E3140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529" name="Oval 931"/>
            <p:cNvSpPr>
              <a:spLocks noChangeArrowheads="1"/>
            </p:cNvSpPr>
            <p:nvPr/>
          </p:nvSpPr>
          <p:spPr bwMode="auto">
            <a:xfrm>
              <a:off x="5619998" y="4160267"/>
              <a:ext cx="36513" cy="34925"/>
            </a:xfrm>
            <a:prstGeom prst="ellipse">
              <a:avLst/>
            </a:prstGeom>
            <a:solidFill>
              <a:srgbClr val="99664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530" name="Oval 932"/>
            <p:cNvSpPr>
              <a:spLocks noChangeArrowheads="1"/>
            </p:cNvSpPr>
            <p:nvPr/>
          </p:nvSpPr>
          <p:spPr bwMode="auto">
            <a:xfrm>
              <a:off x="5619998" y="4271392"/>
              <a:ext cx="36513" cy="36513"/>
            </a:xfrm>
            <a:prstGeom prst="ellipse">
              <a:avLst/>
            </a:prstGeom>
            <a:solidFill>
              <a:srgbClr val="CF2B1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531" name="Oval 933"/>
            <p:cNvSpPr>
              <a:spLocks noChangeArrowheads="1"/>
            </p:cNvSpPr>
            <p:nvPr/>
          </p:nvSpPr>
          <p:spPr bwMode="auto">
            <a:xfrm>
              <a:off x="5619998" y="4003105"/>
              <a:ext cx="36513" cy="34925"/>
            </a:xfrm>
            <a:prstGeom prst="ellipse">
              <a:avLst/>
            </a:prstGeom>
            <a:solidFill>
              <a:srgbClr val="4D686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532" name="Oval 934"/>
            <p:cNvSpPr>
              <a:spLocks noChangeArrowheads="1"/>
            </p:cNvSpPr>
            <p:nvPr/>
          </p:nvSpPr>
          <p:spPr bwMode="auto">
            <a:xfrm>
              <a:off x="5661273" y="4347592"/>
              <a:ext cx="34925" cy="36513"/>
            </a:xfrm>
            <a:prstGeom prst="ellipse">
              <a:avLst/>
            </a:prstGeom>
            <a:solidFill>
              <a:srgbClr val="CA351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533" name="Oval 935"/>
            <p:cNvSpPr>
              <a:spLocks noChangeArrowheads="1"/>
            </p:cNvSpPr>
            <p:nvPr/>
          </p:nvSpPr>
          <p:spPr bwMode="auto">
            <a:xfrm>
              <a:off x="5661273" y="4296792"/>
              <a:ext cx="34925" cy="36513"/>
            </a:xfrm>
            <a:prstGeom prst="ellipse">
              <a:avLst/>
            </a:prstGeom>
            <a:solidFill>
              <a:srgbClr val="DA211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534" name="Oval 936"/>
            <p:cNvSpPr>
              <a:spLocks noChangeArrowheads="1"/>
            </p:cNvSpPr>
            <p:nvPr/>
          </p:nvSpPr>
          <p:spPr bwMode="auto">
            <a:xfrm>
              <a:off x="5661273" y="4104705"/>
              <a:ext cx="34925" cy="34925"/>
            </a:xfrm>
            <a:prstGeom prst="ellipse">
              <a:avLst/>
            </a:prstGeom>
            <a:solidFill>
              <a:srgbClr val="7E6E5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535" name="Oval 937"/>
            <p:cNvSpPr>
              <a:spLocks noChangeArrowheads="1"/>
            </p:cNvSpPr>
            <p:nvPr/>
          </p:nvSpPr>
          <p:spPr bwMode="auto">
            <a:xfrm>
              <a:off x="5661273" y="3911030"/>
              <a:ext cx="34925" cy="36513"/>
            </a:xfrm>
            <a:prstGeom prst="ellipse">
              <a:avLst/>
            </a:prstGeom>
            <a:solidFill>
              <a:srgbClr val="379A4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536" name="Oval 938"/>
            <p:cNvSpPr>
              <a:spLocks noChangeArrowheads="1"/>
            </p:cNvSpPr>
            <p:nvPr/>
          </p:nvSpPr>
          <p:spPr bwMode="auto">
            <a:xfrm>
              <a:off x="5661273" y="4450780"/>
              <a:ext cx="34925" cy="34925"/>
            </a:xfrm>
            <a:prstGeom prst="ellipse">
              <a:avLst/>
            </a:prstGeom>
            <a:solidFill>
              <a:srgbClr val="E3140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537" name="Oval 939"/>
            <p:cNvSpPr>
              <a:spLocks noChangeArrowheads="1"/>
            </p:cNvSpPr>
            <p:nvPr/>
          </p:nvSpPr>
          <p:spPr bwMode="auto">
            <a:xfrm>
              <a:off x="5661273" y="4155505"/>
              <a:ext cx="34925" cy="34925"/>
            </a:xfrm>
            <a:prstGeom prst="ellipse">
              <a:avLst/>
            </a:prstGeom>
            <a:solidFill>
              <a:srgbClr val="966B4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538" name="Oval 940"/>
            <p:cNvSpPr>
              <a:spLocks noChangeArrowheads="1"/>
            </p:cNvSpPr>
            <p:nvPr/>
          </p:nvSpPr>
          <p:spPr bwMode="auto">
            <a:xfrm>
              <a:off x="5661273" y="4271392"/>
              <a:ext cx="34925" cy="36513"/>
            </a:xfrm>
            <a:prstGeom prst="ellipse">
              <a:avLst/>
            </a:prstGeom>
            <a:solidFill>
              <a:srgbClr val="CE2B1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539" name="Oval 941"/>
            <p:cNvSpPr>
              <a:spLocks noChangeArrowheads="1"/>
            </p:cNvSpPr>
            <p:nvPr/>
          </p:nvSpPr>
          <p:spPr bwMode="auto">
            <a:xfrm>
              <a:off x="5661273" y="3991992"/>
              <a:ext cx="34925" cy="36513"/>
            </a:xfrm>
            <a:prstGeom prst="ellipse">
              <a:avLst/>
            </a:prstGeom>
            <a:solidFill>
              <a:srgbClr val="48646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540" name="Oval 942"/>
            <p:cNvSpPr>
              <a:spLocks noChangeArrowheads="1"/>
            </p:cNvSpPr>
            <p:nvPr/>
          </p:nvSpPr>
          <p:spPr bwMode="auto">
            <a:xfrm>
              <a:off x="5696198" y="4347592"/>
              <a:ext cx="36513" cy="36513"/>
            </a:xfrm>
            <a:prstGeom prst="ellipse">
              <a:avLst/>
            </a:prstGeom>
            <a:solidFill>
              <a:srgbClr val="C9351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541" name="Oval 943"/>
            <p:cNvSpPr>
              <a:spLocks noChangeArrowheads="1"/>
            </p:cNvSpPr>
            <p:nvPr/>
          </p:nvSpPr>
          <p:spPr bwMode="auto">
            <a:xfrm>
              <a:off x="5696198" y="4296792"/>
              <a:ext cx="36513" cy="36513"/>
            </a:xfrm>
            <a:prstGeom prst="ellipse">
              <a:avLst/>
            </a:prstGeom>
            <a:solidFill>
              <a:srgbClr val="D9210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542" name="Oval 944"/>
            <p:cNvSpPr>
              <a:spLocks noChangeArrowheads="1"/>
            </p:cNvSpPr>
            <p:nvPr/>
          </p:nvSpPr>
          <p:spPr bwMode="auto">
            <a:xfrm>
              <a:off x="5696198" y="4104705"/>
              <a:ext cx="36513" cy="34925"/>
            </a:xfrm>
            <a:prstGeom prst="ellipse">
              <a:avLst/>
            </a:prstGeom>
            <a:solidFill>
              <a:srgbClr val="7B6F5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543" name="Oval 945"/>
            <p:cNvSpPr>
              <a:spLocks noChangeArrowheads="1"/>
            </p:cNvSpPr>
            <p:nvPr/>
          </p:nvSpPr>
          <p:spPr bwMode="auto">
            <a:xfrm>
              <a:off x="5696198" y="3906267"/>
              <a:ext cx="36513" cy="34925"/>
            </a:xfrm>
            <a:prstGeom prst="ellipse">
              <a:avLst/>
            </a:prstGeom>
            <a:solidFill>
              <a:srgbClr val="349C3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544" name="Oval 946"/>
            <p:cNvSpPr>
              <a:spLocks noChangeArrowheads="1"/>
            </p:cNvSpPr>
            <p:nvPr/>
          </p:nvSpPr>
          <p:spPr bwMode="auto">
            <a:xfrm>
              <a:off x="5696198" y="4455542"/>
              <a:ext cx="36513" cy="34925"/>
            </a:xfrm>
            <a:prstGeom prst="ellipse">
              <a:avLst/>
            </a:prstGeom>
            <a:solidFill>
              <a:srgbClr val="E3130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545" name="Oval 947"/>
            <p:cNvSpPr>
              <a:spLocks noChangeArrowheads="1"/>
            </p:cNvSpPr>
            <p:nvPr/>
          </p:nvSpPr>
          <p:spPr bwMode="auto">
            <a:xfrm>
              <a:off x="5696198" y="4155505"/>
              <a:ext cx="36513" cy="34925"/>
            </a:xfrm>
            <a:prstGeom prst="ellipse">
              <a:avLst/>
            </a:prstGeom>
            <a:solidFill>
              <a:srgbClr val="95704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546" name="Oval 948"/>
            <p:cNvSpPr>
              <a:spLocks noChangeArrowheads="1"/>
            </p:cNvSpPr>
            <p:nvPr/>
          </p:nvSpPr>
          <p:spPr bwMode="auto">
            <a:xfrm>
              <a:off x="5696198" y="4271392"/>
              <a:ext cx="36513" cy="36513"/>
            </a:xfrm>
            <a:prstGeom prst="ellipse">
              <a:avLst/>
            </a:prstGeom>
            <a:solidFill>
              <a:srgbClr val="CE2B1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547" name="Oval 949"/>
            <p:cNvSpPr>
              <a:spLocks noChangeArrowheads="1"/>
            </p:cNvSpPr>
            <p:nvPr/>
          </p:nvSpPr>
          <p:spPr bwMode="auto">
            <a:xfrm>
              <a:off x="5696198" y="3991992"/>
              <a:ext cx="36513" cy="36513"/>
            </a:xfrm>
            <a:prstGeom prst="ellipse">
              <a:avLst/>
            </a:prstGeom>
            <a:solidFill>
              <a:srgbClr val="42607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548" name="Oval 950"/>
            <p:cNvSpPr>
              <a:spLocks noChangeArrowheads="1"/>
            </p:cNvSpPr>
            <p:nvPr/>
          </p:nvSpPr>
          <p:spPr bwMode="auto">
            <a:xfrm>
              <a:off x="5732711" y="4353942"/>
              <a:ext cx="34925" cy="34925"/>
            </a:xfrm>
            <a:prstGeom prst="ellipse">
              <a:avLst/>
            </a:prstGeom>
            <a:solidFill>
              <a:srgbClr val="C8341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549" name="Oval 951"/>
            <p:cNvSpPr>
              <a:spLocks noChangeArrowheads="1"/>
            </p:cNvSpPr>
            <p:nvPr/>
          </p:nvSpPr>
          <p:spPr bwMode="auto">
            <a:xfrm>
              <a:off x="5732711" y="4296792"/>
              <a:ext cx="34925" cy="36513"/>
            </a:xfrm>
            <a:prstGeom prst="ellipse">
              <a:avLst/>
            </a:prstGeom>
            <a:solidFill>
              <a:srgbClr val="D8220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550" name="Oval 952"/>
            <p:cNvSpPr>
              <a:spLocks noChangeArrowheads="1"/>
            </p:cNvSpPr>
            <p:nvPr/>
          </p:nvSpPr>
          <p:spPr bwMode="auto">
            <a:xfrm>
              <a:off x="5732711" y="4104705"/>
              <a:ext cx="34925" cy="34925"/>
            </a:xfrm>
            <a:prstGeom prst="ellipse">
              <a:avLst/>
            </a:prstGeom>
            <a:solidFill>
              <a:srgbClr val="7A705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551" name="Oval 953"/>
            <p:cNvSpPr>
              <a:spLocks noChangeArrowheads="1"/>
            </p:cNvSpPr>
            <p:nvPr/>
          </p:nvSpPr>
          <p:spPr bwMode="auto">
            <a:xfrm>
              <a:off x="5732711" y="3901505"/>
              <a:ext cx="34925" cy="34925"/>
            </a:xfrm>
            <a:prstGeom prst="ellipse">
              <a:avLst/>
            </a:prstGeom>
            <a:solidFill>
              <a:srgbClr val="329F3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552" name="Oval 954"/>
            <p:cNvSpPr>
              <a:spLocks noChangeArrowheads="1"/>
            </p:cNvSpPr>
            <p:nvPr/>
          </p:nvSpPr>
          <p:spPr bwMode="auto">
            <a:xfrm>
              <a:off x="5732711" y="4455542"/>
              <a:ext cx="34925" cy="34925"/>
            </a:xfrm>
            <a:prstGeom prst="ellipse">
              <a:avLst/>
            </a:prstGeom>
            <a:solidFill>
              <a:srgbClr val="E3120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553" name="Oval 955"/>
            <p:cNvSpPr>
              <a:spLocks noChangeArrowheads="1"/>
            </p:cNvSpPr>
            <p:nvPr/>
          </p:nvSpPr>
          <p:spPr bwMode="auto">
            <a:xfrm>
              <a:off x="5732711" y="4150742"/>
              <a:ext cx="34925" cy="34925"/>
            </a:xfrm>
            <a:prstGeom prst="ellipse">
              <a:avLst/>
            </a:prstGeom>
            <a:solidFill>
              <a:srgbClr val="96764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554" name="Oval 956"/>
            <p:cNvSpPr>
              <a:spLocks noChangeArrowheads="1"/>
            </p:cNvSpPr>
            <p:nvPr/>
          </p:nvSpPr>
          <p:spPr bwMode="auto">
            <a:xfrm>
              <a:off x="5732711" y="4277742"/>
              <a:ext cx="34925" cy="34925"/>
            </a:xfrm>
            <a:prstGeom prst="ellipse">
              <a:avLst/>
            </a:prstGeom>
            <a:solidFill>
              <a:srgbClr val="CE2B1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555" name="Oval 957"/>
            <p:cNvSpPr>
              <a:spLocks noChangeArrowheads="1"/>
            </p:cNvSpPr>
            <p:nvPr/>
          </p:nvSpPr>
          <p:spPr bwMode="auto">
            <a:xfrm>
              <a:off x="5732711" y="3987230"/>
              <a:ext cx="34925" cy="36513"/>
            </a:xfrm>
            <a:prstGeom prst="ellipse">
              <a:avLst/>
            </a:prstGeom>
            <a:solidFill>
              <a:srgbClr val="3D5B7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556" name="Oval 958"/>
            <p:cNvSpPr>
              <a:spLocks noChangeArrowheads="1"/>
            </p:cNvSpPr>
            <p:nvPr/>
          </p:nvSpPr>
          <p:spPr bwMode="auto">
            <a:xfrm>
              <a:off x="5772398" y="4353942"/>
              <a:ext cx="36513" cy="34925"/>
            </a:xfrm>
            <a:prstGeom prst="ellipse">
              <a:avLst/>
            </a:prstGeom>
            <a:solidFill>
              <a:srgbClr val="C8330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557" name="Oval 959"/>
            <p:cNvSpPr>
              <a:spLocks noChangeArrowheads="1"/>
            </p:cNvSpPr>
            <p:nvPr/>
          </p:nvSpPr>
          <p:spPr bwMode="auto">
            <a:xfrm>
              <a:off x="5772398" y="4296792"/>
              <a:ext cx="36513" cy="36513"/>
            </a:xfrm>
            <a:prstGeom prst="ellipse">
              <a:avLst/>
            </a:prstGeom>
            <a:solidFill>
              <a:srgbClr val="D8220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558" name="Oval 960"/>
            <p:cNvSpPr>
              <a:spLocks noChangeArrowheads="1"/>
            </p:cNvSpPr>
            <p:nvPr/>
          </p:nvSpPr>
          <p:spPr bwMode="auto">
            <a:xfrm>
              <a:off x="5772398" y="4104705"/>
              <a:ext cx="36513" cy="34925"/>
            </a:xfrm>
            <a:prstGeom prst="ellipse">
              <a:avLst/>
            </a:prstGeom>
            <a:solidFill>
              <a:srgbClr val="78706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559" name="Oval 961"/>
            <p:cNvSpPr>
              <a:spLocks noChangeArrowheads="1"/>
            </p:cNvSpPr>
            <p:nvPr/>
          </p:nvSpPr>
          <p:spPr bwMode="auto">
            <a:xfrm>
              <a:off x="5772398" y="3896742"/>
              <a:ext cx="36513" cy="34925"/>
            </a:xfrm>
            <a:prstGeom prst="ellipse">
              <a:avLst/>
            </a:prstGeom>
            <a:solidFill>
              <a:srgbClr val="30A03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560" name="Oval 962"/>
            <p:cNvSpPr>
              <a:spLocks noChangeArrowheads="1"/>
            </p:cNvSpPr>
            <p:nvPr/>
          </p:nvSpPr>
          <p:spPr bwMode="auto">
            <a:xfrm>
              <a:off x="5772398" y="4455542"/>
              <a:ext cx="36513" cy="34925"/>
            </a:xfrm>
            <a:prstGeom prst="ellipse">
              <a:avLst/>
            </a:prstGeom>
            <a:solidFill>
              <a:srgbClr val="E3120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561" name="Oval 963"/>
            <p:cNvSpPr>
              <a:spLocks noChangeArrowheads="1"/>
            </p:cNvSpPr>
            <p:nvPr/>
          </p:nvSpPr>
          <p:spPr bwMode="auto">
            <a:xfrm>
              <a:off x="5772398" y="4150742"/>
              <a:ext cx="36513" cy="34925"/>
            </a:xfrm>
            <a:prstGeom prst="ellipse">
              <a:avLst/>
            </a:prstGeom>
            <a:solidFill>
              <a:srgbClr val="977C4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562" name="Oval 964"/>
            <p:cNvSpPr>
              <a:spLocks noChangeArrowheads="1"/>
            </p:cNvSpPr>
            <p:nvPr/>
          </p:nvSpPr>
          <p:spPr bwMode="auto">
            <a:xfrm>
              <a:off x="5772398" y="4277742"/>
              <a:ext cx="36513" cy="34925"/>
            </a:xfrm>
            <a:prstGeom prst="ellipse">
              <a:avLst/>
            </a:prstGeom>
            <a:solidFill>
              <a:srgbClr val="CE2B1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563" name="Oval 965"/>
            <p:cNvSpPr>
              <a:spLocks noChangeArrowheads="1"/>
            </p:cNvSpPr>
            <p:nvPr/>
          </p:nvSpPr>
          <p:spPr bwMode="auto">
            <a:xfrm>
              <a:off x="5772398" y="3987230"/>
              <a:ext cx="36513" cy="36513"/>
            </a:xfrm>
            <a:prstGeom prst="ellipse">
              <a:avLst/>
            </a:prstGeom>
            <a:solidFill>
              <a:srgbClr val="39567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564" name="Oval 966"/>
            <p:cNvSpPr>
              <a:spLocks noChangeArrowheads="1"/>
            </p:cNvSpPr>
            <p:nvPr/>
          </p:nvSpPr>
          <p:spPr bwMode="auto">
            <a:xfrm>
              <a:off x="5808911" y="4358705"/>
              <a:ext cx="34925" cy="34925"/>
            </a:xfrm>
            <a:prstGeom prst="ellipse">
              <a:avLst/>
            </a:prstGeom>
            <a:solidFill>
              <a:srgbClr val="C8320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565" name="Oval 967"/>
            <p:cNvSpPr>
              <a:spLocks noChangeArrowheads="1"/>
            </p:cNvSpPr>
            <p:nvPr/>
          </p:nvSpPr>
          <p:spPr bwMode="auto">
            <a:xfrm>
              <a:off x="5808911" y="4296792"/>
              <a:ext cx="34925" cy="36513"/>
            </a:xfrm>
            <a:prstGeom prst="ellipse">
              <a:avLst/>
            </a:prstGeom>
            <a:solidFill>
              <a:srgbClr val="D8220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566" name="Oval 968"/>
            <p:cNvSpPr>
              <a:spLocks noChangeArrowheads="1"/>
            </p:cNvSpPr>
            <p:nvPr/>
          </p:nvSpPr>
          <p:spPr bwMode="auto">
            <a:xfrm>
              <a:off x="5808911" y="4104705"/>
              <a:ext cx="34925" cy="34925"/>
            </a:xfrm>
            <a:prstGeom prst="ellipse">
              <a:avLst/>
            </a:prstGeom>
            <a:solidFill>
              <a:srgbClr val="766F6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567" name="Oval 969"/>
            <p:cNvSpPr>
              <a:spLocks noChangeArrowheads="1"/>
            </p:cNvSpPr>
            <p:nvPr/>
          </p:nvSpPr>
          <p:spPr bwMode="auto">
            <a:xfrm>
              <a:off x="5808911" y="3896742"/>
              <a:ext cx="34925" cy="34925"/>
            </a:xfrm>
            <a:prstGeom prst="ellipse">
              <a:avLst/>
            </a:prstGeom>
            <a:solidFill>
              <a:srgbClr val="2FA23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568" name="Oval 970"/>
            <p:cNvSpPr>
              <a:spLocks noChangeArrowheads="1"/>
            </p:cNvSpPr>
            <p:nvPr/>
          </p:nvSpPr>
          <p:spPr bwMode="auto">
            <a:xfrm>
              <a:off x="5808911" y="4460305"/>
              <a:ext cx="34925" cy="34925"/>
            </a:xfrm>
            <a:prstGeom prst="ellipse">
              <a:avLst/>
            </a:prstGeom>
            <a:solidFill>
              <a:srgbClr val="E3110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569" name="Oval 971"/>
            <p:cNvSpPr>
              <a:spLocks noChangeArrowheads="1"/>
            </p:cNvSpPr>
            <p:nvPr/>
          </p:nvSpPr>
          <p:spPr bwMode="auto">
            <a:xfrm>
              <a:off x="5808911" y="4150742"/>
              <a:ext cx="34925" cy="34925"/>
            </a:xfrm>
            <a:prstGeom prst="ellipse">
              <a:avLst/>
            </a:prstGeom>
            <a:solidFill>
              <a:srgbClr val="9A824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570" name="Oval 972"/>
            <p:cNvSpPr>
              <a:spLocks noChangeArrowheads="1"/>
            </p:cNvSpPr>
            <p:nvPr/>
          </p:nvSpPr>
          <p:spPr bwMode="auto">
            <a:xfrm>
              <a:off x="5808911" y="4277742"/>
              <a:ext cx="34925" cy="34925"/>
            </a:xfrm>
            <a:prstGeom prst="ellipse">
              <a:avLst/>
            </a:prstGeom>
            <a:solidFill>
              <a:srgbClr val="CD2A1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571" name="Oval 973"/>
            <p:cNvSpPr>
              <a:spLocks noChangeArrowheads="1"/>
            </p:cNvSpPr>
            <p:nvPr/>
          </p:nvSpPr>
          <p:spPr bwMode="auto">
            <a:xfrm>
              <a:off x="5808911" y="3987230"/>
              <a:ext cx="34925" cy="36513"/>
            </a:xfrm>
            <a:prstGeom prst="ellipse">
              <a:avLst/>
            </a:prstGeom>
            <a:solidFill>
              <a:srgbClr val="34518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572" name="Oval 974"/>
            <p:cNvSpPr>
              <a:spLocks noChangeArrowheads="1"/>
            </p:cNvSpPr>
            <p:nvPr/>
          </p:nvSpPr>
          <p:spPr bwMode="auto">
            <a:xfrm>
              <a:off x="5843836" y="4363467"/>
              <a:ext cx="34925" cy="36513"/>
            </a:xfrm>
            <a:prstGeom prst="ellipse">
              <a:avLst/>
            </a:prstGeom>
            <a:solidFill>
              <a:srgbClr val="C9300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573" name="Oval 975"/>
            <p:cNvSpPr>
              <a:spLocks noChangeArrowheads="1"/>
            </p:cNvSpPr>
            <p:nvPr/>
          </p:nvSpPr>
          <p:spPr bwMode="auto">
            <a:xfrm>
              <a:off x="5843836" y="4296792"/>
              <a:ext cx="34925" cy="36513"/>
            </a:xfrm>
            <a:prstGeom prst="ellipse">
              <a:avLst/>
            </a:prstGeom>
            <a:solidFill>
              <a:srgbClr val="D8220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574" name="Oval 976"/>
            <p:cNvSpPr>
              <a:spLocks noChangeArrowheads="1"/>
            </p:cNvSpPr>
            <p:nvPr/>
          </p:nvSpPr>
          <p:spPr bwMode="auto">
            <a:xfrm>
              <a:off x="5843836" y="4104705"/>
              <a:ext cx="34925" cy="34925"/>
            </a:xfrm>
            <a:prstGeom prst="ellipse">
              <a:avLst/>
            </a:prstGeom>
            <a:solidFill>
              <a:srgbClr val="756F6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575" name="Oval 977"/>
            <p:cNvSpPr>
              <a:spLocks noChangeArrowheads="1"/>
            </p:cNvSpPr>
            <p:nvPr/>
          </p:nvSpPr>
          <p:spPr bwMode="auto">
            <a:xfrm>
              <a:off x="5843836" y="3890392"/>
              <a:ext cx="34925" cy="36513"/>
            </a:xfrm>
            <a:prstGeom prst="ellipse">
              <a:avLst/>
            </a:prstGeom>
            <a:solidFill>
              <a:srgbClr val="2FA3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576" name="Oval 978"/>
            <p:cNvSpPr>
              <a:spLocks noChangeArrowheads="1"/>
            </p:cNvSpPr>
            <p:nvPr/>
          </p:nvSpPr>
          <p:spPr bwMode="auto">
            <a:xfrm>
              <a:off x="5843836" y="4460305"/>
              <a:ext cx="34925" cy="34925"/>
            </a:xfrm>
            <a:prstGeom prst="ellipse">
              <a:avLst/>
            </a:prstGeom>
            <a:solidFill>
              <a:srgbClr val="E3110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577" name="Oval 979"/>
            <p:cNvSpPr>
              <a:spLocks noChangeArrowheads="1"/>
            </p:cNvSpPr>
            <p:nvPr/>
          </p:nvSpPr>
          <p:spPr bwMode="auto">
            <a:xfrm>
              <a:off x="5843836" y="4150742"/>
              <a:ext cx="34925" cy="34925"/>
            </a:xfrm>
            <a:prstGeom prst="ellipse">
              <a:avLst/>
            </a:prstGeom>
            <a:solidFill>
              <a:srgbClr val="9E894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578" name="Oval 980"/>
            <p:cNvSpPr>
              <a:spLocks noChangeArrowheads="1"/>
            </p:cNvSpPr>
            <p:nvPr/>
          </p:nvSpPr>
          <p:spPr bwMode="auto">
            <a:xfrm>
              <a:off x="5843836" y="4277742"/>
              <a:ext cx="34925" cy="34925"/>
            </a:xfrm>
            <a:prstGeom prst="ellipse">
              <a:avLst/>
            </a:prstGeom>
            <a:solidFill>
              <a:srgbClr val="CD2A1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579" name="Oval 981"/>
            <p:cNvSpPr>
              <a:spLocks noChangeArrowheads="1"/>
            </p:cNvSpPr>
            <p:nvPr/>
          </p:nvSpPr>
          <p:spPr bwMode="auto">
            <a:xfrm>
              <a:off x="5843836" y="3987230"/>
              <a:ext cx="34925" cy="36513"/>
            </a:xfrm>
            <a:prstGeom prst="ellipse">
              <a:avLst/>
            </a:prstGeom>
            <a:solidFill>
              <a:srgbClr val="304B8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580" name="Oval 982"/>
            <p:cNvSpPr>
              <a:spLocks noChangeArrowheads="1"/>
            </p:cNvSpPr>
            <p:nvPr/>
          </p:nvSpPr>
          <p:spPr bwMode="auto">
            <a:xfrm>
              <a:off x="5878761" y="4363467"/>
              <a:ext cx="36513" cy="36513"/>
            </a:xfrm>
            <a:prstGeom prst="ellipse">
              <a:avLst/>
            </a:prstGeom>
            <a:solidFill>
              <a:srgbClr val="CB2D0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581" name="Oval 983"/>
            <p:cNvSpPr>
              <a:spLocks noChangeArrowheads="1"/>
            </p:cNvSpPr>
            <p:nvPr/>
          </p:nvSpPr>
          <p:spPr bwMode="auto">
            <a:xfrm>
              <a:off x="5878761" y="4296792"/>
              <a:ext cx="36513" cy="36513"/>
            </a:xfrm>
            <a:prstGeom prst="ellipse">
              <a:avLst/>
            </a:prstGeom>
            <a:solidFill>
              <a:srgbClr val="D9220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582" name="Oval 984"/>
            <p:cNvSpPr>
              <a:spLocks noChangeArrowheads="1"/>
            </p:cNvSpPr>
            <p:nvPr/>
          </p:nvSpPr>
          <p:spPr bwMode="auto">
            <a:xfrm>
              <a:off x="5878761" y="4104705"/>
              <a:ext cx="36513" cy="34925"/>
            </a:xfrm>
            <a:prstGeom prst="ellipse">
              <a:avLst/>
            </a:prstGeom>
            <a:solidFill>
              <a:srgbClr val="756F6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583" name="Oval 985"/>
            <p:cNvSpPr>
              <a:spLocks noChangeArrowheads="1"/>
            </p:cNvSpPr>
            <p:nvPr/>
          </p:nvSpPr>
          <p:spPr bwMode="auto">
            <a:xfrm>
              <a:off x="5878761" y="3890392"/>
              <a:ext cx="36513" cy="36513"/>
            </a:xfrm>
            <a:prstGeom prst="ellipse">
              <a:avLst/>
            </a:prstGeom>
            <a:solidFill>
              <a:srgbClr val="2FA53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584" name="Oval 986"/>
            <p:cNvSpPr>
              <a:spLocks noChangeArrowheads="1"/>
            </p:cNvSpPr>
            <p:nvPr/>
          </p:nvSpPr>
          <p:spPr bwMode="auto">
            <a:xfrm>
              <a:off x="5878761" y="4460305"/>
              <a:ext cx="36513" cy="34925"/>
            </a:xfrm>
            <a:prstGeom prst="ellipse">
              <a:avLst/>
            </a:prstGeom>
            <a:solidFill>
              <a:srgbClr val="E3110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585" name="Oval 987"/>
            <p:cNvSpPr>
              <a:spLocks noChangeArrowheads="1"/>
            </p:cNvSpPr>
            <p:nvPr/>
          </p:nvSpPr>
          <p:spPr bwMode="auto">
            <a:xfrm>
              <a:off x="5878761" y="4150742"/>
              <a:ext cx="36513" cy="34925"/>
            </a:xfrm>
            <a:prstGeom prst="ellipse">
              <a:avLst/>
            </a:prstGeom>
            <a:solidFill>
              <a:srgbClr val="A2903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586" name="Oval 988"/>
            <p:cNvSpPr>
              <a:spLocks noChangeArrowheads="1"/>
            </p:cNvSpPr>
            <p:nvPr/>
          </p:nvSpPr>
          <p:spPr bwMode="auto">
            <a:xfrm>
              <a:off x="5878761" y="4277742"/>
              <a:ext cx="36513" cy="34925"/>
            </a:xfrm>
            <a:prstGeom prst="ellipse">
              <a:avLst/>
            </a:prstGeom>
            <a:solidFill>
              <a:srgbClr val="CD291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587" name="Oval 989"/>
            <p:cNvSpPr>
              <a:spLocks noChangeArrowheads="1"/>
            </p:cNvSpPr>
            <p:nvPr/>
          </p:nvSpPr>
          <p:spPr bwMode="auto">
            <a:xfrm>
              <a:off x="5878761" y="3987230"/>
              <a:ext cx="36513" cy="36513"/>
            </a:xfrm>
            <a:prstGeom prst="ellipse">
              <a:avLst/>
            </a:prstGeom>
            <a:solidFill>
              <a:srgbClr val="2D468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588" name="Oval 990"/>
            <p:cNvSpPr>
              <a:spLocks noChangeArrowheads="1"/>
            </p:cNvSpPr>
            <p:nvPr/>
          </p:nvSpPr>
          <p:spPr bwMode="auto">
            <a:xfrm>
              <a:off x="5920036" y="4368230"/>
              <a:ext cx="36513" cy="36513"/>
            </a:xfrm>
            <a:prstGeom prst="ellipse">
              <a:avLst/>
            </a:prstGeom>
            <a:solidFill>
              <a:srgbClr val="CC290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589" name="Oval 991"/>
            <p:cNvSpPr>
              <a:spLocks noChangeArrowheads="1"/>
            </p:cNvSpPr>
            <p:nvPr/>
          </p:nvSpPr>
          <p:spPr bwMode="auto">
            <a:xfrm>
              <a:off x="5920036" y="4296792"/>
              <a:ext cx="36513" cy="36513"/>
            </a:xfrm>
            <a:prstGeom prst="ellipse">
              <a:avLst/>
            </a:prstGeom>
            <a:solidFill>
              <a:srgbClr val="D9220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590" name="Oval 992"/>
            <p:cNvSpPr>
              <a:spLocks noChangeArrowheads="1"/>
            </p:cNvSpPr>
            <p:nvPr/>
          </p:nvSpPr>
          <p:spPr bwMode="auto">
            <a:xfrm>
              <a:off x="5920036" y="4104705"/>
              <a:ext cx="36513" cy="34925"/>
            </a:xfrm>
            <a:prstGeom prst="ellipse">
              <a:avLst/>
            </a:prstGeom>
            <a:solidFill>
              <a:srgbClr val="746F6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591" name="Oval 993"/>
            <p:cNvSpPr>
              <a:spLocks noChangeArrowheads="1"/>
            </p:cNvSpPr>
            <p:nvPr/>
          </p:nvSpPr>
          <p:spPr bwMode="auto">
            <a:xfrm>
              <a:off x="5920036" y="3890392"/>
              <a:ext cx="36513" cy="36513"/>
            </a:xfrm>
            <a:prstGeom prst="ellipse">
              <a:avLst/>
            </a:prstGeom>
            <a:solidFill>
              <a:srgbClr val="2FA63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592" name="Oval 994"/>
            <p:cNvSpPr>
              <a:spLocks noChangeArrowheads="1"/>
            </p:cNvSpPr>
            <p:nvPr/>
          </p:nvSpPr>
          <p:spPr bwMode="auto">
            <a:xfrm>
              <a:off x="5920036" y="4460305"/>
              <a:ext cx="36513" cy="34925"/>
            </a:xfrm>
            <a:prstGeom prst="ellipse">
              <a:avLst/>
            </a:prstGeom>
            <a:solidFill>
              <a:srgbClr val="E2110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593" name="Oval 995"/>
            <p:cNvSpPr>
              <a:spLocks noChangeArrowheads="1"/>
            </p:cNvSpPr>
            <p:nvPr/>
          </p:nvSpPr>
          <p:spPr bwMode="auto">
            <a:xfrm>
              <a:off x="5920036" y="4155505"/>
              <a:ext cx="36513" cy="34925"/>
            </a:xfrm>
            <a:prstGeom prst="ellipse">
              <a:avLst/>
            </a:prstGeom>
            <a:solidFill>
              <a:srgbClr val="A7963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594" name="Oval 996"/>
            <p:cNvSpPr>
              <a:spLocks noChangeArrowheads="1"/>
            </p:cNvSpPr>
            <p:nvPr/>
          </p:nvSpPr>
          <p:spPr bwMode="auto">
            <a:xfrm>
              <a:off x="5920036" y="4277742"/>
              <a:ext cx="36513" cy="34925"/>
            </a:xfrm>
            <a:prstGeom prst="ellipse">
              <a:avLst/>
            </a:prstGeom>
            <a:solidFill>
              <a:srgbClr val="CC2A1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595" name="Oval 997"/>
            <p:cNvSpPr>
              <a:spLocks noChangeArrowheads="1"/>
            </p:cNvSpPr>
            <p:nvPr/>
          </p:nvSpPr>
          <p:spPr bwMode="auto">
            <a:xfrm>
              <a:off x="5920036" y="3991992"/>
              <a:ext cx="36513" cy="36513"/>
            </a:xfrm>
            <a:prstGeom prst="ellipse">
              <a:avLst/>
            </a:prstGeom>
            <a:solidFill>
              <a:srgbClr val="2A419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596" name="Oval 998"/>
            <p:cNvSpPr>
              <a:spLocks noChangeArrowheads="1"/>
            </p:cNvSpPr>
            <p:nvPr/>
          </p:nvSpPr>
          <p:spPr bwMode="auto">
            <a:xfrm>
              <a:off x="5956548" y="4368230"/>
              <a:ext cx="34925" cy="36513"/>
            </a:xfrm>
            <a:prstGeom prst="ellipse">
              <a:avLst/>
            </a:prstGeom>
            <a:solidFill>
              <a:srgbClr val="CF250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597" name="Oval 999"/>
            <p:cNvSpPr>
              <a:spLocks noChangeArrowheads="1"/>
            </p:cNvSpPr>
            <p:nvPr/>
          </p:nvSpPr>
          <p:spPr bwMode="auto">
            <a:xfrm>
              <a:off x="5956548" y="4296792"/>
              <a:ext cx="34925" cy="36513"/>
            </a:xfrm>
            <a:prstGeom prst="ellipse">
              <a:avLst/>
            </a:prstGeom>
            <a:solidFill>
              <a:srgbClr val="D9220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598" name="Oval 1000"/>
            <p:cNvSpPr>
              <a:spLocks noChangeArrowheads="1"/>
            </p:cNvSpPr>
            <p:nvPr/>
          </p:nvSpPr>
          <p:spPr bwMode="auto">
            <a:xfrm>
              <a:off x="5956548" y="4104705"/>
              <a:ext cx="34925" cy="34925"/>
            </a:xfrm>
            <a:prstGeom prst="ellipse">
              <a:avLst/>
            </a:prstGeom>
            <a:solidFill>
              <a:srgbClr val="746E6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599" name="Oval 1001"/>
            <p:cNvSpPr>
              <a:spLocks noChangeArrowheads="1"/>
            </p:cNvSpPr>
            <p:nvPr/>
          </p:nvSpPr>
          <p:spPr bwMode="auto">
            <a:xfrm>
              <a:off x="5956548" y="3885630"/>
              <a:ext cx="34925" cy="36513"/>
            </a:xfrm>
            <a:prstGeom prst="ellipse">
              <a:avLst/>
            </a:prstGeom>
            <a:solidFill>
              <a:srgbClr val="30A63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600" name="Oval 1002"/>
            <p:cNvSpPr>
              <a:spLocks noChangeArrowheads="1"/>
            </p:cNvSpPr>
            <p:nvPr/>
          </p:nvSpPr>
          <p:spPr bwMode="auto">
            <a:xfrm>
              <a:off x="5956548" y="4460305"/>
              <a:ext cx="34925" cy="34925"/>
            </a:xfrm>
            <a:prstGeom prst="ellipse">
              <a:avLst/>
            </a:prstGeom>
            <a:solidFill>
              <a:srgbClr val="E2120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601" name="Oval 1003"/>
            <p:cNvSpPr>
              <a:spLocks noChangeArrowheads="1"/>
            </p:cNvSpPr>
            <p:nvPr/>
          </p:nvSpPr>
          <p:spPr bwMode="auto">
            <a:xfrm>
              <a:off x="5956548" y="4155505"/>
              <a:ext cx="34925" cy="34925"/>
            </a:xfrm>
            <a:prstGeom prst="ellipse">
              <a:avLst/>
            </a:prstGeom>
            <a:solidFill>
              <a:srgbClr val="AC9C3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602" name="Oval 1004"/>
            <p:cNvSpPr>
              <a:spLocks noChangeArrowheads="1"/>
            </p:cNvSpPr>
            <p:nvPr/>
          </p:nvSpPr>
          <p:spPr bwMode="auto">
            <a:xfrm>
              <a:off x="5956548" y="4271392"/>
              <a:ext cx="34925" cy="36513"/>
            </a:xfrm>
            <a:prstGeom prst="ellipse">
              <a:avLst/>
            </a:prstGeom>
            <a:solidFill>
              <a:srgbClr val="CA2B1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603" name="Oval 1005"/>
            <p:cNvSpPr>
              <a:spLocks noChangeArrowheads="1"/>
            </p:cNvSpPr>
            <p:nvPr/>
          </p:nvSpPr>
          <p:spPr bwMode="auto">
            <a:xfrm>
              <a:off x="5956548" y="3991992"/>
              <a:ext cx="34925" cy="36513"/>
            </a:xfrm>
            <a:prstGeom prst="ellipse">
              <a:avLst/>
            </a:prstGeom>
            <a:solidFill>
              <a:srgbClr val="273D9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604" name="Oval 1006"/>
            <p:cNvSpPr>
              <a:spLocks noChangeArrowheads="1"/>
            </p:cNvSpPr>
            <p:nvPr/>
          </p:nvSpPr>
          <p:spPr bwMode="auto">
            <a:xfrm>
              <a:off x="5991473" y="4363467"/>
              <a:ext cx="34925" cy="36513"/>
            </a:xfrm>
            <a:prstGeom prst="ellipse">
              <a:avLst/>
            </a:prstGeom>
            <a:solidFill>
              <a:srgbClr val="D2210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605" name="Oval 1007"/>
            <p:cNvSpPr>
              <a:spLocks noChangeArrowheads="1"/>
            </p:cNvSpPr>
            <p:nvPr/>
          </p:nvSpPr>
          <p:spPr bwMode="auto">
            <a:xfrm>
              <a:off x="5991473" y="4296792"/>
              <a:ext cx="34925" cy="36513"/>
            </a:xfrm>
            <a:prstGeom prst="ellipse">
              <a:avLst/>
            </a:prstGeom>
            <a:solidFill>
              <a:srgbClr val="D9230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606" name="Oval 1008"/>
            <p:cNvSpPr>
              <a:spLocks noChangeArrowheads="1"/>
            </p:cNvSpPr>
            <p:nvPr/>
          </p:nvSpPr>
          <p:spPr bwMode="auto">
            <a:xfrm>
              <a:off x="5991473" y="4104705"/>
              <a:ext cx="34925" cy="34925"/>
            </a:xfrm>
            <a:prstGeom prst="ellipse">
              <a:avLst/>
            </a:prstGeom>
            <a:solidFill>
              <a:srgbClr val="726D6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607" name="Oval 1009"/>
            <p:cNvSpPr>
              <a:spLocks noChangeArrowheads="1"/>
            </p:cNvSpPr>
            <p:nvPr/>
          </p:nvSpPr>
          <p:spPr bwMode="auto">
            <a:xfrm>
              <a:off x="5991473" y="3885630"/>
              <a:ext cx="34925" cy="36513"/>
            </a:xfrm>
            <a:prstGeom prst="ellipse">
              <a:avLst/>
            </a:prstGeom>
            <a:solidFill>
              <a:srgbClr val="31A73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608" name="Oval 1010"/>
            <p:cNvSpPr>
              <a:spLocks noChangeArrowheads="1"/>
            </p:cNvSpPr>
            <p:nvPr/>
          </p:nvSpPr>
          <p:spPr bwMode="auto">
            <a:xfrm>
              <a:off x="5991473" y="4460305"/>
              <a:ext cx="34925" cy="34925"/>
            </a:xfrm>
            <a:prstGeom prst="ellipse">
              <a:avLst/>
            </a:prstGeom>
            <a:solidFill>
              <a:srgbClr val="E1130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609" name="Oval 1011"/>
            <p:cNvSpPr>
              <a:spLocks noChangeArrowheads="1"/>
            </p:cNvSpPr>
            <p:nvPr/>
          </p:nvSpPr>
          <p:spPr bwMode="auto">
            <a:xfrm>
              <a:off x="5991473" y="4155505"/>
              <a:ext cx="34925" cy="34925"/>
            </a:xfrm>
            <a:prstGeom prst="ellipse">
              <a:avLst/>
            </a:prstGeom>
            <a:solidFill>
              <a:srgbClr val="B0A1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610" name="Oval 1012"/>
            <p:cNvSpPr>
              <a:spLocks noChangeArrowheads="1"/>
            </p:cNvSpPr>
            <p:nvPr/>
          </p:nvSpPr>
          <p:spPr bwMode="auto">
            <a:xfrm>
              <a:off x="5991473" y="4266630"/>
              <a:ext cx="34925" cy="36513"/>
            </a:xfrm>
            <a:prstGeom prst="ellipse">
              <a:avLst/>
            </a:prstGeom>
            <a:solidFill>
              <a:srgbClr val="C72D1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611" name="Oval 1013"/>
            <p:cNvSpPr>
              <a:spLocks noChangeArrowheads="1"/>
            </p:cNvSpPr>
            <p:nvPr/>
          </p:nvSpPr>
          <p:spPr bwMode="auto">
            <a:xfrm>
              <a:off x="5991473" y="3991992"/>
              <a:ext cx="34925" cy="36513"/>
            </a:xfrm>
            <a:prstGeom prst="ellipse">
              <a:avLst/>
            </a:prstGeom>
            <a:solidFill>
              <a:srgbClr val="24389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612" name="Oval 1014"/>
            <p:cNvSpPr>
              <a:spLocks noChangeArrowheads="1"/>
            </p:cNvSpPr>
            <p:nvPr/>
          </p:nvSpPr>
          <p:spPr bwMode="auto">
            <a:xfrm>
              <a:off x="6032748" y="4363467"/>
              <a:ext cx="34925" cy="36513"/>
            </a:xfrm>
            <a:prstGeom prst="ellipse">
              <a:avLst/>
            </a:prstGeom>
            <a:solidFill>
              <a:srgbClr val="D61D0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613" name="Oval 1015"/>
            <p:cNvSpPr>
              <a:spLocks noChangeArrowheads="1"/>
            </p:cNvSpPr>
            <p:nvPr/>
          </p:nvSpPr>
          <p:spPr bwMode="auto">
            <a:xfrm>
              <a:off x="6032748" y="4296792"/>
              <a:ext cx="34925" cy="36513"/>
            </a:xfrm>
            <a:prstGeom prst="ellipse">
              <a:avLst/>
            </a:prstGeom>
            <a:solidFill>
              <a:srgbClr val="D9220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614" name="Oval 1016"/>
            <p:cNvSpPr>
              <a:spLocks noChangeArrowheads="1"/>
            </p:cNvSpPr>
            <p:nvPr/>
          </p:nvSpPr>
          <p:spPr bwMode="auto">
            <a:xfrm>
              <a:off x="6032748" y="4099942"/>
              <a:ext cx="34925" cy="34925"/>
            </a:xfrm>
            <a:prstGeom prst="ellipse">
              <a:avLst/>
            </a:prstGeom>
            <a:solidFill>
              <a:srgbClr val="706A6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615" name="Oval 1017"/>
            <p:cNvSpPr>
              <a:spLocks noChangeArrowheads="1"/>
            </p:cNvSpPr>
            <p:nvPr/>
          </p:nvSpPr>
          <p:spPr bwMode="auto">
            <a:xfrm>
              <a:off x="6032748" y="3890392"/>
              <a:ext cx="34925" cy="36513"/>
            </a:xfrm>
            <a:prstGeom prst="ellipse">
              <a:avLst/>
            </a:prstGeom>
            <a:solidFill>
              <a:srgbClr val="32A7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616" name="Oval 1018"/>
            <p:cNvSpPr>
              <a:spLocks noChangeArrowheads="1"/>
            </p:cNvSpPr>
            <p:nvPr/>
          </p:nvSpPr>
          <p:spPr bwMode="auto">
            <a:xfrm>
              <a:off x="6032748" y="4455542"/>
              <a:ext cx="34925" cy="34925"/>
            </a:xfrm>
            <a:prstGeom prst="ellipse">
              <a:avLst/>
            </a:prstGeom>
            <a:solidFill>
              <a:srgbClr val="E1140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617" name="Oval 1019"/>
            <p:cNvSpPr>
              <a:spLocks noChangeArrowheads="1"/>
            </p:cNvSpPr>
            <p:nvPr/>
          </p:nvSpPr>
          <p:spPr bwMode="auto">
            <a:xfrm>
              <a:off x="6032748" y="4160267"/>
              <a:ext cx="34925" cy="34925"/>
            </a:xfrm>
            <a:prstGeom prst="ellipse">
              <a:avLst/>
            </a:prstGeom>
            <a:solidFill>
              <a:srgbClr val="B4A72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618" name="Oval 1020"/>
            <p:cNvSpPr>
              <a:spLocks noChangeArrowheads="1"/>
            </p:cNvSpPr>
            <p:nvPr/>
          </p:nvSpPr>
          <p:spPr bwMode="auto">
            <a:xfrm>
              <a:off x="6032748" y="4261867"/>
              <a:ext cx="34925" cy="34925"/>
            </a:xfrm>
            <a:prstGeom prst="ellipse">
              <a:avLst/>
            </a:prstGeom>
            <a:solidFill>
              <a:srgbClr val="C2311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619" name="Oval 1021"/>
            <p:cNvSpPr>
              <a:spLocks noChangeArrowheads="1"/>
            </p:cNvSpPr>
            <p:nvPr/>
          </p:nvSpPr>
          <p:spPr bwMode="auto">
            <a:xfrm>
              <a:off x="6032748" y="3998342"/>
              <a:ext cx="34925" cy="34925"/>
            </a:xfrm>
            <a:prstGeom prst="ellipse">
              <a:avLst/>
            </a:prstGeom>
            <a:solidFill>
              <a:srgbClr val="2133A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620" name="Oval 1022"/>
            <p:cNvSpPr>
              <a:spLocks noChangeArrowheads="1"/>
            </p:cNvSpPr>
            <p:nvPr/>
          </p:nvSpPr>
          <p:spPr bwMode="auto">
            <a:xfrm>
              <a:off x="6067673" y="4358705"/>
              <a:ext cx="34925" cy="34925"/>
            </a:xfrm>
            <a:prstGeom prst="ellipse">
              <a:avLst/>
            </a:prstGeom>
            <a:solidFill>
              <a:srgbClr val="DA1B0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621" name="Oval 1023"/>
            <p:cNvSpPr>
              <a:spLocks noChangeArrowheads="1"/>
            </p:cNvSpPr>
            <p:nvPr/>
          </p:nvSpPr>
          <p:spPr bwMode="auto">
            <a:xfrm>
              <a:off x="6067673" y="4296792"/>
              <a:ext cx="34925" cy="36513"/>
            </a:xfrm>
            <a:prstGeom prst="ellipse">
              <a:avLst/>
            </a:prstGeom>
            <a:solidFill>
              <a:srgbClr val="D9220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622" name="Oval 1024"/>
            <p:cNvSpPr>
              <a:spLocks noChangeArrowheads="1"/>
            </p:cNvSpPr>
            <p:nvPr/>
          </p:nvSpPr>
          <p:spPr bwMode="auto">
            <a:xfrm>
              <a:off x="6067673" y="4099942"/>
              <a:ext cx="34925" cy="34925"/>
            </a:xfrm>
            <a:prstGeom prst="ellipse">
              <a:avLst/>
            </a:prstGeom>
            <a:solidFill>
              <a:srgbClr val="6E686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623" name="Oval 1025"/>
            <p:cNvSpPr>
              <a:spLocks noChangeArrowheads="1"/>
            </p:cNvSpPr>
            <p:nvPr/>
          </p:nvSpPr>
          <p:spPr bwMode="auto">
            <a:xfrm>
              <a:off x="6067673" y="3890392"/>
              <a:ext cx="34925" cy="36513"/>
            </a:xfrm>
            <a:prstGeom prst="ellipse">
              <a:avLst/>
            </a:prstGeom>
            <a:solidFill>
              <a:srgbClr val="33A82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624" name="Oval 1026"/>
            <p:cNvSpPr>
              <a:spLocks noChangeArrowheads="1"/>
            </p:cNvSpPr>
            <p:nvPr/>
          </p:nvSpPr>
          <p:spPr bwMode="auto">
            <a:xfrm>
              <a:off x="6067673" y="4455542"/>
              <a:ext cx="34925" cy="34925"/>
            </a:xfrm>
            <a:prstGeom prst="ellipse">
              <a:avLst/>
            </a:prstGeom>
            <a:solidFill>
              <a:srgbClr val="E0150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625" name="Oval 1027"/>
            <p:cNvSpPr>
              <a:spLocks noChangeArrowheads="1"/>
            </p:cNvSpPr>
            <p:nvPr/>
          </p:nvSpPr>
          <p:spPr bwMode="auto">
            <a:xfrm>
              <a:off x="6067673" y="4160267"/>
              <a:ext cx="34925" cy="34925"/>
            </a:xfrm>
            <a:prstGeom prst="ellipse">
              <a:avLst/>
            </a:prstGeom>
            <a:solidFill>
              <a:srgbClr val="B7AC2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626" name="Oval 1028"/>
            <p:cNvSpPr>
              <a:spLocks noChangeArrowheads="1"/>
            </p:cNvSpPr>
            <p:nvPr/>
          </p:nvSpPr>
          <p:spPr bwMode="auto">
            <a:xfrm>
              <a:off x="6067673" y="4252342"/>
              <a:ext cx="34925" cy="34925"/>
            </a:xfrm>
            <a:prstGeom prst="ellipse">
              <a:avLst/>
            </a:prstGeom>
            <a:solidFill>
              <a:srgbClr val="BC361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627" name="Oval 1029"/>
            <p:cNvSpPr>
              <a:spLocks noChangeArrowheads="1"/>
            </p:cNvSpPr>
            <p:nvPr/>
          </p:nvSpPr>
          <p:spPr bwMode="auto">
            <a:xfrm>
              <a:off x="6067673" y="3998342"/>
              <a:ext cx="34925" cy="34925"/>
            </a:xfrm>
            <a:prstGeom prst="ellipse">
              <a:avLst/>
            </a:prstGeom>
            <a:solidFill>
              <a:srgbClr val="1E2FA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628" name="Oval 1030"/>
            <p:cNvSpPr>
              <a:spLocks noChangeArrowheads="1"/>
            </p:cNvSpPr>
            <p:nvPr/>
          </p:nvSpPr>
          <p:spPr bwMode="auto">
            <a:xfrm>
              <a:off x="6102598" y="4353942"/>
              <a:ext cx="36513" cy="34925"/>
            </a:xfrm>
            <a:prstGeom prst="ellipse">
              <a:avLst/>
            </a:prstGeom>
            <a:solidFill>
              <a:srgbClr val="DD190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629" name="Oval 1031"/>
            <p:cNvSpPr>
              <a:spLocks noChangeArrowheads="1"/>
            </p:cNvSpPr>
            <p:nvPr/>
          </p:nvSpPr>
          <p:spPr bwMode="auto">
            <a:xfrm>
              <a:off x="6102598" y="4296792"/>
              <a:ext cx="36513" cy="36513"/>
            </a:xfrm>
            <a:prstGeom prst="ellipse">
              <a:avLst/>
            </a:prstGeom>
            <a:solidFill>
              <a:srgbClr val="D9210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630" name="Oval 1032"/>
            <p:cNvSpPr>
              <a:spLocks noChangeArrowheads="1"/>
            </p:cNvSpPr>
            <p:nvPr/>
          </p:nvSpPr>
          <p:spPr bwMode="auto">
            <a:xfrm>
              <a:off x="6102598" y="4093592"/>
              <a:ext cx="36513" cy="36513"/>
            </a:xfrm>
            <a:prstGeom prst="ellipse">
              <a:avLst/>
            </a:prstGeom>
            <a:solidFill>
              <a:srgbClr val="6A656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631" name="Oval 1033"/>
            <p:cNvSpPr>
              <a:spLocks noChangeArrowheads="1"/>
            </p:cNvSpPr>
            <p:nvPr/>
          </p:nvSpPr>
          <p:spPr bwMode="auto">
            <a:xfrm>
              <a:off x="6102598" y="3885630"/>
              <a:ext cx="36513" cy="36513"/>
            </a:xfrm>
            <a:prstGeom prst="ellipse">
              <a:avLst/>
            </a:prstGeom>
            <a:solidFill>
              <a:srgbClr val="33A92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632" name="Oval 1034"/>
            <p:cNvSpPr>
              <a:spLocks noChangeArrowheads="1"/>
            </p:cNvSpPr>
            <p:nvPr/>
          </p:nvSpPr>
          <p:spPr bwMode="auto">
            <a:xfrm>
              <a:off x="6102598" y="4450780"/>
              <a:ext cx="36513" cy="34925"/>
            </a:xfrm>
            <a:prstGeom prst="ellipse">
              <a:avLst/>
            </a:prstGeom>
            <a:solidFill>
              <a:srgbClr val="E0160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633" name="Oval 1035"/>
            <p:cNvSpPr>
              <a:spLocks noChangeArrowheads="1"/>
            </p:cNvSpPr>
            <p:nvPr/>
          </p:nvSpPr>
          <p:spPr bwMode="auto">
            <a:xfrm>
              <a:off x="6102598" y="4160267"/>
              <a:ext cx="36513" cy="34925"/>
            </a:xfrm>
            <a:prstGeom prst="ellipse">
              <a:avLst/>
            </a:prstGeom>
            <a:solidFill>
              <a:srgbClr val="BBB12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634" name="Oval 1036"/>
            <p:cNvSpPr>
              <a:spLocks noChangeArrowheads="1"/>
            </p:cNvSpPr>
            <p:nvPr/>
          </p:nvSpPr>
          <p:spPr bwMode="auto">
            <a:xfrm>
              <a:off x="6102598" y="4241230"/>
              <a:ext cx="36513" cy="36513"/>
            </a:xfrm>
            <a:prstGeom prst="ellipse">
              <a:avLst/>
            </a:prstGeom>
            <a:solidFill>
              <a:srgbClr val="B63D1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635" name="Oval 1037"/>
            <p:cNvSpPr>
              <a:spLocks noChangeArrowheads="1"/>
            </p:cNvSpPr>
            <p:nvPr/>
          </p:nvSpPr>
          <p:spPr bwMode="auto">
            <a:xfrm>
              <a:off x="6102598" y="3998342"/>
              <a:ext cx="36513" cy="34925"/>
            </a:xfrm>
            <a:prstGeom prst="ellipse">
              <a:avLst/>
            </a:prstGeom>
            <a:solidFill>
              <a:srgbClr val="1B2BA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636" name="Oval 1038"/>
            <p:cNvSpPr>
              <a:spLocks noChangeArrowheads="1"/>
            </p:cNvSpPr>
            <p:nvPr/>
          </p:nvSpPr>
          <p:spPr bwMode="auto">
            <a:xfrm>
              <a:off x="6143873" y="4347592"/>
              <a:ext cx="34925" cy="36513"/>
            </a:xfrm>
            <a:prstGeom prst="ellipse">
              <a:avLst/>
            </a:prstGeom>
            <a:solidFill>
              <a:srgbClr val="DF18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637" name="Oval 1039"/>
            <p:cNvSpPr>
              <a:spLocks noChangeArrowheads="1"/>
            </p:cNvSpPr>
            <p:nvPr/>
          </p:nvSpPr>
          <p:spPr bwMode="auto">
            <a:xfrm>
              <a:off x="6143873" y="4303142"/>
              <a:ext cx="34925" cy="34925"/>
            </a:xfrm>
            <a:prstGeom prst="ellipse">
              <a:avLst/>
            </a:prstGeom>
            <a:solidFill>
              <a:srgbClr val="D9200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638" name="Oval 1040"/>
            <p:cNvSpPr>
              <a:spLocks noChangeArrowheads="1"/>
            </p:cNvSpPr>
            <p:nvPr/>
          </p:nvSpPr>
          <p:spPr bwMode="auto">
            <a:xfrm>
              <a:off x="6143873" y="4093592"/>
              <a:ext cx="34925" cy="36513"/>
            </a:xfrm>
            <a:prstGeom prst="ellipse">
              <a:avLst/>
            </a:prstGeom>
            <a:solidFill>
              <a:srgbClr val="65616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639" name="Oval 1041"/>
            <p:cNvSpPr>
              <a:spLocks noChangeArrowheads="1"/>
            </p:cNvSpPr>
            <p:nvPr/>
          </p:nvSpPr>
          <p:spPr bwMode="auto">
            <a:xfrm>
              <a:off x="6143873" y="3885630"/>
              <a:ext cx="34925" cy="36513"/>
            </a:xfrm>
            <a:prstGeom prst="ellipse">
              <a:avLst/>
            </a:prstGeom>
            <a:solidFill>
              <a:srgbClr val="32AA2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640" name="Oval 1042"/>
            <p:cNvSpPr>
              <a:spLocks noChangeArrowheads="1"/>
            </p:cNvSpPr>
            <p:nvPr/>
          </p:nvSpPr>
          <p:spPr bwMode="auto">
            <a:xfrm>
              <a:off x="6143873" y="4444430"/>
              <a:ext cx="34925" cy="36513"/>
            </a:xfrm>
            <a:prstGeom prst="ellipse">
              <a:avLst/>
            </a:prstGeom>
            <a:solidFill>
              <a:srgbClr val="DF170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641" name="Oval 1043"/>
            <p:cNvSpPr>
              <a:spLocks noChangeArrowheads="1"/>
            </p:cNvSpPr>
            <p:nvPr/>
          </p:nvSpPr>
          <p:spPr bwMode="auto">
            <a:xfrm>
              <a:off x="6143873" y="4165030"/>
              <a:ext cx="34925" cy="36513"/>
            </a:xfrm>
            <a:prstGeom prst="ellipse">
              <a:avLst/>
            </a:prstGeom>
            <a:solidFill>
              <a:srgbClr val="BEB61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642" name="Oval 1044"/>
            <p:cNvSpPr>
              <a:spLocks noChangeArrowheads="1"/>
            </p:cNvSpPr>
            <p:nvPr/>
          </p:nvSpPr>
          <p:spPr bwMode="auto">
            <a:xfrm>
              <a:off x="6143873" y="4231705"/>
              <a:ext cx="34925" cy="34925"/>
            </a:xfrm>
            <a:prstGeom prst="ellipse">
              <a:avLst/>
            </a:prstGeom>
            <a:solidFill>
              <a:srgbClr val="B2451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643" name="Oval 1045"/>
            <p:cNvSpPr>
              <a:spLocks noChangeArrowheads="1"/>
            </p:cNvSpPr>
            <p:nvPr/>
          </p:nvSpPr>
          <p:spPr bwMode="auto">
            <a:xfrm>
              <a:off x="6143873" y="3998342"/>
              <a:ext cx="34925" cy="34925"/>
            </a:xfrm>
            <a:prstGeom prst="ellipse">
              <a:avLst/>
            </a:prstGeom>
            <a:solidFill>
              <a:srgbClr val="1927A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644" name="Oval 1046"/>
            <p:cNvSpPr>
              <a:spLocks noChangeArrowheads="1"/>
            </p:cNvSpPr>
            <p:nvPr/>
          </p:nvSpPr>
          <p:spPr bwMode="auto">
            <a:xfrm>
              <a:off x="6178798" y="4342830"/>
              <a:ext cx="36513" cy="36513"/>
            </a:xfrm>
            <a:prstGeom prst="ellipse">
              <a:avLst/>
            </a:prstGeom>
            <a:solidFill>
              <a:srgbClr val="E116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645" name="Oval 1047"/>
            <p:cNvSpPr>
              <a:spLocks noChangeArrowheads="1"/>
            </p:cNvSpPr>
            <p:nvPr/>
          </p:nvSpPr>
          <p:spPr bwMode="auto">
            <a:xfrm>
              <a:off x="6178798" y="4303142"/>
              <a:ext cx="36513" cy="34925"/>
            </a:xfrm>
            <a:prstGeom prst="ellipse">
              <a:avLst/>
            </a:prstGeom>
            <a:solidFill>
              <a:srgbClr val="D91E0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646" name="Oval 1048"/>
            <p:cNvSpPr>
              <a:spLocks noChangeArrowheads="1"/>
            </p:cNvSpPr>
            <p:nvPr/>
          </p:nvSpPr>
          <p:spPr bwMode="auto">
            <a:xfrm>
              <a:off x="6178798" y="4088830"/>
              <a:ext cx="36513" cy="36513"/>
            </a:xfrm>
            <a:prstGeom prst="ellipse">
              <a:avLst/>
            </a:prstGeom>
            <a:solidFill>
              <a:srgbClr val="5F5D7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647" name="Oval 1049"/>
            <p:cNvSpPr>
              <a:spLocks noChangeArrowheads="1"/>
            </p:cNvSpPr>
            <p:nvPr/>
          </p:nvSpPr>
          <p:spPr bwMode="auto">
            <a:xfrm>
              <a:off x="6178798" y="3885630"/>
              <a:ext cx="36513" cy="36513"/>
            </a:xfrm>
            <a:prstGeom prst="ellipse">
              <a:avLst/>
            </a:prstGeom>
            <a:solidFill>
              <a:srgbClr val="32AB2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648" name="Oval 1050"/>
            <p:cNvSpPr>
              <a:spLocks noChangeArrowheads="1"/>
            </p:cNvSpPr>
            <p:nvPr/>
          </p:nvSpPr>
          <p:spPr bwMode="auto">
            <a:xfrm>
              <a:off x="6178798" y="4439667"/>
              <a:ext cx="36513" cy="36513"/>
            </a:xfrm>
            <a:prstGeom prst="ellipse">
              <a:avLst/>
            </a:prstGeom>
            <a:solidFill>
              <a:srgbClr val="DF170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649" name="Oval 1051"/>
            <p:cNvSpPr>
              <a:spLocks noChangeArrowheads="1"/>
            </p:cNvSpPr>
            <p:nvPr/>
          </p:nvSpPr>
          <p:spPr bwMode="auto">
            <a:xfrm>
              <a:off x="6178798" y="4165030"/>
              <a:ext cx="36513" cy="36513"/>
            </a:xfrm>
            <a:prstGeom prst="ellipse">
              <a:avLst/>
            </a:prstGeom>
            <a:solidFill>
              <a:srgbClr val="C0BA1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650" name="Oval 1052"/>
            <p:cNvSpPr>
              <a:spLocks noChangeArrowheads="1"/>
            </p:cNvSpPr>
            <p:nvPr/>
          </p:nvSpPr>
          <p:spPr bwMode="auto">
            <a:xfrm>
              <a:off x="6178798" y="4226942"/>
              <a:ext cx="36513" cy="34925"/>
            </a:xfrm>
            <a:prstGeom prst="ellipse">
              <a:avLst/>
            </a:prstGeom>
            <a:solidFill>
              <a:srgbClr val="AF511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651" name="Oval 1053"/>
            <p:cNvSpPr>
              <a:spLocks noChangeArrowheads="1"/>
            </p:cNvSpPr>
            <p:nvPr/>
          </p:nvSpPr>
          <p:spPr bwMode="auto">
            <a:xfrm>
              <a:off x="6178798" y="3998342"/>
              <a:ext cx="36513" cy="34925"/>
            </a:xfrm>
            <a:prstGeom prst="ellipse">
              <a:avLst/>
            </a:prstGeom>
            <a:solidFill>
              <a:srgbClr val="1624B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652" name="Oval 1054"/>
            <p:cNvSpPr>
              <a:spLocks noChangeArrowheads="1"/>
            </p:cNvSpPr>
            <p:nvPr/>
          </p:nvSpPr>
          <p:spPr bwMode="auto">
            <a:xfrm>
              <a:off x="6215311" y="4338067"/>
              <a:ext cx="34925" cy="36513"/>
            </a:xfrm>
            <a:prstGeom prst="ellipse">
              <a:avLst/>
            </a:prstGeom>
            <a:solidFill>
              <a:srgbClr val="E215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653" name="Oval 1055"/>
            <p:cNvSpPr>
              <a:spLocks noChangeArrowheads="1"/>
            </p:cNvSpPr>
            <p:nvPr/>
          </p:nvSpPr>
          <p:spPr bwMode="auto">
            <a:xfrm>
              <a:off x="6215311" y="4307905"/>
              <a:ext cx="34925" cy="34925"/>
            </a:xfrm>
            <a:prstGeom prst="ellipse">
              <a:avLst/>
            </a:prstGeom>
            <a:solidFill>
              <a:srgbClr val="DA1C0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654" name="Oval 1056"/>
            <p:cNvSpPr>
              <a:spLocks noChangeArrowheads="1"/>
            </p:cNvSpPr>
            <p:nvPr/>
          </p:nvSpPr>
          <p:spPr bwMode="auto">
            <a:xfrm>
              <a:off x="6215311" y="4084067"/>
              <a:ext cx="34925" cy="34925"/>
            </a:xfrm>
            <a:prstGeom prst="ellipse">
              <a:avLst/>
            </a:prstGeom>
            <a:solidFill>
              <a:srgbClr val="59567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655" name="Oval 1057"/>
            <p:cNvSpPr>
              <a:spLocks noChangeArrowheads="1"/>
            </p:cNvSpPr>
            <p:nvPr/>
          </p:nvSpPr>
          <p:spPr bwMode="auto">
            <a:xfrm>
              <a:off x="6215311" y="3880867"/>
              <a:ext cx="34925" cy="34925"/>
            </a:xfrm>
            <a:prstGeom prst="ellipse">
              <a:avLst/>
            </a:prstGeom>
            <a:solidFill>
              <a:srgbClr val="30AD2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656" name="Oval 1058"/>
            <p:cNvSpPr>
              <a:spLocks noChangeArrowheads="1"/>
            </p:cNvSpPr>
            <p:nvPr/>
          </p:nvSpPr>
          <p:spPr bwMode="auto">
            <a:xfrm>
              <a:off x="6215311" y="4439667"/>
              <a:ext cx="34925" cy="36513"/>
            </a:xfrm>
            <a:prstGeom prst="ellipse">
              <a:avLst/>
            </a:prstGeom>
            <a:solidFill>
              <a:srgbClr val="DE170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657" name="Oval 1059"/>
            <p:cNvSpPr>
              <a:spLocks noChangeArrowheads="1"/>
            </p:cNvSpPr>
            <p:nvPr/>
          </p:nvSpPr>
          <p:spPr bwMode="auto">
            <a:xfrm>
              <a:off x="6215311" y="4165030"/>
              <a:ext cx="34925" cy="36513"/>
            </a:xfrm>
            <a:prstGeom prst="ellipse">
              <a:avLst/>
            </a:prstGeom>
            <a:solidFill>
              <a:srgbClr val="C3BE1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658" name="Oval 1060"/>
            <p:cNvSpPr>
              <a:spLocks noChangeArrowheads="1"/>
            </p:cNvSpPr>
            <p:nvPr/>
          </p:nvSpPr>
          <p:spPr bwMode="auto">
            <a:xfrm>
              <a:off x="6215311" y="4215830"/>
              <a:ext cx="34925" cy="36513"/>
            </a:xfrm>
            <a:prstGeom prst="ellipse">
              <a:avLst/>
            </a:prstGeom>
            <a:solidFill>
              <a:srgbClr val="B05F1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659" name="Oval 1061"/>
            <p:cNvSpPr>
              <a:spLocks noChangeArrowheads="1"/>
            </p:cNvSpPr>
            <p:nvPr/>
          </p:nvSpPr>
          <p:spPr bwMode="auto">
            <a:xfrm>
              <a:off x="6215311" y="3998342"/>
              <a:ext cx="34925" cy="34925"/>
            </a:xfrm>
            <a:prstGeom prst="ellipse">
              <a:avLst/>
            </a:prstGeom>
            <a:solidFill>
              <a:srgbClr val="1521B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660" name="Oval 1062"/>
            <p:cNvSpPr>
              <a:spLocks noChangeArrowheads="1"/>
            </p:cNvSpPr>
            <p:nvPr/>
          </p:nvSpPr>
          <p:spPr bwMode="auto">
            <a:xfrm>
              <a:off x="6254998" y="4338067"/>
              <a:ext cx="36513" cy="36513"/>
            </a:xfrm>
            <a:prstGeom prst="ellipse">
              <a:avLst/>
            </a:prstGeom>
            <a:solidFill>
              <a:srgbClr val="E214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661" name="Oval 1063"/>
            <p:cNvSpPr>
              <a:spLocks noChangeArrowheads="1"/>
            </p:cNvSpPr>
            <p:nvPr/>
          </p:nvSpPr>
          <p:spPr bwMode="auto">
            <a:xfrm>
              <a:off x="6254998" y="4307905"/>
              <a:ext cx="36513" cy="34925"/>
            </a:xfrm>
            <a:prstGeom prst="ellipse">
              <a:avLst/>
            </a:prstGeom>
            <a:solidFill>
              <a:srgbClr val="DB1A0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662" name="Oval 1064"/>
            <p:cNvSpPr>
              <a:spLocks noChangeArrowheads="1"/>
            </p:cNvSpPr>
            <p:nvPr/>
          </p:nvSpPr>
          <p:spPr bwMode="auto">
            <a:xfrm>
              <a:off x="6254998" y="4079305"/>
              <a:ext cx="36513" cy="34925"/>
            </a:xfrm>
            <a:prstGeom prst="ellipse">
              <a:avLst/>
            </a:prstGeom>
            <a:solidFill>
              <a:srgbClr val="514E7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663" name="Oval 1065"/>
            <p:cNvSpPr>
              <a:spLocks noChangeArrowheads="1"/>
            </p:cNvSpPr>
            <p:nvPr/>
          </p:nvSpPr>
          <p:spPr bwMode="auto">
            <a:xfrm>
              <a:off x="6254998" y="3880867"/>
              <a:ext cx="36513" cy="34925"/>
            </a:xfrm>
            <a:prstGeom prst="ellipse">
              <a:avLst/>
            </a:prstGeom>
            <a:solidFill>
              <a:srgbClr val="2FAE2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664" name="Oval 1066"/>
            <p:cNvSpPr>
              <a:spLocks noChangeArrowheads="1"/>
            </p:cNvSpPr>
            <p:nvPr/>
          </p:nvSpPr>
          <p:spPr bwMode="auto">
            <a:xfrm>
              <a:off x="6254998" y="4439667"/>
              <a:ext cx="36513" cy="36513"/>
            </a:xfrm>
            <a:prstGeom prst="ellipse">
              <a:avLst/>
            </a:prstGeom>
            <a:solidFill>
              <a:srgbClr val="DE160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665" name="Oval 1067"/>
            <p:cNvSpPr>
              <a:spLocks noChangeArrowheads="1"/>
            </p:cNvSpPr>
            <p:nvPr/>
          </p:nvSpPr>
          <p:spPr bwMode="auto">
            <a:xfrm>
              <a:off x="6254998" y="4169792"/>
              <a:ext cx="36513" cy="36513"/>
            </a:xfrm>
            <a:prstGeom prst="ellipse">
              <a:avLst/>
            </a:prstGeom>
            <a:solidFill>
              <a:srgbClr val="C6C11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666" name="Oval 1068"/>
            <p:cNvSpPr>
              <a:spLocks noChangeArrowheads="1"/>
            </p:cNvSpPr>
            <p:nvPr/>
          </p:nvSpPr>
          <p:spPr bwMode="auto">
            <a:xfrm>
              <a:off x="6254998" y="4211067"/>
              <a:ext cx="36513" cy="34925"/>
            </a:xfrm>
            <a:prstGeom prst="ellipse">
              <a:avLst/>
            </a:prstGeom>
            <a:solidFill>
              <a:srgbClr val="B26F1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667" name="Oval 1069"/>
            <p:cNvSpPr>
              <a:spLocks noChangeArrowheads="1"/>
            </p:cNvSpPr>
            <p:nvPr/>
          </p:nvSpPr>
          <p:spPr bwMode="auto">
            <a:xfrm>
              <a:off x="6254998" y="3998342"/>
              <a:ext cx="36513" cy="34925"/>
            </a:xfrm>
            <a:prstGeom prst="ellipse">
              <a:avLst/>
            </a:prstGeom>
            <a:solidFill>
              <a:srgbClr val="131EB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668" name="Oval 1070"/>
            <p:cNvSpPr>
              <a:spLocks noChangeArrowheads="1"/>
            </p:cNvSpPr>
            <p:nvPr/>
          </p:nvSpPr>
          <p:spPr bwMode="auto">
            <a:xfrm>
              <a:off x="6291511" y="4333305"/>
              <a:ext cx="34925" cy="34925"/>
            </a:xfrm>
            <a:prstGeom prst="ellipse">
              <a:avLst/>
            </a:prstGeom>
            <a:solidFill>
              <a:srgbClr val="E2130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669" name="Oval 1071"/>
            <p:cNvSpPr>
              <a:spLocks noChangeArrowheads="1"/>
            </p:cNvSpPr>
            <p:nvPr/>
          </p:nvSpPr>
          <p:spPr bwMode="auto">
            <a:xfrm>
              <a:off x="6291511" y="4312667"/>
              <a:ext cx="34925" cy="34925"/>
            </a:xfrm>
            <a:prstGeom prst="ellipse">
              <a:avLst/>
            </a:prstGeom>
            <a:solidFill>
              <a:srgbClr val="DC180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670" name="Oval 1072"/>
            <p:cNvSpPr>
              <a:spLocks noChangeArrowheads="1"/>
            </p:cNvSpPr>
            <p:nvPr/>
          </p:nvSpPr>
          <p:spPr bwMode="auto">
            <a:xfrm>
              <a:off x="6291511" y="4074542"/>
              <a:ext cx="34925" cy="34925"/>
            </a:xfrm>
            <a:prstGeom prst="ellipse">
              <a:avLst/>
            </a:prstGeom>
            <a:solidFill>
              <a:srgbClr val="484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671" name="Oval 1073"/>
            <p:cNvSpPr>
              <a:spLocks noChangeArrowheads="1"/>
            </p:cNvSpPr>
            <p:nvPr/>
          </p:nvSpPr>
          <p:spPr bwMode="auto">
            <a:xfrm>
              <a:off x="6291511" y="3876105"/>
              <a:ext cx="34925" cy="34925"/>
            </a:xfrm>
            <a:prstGeom prst="ellipse">
              <a:avLst/>
            </a:prstGeom>
            <a:solidFill>
              <a:srgbClr val="2EB02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672" name="Oval 1074"/>
            <p:cNvSpPr>
              <a:spLocks noChangeArrowheads="1"/>
            </p:cNvSpPr>
            <p:nvPr/>
          </p:nvSpPr>
          <p:spPr bwMode="auto">
            <a:xfrm>
              <a:off x="6291511" y="4439667"/>
              <a:ext cx="34925" cy="36513"/>
            </a:xfrm>
            <a:prstGeom prst="ellipse">
              <a:avLst/>
            </a:prstGeom>
            <a:solidFill>
              <a:srgbClr val="DE150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673" name="Oval 1075"/>
            <p:cNvSpPr>
              <a:spLocks noChangeArrowheads="1"/>
            </p:cNvSpPr>
            <p:nvPr/>
          </p:nvSpPr>
          <p:spPr bwMode="auto">
            <a:xfrm>
              <a:off x="6291511" y="4169792"/>
              <a:ext cx="34925" cy="36513"/>
            </a:xfrm>
            <a:prstGeom prst="ellipse">
              <a:avLst/>
            </a:prstGeom>
            <a:solidFill>
              <a:srgbClr val="C8C41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674" name="Oval 1076"/>
            <p:cNvSpPr>
              <a:spLocks noChangeArrowheads="1"/>
            </p:cNvSpPr>
            <p:nvPr/>
          </p:nvSpPr>
          <p:spPr bwMode="auto">
            <a:xfrm>
              <a:off x="6291511" y="4206305"/>
              <a:ext cx="34925" cy="34925"/>
            </a:xfrm>
            <a:prstGeom prst="ellipse">
              <a:avLst/>
            </a:prstGeom>
            <a:solidFill>
              <a:srgbClr val="B7811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675" name="Oval 1077"/>
            <p:cNvSpPr>
              <a:spLocks noChangeArrowheads="1"/>
            </p:cNvSpPr>
            <p:nvPr/>
          </p:nvSpPr>
          <p:spPr bwMode="auto">
            <a:xfrm>
              <a:off x="6291511" y="3991992"/>
              <a:ext cx="34925" cy="36513"/>
            </a:xfrm>
            <a:prstGeom prst="ellipse">
              <a:avLst/>
            </a:prstGeom>
            <a:solidFill>
              <a:srgbClr val="131CB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676" name="Oval 1078"/>
            <p:cNvSpPr>
              <a:spLocks noChangeArrowheads="1"/>
            </p:cNvSpPr>
            <p:nvPr/>
          </p:nvSpPr>
          <p:spPr bwMode="auto">
            <a:xfrm>
              <a:off x="6326436" y="4333305"/>
              <a:ext cx="36513" cy="34925"/>
            </a:xfrm>
            <a:prstGeom prst="ellipse">
              <a:avLst/>
            </a:prstGeom>
            <a:solidFill>
              <a:srgbClr val="E2110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677" name="Oval 1079"/>
            <p:cNvSpPr>
              <a:spLocks noChangeArrowheads="1"/>
            </p:cNvSpPr>
            <p:nvPr/>
          </p:nvSpPr>
          <p:spPr bwMode="auto">
            <a:xfrm>
              <a:off x="6326436" y="4312667"/>
              <a:ext cx="36513" cy="34925"/>
            </a:xfrm>
            <a:prstGeom prst="ellipse">
              <a:avLst/>
            </a:prstGeom>
            <a:solidFill>
              <a:srgbClr val="DD170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678" name="Oval 1080"/>
            <p:cNvSpPr>
              <a:spLocks noChangeArrowheads="1"/>
            </p:cNvSpPr>
            <p:nvPr/>
          </p:nvSpPr>
          <p:spPr bwMode="auto">
            <a:xfrm>
              <a:off x="6326436" y="4068192"/>
              <a:ext cx="36513" cy="36513"/>
            </a:xfrm>
            <a:prstGeom prst="ellipse">
              <a:avLst/>
            </a:prstGeom>
            <a:solidFill>
              <a:srgbClr val="403B8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679" name="Oval 1081"/>
            <p:cNvSpPr>
              <a:spLocks noChangeArrowheads="1"/>
            </p:cNvSpPr>
            <p:nvPr/>
          </p:nvSpPr>
          <p:spPr bwMode="auto">
            <a:xfrm>
              <a:off x="6326436" y="3876105"/>
              <a:ext cx="36513" cy="34925"/>
            </a:xfrm>
            <a:prstGeom prst="ellipse">
              <a:avLst/>
            </a:prstGeom>
            <a:solidFill>
              <a:srgbClr val="2EB22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680" name="Oval 1082"/>
            <p:cNvSpPr>
              <a:spLocks noChangeArrowheads="1"/>
            </p:cNvSpPr>
            <p:nvPr/>
          </p:nvSpPr>
          <p:spPr bwMode="auto">
            <a:xfrm>
              <a:off x="6326436" y="4439667"/>
              <a:ext cx="36513" cy="36513"/>
            </a:xfrm>
            <a:prstGeom prst="ellipse">
              <a:avLst/>
            </a:prstGeom>
            <a:solidFill>
              <a:srgbClr val="DE140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681" name="Oval 1083"/>
            <p:cNvSpPr>
              <a:spLocks noChangeArrowheads="1"/>
            </p:cNvSpPr>
            <p:nvPr/>
          </p:nvSpPr>
          <p:spPr bwMode="auto">
            <a:xfrm>
              <a:off x="6326436" y="4169792"/>
              <a:ext cx="36513" cy="36513"/>
            </a:xfrm>
            <a:prstGeom prst="ellipse">
              <a:avLst/>
            </a:prstGeom>
            <a:solidFill>
              <a:srgbClr val="CAC61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682" name="Oval 1084"/>
            <p:cNvSpPr>
              <a:spLocks noChangeArrowheads="1"/>
            </p:cNvSpPr>
            <p:nvPr/>
          </p:nvSpPr>
          <p:spPr bwMode="auto">
            <a:xfrm>
              <a:off x="6326436" y="4201542"/>
              <a:ext cx="36513" cy="34925"/>
            </a:xfrm>
            <a:prstGeom prst="ellipse">
              <a:avLst/>
            </a:prstGeom>
            <a:solidFill>
              <a:srgbClr val="BC921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683" name="Oval 1085"/>
            <p:cNvSpPr>
              <a:spLocks noChangeArrowheads="1"/>
            </p:cNvSpPr>
            <p:nvPr/>
          </p:nvSpPr>
          <p:spPr bwMode="auto">
            <a:xfrm>
              <a:off x="6326436" y="3991992"/>
              <a:ext cx="36513" cy="36513"/>
            </a:xfrm>
            <a:prstGeom prst="ellipse">
              <a:avLst/>
            </a:prstGeom>
            <a:solidFill>
              <a:srgbClr val="131CB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684" name="Oval 1086"/>
            <p:cNvSpPr>
              <a:spLocks noChangeArrowheads="1"/>
            </p:cNvSpPr>
            <p:nvPr/>
          </p:nvSpPr>
          <p:spPr bwMode="auto">
            <a:xfrm>
              <a:off x="6367711" y="4328542"/>
              <a:ext cx="34925" cy="34925"/>
            </a:xfrm>
            <a:prstGeom prst="ellipse">
              <a:avLst/>
            </a:prstGeom>
            <a:solidFill>
              <a:srgbClr val="E2110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685" name="Oval 1087"/>
            <p:cNvSpPr>
              <a:spLocks noChangeArrowheads="1"/>
            </p:cNvSpPr>
            <p:nvPr/>
          </p:nvSpPr>
          <p:spPr bwMode="auto">
            <a:xfrm>
              <a:off x="6367711" y="4312667"/>
              <a:ext cx="34925" cy="34925"/>
            </a:xfrm>
            <a:prstGeom prst="ellipse">
              <a:avLst/>
            </a:prstGeom>
            <a:solidFill>
              <a:srgbClr val="DD160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686" name="Oval 1088"/>
            <p:cNvSpPr>
              <a:spLocks noChangeArrowheads="1"/>
            </p:cNvSpPr>
            <p:nvPr/>
          </p:nvSpPr>
          <p:spPr bwMode="auto">
            <a:xfrm>
              <a:off x="6367711" y="4063430"/>
              <a:ext cx="34925" cy="36513"/>
            </a:xfrm>
            <a:prstGeom prst="ellipse">
              <a:avLst/>
            </a:prstGeom>
            <a:solidFill>
              <a:srgbClr val="37319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687" name="Oval 1089"/>
            <p:cNvSpPr>
              <a:spLocks noChangeArrowheads="1"/>
            </p:cNvSpPr>
            <p:nvPr/>
          </p:nvSpPr>
          <p:spPr bwMode="auto">
            <a:xfrm>
              <a:off x="6367711" y="3871342"/>
              <a:ext cx="34925" cy="34925"/>
            </a:xfrm>
            <a:prstGeom prst="ellipse">
              <a:avLst/>
            </a:prstGeom>
            <a:solidFill>
              <a:srgbClr val="2DB42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688" name="Oval 1090"/>
            <p:cNvSpPr>
              <a:spLocks noChangeArrowheads="1"/>
            </p:cNvSpPr>
            <p:nvPr/>
          </p:nvSpPr>
          <p:spPr bwMode="auto">
            <a:xfrm>
              <a:off x="6367711" y="4439667"/>
              <a:ext cx="34925" cy="36513"/>
            </a:xfrm>
            <a:prstGeom prst="ellipse">
              <a:avLst/>
            </a:prstGeom>
            <a:solidFill>
              <a:srgbClr val="DE130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689" name="Oval 1091"/>
            <p:cNvSpPr>
              <a:spLocks noChangeArrowheads="1"/>
            </p:cNvSpPr>
            <p:nvPr/>
          </p:nvSpPr>
          <p:spPr bwMode="auto">
            <a:xfrm>
              <a:off x="6367711" y="4169792"/>
              <a:ext cx="34925" cy="36513"/>
            </a:xfrm>
            <a:prstGeom prst="ellipse">
              <a:avLst/>
            </a:prstGeom>
            <a:solidFill>
              <a:srgbClr val="CCC71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690" name="Oval 1092"/>
            <p:cNvSpPr>
              <a:spLocks noChangeArrowheads="1"/>
            </p:cNvSpPr>
            <p:nvPr/>
          </p:nvSpPr>
          <p:spPr bwMode="auto">
            <a:xfrm>
              <a:off x="6367711" y="4195192"/>
              <a:ext cx="34925" cy="36513"/>
            </a:xfrm>
            <a:prstGeom prst="ellipse">
              <a:avLst/>
            </a:prstGeom>
            <a:solidFill>
              <a:srgbClr val="C2A01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691" name="Oval 1093"/>
            <p:cNvSpPr>
              <a:spLocks noChangeArrowheads="1"/>
            </p:cNvSpPr>
            <p:nvPr/>
          </p:nvSpPr>
          <p:spPr bwMode="auto">
            <a:xfrm>
              <a:off x="6367711" y="3991992"/>
              <a:ext cx="34925" cy="36513"/>
            </a:xfrm>
            <a:prstGeom prst="ellipse">
              <a:avLst/>
            </a:prstGeom>
            <a:solidFill>
              <a:srgbClr val="141BB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692" name="Rectangle 1094"/>
            <p:cNvSpPr>
              <a:spLocks noChangeArrowheads="1"/>
            </p:cNvSpPr>
            <p:nvPr/>
          </p:nvSpPr>
          <p:spPr bwMode="auto">
            <a:xfrm>
              <a:off x="5513245" y="3284984"/>
              <a:ext cx="659944"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smtClean="0">
                  <a:ln>
                    <a:noFill/>
                  </a:ln>
                  <a:solidFill>
                    <a:srgbClr val="000000"/>
                  </a:solidFill>
                  <a:effectLst/>
                  <a:latin typeface="Arial Narrow" pitchFamily="34" charset="0"/>
                  <a:cs typeface="Arial" pitchFamily="34" charset="0"/>
                </a:rPr>
                <a:t>morphogenesis</a:t>
              </a:r>
              <a:endParaRPr kumimoji="0" lang="en-US" alt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23693" name="Rectangle 1095"/>
            <p:cNvSpPr>
              <a:spLocks noChangeArrowheads="1"/>
            </p:cNvSpPr>
            <p:nvPr/>
          </p:nvSpPr>
          <p:spPr bwMode="auto">
            <a:xfrm>
              <a:off x="5793036" y="4927030"/>
              <a:ext cx="147969" cy="1231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smtClean="0">
                  <a:ln>
                    <a:noFill/>
                  </a:ln>
                  <a:solidFill>
                    <a:srgbClr val="000000"/>
                  </a:solidFill>
                  <a:effectLst/>
                  <a:latin typeface="Arial Narrow" pitchFamily="34" charset="0"/>
                  <a:cs typeface="Arial" pitchFamily="34" charset="0"/>
                </a:rPr>
                <a:t>time</a:t>
              </a:r>
              <a:endParaRPr kumimoji="0" lang="en-US" altLang="en-US" sz="800" b="0" i="0" u="none" strike="noStrike" cap="none" normalizeH="0" baseline="0" smtClean="0">
                <a:ln>
                  <a:noFill/>
                </a:ln>
                <a:solidFill>
                  <a:schemeClr val="tx1"/>
                </a:solidFill>
                <a:effectLst/>
                <a:cs typeface="Arial" pitchFamily="34" charset="0"/>
              </a:endParaRPr>
            </a:p>
          </p:txBody>
        </p:sp>
        <p:sp>
          <p:nvSpPr>
            <p:cNvPr id="23694" name="Rectangle 1096"/>
            <p:cNvSpPr>
              <a:spLocks noChangeArrowheads="1"/>
            </p:cNvSpPr>
            <p:nvPr/>
          </p:nvSpPr>
          <p:spPr bwMode="auto">
            <a:xfrm rot="16200000">
              <a:off x="4914538" y="4087571"/>
              <a:ext cx="290144" cy="1136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smtClean="0">
                  <a:ln>
                    <a:noFill/>
                  </a:ln>
                  <a:solidFill>
                    <a:srgbClr val="000000"/>
                  </a:solidFill>
                  <a:effectLst/>
                  <a:latin typeface="Arial Narrow" pitchFamily="34" charset="0"/>
                  <a:cs typeface="Arial" pitchFamily="34" charset="0"/>
                </a:rPr>
                <a:t>location</a:t>
              </a:r>
              <a:endParaRPr kumimoji="0" lang="en-US" altLang="en-US" sz="800" b="0" i="0" u="none" strike="noStrike" cap="none" normalizeH="0" baseline="0" smtClean="0">
                <a:ln>
                  <a:noFill/>
                </a:ln>
                <a:solidFill>
                  <a:schemeClr val="tx1"/>
                </a:solidFill>
                <a:effectLst/>
                <a:cs typeface="Arial" pitchFamily="34" charset="0"/>
              </a:endParaRPr>
            </a:p>
          </p:txBody>
        </p:sp>
        <p:sp>
          <p:nvSpPr>
            <p:cNvPr id="23695" name="Rectangle 1097"/>
            <p:cNvSpPr>
              <a:spLocks noChangeArrowheads="1"/>
            </p:cNvSpPr>
            <p:nvPr/>
          </p:nvSpPr>
          <p:spPr bwMode="auto">
            <a:xfrm>
              <a:off x="6905873" y="3520505"/>
              <a:ext cx="1306513" cy="130492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696" name="Rectangle 1098"/>
            <p:cNvSpPr>
              <a:spLocks noChangeArrowheads="1"/>
            </p:cNvSpPr>
            <p:nvPr/>
          </p:nvSpPr>
          <p:spPr bwMode="auto">
            <a:xfrm>
              <a:off x="6905873" y="3520505"/>
              <a:ext cx="1306513" cy="1304925"/>
            </a:xfrm>
            <a:prstGeom prst="rect">
              <a:avLst/>
            </a:prstGeom>
            <a:noFill/>
            <a:ln w="0">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327" name="Oval 1130"/>
            <p:cNvSpPr>
              <a:spLocks noChangeArrowheads="1"/>
            </p:cNvSpPr>
            <p:nvPr/>
          </p:nvSpPr>
          <p:spPr bwMode="auto">
            <a:xfrm>
              <a:off x="7536110" y="4384104"/>
              <a:ext cx="25400" cy="25400"/>
            </a:xfrm>
            <a:prstGeom prst="ellipse">
              <a:avLst/>
            </a:prstGeom>
            <a:solidFill>
              <a:srgbClr val="D9261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328" name="Oval 1131"/>
            <p:cNvSpPr>
              <a:spLocks noChangeArrowheads="1"/>
            </p:cNvSpPr>
            <p:nvPr/>
          </p:nvSpPr>
          <p:spPr bwMode="auto">
            <a:xfrm>
              <a:off x="7618660" y="4317429"/>
              <a:ext cx="25400" cy="25400"/>
            </a:xfrm>
            <a:prstGeom prst="ellipse">
              <a:avLst/>
            </a:prstGeom>
            <a:solidFill>
              <a:srgbClr val="D42D1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329" name="Oval 1132"/>
            <p:cNvSpPr>
              <a:spLocks noChangeArrowheads="1"/>
            </p:cNvSpPr>
            <p:nvPr/>
          </p:nvSpPr>
          <p:spPr bwMode="auto">
            <a:xfrm>
              <a:off x="7455148" y="4277742"/>
              <a:ext cx="25400" cy="25400"/>
            </a:xfrm>
            <a:prstGeom prst="ellipse">
              <a:avLst/>
            </a:prstGeom>
            <a:solidFill>
              <a:srgbClr val="D0341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330" name="Oval 1133"/>
            <p:cNvSpPr>
              <a:spLocks noChangeArrowheads="1"/>
            </p:cNvSpPr>
            <p:nvPr/>
          </p:nvSpPr>
          <p:spPr bwMode="auto">
            <a:xfrm>
              <a:off x="7612310" y="4206304"/>
              <a:ext cx="25400" cy="25400"/>
            </a:xfrm>
            <a:prstGeom prst="ellipse">
              <a:avLst/>
            </a:prstGeom>
            <a:solidFill>
              <a:srgbClr val="B1593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331" name="Oval 1134"/>
            <p:cNvSpPr>
              <a:spLocks noChangeArrowheads="1"/>
            </p:cNvSpPr>
            <p:nvPr/>
          </p:nvSpPr>
          <p:spPr bwMode="auto">
            <a:xfrm>
              <a:off x="7536110" y="4384104"/>
              <a:ext cx="25400" cy="25400"/>
            </a:xfrm>
            <a:prstGeom prst="ellipse">
              <a:avLst/>
            </a:prstGeom>
            <a:solidFill>
              <a:srgbClr val="D8261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332" name="Oval 1135"/>
            <p:cNvSpPr>
              <a:spLocks noChangeArrowheads="1"/>
            </p:cNvSpPr>
            <p:nvPr/>
          </p:nvSpPr>
          <p:spPr bwMode="auto">
            <a:xfrm>
              <a:off x="7618660" y="4317429"/>
              <a:ext cx="25400" cy="25400"/>
            </a:xfrm>
            <a:prstGeom prst="ellipse">
              <a:avLst/>
            </a:prstGeom>
            <a:solidFill>
              <a:srgbClr val="D32D1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333" name="Oval 1136"/>
            <p:cNvSpPr>
              <a:spLocks noChangeArrowheads="1"/>
            </p:cNvSpPr>
            <p:nvPr/>
          </p:nvSpPr>
          <p:spPr bwMode="auto">
            <a:xfrm>
              <a:off x="7455148" y="4277742"/>
              <a:ext cx="25400" cy="25400"/>
            </a:xfrm>
            <a:prstGeom prst="ellipse">
              <a:avLst/>
            </a:prstGeom>
            <a:solidFill>
              <a:srgbClr val="D1341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334" name="Oval 1137"/>
            <p:cNvSpPr>
              <a:spLocks noChangeArrowheads="1"/>
            </p:cNvSpPr>
            <p:nvPr/>
          </p:nvSpPr>
          <p:spPr bwMode="auto">
            <a:xfrm>
              <a:off x="7612310" y="4206304"/>
              <a:ext cx="25400" cy="25400"/>
            </a:xfrm>
            <a:prstGeom prst="ellipse">
              <a:avLst/>
            </a:prstGeom>
            <a:solidFill>
              <a:srgbClr val="B2583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335" name="Oval 1138"/>
            <p:cNvSpPr>
              <a:spLocks noChangeArrowheads="1"/>
            </p:cNvSpPr>
            <p:nvPr/>
          </p:nvSpPr>
          <p:spPr bwMode="auto">
            <a:xfrm>
              <a:off x="7536110" y="4358704"/>
              <a:ext cx="25400" cy="25400"/>
            </a:xfrm>
            <a:prstGeom prst="ellipse">
              <a:avLst/>
            </a:prstGeom>
            <a:solidFill>
              <a:srgbClr val="D82C1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336" name="Oval 1139"/>
            <p:cNvSpPr>
              <a:spLocks noChangeArrowheads="1"/>
            </p:cNvSpPr>
            <p:nvPr/>
          </p:nvSpPr>
          <p:spPr bwMode="auto">
            <a:xfrm>
              <a:off x="7602785" y="4296792"/>
              <a:ext cx="25400" cy="25400"/>
            </a:xfrm>
            <a:prstGeom prst="ellipse">
              <a:avLst/>
            </a:prstGeom>
            <a:solidFill>
              <a:srgbClr val="D4331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337" name="Oval 1140"/>
            <p:cNvSpPr>
              <a:spLocks noChangeArrowheads="1"/>
            </p:cNvSpPr>
            <p:nvPr/>
          </p:nvSpPr>
          <p:spPr bwMode="auto">
            <a:xfrm>
              <a:off x="7475785" y="4257104"/>
              <a:ext cx="25400" cy="25400"/>
            </a:xfrm>
            <a:prstGeom prst="ellipse">
              <a:avLst/>
            </a:prstGeom>
            <a:solidFill>
              <a:srgbClr val="CE3B2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338" name="Oval 1141"/>
            <p:cNvSpPr>
              <a:spLocks noChangeArrowheads="1"/>
            </p:cNvSpPr>
            <p:nvPr/>
          </p:nvSpPr>
          <p:spPr bwMode="auto">
            <a:xfrm>
              <a:off x="7593260" y="4195192"/>
              <a:ext cx="25400" cy="25400"/>
            </a:xfrm>
            <a:prstGeom prst="ellipse">
              <a:avLst/>
            </a:prstGeom>
            <a:solidFill>
              <a:srgbClr val="B3593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339" name="Oval 1142"/>
            <p:cNvSpPr>
              <a:spLocks noChangeArrowheads="1"/>
            </p:cNvSpPr>
            <p:nvPr/>
          </p:nvSpPr>
          <p:spPr bwMode="auto">
            <a:xfrm>
              <a:off x="7536110" y="4358704"/>
              <a:ext cx="25400" cy="25400"/>
            </a:xfrm>
            <a:prstGeom prst="ellipse">
              <a:avLst/>
            </a:prstGeom>
            <a:solidFill>
              <a:srgbClr val="D82C1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340" name="Oval 1143"/>
            <p:cNvSpPr>
              <a:spLocks noChangeArrowheads="1"/>
            </p:cNvSpPr>
            <p:nvPr/>
          </p:nvSpPr>
          <p:spPr bwMode="auto">
            <a:xfrm>
              <a:off x="7602785" y="4292029"/>
              <a:ext cx="25400" cy="25400"/>
            </a:xfrm>
            <a:prstGeom prst="ellipse">
              <a:avLst/>
            </a:prstGeom>
            <a:solidFill>
              <a:srgbClr val="D3351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341" name="Oval 1144"/>
            <p:cNvSpPr>
              <a:spLocks noChangeArrowheads="1"/>
            </p:cNvSpPr>
            <p:nvPr/>
          </p:nvSpPr>
          <p:spPr bwMode="auto">
            <a:xfrm>
              <a:off x="7471023" y="4261867"/>
              <a:ext cx="25400" cy="25400"/>
            </a:xfrm>
            <a:prstGeom prst="ellipse">
              <a:avLst/>
            </a:prstGeom>
            <a:solidFill>
              <a:srgbClr val="CF392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342" name="Oval 1145"/>
            <p:cNvSpPr>
              <a:spLocks noChangeArrowheads="1"/>
            </p:cNvSpPr>
            <p:nvPr/>
          </p:nvSpPr>
          <p:spPr bwMode="auto">
            <a:xfrm>
              <a:off x="7593260" y="4201542"/>
              <a:ext cx="25400" cy="25400"/>
            </a:xfrm>
            <a:prstGeom prst="ellipse">
              <a:avLst/>
            </a:prstGeom>
            <a:solidFill>
              <a:srgbClr val="B3583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343" name="Oval 1146"/>
            <p:cNvSpPr>
              <a:spLocks noChangeArrowheads="1"/>
            </p:cNvSpPr>
            <p:nvPr/>
          </p:nvSpPr>
          <p:spPr bwMode="auto">
            <a:xfrm>
              <a:off x="7531348" y="4353942"/>
              <a:ext cx="25400" cy="25400"/>
            </a:xfrm>
            <a:prstGeom prst="ellipse">
              <a:avLst/>
            </a:prstGeom>
            <a:solidFill>
              <a:srgbClr val="D52D1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344" name="Oval 1147"/>
            <p:cNvSpPr>
              <a:spLocks noChangeArrowheads="1"/>
            </p:cNvSpPr>
            <p:nvPr/>
          </p:nvSpPr>
          <p:spPr bwMode="auto">
            <a:xfrm>
              <a:off x="7612310" y="4292029"/>
              <a:ext cx="25400" cy="25400"/>
            </a:xfrm>
            <a:prstGeom prst="ellipse">
              <a:avLst/>
            </a:prstGeom>
            <a:solidFill>
              <a:srgbClr val="D3301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345" name="Oval 1148"/>
            <p:cNvSpPr>
              <a:spLocks noChangeArrowheads="1"/>
            </p:cNvSpPr>
            <p:nvPr/>
          </p:nvSpPr>
          <p:spPr bwMode="auto">
            <a:xfrm>
              <a:off x="7480548" y="4241229"/>
              <a:ext cx="25400" cy="25400"/>
            </a:xfrm>
            <a:prstGeom prst="ellipse">
              <a:avLst/>
            </a:prstGeom>
            <a:solidFill>
              <a:srgbClr val="C53E2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346" name="Oval 1149"/>
            <p:cNvSpPr>
              <a:spLocks noChangeArrowheads="1"/>
            </p:cNvSpPr>
            <p:nvPr/>
          </p:nvSpPr>
          <p:spPr bwMode="auto">
            <a:xfrm>
              <a:off x="7582148" y="4169792"/>
              <a:ext cx="25400" cy="25400"/>
            </a:xfrm>
            <a:prstGeom prst="ellipse">
              <a:avLst/>
            </a:prstGeom>
            <a:solidFill>
              <a:srgbClr val="A85A4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347" name="Oval 1150"/>
            <p:cNvSpPr>
              <a:spLocks noChangeArrowheads="1"/>
            </p:cNvSpPr>
            <p:nvPr/>
          </p:nvSpPr>
          <p:spPr bwMode="auto">
            <a:xfrm>
              <a:off x="7542460" y="4368229"/>
              <a:ext cx="25400" cy="25400"/>
            </a:xfrm>
            <a:prstGeom prst="ellipse">
              <a:avLst/>
            </a:prstGeom>
            <a:solidFill>
              <a:srgbClr val="D8291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348" name="Oval 1151"/>
            <p:cNvSpPr>
              <a:spLocks noChangeArrowheads="1"/>
            </p:cNvSpPr>
            <p:nvPr/>
          </p:nvSpPr>
          <p:spPr bwMode="auto">
            <a:xfrm>
              <a:off x="7602785" y="4271392"/>
              <a:ext cx="25400" cy="25400"/>
            </a:xfrm>
            <a:prstGeom prst="ellipse">
              <a:avLst/>
            </a:prstGeom>
            <a:solidFill>
              <a:srgbClr val="CD372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349" name="Oval 1152"/>
            <p:cNvSpPr>
              <a:spLocks noChangeArrowheads="1"/>
            </p:cNvSpPr>
            <p:nvPr/>
          </p:nvSpPr>
          <p:spPr bwMode="auto">
            <a:xfrm>
              <a:off x="7471023" y="4257104"/>
              <a:ext cx="25400" cy="25400"/>
            </a:xfrm>
            <a:prstGeom prst="ellipse">
              <a:avLst/>
            </a:prstGeom>
            <a:solidFill>
              <a:srgbClr val="CB372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350" name="Oval 1153"/>
            <p:cNvSpPr>
              <a:spLocks noChangeArrowheads="1"/>
            </p:cNvSpPr>
            <p:nvPr/>
          </p:nvSpPr>
          <p:spPr bwMode="auto">
            <a:xfrm>
              <a:off x="7582148" y="4185667"/>
              <a:ext cx="25400" cy="25400"/>
            </a:xfrm>
            <a:prstGeom prst="ellipse">
              <a:avLst/>
            </a:prstGeom>
            <a:solidFill>
              <a:srgbClr val="AC583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351" name="Oval 1154"/>
            <p:cNvSpPr>
              <a:spLocks noChangeArrowheads="1"/>
            </p:cNvSpPr>
            <p:nvPr/>
          </p:nvSpPr>
          <p:spPr bwMode="auto">
            <a:xfrm>
              <a:off x="7531348" y="4353942"/>
              <a:ext cx="25400" cy="25400"/>
            </a:xfrm>
            <a:prstGeom prst="ellipse">
              <a:avLst/>
            </a:prstGeom>
            <a:solidFill>
              <a:srgbClr val="D12D1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352" name="Oval 1155"/>
            <p:cNvSpPr>
              <a:spLocks noChangeArrowheads="1"/>
            </p:cNvSpPr>
            <p:nvPr/>
          </p:nvSpPr>
          <p:spPr bwMode="auto">
            <a:xfrm>
              <a:off x="7628185" y="4296792"/>
              <a:ext cx="25400" cy="25400"/>
            </a:xfrm>
            <a:prstGeom prst="ellipse">
              <a:avLst/>
            </a:prstGeom>
            <a:solidFill>
              <a:srgbClr val="D32C1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353" name="Oval 1156"/>
            <p:cNvSpPr>
              <a:spLocks noChangeArrowheads="1"/>
            </p:cNvSpPr>
            <p:nvPr/>
          </p:nvSpPr>
          <p:spPr bwMode="auto">
            <a:xfrm>
              <a:off x="7485310" y="4206304"/>
              <a:ext cx="25400" cy="25400"/>
            </a:xfrm>
            <a:prstGeom prst="ellipse">
              <a:avLst/>
            </a:prstGeom>
            <a:solidFill>
              <a:srgbClr val="B5462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354" name="Oval 1157"/>
            <p:cNvSpPr>
              <a:spLocks noChangeArrowheads="1"/>
            </p:cNvSpPr>
            <p:nvPr/>
          </p:nvSpPr>
          <p:spPr bwMode="auto">
            <a:xfrm>
              <a:off x="7577385" y="4130104"/>
              <a:ext cx="25400" cy="25400"/>
            </a:xfrm>
            <a:prstGeom prst="ellipse">
              <a:avLst/>
            </a:prstGeom>
            <a:solidFill>
              <a:srgbClr val="925F4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355" name="Oval 1158"/>
            <p:cNvSpPr>
              <a:spLocks noChangeArrowheads="1"/>
            </p:cNvSpPr>
            <p:nvPr/>
          </p:nvSpPr>
          <p:spPr bwMode="auto">
            <a:xfrm>
              <a:off x="7542460" y="4399979"/>
              <a:ext cx="25400" cy="25400"/>
            </a:xfrm>
            <a:prstGeom prst="ellipse">
              <a:avLst/>
            </a:prstGeom>
            <a:solidFill>
              <a:srgbClr val="DC221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356" name="Oval 1159"/>
            <p:cNvSpPr>
              <a:spLocks noChangeArrowheads="1"/>
            </p:cNvSpPr>
            <p:nvPr/>
          </p:nvSpPr>
          <p:spPr bwMode="auto">
            <a:xfrm>
              <a:off x="7607548" y="4245992"/>
              <a:ext cx="25400" cy="25400"/>
            </a:xfrm>
            <a:prstGeom prst="ellipse">
              <a:avLst/>
            </a:prstGeom>
            <a:solidFill>
              <a:srgbClr val="C13C2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357" name="Oval 1160"/>
            <p:cNvSpPr>
              <a:spLocks noChangeArrowheads="1"/>
            </p:cNvSpPr>
            <p:nvPr/>
          </p:nvSpPr>
          <p:spPr bwMode="auto">
            <a:xfrm>
              <a:off x="7455148" y="4252342"/>
              <a:ext cx="25400" cy="25400"/>
            </a:xfrm>
            <a:prstGeom prst="ellipse">
              <a:avLst/>
            </a:prstGeom>
            <a:solidFill>
              <a:srgbClr val="C7362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358" name="Oval 1161"/>
            <p:cNvSpPr>
              <a:spLocks noChangeArrowheads="1"/>
            </p:cNvSpPr>
            <p:nvPr/>
          </p:nvSpPr>
          <p:spPr bwMode="auto">
            <a:xfrm>
              <a:off x="7577385" y="4155504"/>
              <a:ext cx="25400" cy="25400"/>
            </a:xfrm>
            <a:prstGeom prst="ellipse">
              <a:avLst/>
            </a:prstGeom>
            <a:solidFill>
              <a:srgbClr val="9D5B4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359" name="Oval 1162"/>
            <p:cNvSpPr>
              <a:spLocks noChangeArrowheads="1"/>
            </p:cNvSpPr>
            <p:nvPr/>
          </p:nvSpPr>
          <p:spPr bwMode="auto">
            <a:xfrm>
              <a:off x="7531348" y="4358704"/>
              <a:ext cx="25400" cy="25400"/>
            </a:xfrm>
            <a:prstGeom prst="ellipse">
              <a:avLst/>
            </a:prstGeom>
            <a:solidFill>
              <a:srgbClr val="D12C1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360" name="Oval 1163"/>
            <p:cNvSpPr>
              <a:spLocks noChangeArrowheads="1"/>
            </p:cNvSpPr>
            <p:nvPr/>
          </p:nvSpPr>
          <p:spPr bwMode="auto">
            <a:xfrm>
              <a:off x="7644060" y="4307904"/>
              <a:ext cx="25400" cy="25400"/>
            </a:xfrm>
            <a:prstGeom prst="ellipse">
              <a:avLst/>
            </a:prstGeom>
            <a:solidFill>
              <a:srgbClr val="D7261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361" name="Oval 1164"/>
            <p:cNvSpPr>
              <a:spLocks noChangeArrowheads="1"/>
            </p:cNvSpPr>
            <p:nvPr/>
          </p:nvSpPr>
          <p:spPr bwMode="auto">
            <a:xfrm>
              <a:off x="7491660" y="4180904"/>
              <a:ext cx="25400" cy="25400"/>
            </a:xfrm>
            <a:prstGeom prst="ellipse">
              <a:avLst/>
            </a:prstGeom>
            <a:solidFill>
              <a:srgbClr val="A74E3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362" name="Oval 1165"/>
            <p:cNvSpPr>
              <a:spLocks noChangeArrowheads="1"/>
            </p:cNvSpPr>
            <p:nvPr/>
          </p:nvSpPr>
          <p:spPr bwMode="auto">
            <a:xfrm>
              <a:off x="7567860" y="4084067"/>
              <a:ext cx="25400" cy="25400"/>
            </a:xfrm>
            <a:prstGeom prst="ellipse">
              <a:avLst/>
            </a:prstGeom>
            <a:solidFill>
              <a:srgbClr val="7B655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363" name="Oval 1166"/>
            <p:cNvSpPr>
              <a:spLocks noChangeArrowheads="1"/>
            </p:cNvSpPr>
            <p:nvPr/>
          </p:nvSpPr>
          <p:spPr bwMode="auto">
            <a:xfrm>
              <a:off x="7542460" y="4419029"/>
              <a:ext cx="25400" cy="25400"/>
            </a:xfrm>
            <a:prstGeom prst="ellipse">
              <a:avLst/>
            </a:prstGeom>
            <a:solidFill>
              <a:srgbClr val="DF1D1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364" name="Oval 1167"/>
            <p:cNvSpPr>
              <a:spLocks noChangeArrowheads="1"/>
            </p:cNvSpPr>
            <p:nvPr/>
          </p:nvSpPr>
          <p:spPr bwMode="auto">
            <a:xfrm>
              <a:off x="7612310" y="4236467"/>
              <a:ext cx="25400" cy="25400"/>
            </a:xfrm>
            <a:prstGeom prst="ellipse">
              <a:avLst/>
            </a:prstGeom>
            <a:solidFill>
              <a:srgbClr val="BB3F2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365" name="Oval 1168"/>
            <p:cNvSpPr>
              <a:spLocks noChangeArrowheads="1"/>
            </p:cNvSpPr>
            <p:nvPr/>
          </p:nvSpPr>
          <p:spPr bwMode="auto">
            <a:xfrm>
              <a:off x="7445623" y="4261867"/>
              <a:ext cx="25400" cy="25400"/>
            </a:xfrm>
            <a:prstGeom prst="ellipse">
              <a:avLst/>
            </a:prstGeom>
            <a:solidFill>
              <a:srgbClr val="CA311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366" name="Oval 1169"/>
            <p:cNvSpPr>
              <a:spLocks noChangeArrowheads="1"/>
            </p:cNvSpPr>
            <p:nvPr/>
          </p:nvSpPr>
          <p:spPr bwMode="auto">
            <a:xfrm>
              <a:off x="7577385" y="4130104"/>
              <a:ext cx="25400" cy="25400"/>
            </a:xfrm>
            <a:prstGeom prst="ellipse">
              <a:avLst/>
            </a:prstGeom>
            <a:solidFill>
              <a:srgbClr val="8E5F4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367" name="Oval 1170"/>
            <p:cNvSpPr>
              <a:spLocks noChangeArrowheads="1"/>
            </p:cNvSpPr>
            <p:nvPr/>
          </p:nvSpPr>
          <p:spPr bwMode="auto">
            <a:xfrm>
              <a:off x="7531348" y="4358704"/>
              <a:ext cx="25400" cy="25400"/>
            </a:xfrm>
            <a:prstGeom prst="ellipse">
              <a:avLst/>
            </a:prstGeom>
            <a:solidFill>
              <a:srgbClr val="D12C1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368" name="Oval 1171"/>
            <p:cNvSpPr>
              <a:spLocks noChangeArrowheads="1"/>
            </p:cNvSpPr>
            <p:nvPr/>
          </p:nvSpPr>
          <p:spPr bwMode="auto">
            <a:xfrm>
              <a:off x="7653585" y="4307904"/>
              <a:ext cx="25400" cy="25400"/>
            </a:xfrm>
            <a:prstGeom prst="ellipse">
              <a:avLst/>
            </a:prstGeom>
            <a:solidFill>
              <a:srgbClr val="DA221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369" name="Oval 1172"/>
            <p:cNvSpPr>
              <a:spLocks noChangeArrowheads="1"/>
            </p:cNvSpPr>
            <p:nvPr/>
          </p:nvSpPr>
          <p:spPr bwMode="auto">
            <a:xfrm>
              <a:off x="7491660" y="4155504"/>
              <a:ext cx="25400" cy="25400"/>
            </a:xfrm>
            <a:prstGeom prst="ellipse">
              <a:avLst/>
            </a:prstGeom>
            <a:solidFill>
              <a:srgbClr val="9A553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370" name="Oval 1173"/>
            <p:cNvSpPr>
              <a:spLocks noChangeArrowheads="1"/>
            </p:cNvSpPr>
            <p:nvPr/>
          </p:nvSpPr>
          <p:spPr bwMode="auto">
            <a:xfrm>
              <a:off x="7556748" y="4042792"/>
              <a:ext cx="25400" cy="25400"/>
            </a:xfrm>
            <a:prstGeom prst="ellipse">
              <a:avLst/>
            </a:prstGeom>
            <a:solidFill>
              <a:srgbClr val="676C5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371" name="Oval 1174"/>
            <p:cNvSpPr>
              <a:spLocks noChangeArrowheads="1"/>
            </p:cNvSpPr>
            <p:nvPr/>
          </p:nvSpPr>
          <p:spPr bwMode="auto">
            <a:xfrm>
              <a:off x="7547223" y="4430142"/>
              <a:ext cx="25400" cy="25400"/>
            </a:xfrm>
            <a:prstGeom prst="ellipse">
              <a:avLst/>
            </a:prstGeom>
            <a:solidFill>
              <a:srgbClr val="E11A0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372" name="Oval 1175"/>
            <p:cNvSpPr>
              <a:spLocks noChangeArrowheads="1"/>
            </p:cNvSpPr>
            <p:nvPr/>
          </p:nvSpPr>
          <p:spPr bwMode="auto">
            <a:xfrm>
              <a:off x="7612310" y="4220592"/>
              <a:ext cx="25400" cy="25400"/>
            </a:xfrm>
            <a:prstGeom prst="ellipse">
              <a:avLst/>
            </a:prstGeom>
            <a:solidFill>
              <a:srgbClr val="B5432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373" name="Oval 1176"/>
            <p:cNvSpPr>
              <a:spLocks noChangeArrowheads="1"/>
            </p:cNvSpPr>
            <p:nvPr/>
          </p:nvSpPr>
          <p:spPr bwMode="auto">
            <a:xfrm>
              <a:off x="7445623" y="4271392"/>
              <a:ext cx="25400" cy="25400"/>
            </a:xfrm>
            <a:prstGeom prst="ellipse">
              <a:avLst/>
            </a:prstGeom>
            <a:solidFill>
              <a:srgbClr val="CC2E1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374" name="Oval 1177"/>
            <p:cNvSpPr>
              <a:spLocks noChangeArrowheads="1"/>
            </p:cNvSpPr>
            <p:nvPr/>
          </p:nvSpPr>
          <p:spPr bwMode="auto">
            <a:xfrm>
              <a:off x="7572623" y="4099942"/>
              <a:ext cx="25400" cy="25400"/>
            </a:xfrm>
            <a:prstGeom prst="ellipse">
              <a:avLst/>
            </a:prstGeom>
            <a:solidFill>
              <a:srgbClr val="80644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375" name="Oval 1178"/>
            <p:cNvSpPr>
              <a:spLocks noChangeArrowheads="1"/>
            </p:cNvSpPr>
            <p:nvPr/>
          </p:nvSpPr>
          <p:spPr bwMode="auto">
            <a:xfrm>
              <a:off x="7531348" y="4363467"/>
              <a:ext cx="25400" cy="25400"/>
            </a:xfrm>
            <a:prstGeom prst="ellipse">
              <a:avLst/>
            </a:prstGeom>
            <a:solidFill>
              <a:srgbClr val="D12D1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376" name="Oval 1179"/>
            <p:cNvSpPr>
              <a:spLocks noChangeArrowheads="1"/>
            </p:cNvSpPr>
            <p:nvPr/>
          </p:nvSpPr>
          <p:spPr bwMode="auto">
            <a:xfrm>
              <a:off x="7658348" y="4312667"/>
              <a:ext cx="25400" cy="25400"/>
            </a:xfrm>
            <a:prstGeom prst="ellipse">
              <a:avLst/>
            </a:prstGeom>
            <a:solidFill>
              <a:srgbClr val="DD201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377" name="Oval 1180"/>
            <p:cNvSpPr>
              <a:spLocks noChangeArrowheads="1"/>
            </p:cNvSpPr>
            <p:nvPr/>
          </p:nvSpPr>
          <p:spPr bwMode="auto">
            <a:xfrm>
              <a:off x="7496423" y="4134867"/>
              <a:ext cx="25400" cy="25400"/>
            </a:xfrm>
            <a:prstGeom prst="ellipse">
              <a:avLst/>
            </a:prstGeom>
            <a:solidFill>
              <a:srgbClr val="9159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378" name="Oval 1181"/>
            <p:cNvSpPr>
              <a:spLocks noChangeArrowheads="1"/>
            </p:cNvSpPr>
            <p:nvPr/>
          </p:nvSpPr>
          <p:spPr bwMode="auto">
            <a:xfrm>
              <a:off x="7556748" y="4007867"/>
              <a:ext cx="25400" cy="25400"/>
            </a:xfrm>
            <a:prstGeom prst="ellipse">
              <a:avLst/>
            </a:prstGeom>
            <a:solidFill>
              <a:srgbClr val="59745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379" name="Oval 1182"/>
            <p:cNvSpPr>
              <a:spLocks noChangeArrowheads="1"/>
            </p:cNvSpPr>
            <p:nvPr/>
          </p:nvSpPr>
          <p:spPr bwMode="auto">
            <a:xfrm>
              <a:off x="7547223" y="4439667"/>
              <a:ext cx="25400" cy="25400"/>
            </a:xfrm>
            <a:prstGeom prst="ellipse">
              <a:avLst/>
            </a:prstGeom>
            <a:solidFill>
              <a:srgbClr val="E3180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380" name="Oval 1183"/>
            <p:cNvSpPr>
              <a:spLocks noChangeArrowheads="1"/>
            </p:cNvSpPr>
            <p:nvPr/>
          </p:nvSpPr>
          <p:spPr bwMode="auto">
            <a:xfrm>
              <a:off x="7612310" y="4211067"/>
              <a:ext cx="25400" cy="25400"/>
            </a:xfrm>
            <a:prstGeom prst="ellipse">
              <a:avLst/>
            </a:prstGeom>
            <a:solidFill>
              <a:srgbClr val="B0482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381" name="Oval 1184"/>
            <p:cNvSpPr>
              <a:spLocks noChangeArrowheads="1"/>
            </p:cNvSpPr>
            <p:nvPr/>
          </p:nvSpPr>
          <p:spPr bwMode="auto">
            <a:xfrm>
              <a:off x="7440860" y="4277742"/>
              <a:ext cx="25400" cy="25400"/>
            </a:xfrm>
            <a:prstGeom prst="ellipse">
              <a:avLst/>
            </a:prstGeom>
            <a:solidFill>
              <a:srgbClr val="CF2B1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382" name="Oval 1185"/>
            <p:cNvSpPr>
              <a:spLocks noChangeArrowheads="1"/>
            </p:cNvSpPr>
            <p:nvPr/>
          </p:nvSpPr>
          <p:spPr bwMode="auto">
            <a:xfrm>
              <a:off x="7567860" y="4074542"/>
              <a:ext cx="25400" cy="25400"/>
            </a:xfrm>
            <a:prstGeom prst="ellipse">
              <a:avLst/>
            </a:prstGeom>
            <a:solidFill>
              <a:srgbClr val="73685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383" name="Oval 1186"/>
            <p:cNvSpPr>
              <a:spLocks noChangeArrowheads="1"/>
            </p:cNvSpPr>
            <p:nvPr/>
          </p:nvSpPr>
          <p:spPr bwMode="auto">
            <a:xfrm>
              <a:off x="7526585" y="4358704"/>
              <a:ext cx="25400" cy="25400"/>
            </a:xfrm>
            <a:prstGeom prst="ellipse">
              <a:avLst/>
            </a:prstGeom>
            <a:solidFill>
              <a:srgbClr val="D02F1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384" name="Oval 1187"/>
            <p:cNvSpPr>
              <a:spLocks noChangeArrowheads="1"/>
            </p:cNvSpPr>
            <p:nvPr/>
          </p:nvSpPr>
          <p:spPr bwMode="auto">
            <a:xfrm>
              <a:off x="7663110" y="4312667"/>
              <a:ext cx="25400" cy="25400"/>
            </a:xfrm>
            <a:prstGeom prst="ellipse">
              <a:avLst/>
            </a:prstGeom>
            <a:solidFill>
              <a:srgbClr val="DD1F1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385" name="Oval 1188"/>
            <p:cNvSpPr>
              <a:spLocks noChangeArrowheads="1"/>
            </p:cNvSpPr>
            <p:nvPr/>
          </p:nvSpPr>
          <p:spPr bwMode="auto">
            <a:xfrm>
              <a:off x="7496423" y="4125342"/>
              <a:ext cx="25400" cy="25400"/>
            </a:xfrm>
            <a:prstGeom prst="ellipse">
              <a:avLst/>
            </a:prstGeom>
            <a:solidFill>
              <a:srgbClr val="8B5D4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386" name="Oval 1189"/>
            <p:cNvSpPr>
              <a:spLocks noChangeArrowheads="1"/>
            </p:cNvSpPr>
            <p:nvPr/>
          </p:nvSpPr>
          <p:spPr bwMode="auto">
            <a:xfrm>
              <a:off x="7551985" y="3982467"/>
              <a:ext cx="25400" cy="25400"/>
            </a:xfrm>
            <a:prstGeom prst="ellipse">
              <a:avLst/>
            </a:prstGeom>
            <a:solidFill>
              <a:srgbClr val="4F7C4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387" name="Oval 1190"/>
            <p:cNvSpPr>
              <a:spLocks noChangeArrowheads="1"/>
            </p:cNvSpPr>
            <p:nvPr/>
          </p:nvSpPr>
          <p:spPr bwMode="auto">
            <a:xfrm>
              <a:off x="7547223" y="4444429"/>
              <a:ext cx="25400" cy="25400"/>
            </a:xfrm>
            <a:prstGeom prst="ellipse">
              <a:avLst/>
            </a:prstGeom>
            <a:solidFill>
              <a:srgbClr val="E3170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388" name="Oval 1191"/>
            <p:cNvSpPr>
              <a:spLocks noChangeArrowheads="1"/>
            </p:cNvSpPr>
            <p:nvPr/>
          </p:nvSpPr>
          <p:spPr bwMode="auto">
            <a:xfrm>
              <a:off x="7612310" y="4195192"/>
              <a:ext cx="25400" cy="25400"/>
            </a:xfrm>
            <a:prstGeom prst="ellipse">
              <a:avLst/>
            </a:prstGeom>
            <a:solidFill>
              <a:srgbClr val="AB4E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389" name="Oval 1192"/>
            <p:cNvSpPr>
              <a:spLocks noChangeArrowheads="1"/>
            </p:cNvSpPr>
            <p:nvPr/>
          </p:nvSpPr>
          <p:spPr bwMode="auto">
            <a:xfrm>
              <a:off x="7440860" y="4277742"/>
              <a:ext cx="25400" cy="25400"/>
            </a:xfrm>
            <a:prstGeom prst="ellipse">
              <a:avLst/>
            </a:prstGeom>
            <a:solidFill>
              <a:srgbClr val="D02B1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390" name="Oval 1193"/>
            <p:cNvSpPr>
              <a:spLocks noChangeArrowheads="1"/>
            </p:cNvSpPr>
            <p:nvPr/>
          </p:nvSpPr>
          <p:spPr bwMode="auto">
            <a:xfrm>
              <a:off x="7567860" y="4053904"/>
              <a:ext cx="25400" cy="25400"/>
            </a:xfrm>
            <a:prstGeom prst="ellipse">
              <a:avLst/>
            </a:prstGeom>
            <a:solidFill>
              <a:srgbClr val="696B5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391" name="Oval 1194"/>
            <p:cNvSpPr>
              <a:spLocks noChangeArrowheads="1"/>
            </p:cNvSpPr>
            <p:nvPr/>
          </p:nvSpPr>
          <p:spPr bwMode="auto">
            <a:xfrm>
              <a:off x="7526585" y="4358704"/>
              <a:ext cx="25400" cy="25400"/>
            </a:xfrm>
            <a:prstGeom prst="ellipse">
              <a:avLst/>
            </a:prstGeom>
            <a:solidFill>
              <a:srgbClr val="CF311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392" name="Oval 1195"/>
            <p:cNvSpPr>
              <a:spLocks noChangeArrowheads="1"/>
            </p:cNvSpPr>
            <p:nvPr/>
          </p:nvSpPr>
          <p:spPr bwMode="auto">
            <a:xfrm>
              <a:off x="7663110" y="4307904"/>
              <a:ext cx="25400" cy="25400"/>
            </a:xfrm>
            <a:prstGeom prst="ellipse">
              <a:avLst/>
            </a:prstGeom>
            <a:solidFill>
              <a:srgbClr val="DD1F1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393" name="Oval 1196"/>
            <p:cNvSpPr>
              <a:spLocks noChangeArrowheads="1"/>
            </p:cNvSpPr>
            <p:nvPr/>
          </p:nvSpPr>
          <p:spPr bwMode="auto">
            <a:xfrm>
              <a:off x="7501185" y="4118992"/>
              <a:ext cx="25400" cy="25400"/>
            </a:xfrm>
            <a:prstGeom prst="ellipse">
              <a:avLst/>
            </a:prstGeom>
            <a:solidFill>
              <a:srgbClr val="87614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394" name="Oval 1197"/>
            <p:cNvSpPr>
              <a:spLocks noChangeArrowheads="1"/>
            </p:cNvSpPr>
            <p:nvPr/>
          </p:nvSpPr>
          <p:spPr bwMode="auto">
            <a:xfrm>
              <a:off x="7551985" y="3961829"/>
              <a:ext cx="25400" cy="25400"/>
            </a:xfrm>
            <a:prstGeom prst="ellipse">
              <a:avLst/>
            </a:prstGeom>
            <a:solidFill>
              <a:srgbClr val="48844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395" name="Oval 1198"/>
            <p:cNvSpPr>
              <a:spLocks noChangeArrowheads="1"/>
            </p:cNvSpPr>
            <p:nvPr/>
          </p:nvSpPr>
          <p:spPr bwMode="auto">
            <a:xfrm>
              <a:off x="7547223" y="4450779"/>
              <a:ext cx="25400" cy="25400"/>
            </a:xfrm>
            <a:prstGeom prst="ellipse">
              <a:avLst/>
            </a:prstGeom>
            <a:solidFill>
              <a:srgbClr val="E3160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396" name="Oval 1199"/>
            <p:cNvSpPr>
              <a:spLocks noChangeArrowheads="1"/>
            </p:cNvSpPr>
            <p:nvPr/>
          </p:nvSpPr>
          <p:spPr bwMode="auto">
            <a:xfrm>
              <a:off x="7607548" y="4185667"/>
              <a:ext cx="25400" cy="25400"/>
            </a:xfrm>
            <a:prstGeom prst="ellipse">
              <a:avLst/>
            </a:prstGeom>
            <a:solidFill>
              <a:srgbClr val="A6543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397" name="Oval 1200"/>
            <p:cNvSpPr>
              <a:spLocks noChangeArrowheads="1"/>
            </p:cNvSpPr>
            <p:nvPr/>
          </p:nvSpPr>
          <p:spPr bwMode="auto">
            <a:xfrm>
              <a:off x="7434510" y="4277742"/>
              <a:ext cx="25400" cy="25400"/>
            </a:xfrm>
            <a:prstGeom prst="ellipse">
              <a:avLst/>
            </a:prstGeom>
            <a:solidFill>
              <a:srgbClr val="D02B1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398" name="Oval 1201"/>
            <p:cNvSpPr>
              <a:spLocks noChangeArrowheads="1"/>
            </p:cNvSpPr>
            <p:nvPr/>
          </p:nvSpPr>
          <p:spPr bwMode="auto">
            <a:xfrm>
              <a:off x="7561510" y="4033267"/>
              <a:ext cx="25400" cy="25400"/>
            </a:xfrm>
            <a:prstGeom prst="ellipse">
              <a:avLst/>
            </a:prstGeom>
            <a:solidFill>
              <a:srgbClr val="616D5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399" name="Oval 1202"/>
            <p:cNvSpPr>
              <a:spLocks noChangeArrowheads="1"/>
            </p:cNvSpPr>
            <p:nvPr/>
          </p:nvSpPr>
          <p:spPr bwMode="auto">
            <a:xfrm>
              <a:off x="7526585" y="4353942"/>
              <a:ext cx="25400" cy="25400"/>
            </a:xfrm>
            <a:prstGeom prst="ellipse">
              <a:avLst/>
            </a:prstGeom>
            <a:solidFill>
              <a:srgbClr val="CE321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400" name="Oval 1203"/>
            <p:cNvSpPr>
              <a:spLocks noChangeArrowheads="1"/>
            </p:cNvSpPr>
            <p:nvPr/>
          </p:nvSpPr>
          <p:spPr bwMode="auto">
            <a:xfrm>
              <a:off x="7669460" y="4307904"/>
              <a:ext cx="25400" cy="25400"/>
            </a:xfrm>
            <a:prstGeom prst="ellipse">
              <a:avLst/>
            </a:prstGeom>
            <a:solidFill>
              <a:srgbClr val="DD201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401" name="Oval 1204"/>
            <p:cNvSpPr>
              <a:spLocks noChangeArrowheads="1"/>
            </p:cNvSpPr>
            <p:nvPr/>
          </p:nvSpPr>
          <p:spPr bwMode="auto">
            <a:xfrm>
              <a:off x="7501185" y="4114229"/>
              <a:ext cx="25400" cy="25400"/>
            </a:xfrm>
            <a:prstGeom prst="ellipse">
              <a:avLst/>
            </a:prstGeom>
            <a:solidFill>
              <a:srgbClr val="85664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402" name="Oval 1205"/>
            <p:cNvSpPr>
              <a:spLocks noChangeArrowheads="1"/>
            </p:cNvSpPr>
            <p:nvPr/>
          </p:nvSpPr>
          <p:spPr bwMode="auto">
            <a:xfrm>
              <a:off x="7547223" y="3941192"/>
              <a:ext cx="25400" cy="25400"/>
            </a:xfrm>
            <a:prstGeom prst="ellipse">
              <a:avLst/>
            </a:prstGeom>
            <a:solidFill>
              <a:srgbClr val="438B4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403" name="Oval 1206"/>
            <p:cNvSpPr>
              <a:spLocks noChangeArrowheads="1"/>
            </p:cNvSpPr>
            <p:nvPr/>
          </p:nvSpPr>
          <p:spPr bwMode="auto">
            <a:xfrm>
              <a:off x="7547223" y="4450779"/>
              <a:ext cx="25400" cy="25400"/>
            </a:xfrm>
            <a:prstGeom prst="ellipse">
              <a:avLst/>
            </a:prstGeom>
            <a:solidFill>
              <a:srgbClr val="E3160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404" name="Oval 1207"/>
            <p:cNvSpPr>
              <a:spLocks noChangeArrowheads="1"/>
            </p:cNvSpPr>
            <p:nvPr/>
          </p:nvSpPr>
          <p:spPr bwMode="auto">
            <a:xfrm>
              <a:off x="7607548" y="4176142"/>
              <a:ext cx="25400" cy="25400"/>
            </a:xfrm>
            <a:prstGeom prst="ellipse">
              <a:avLst/>
            </a:prstGeom>
            <a:solidFill>
              <a:srgbClr val="A15A4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405" name="Oval 1208"/>
            <p:cNvSpPr>
              <a:spLocks noChangeArrowheads="1"/>
            </p:cNvSpPr>
            <p:nvPr/>
          </p:nvSpPr>
          <p:spPr bwMode="auto">
            <a:xfrm>
              <a:off x="7434510" y="4277742"/>
              <a:ext cx="25400" cy="25400"/>
            </a:xfrm>
            <a:prstGeom prst="ellipse">
              <a:avLst/>
            </a:prstGeom>
            <a:solidFill>
              <a:srgbClr val="D02B1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406" name="Oval 1209"/>
            <p:cNvSpPr>
              <a:spLocks noChangeArrowheads="1"/>
            </p:cNvSpPr>
            <p:nvPr/>
          </p:nvSpPr>
          <p:spPr bwMode="auto">
            <a:xfrm>
              <a:off x="7561510" y="4023742"/>
              <a:ext cx="25400" cy="25400"/>
            </a:xfrm>
            <a:prstGeom prst="ellipse">
              <a:avLst/>
            </a:prstGeom>
            <a:solidFill>
              <a:srgbClr val="5A6D6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407" name="Oval 1210"/>
            <p:cNvSpPr>
              <a:spLocks noChangeArrowheads="1"/>
            </p:cNvSpPr>
            <p:nvPr/>
          </p:nvSpPr>
          <p:spPr bwMode="auto">
            <a:xfrm>
              <a:off x="7521823" y="4353942"/>
              <a:ext cx="25400" cy="25400"/>
            </a:xfrm>
            <a:prstGeom prst="ellipse">
              <a:avLst/>
            </a:prstGeom>
            <a:solidFill>
              <a:srgbClr val="CD331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408" name="Oval 1211"/>
            <p:cNvSpPr>
              <a:spLocks noChangeArrowheads="1"/>
            </p:cNvSpPr>
            <p:nvPr/>
          </p:nvSpPr>
          <p:spPr bwMode="auto">
            <a:xfrm>
              <a:off x="7669460" y="4307904"/>
              <a:ext cx="25400" cy="25400"/>
            </a:xfrm>
            <a:prstGeom prst="ellipse">
              <a:avLst/>
            </a:prstGeom>
            <a:solidFill>
              <a:srgbClr val="DC201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409" name="Oval 1212"/>
            <p:cNvSpPr>
              <a:spLocks noChangeArrowheads="1"/>
            </p:cNvSpPr>
            <p:nvPr/>
          </p:nvSpPr>
          <p:spPr bwMode="auto">
            <a:xfrm>
              <a:off x="7501185" y="4109467"/>
              <a:ext cx="25400" cy="25400"/>
            </a:xfrm>
            <a:prstGeom prst="ellipse">
              <a:avLst/>
            </a:prstGeom>
            <a:solidFill>
              <a:srgbClr val="82695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410" name="Oval 1213"/>
            <p:cNvSpPr>
              <a:spLocks noChangeArrowheads="1"/>
            </p:cNvSpPr>
            <p:nvPr/>
          </p:nvSpPr>
          <p:spPr bwMode="auto">
            <a:xfrm>
              <a:off x="7547223" y="3931667"/>
              <a:ext cx="25400" cy="25400"/>
            </a:xfrm>
            <a:prstGeom prst="ellipse">
              <a:avLst/>
            </a:prstGeom>
            <a:solidFill>
              <a:srgbClr val="3E914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411" name="Oval 1214"/>
            <p:cNvSpPr>
              <a:spLocks noChangeArrowheads="1"/>
            </p:cNvSpPr>
            <p:nvPr/>
          </p:nvSpPr>
          <p:spPr bwMode="auto">
            <a:xfrm>
              <a:off x="7547223" y="4455542"/>
              <a:ext cx="25400" cy="25400"/>
            </a:xfrm>
            <a:prstGeom prst="ellipse">
              <a:avLst/>
            </a:prstGeom>
            <a:solidFill>
              <a:srgbClr val="E3150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412" name="Oval 1215"/>
            <p:cNvSpPr>
              <a:spLocks noChangeArrowheads="1"/>
            </p:cNvSpPr>
            <p:nvPr/>
          </p:nvSpPr>
          <p:spPr bwMode="auto">
            <a:xfrm>
              <a:off x="7607548" y="4169792"/>
              <a:ext cx="25400" cy="25400"/>
            </a:xfrm>
            <a:prstGeom prst="ellipse">
              <a:avLst/>
            </a:prstGeom>
            <a:solidFill>
              <a:srgbClr val="9C604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413" name="Oval 1216"/>
            <p:cNvSpPr>
              <a:spLocks noChangeArrowheads="1"/>
            </p:cNvSpPr>
            <p:nvPr/>
          </p:nvSpPr>
          <p:spPr bwMode="auto">
            <a:xfrm>
              <a:off x="7434510" y="4277742"/>
              <a:ext cx="25400" cy="25400"/>
            </a:xfrm>
            <a:prstGeom prst="ellipse">
              <a:avLst/>
            </a:prstGeom>
            <a:solidFill>
              <a:srgbClr val="CF2B1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414" name="Oval 1217"/>
            <p:cNvSpPr>
              <a:spLocks noChangeArrowheads="1"/>
            </p:cNvSpPr>
            <p:nvPr/>
          </p:nvSpPr>
          <p:spPr bwMode="auto">
            <a:xfrm>
              <a:off x="7556748" y="4012629"/>
              <a:ext cx="25400" cy="25400"/>
            </a:xfrm>
            <a:prstGeom prst="ellipse">
              <a:avLst/>
            </a:prstGeom>
            <a:solidFill>
              <a:srgbClr val="536B6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415" name="Oval 1218"/>
            <p:cNvSpPr>
              <a:spLocks noChangeArrowheads="1"/>
            </p:cNvSpPr>
            <p:nvPr/>
          </p:nvSpPr>
          <p:spPr bwMode="auto">
            <a:xfrm>
              <a:off x="7521823" y="4353942"/>
              <a:ext cx="25400" cy="25400"/>
            </a:xfrm>
            <a:prstGeom prst="ellipse">
              <a:avLst/>
            </a:prstGeom>
            <a:solidFill>
              <a:srgbClr val="CB341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416" name="Oval 1219"/>
            <p:cNvSpPr>
              <a:spLocks noChangeArrowheads="1"/>
            </p:cNvSpPr>
            <p:nvPr/>
          </p:nvSpPr>
          <p:spPr bwMode="auto">
            <a:xfrm>
              <a:off x="7669460" y="4307904"/>
              <a:ext cx="25400" cy="25400"/>
            </a:xfrm>
            <a:prstGeom prst="ellipse">
              <a:avLst/>
            </a:prstGeom>
            <a:solidFill>
              <a:srgbClr val="DB211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417" name="Oval 1220"/>
            <p:cNvSpPr>
              <a:spLocks noChangeArrowheads="1"/>
            </p:cNvSpPr>
            <p:nvPr/>
          </p:nvSpPr>
          <p:spPr bwMode="auto">
            <a:xfrm>
              <a:off x="7501185" y="4109467"/>
              <a:ext cx="25400" cy="25400"/>
            </a:xfrm>
            <a:prstGeom prst="ellipse">
              <a:avLst/>
            </a:prstGeom>
            <a:solidFill>
              <a:srgbClr val="806C5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418" name="Oval 1221"/>
            <p:cNvSpPr>
              <a:spLocks noChangeArrowheads="1"/>
            </p:cNvSpPr>
            <p:nvPr/>
          </p:nvSpPr>
          <p:spPr bwMode="auto">
            <a:xfrm>
              <a:off x="7547223" y="3922142"/>
              <a:ext cx="25400" cy="25400"/>
            </a:xfrm>
            <a:prstGeom prst="ellipse">
              <a:avLst/>
            </a:prstGeom>
            <a:solidFill>
              <a:srgbClr val="3B964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419" name="Oval 1222"/>
            <p:cNvSpPr>
              <a:spLocks noChangeArrowheads="1"/>
            </p:cNvSpPr>
            <p:nvPr/>
          </p:nvSpPr>
          <p:spPr bwMode="auto">
            <a:xfrm>
              <a:off x="7547223" y="4455542"/>
              <a:ext cx="25400" cy="25400"/>
            </a:xfrm>
            <a:prstGeom prst="ellipse">
              <a:avLst/>
            </a:prstGeom>
            <a:solidFill>
              <a:srgbClr val="E3140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420" name="Oval 1223"/>
            <p:cNvSpPr>
              <a:spLocks noChangeArrowheads="1"/>
            </p:cNvSpPr>
            <p:nvPr/>
          </p:nvSpPr>
          <p:spPr bwMode="auto">
            <a:xfrm>
              <a:off x="7602785" y="4165029"/>
              <a:ext cx="25400" cy="25400"/>
            </a:xfrm>
            <a:prstGeom prst="ellipse">
              <a:avLst/>
            </a:prstGeom>
            <a:solidFill>
              <a:srgbClr val="99664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421" name="Oval 1224"/>
            <p:cNvSpPr>
              <a:spLocks noChangeArrowheads="1"/>
            </p:cNvSpPr>
            <p:nvPr/>
          </p:nvSpPr>
          <p:spPr bwMode="auto">
            <a:xfrm>
              <a:off x="7429748" y="4277742"/>
              <a:ext cx="25400" cy="25400"/>
            </a:xfrm>
            <a:prstGeom prst="ellipse">
              <a:avLst/>
            </a:prstGeom>
            <a:solidFill>
              <a:srgbClr val="CF2B1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422" name="Oval 1225"/>
            <p:cNvSpPr>
              <a:spLocks noChangeArrowheads="1"/>
            </p:cNvSpPr>
            <p:nvPr/>
          </p:nvSpPr>
          <p:spPr bwMode="auto">
            <a:xfrm>
              <a:off x="7556748" y="4003104"/>
              <a:ext cx="25400" cy="25400"/>
            </a:xfrm>
            <a:prstGeom prst="ellipse">
              <a:avLst/>
            </a:prstGeom>
            <a:solidFill>
              <a:srgbClr val="4D686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423" name="Oval 1226"/>
            <p:cNvSpPr>
              <a:spLocks noChangeArrowheads="1"/>
            </p:cNvSpPr>
            <p:nvPr/>
          </p:nvSpPr>
          <p:spPr bwMode="auto">
            <a:xfrm>
              <a:off x="7517060" y="4353942"/>
              <a:ext cx="25400" cy="25400"/>
            </a:xfrm>
            <a:prstGeom prst="ellipse">
              <a:avLst/>
            </a:prstGeom>
            <a:solidFill>
              <a:srgbClr val="CA351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424" name="Oval 1227"/>
            <p:cNvSpPr>
              <a:spLocks noChangeArrowheads="1"/>
            </p:cNvSpPr>
            <p:nvPr/>
          </p:nvSpPr>
          <p:spPr bwMode="auto">
            <a:xfrm>
              <a:off x="7669460" y="4303142"/>
              <a:ext cx="25400" cy="25400"/>
            </a:xfrm>
            <a:prstGeom prst="ellipse">
              <a:avLst/>
            </a:prstGeom>
            <a:solidFill>
              <a:srgbClr val="DA211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425" name="Oval 1228"/>
            <p:cNvSpPr>
              <a:spLocks noChangeArrowheads="1"/>
            </p:cNvSpPr>
            <p:nvPr/>
          </p:nvSpPr>
          <p:spPr bwMode="auto">
            <a:xfrm>
              <a:off x="7501185" y="4109467"/>
              <a:ext cx="25400" cy="25400"/>
            </a:xfrm>
            <a:prstGeom prst="ellipse">
              <a:avLst/>
            </a:prstGeom>
            <a:solidFill>
              <a:srgbClr val="7E6E5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426" name="Oval 1229"/>
            <p:cNvSpPr>
              <a:spLocks noChangeArrowheads="1"/>
            </p:cNvSpPr>
            <p:nvPr/>
          </p:nvSpPr>
          <p:spPr bwMode="auto">
            <a:xfrm>
              <a:off x="7547223" y="3915792"/>
              <a:ext cx="25400" cy="25400"/>
            </a:xfrm>
            <a:prstGeom prst="ellipse">
              <a:avLst/>
            </a:prstGeom>
            <a:solidFill>
              <a:srgbClr val="379A4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427" name="Oval 1230"/>
            <p:cNvSpPr>
              <a:spLocks noChangeArrowheads="1"/>
            </p:cNvSpPr>
            <p:nvPr/>
          </p:nvSpPr>
          <p:spPr bwMode="auto">
            <a:xfrm>
              <a:off x="7547223" y="4455542"/>
              <a:ext cx="25400" cy="25400"/>
            </a:xfrm>
            <a:prstGeom prst="ellipse">
              <a:avLst/>
            </a:prstGeom>
            <a:solidFill>
              <a:srgbClr val="E3140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428" name="Oval 1231"/>
            <p:cNvSpPr>
              <a:spLocks noChangeArrowheads="1"/>
            </p:cNvSpPr>
            <p:nvPr/>
          </p:nvSpPr>
          <p:spPr bwMode="auto">
            <a:xfrm>
              <a:off x="7602785" y="4160267"/>
              <a:ext cx="25400" cy="25400"/>
            </a:xfrm>
            <a:prstGeom prst="ellipse">
              <a:avLst/>
            </a:prstGeom>
            <a:solidFill>
              <a:srgbClr val="966B4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429" name="Oval 1232"/>
            <p:cNvSpPr>
              <a:spLocks noChangeArrowheads="1"/>
            </p:cNvSpPr>
            <p:nvPr/>
          </p:nvSpPr>
          <p:spPr bwMode="auto">
            <a:xfrm>
              <a:off x="7429748" y="4277742"/>
              <a:ext cx="25400" cy="25400"/>
            </a:xfrm>
            <a:prstGeom prst="ellipse">
              <a:avLst/>
            </a:prstGeom>
            <a:solidFill>
              <a:srgbClr val="CE2B1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430" name="Oval 1233"/>
            <p:cNvSpPr>
              <a:spLocks noChangeArrowheads="1"/>
            </p:cNvSpPr>
            <p:nvPr/>
          </p:nvSpPr>
          <p:spPr bwMode="auto">
            <a:xfrm>
              <a:off x="7556748" y="3998342"/>
              <a:ext cx="25400" cy="25400"/>
            </a:xfrm>
            <a:prstGeom prst="ellipse">
              <a:avLst/>
            </a:prstGeom>
            <a:solidFill>
              <a:srgbClr val="48646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431" name="Oval 1234"/>
            <p:cNvSpPr>
              <a:spLocks noChangeArrowheads="1"/>
            </p:cNvSpPr>
            <p:nvPr/>
          </p:nvSpPr>
          <p:spPr bwMode="auto">
            <a:xfrm>
              <a:off x="7517060" y="4353942"/>
              <a:ext cx="25400" cy="25400"/>
            </a:xfrm>
            <a:prstGeom prst="ellipse">
              <a:avLst/>
            </a:prstGeom>
            <a:solidFill>
              <a:srgbClr val="C9351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432" name="Oval 1235"/>
            <p:cNvSpPr>
              <a:spLocks noChangeArrowheads="1"/>
            </p:cNvSpPr>
            <p:nvPr/>
          </p:nvSpPr>
          <p:spPr bwMode="auto">
            <a:xfrm>
              <a:off x="7669460" y="4303142"/>
              <a:ext cx="25400" cy="25400"/>
            </a:xfrm>
            <a:prstGeom prst="ellipse">
              <a:avLst/>
            </a:prstGeom>
            <a:solidFill>
              <a:srgbClr val="D9210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433" name="Oval 1236"/>
            <p:cNvSpPr>
              <a:spLocks noChangeArrowheads="1"/>
            </p:cNvSpPr>
            <p:nvPr/>
          </p:nvSpPr>
          <p:spPr bwMode="auto">
            <a:xfrm>
              <a:off x="7501185" y="4109467"/>
              <a:ext cx="25400" cy="25400"/>
            </a:xfrm>
            <a:prstGeom prst="ellipse">
              <a:avLst/>
            </a:prstGeom>
            <a:solidFill>
              <a:srgbClr val="7B6F5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434" name="Oval 1237"/>
            <p:cNvSpPr>
              <a:spLocks noChangeArrowheads="1"/>
            </p:cNvSpPr>
            <p:nvPr/>
          </p:nvSpPr>
          <p:spPr bwMode="auto">
            <a:xfrm>
              <a:off x="7547223" y="3906267"/>
              <a:ext cx="25400" cy="25400"/>
            </a:xfrm>
            <a:prstGeom prst="ellipse">
              <a:avLst/>
            </a:prstGeom>
            <a:solidFill>
              <a:srgbClr val="349C3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435" name="Oval 1238"/>
            <p:cNvSpPr>
              <a:spLocks noChangeArrowheads="1"/>
            </p:cNvSpPr>
            <p:nvPr/>
          </p:nvSpPr>
          <p:spPr bwMode="auto">
            <a:xfrm>
              <a:off x="7547223" y="4460304"/>
              <a:ext cx="25400" cy="25400"/>
            </a:xfrm>
            <a:prstGeom prst="ellipse">
              <a:avLst/>
            </a:prstGeom>
            <a:solidFill>
              <a:srgbClr val="E3130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436" name="Oval 1239"/>
            <p:cNvSpPr>
              <a:spLocks noChangeArrowheads="1"/>
            </p:cNvSpPr>
            <p:nvPr/>
          </p:nvSpPr>
          <p:spPr bwMode="auto">
            <a:xfrm>
              <a:off x="7602785" y="4160267"/>
              <a:ext cx="25400" cy="25400"/>
            </a:xfrm>
            <a:prstGeom prst="ellipse">
              <a:avLst/>
            </a:prstGeom>
            <a:solidFill>
              <a:srgbClr val="95704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437" name="Oval 1240"/>
            <p:cNvSpPr>
              <a:spLocks noChangeArrowheads="1"/>
            </p:cNvSpPr>
            <p:nvPr/>
          </p:nvSpPr>
          <p:spPr bwMode="auto">
            <a:xfrm>
              <a:off x="7424985" y="4282504"/>
              <a:ext cx="25400" cy="25400"/>
            </a:xfrm>
            <a:prstGeom prst="ellipse">
              <a:avLst/>
            </a:prstGeom>
            <a:solidFill>
              <a:srgbClr val="CE2B1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438" name="Oval 1241"/>
            <p:cNvSpPr>
              <a:spLocks noChangeArrowheads="1"/>
            </p:cNvSpPr>
            <p:nvPr/>
          </p:nvSpPr>
          <p:spPr bwMode="auto">
            <a:xfrm>
              <a:off x="7551985" y="3998342"/>
              <a:ext cx="25400" cy="25400"/>
            </a:xfrm>
            <a:prstGeom prst="ellipse">
              <a:avLst/>
            </a:prstGeom>
            <a:solidFill>
              <a:srgbClr val="42607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439" name="Oval 1242"/>
            <p:cNvSpPr>
              <a:spLocks noChangeArrowheads="1"/>
            </p:cNvSpPr>
            <p:nvPr/>
          </p:nvSpPr>
          <p:spPr bwMode="auto">
            <a:xfrm>
              <a:off x="7510710" y="4358704"/>
              <a:ext cx="25400" cy="25400"/>
            </a:xfrm>
            <a:prstGeom prst="ellipse">
              <a:avLst/>
            </a:prstGeom>
            <a:solidFill>
              <a:srgbClr val="C8341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440" name="Oval 1243"/>
            <p:cNvSpPr>
              <a:spLocks noChangeArrowheads="1"/>
            </p:cNvSpPr>
            <p:nvPr/>
          </p:nvSpPr>
          <p:spPr bwMode="auto">
            <a:xfrm>
              <a:off x="7669460" y="4303142"/>
              <a:ext cx="25400" cy="25400"/>
            </a:xfrm>
            <a:prstGeom prst="ellipse">
              <a:avLst/>
            </a:prstGeom>
            <a:solidFill>
              <a:srgbClr val="D8220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441" name="Oval 1244"/>
            <p:cNvSpPr>
              <a:spLocks noChangeArrowheads="1"/>
            </p:cNvSpPr>
            <p:nvPr/>
          </p:nvSpPr>
          <p:spPr bwMode="auto">
            <a:xfrm>
              <a:off x="7501185" y="4109467"/>
              <a:ext cx="25400" cy="25400"/>
            </a:xfrm>
            <a:prstGeom prst="ellipse">
              <a:avLst/>
            </a:prstGeom>
            <a:solidFill>
              <a:srgbClr val="7A705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442" name="Oval 1245"/>
            <p:cNvSpPr>
              <a:spLocks noChangeArrowheads="1"/>
            </p:cNvSpPr>
            <p:nvPr/>
          </p:nvSpPr>
          <p:spPr bwMode="auto">
            <a:xfrm>
              <a:off x="7547223" y="3906267"/>
              <a:ext cx="25400" cy="25400"/>
            </a:xfrm>
            <a:prstGeom prst="ellipse">
              <a:avLst/>
            </a:prstGeom>
            <a:solidFill>
              <a:srgbClr val="329F3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443" name="Oval 1246"/>
            <p:cNvSpPr>
              <a:spLocks noChangeArrowheads="1"/>
            </p:cNvSpPr>
            <p:nvPr/>
          </p:nvSpPr>
          <p:spPr bwMode="auto">
            <a:xfrm>
              <a:off x="7547223" y="4460304"/>
              <a:ext cx="25400" cy="25400"/>
            </a:xfrm>
            <a:prstGeom prst="ellipse">
              <a:avLst/>
            </a:prstGeom>
            <a:solidFill>
              <a:srgbClr val="E3120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444" name="Oval 1247"/>
            <p:cNvSpPr>
              <a:spLocks noChangeArrowheads="1"/>
            </p:cNvSpPr>
            <p:nvPr/>
          </p:nvSpPr>
          <p:spPr bwMode="auto">
            <a:xfrm>
              <a:off x="7602785" y="4155504"/>
              <a:ext cx="25400" cy="25400"/>
            </a:xfrm>
            <a:prstGeom prst="ellipse">
              <a:avLst/>
            </a:prstGeom>
            <a:solidFill>
              <a:srgbClr val="96764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445" name="Oval 1248"/>
            <p:cNvSpPr>
              <a:spLocks noChangeArrowheads="1"/>
            </p:cNvSpPr>
            <p:nvPr/>
          </p:nvSpPr>
          <p:spPr bwMode="auto">
            <a:xfrm>
              <a:off x="7424985" y="4282504"/>
              <a:ext cx="25400" cy="25400"/>
            </a:xfrm>
            <a:prstGeom prst="ellipse">
              <a:avLst/>
            </a:prstGeom>
            <a:solidFill>
              <a:srgbClr val="CE2B1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446" name="Oval 1249"/>
            <p:cNvSpPr>
              <a:spLocks noChangeArrowheads="1"/>
            </p:cNvSpPr>
            <p:nvPr/>
          </p:nvSpPr>
          <p:spPr bwMode="auto">
            <a:xfrm>
              <a:off x="7551985" y="3991992"/>
              <a:ext cx="25400" cy="25400"/>
            </a:xfrm>
            <a:prstGeom prst="ellipse">
              <a:avLst/>
            </a:prstGeom>
            <a:solidFill>
              <a:srgbClr val="3D5B7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447" name="Oval 1250"/>
            <p:cNvSpPr>
              <a:spLocks noChangeArrowheads="1"/>
            </p:cNvSpPr>
            <p:nvPr/>
          </p:nvSpPr>
          <p:spPr bwMode="auto">
            <a:xfrm>
              <a:off x="7505948" y="4363467"/>
              <a:ext cx="25400" cy="25400"/>
            </a:xfrm>
            <a:prstGeom prst="ellipse">
              <a:avLst/>
            </a:prstGeom>
            <a:solidFill>
              <a:srgbClr val="C8330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448" name="Oval 1251"/>
            <p:cNvSpPr>
              <a:spLocks noChangeArrowheads="1"/>
            </p:cNvSpPr>
            <p:nvPr/>
          </p:nvSpPr>
          <p:spPr bwMode="auto">
            <a:xfrm>
              <a:off x="7674223" y="4303142"/>
              <a:ext cx="25400" cy="25400"/>
            </a:xfrm>
            <a:prstGeom prst="ellipse">
              <a:avLst/>
            </a:prstGeom>
            <a:solidFill>
              <a:srgbClr val="D8220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449" name="Oval 1252"/>
            <p:cNvSpPr>
              <a:spLocks noChangeArrowheads="1"/>
            </p:cNvSpPr>
            <p:nvPr/>
          </p:nvSpPr>
          <p:spPr bwMode="auto">
            <a:xfrm>
              <a:off x="7501185" y="4109467"/>
              <a:ext cx="25400" cy="25400"/>
            </a:xfrm>
            <a:prstGeom prst="ellipse">
              <a:avLst/>
            </a:prstGeom>
            <a:solidFill>
              <a:srgbClr val="78706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450" name="Oval 1253"/>
            <p:cNvSpPr>
              <a:spLocks noChangeArrowheads="1"/>
            </p:cNvSpPr>
            <p:nvPr/>
          </p:nvSpPr>
          <p:spPr bwMode="auto">
            <a:xfrm>
              <a:off x="7547223" y="3901504"/>
              <a:ext cx="25400" cy="25400"/>
            </a:xfrm>
            <a:prstGeom prst="ellipse">
              <a:avLst/>
            </a:prstGeom>
            <a:solidFill>
              <a:srgbClr val="30A03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451" name="Oval 1254"/>
            <p:cNvSpPr>
              <a:spLocks noChangeArrowheads="1"/>
            </p:cNvSpPr>
            <p:nvPr/>
          </p:nvSpPr>
          <p:spPr bwMode="auto">
            <a:xfrm>
              <a:off x="7547223" y="4465067"/>
              <a:ext cx="25400" cy="25400"/>
            </a:xfrm>
            <a:prstGeom prst="ellipse">
              <a:avLst/>
            </a:prstGeom>
            <a:solidFill>
              <a:srgbClr val="E3120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452" name="Oval 1255"/>
            <p:cNvSpPr>
              <a:spLocks noChangeArrowheads="1"/>
            </p:cNvSpPr>
            <p:nvPr/>
          </p:nvSpPr>
          <p:spPr bwMode="auto">
            <a:xfrm>
              <a:off x="7602785" y="4155504"/>
              <a:ext cx="25400" cy="25400"/>
            </a:xfrm>
            <a:prstGeom prst="ellipse">
              <a:avLst/>
            </a:prstGeom>
            <a:solidFill>
              <a:srgbClr val="977C4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453" name="Oval 1256"/>
            <p:cNvSpPr>
              <a:spLocks noChangeArrowheads="1"/>
            </p:cNvSpPr>
            <p:nvPr/>
          </p:nvSpPr>
          <p:spPr bwMode="auto">
            <a:xfrm>
              <a:off x="7424985" y="4282504"/>
              <a:ext cx="25400" cy="25400"/>
            </a:xfrm>
            <a:prstGeom prst="ellipse">
              <a:avLst/>
            </a:prstGeom>
            <a:solidFill>
              <a:srgbClr val="CE2B1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454" name="Oval 1257"/>
            <p:cNvSpPr>
              <a:spLocks noChangeArrowheads="1"/>
            </p:cNvSpPr>
            <p:nvPr/>
          </p:nvSpPr>
          <p:spPr bwMode="auto">
            <a:xfrm>
              <a:off x="7551985" y="3991992"/>
              <a:ext cx="25400" cy="25400"/>
            </a:xfrm>
            <a:prstGeom prst="ellipse">
              <a:avLst/>
            </a:prstGeom>
            <a:solidFill>
              <a:srgbClr val="39567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455" name="Oval 1258"/>
            <p:cNvSpPr>
              <a:spLocks noChangeArrowheads="1"/>
            </p:cNvSpPr>
            <p:nvPr/>
          </p:nvSpPr>
          <p:spPr bwMode="auto">
            <a:xfrm>
              <a:off x="7501185" y="4363467"/>
              <a:ext cx="25400" cy="25400"/>
            </a:xfrm>
            <a:prstGeom prst="ellipse">
              <a:avLst/>
            </a:prstGeom>
            <a:solidFill>
              <a:srgbClr val="C8320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456" name="Oval 1259"/>
            <p:cNvSpPr>
              <a:spLocks noChangeArrowheads="1"/>
            </p:cNvSpPr>
            <p:nvPr/>
          </p:nvSpPr>
          <p:spPr bwMode="auto">
            <a:xfrm>
              <a:off x="7674223" y="4303142"/>
              <a:ext cx="25400" cy="25400"/>
            </a:xfrm>
            <a:prstGeom prst="ellipse">
              <a:avLst/>
            </a:prstGeom>
            <a:solidFill>
              <a:srgbClr val="D8220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457" name="Oval 1260"/>
            <p:cNvSpPr>
              <a:spLocks noChangeArrowheads="1"/>
            </p:cNvSpPr>
            <p:nvPr/>
          </p:nvSpPr>
          <p:spPr bwMode="auto">
            <a:xfrm>
              <a:off x="7501185" y="4109467"/>
              <a:ext cx="25400" cy="25400"/>
            </a:xfrm>
            <a:prstGeom prst="ellipse">
              <a:avLst/>
            </a:prstGeom>
            <a:solidFill>
              <a:srgbClr val="766F6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458" name="Oval 1261"/>
            <p:cNvSpPr>
              <a:spLocks noChangeArrowheads="1"/>
            </p:cNvSpPr>
            <p:nvPr/>
          </p:nvSpPr>
          <p:spPr bwMode="auto">
            <a:xfrm>
              <a:off x="7547223" y="3896742"/>
              <a:ext cx="25400" cy="25400"/>
            </a:xfrm>
            <a:prstGeom prst="ellipse">
              <a:avLst/>
            </a:prstGeom>
            <a:solidFill>
              <a:srgbClr val="2FA23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459" name="Oval 1262"/>
            <p:cNvSpPr>
              <a:spLocks noChangeArrowheads="1"/>
            </p:cNvSpPr>
            <p:nvPr/>
          </p:nvSpPr>
          <p:spPr bwMode="auto">
            <a:xfrm>
              <a:off x="7547223" y="4465067"/>
              <a:ext cx="25400" cy="25400"/>
            </a:xfrm>
            <a:prstGeom prst="ellipse">
              <a:avLst/>
            </a:prstGeom>
            <a:solidFill>
              <a:srgbClr val="E3110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460" name="Oval 1263"/>
            <p:cNvSpPr>
              <a:spLocks noChangeArrowheads="1"/>
            </p:cNvSpPr>
            <p:nvPr/>
          </p:nvSpPr>
          <p:spPr bwMode="auto">
            <a:xfrm>
              <a:off x="7602785" y="4155504"/>
              <a:ext cx="25400" cy="25400"/>
            </a:xfrm>
            <a:prstGeom prst="ellipse">
              <a:avLst/>
            </a:prstGeom>
            <a:solidFill>
              <a:srgbClr val="9A824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461" name="Oval 1264"/>
            <p:cNvSpPr>
              <a:spLocks noChangeArrowheads="1"/>
            </p:cNvSpPr>
            <p:nvPr/>
          </p:nvSpPr>
          <p:spPr bwMode="auto">
            <a:xfrm>
              <a:off x="7420223" y="4282504"/>
              <a:ext cx="25400" cy="25400"/>
            </a:xfrm>
            <a:prstGeom prst="ellipse">
              <a:avLst/>
            </a:prstGeom>
            <a:solidFill>
              <a:srgbClr val="CD2A1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462" name="Oval 1265"/>
            <p:cNvSpPr>
              <a:spLocks noChangeArrowheads="1"/>
            </p:cNvSpPr>
            <p:nvPr/>
          </p:nvSpPr>
          <p:spPr bwMode="auto">
            <a:xfrm>
              <a:off x="7551985" y="3991992"/>
              <a:ext cx="25400" cy="25400"/>
            </a:xfrm>
            <a:prstGeom prst="ellipse">
              <a:avLst/>
            </a:prstGeom>
            <a:solidFill>
              <a:srgbClr val="34518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463" name="Oval 1266"/>
            <p:cNvSpPr>
              <a:spLocks noChangeArrowheads="1"/>
            </p:cNvSpPr>
            <p:nvPr/>
          </p:nvSpPr>
          <p:spPr bwMode="auto">
            <a:xfrm>
              <a:off x="7491660" y="4368229"/>
              <a:ext cx="25400" cy="25400"/>
            </a:xfrm>
            <a:prstGeom prst="ellipse">
              <a:avLst/>
            </a:prstGeom>
            <a:solidFill>
              <a:srgbClr val="C9300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464" name="Oval 1267"/>
            <p:cNvSpPr>
              <a:spLocks noChangeArrowheads="1"/>
            </p:cNvSpPr>
            <p:nvPr/>
          </p:nvSpPr>
          <p:spPr bwMode="auto">
            <a:xfrm>
              <a:off x="7674223" y="4303142"/>
              <a:ext cx="25400" cy="25400"/>
            </a:xfrm>
            <a:prstGeom prst="ellipse">
              <a:avLst/>
            </a:prstGeom>
            <a:solidFill>
              <a:srgbClr val="D8220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465" name="Oval 1268"/>
            <p:cNvSpPr>
              <a:spLocks noChangeArrowheads="1"/>
            </p:cNvSpPr>
            <p:nvPr/>
          </p:nvSpPr>
          <p:spPr bwMode="auto">
            <a:xfrm>
              <a:off x="7501185" y="4109467"/>
              <a:ext cx="25400" cy="25400"/>
            </a:xfrm>
            <a:prstGeom prst="ellipse">
              <a:avLst/>
            </a:prstGeom>
            <a:solidFill>
              <a:srgbClr val="756F6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466" name="Oval 1269"/>
            <p:cNvSpPr>
              <a:spLocks noChangeArrowheads="1"/>
            </p:cNvSpPr>
            <p:nvPr/>
          </p:nvSpPr>
          <p:spPr bwMode="auto">
            <a:xfrm>
              <a:off x="7547223" y="3896742"/>
              <a:ext cx="25400" cy="25400"/>
            </a:xfrm>
            <a:prstGeom prst="ellipse">
              <a:avLst/>
            </a:prstGeom>
            <a:solidFill>
              <a:srgbClr val="2FA3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467" name="Oval 1270"/>
            <p:cNvSpPr>
              <a:spLocks noChangeArrowheads="1"/>
            </p:cNvSpPr>
            <p:nvPr/>
          </p:nvSpPr>
          <p:spPr bwMode="auto">
            <a:xfrm>
              <a:off x="7551985" y="4465067"/>
              <a:ext cx="25400" cy="25400"/>
            </a:xfrm>
            <a:prstGeom prst="ellipse">
              <a:avLst/>
            </a:prstGeom>
            <a:solidFill>
              <a:srgbClr val="E3110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468" name="Oval 1271"/>
            <p:cNvSpPr>
              <a:spLocks noChangeArrowheads="1"/>
            </p:cNvSpPr>
            <p:nvPr/>
          </p:nvSpPr>
          <p:spPr bwMode="auto">
            <a:xfrm>
              <a:off x="7607548" y="4155504"/>
              <a:ext cx="25400" cy="25400"/>
            </a:xfrm>
            <a:prstGeom prst="ellipse">
              <a:avLst/>
            </a:prstGeom>
            <a:solidFill>
              <a:srgbClr val="9E894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469" name="Oval 1272"/>
            <p:cNvSpPr>
              <a:spLocks noChangeArrowheads="1"/>
            </p:cNvSpPr>
            <p:nvPr/>
          </p:nvSpPr>
          <p:spPr bwMode="auto">
            <a:xfrm>
              <a:off x="7420223" y="4282504"/>
              <a:ext cx="25400" cy="25400"/>
            </a:xfrm>
            <a:prstGeom prst="ellipse">
              <a:avLst/>
            </a:prstGeom>
            <a:solidFill>
              <a:srgbClr val="CD2A1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470" name="Oval 1273"/>
            <p:cNvSpPr>
              <a:spLocks noChangeArrowheads="1"/>
            </p:cNvSpPr>
            <p:nvPr/>
          </p:nvSpPr>
          <p:spPr bwMode="auto">
            <a:xfrm>
              <a:off x="7551985" y="3991992"/>
              <a:ext cx="25400" cy="25400"/>
            </a:xfrm>
            <a:prstGeom prst="ellipse">
              <a:avLst/>
            </a:prstGeom>
            <a:solidFill>
              <a:srgbClr val="304B8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471" name="Oval 1274"/>
            <p:cNvSpPr>
              <a:spLocks noChangeArrowheads="1"/>
            </p:cNvSpPr>
            <p:nvPr/>
          </p:nvSpPr>
          <p:spPr bwMode="auto">
            <a:xfrm>
              <a:off x="7485310" y="4368229"/>
              <a:ext cx="25400" cy="25400"/>
            </a:xfrm>
            <a:prstGeom prst="ellipse">
              <a:avLst/>
            </a:prstGeom>
            <a:solidFill>
              <a:srgbClr val="CB2D0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472" name="Oval 1275"/>
            <p:cNvSpPr>
              <a:spLocks noChangeArrowheads="1"/>
            </p:cNvSpPr>
            <p:nvPr/>
          </p:nvSpPr>
          <p:spPr bwMode="auto">
            <a:xfrm>
              <a:off x="7669460" y="4303142"/>
              <a:ext cx="25400" cy="25400"/>
            </a:xfrm>
            <a:prstGeom prst="ellipse">
              <a:avLst/>
            </a:prstGeom>
            <a:solidFill>
              <a:srgbClr val="D9220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473" name="Oval 1276"/>
            <p:cNvSpPr>
              <a:spLocks noChangeArrowheads="1"/>
            </p:cNvSpPr>
            <p:nvPr/>
          </p:nvSpPr>
          <p:spPr bwMode="auto">
            <a:xfrm>
              <a:off x="7501185" y="4109467"/>
              <a:ext cx="25400" cy="25400"/>
            </a:xfrm>
            <a:prstGeom prst="ellipse">
              <a:avLst/>
            </a:prstGeom>
            <a:solidFill>
              <a:srgbClr val="756F6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474" name="Oval 1277"/>
            <p:cNvSpPr>
              <a:spLocks noChangeArrowheads="1"/>
            </p:cNvSpPr>
            <p:nvPr/>
          </p:nvSpPr>
          <p:spPr bwMode="auto">
            <a:xfrm>
              <a:off x="7547223" y="3896742"/>
              <a:ext cx="25400" cy="25400"/>
            </a:xfrm>
            <a:prstGeom prst="ellipse">
              <a:avLst/>
            </a:prstGeom>
            <a:solidFill>
              <a:srgbClr val="2FA53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475" name="Oval 1278"/>
            <p:cNvSpPr>
              <a:spLocks noChangeArrowheads="1"/>
            </p:cNvSpPr>
            <p:nvPr/>
          </p:nvSpPr>
          <p:spPr bwMode="auto">
            <a:xfrm>
              <a:off x="7551985" y="4469829"/>
              <a:ext cx="25400" cy="25400"/>
            </a:xfrm>
            <a:prstGeom prst="ellipse">
              <a:avLst/>
            </a:prstGeom>
            <a:solidFill>
              <a:srgbClr val="E3110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476" name="Oval 1279"/>
            <p:cNvSpPr>
              <a:spLocks noChangeArrowheads="1"/>
            </p:cNvSpPr>
            <p:nvPr/>
          </p:nvSpPr>
          <p:spPr bwMode="auto">
            <a:xfrm>
              <a:off x="7607548" y="4155504"/>
              <a:ext cx="25400" cy="25400"/>
            </a:xfrm>
            <a:prstGeom prst="ellipse">
              <a:avLst/>
            </a:prstGeom>
            <a:solidFill>
              <a:srgbClr val="A2903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477" name="Oval 1280"/>
            <p:cNvSpPr>
              <a:spLocks noChangeArrowheads="1"/>
            </p:cNvSpPr>
            <p:nvPr/>
          </p:nvSpPr>
          <p:spPr bwMode="auto">
            <a:xfrm>
              <a:off x="7420223" y="4282504"/>
              <a:ext cx="25400" cy="25400"/>
            </a:xfrm>
            <a:prstGeom prst="ellipse">
              <a:avLst/>
            </a:prstGeom>
            <a:solidFill>
              <a:srgbClr val="CD291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478" name="Oval 1281"/>
            <p:cNvSpPr>
              <a:spLocks noChangeArrowheads="1"/>
            </p:cNvSpPr>
            <p:nvPr/>
          </p:nvSpPr>
          <p:spPr bwMode="auto">
            <a:xfrm>
              <a:off x="7551985" y="3991992"/>
              <a:ext cx="25400" cy="25400"/>
            </a:xfrm>
            <a:prstGeom prst="ellipse">
              <a:avLst/>
            </a:prstGeom>
            <a:solidFill>
              <a:srgbClr val="2D468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479" name="Oval 1282"/>
            <p:cNvSpPr>
              <a:spLocks noChangeArrowheads="1"/>
            </p:cNvSpPr>
            <p:nvPr/>
          </p:nvSpPr>
          <p:spPr bwMode="auto">
            <a:xfrm>
              <a:off x="7471023" y="4374579"/>
              <a:ext cx="25400" cy="25400"/>
            </a:xfrm>
            <a:prstGeom prst="ellipse">
              <a:avLst/>
            </a:prstGeom>
            <a:solidFill>
              <a:srgbClr val="CC290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480" name="Oval 1283"/>
            <p:cNvSpPr>
              <a:spLocks noChangeArrowheads="1"/>
            </p:cNvSpPr>
            <p:nvPr/>
          </p:nvSpPr>
          <p:spPr bwMode="auto">
            <a:xfrm>
              <a:off x="7669460" y="4303142"/>
              <a:ext cx="25400" cy="25400"/>
            </a:xfrm>
            <a:prstGeom prst="ellipse">
              <a:avLst/>
            </a:prstGeom>
            <a:solidFill>
              <a:srgbClr val="D9220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481" name="Oval 1284"/>
            <p:cNvSpPr>
              <a:spLocks noChangeArrowheads="1"/>
            </p:cNvSpPr>
            <p:nvPr/>
          </p:nvSpPr>
          <p:spPr bwMode="auto">
            <a:xfrm>
              <a:off x="7501185" y="4109467"/>
              <a:ext cx="25400" cy="25400"/>
            </a:xfrm>
            <a:prstGeom prst="ellipse">
              <a:avLst/>
            </a:prstGeom>
            <a:solidFill>
              <a:srgbClr val="746F6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482" name="Oval 1285"/>
            <p:cNvSpPr>
              <a:spLocks noChangeArrowheads="1"/>
            </p:cNvSpPr>
            <p:nvPr/>
          </p:nvSpPr>
          <p:spPr bwMode="auto">
            <a:xfrm>
              <a:off x="7547223" y="3890392"/>
              <a:ext cx="25400" cy="25400"/>
            </a:xfrm>
            <a:prstGeom prst="ellipse">
              <a:avLst/>
            </a:prstGeom>
            <a:solidFill>
              <a:srgbClr val="2FA63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483" name="Oval 1286"/>
            <p:cNvSpPr>
              <a:spLocks noChangeArrowheads="1"/>
            </p:cNvSpPr>
            <p:nvPr/>
          </p:nvSpPr>
          <p:spPr bwMode="auto">
            <a:xfrm>
              <a:off x="7551985" y="4469829"/>
              <a:ext cx="25400" cy="25400"/>
            </a:xfrm>
            <a:prstGeom prst="ellipse">
              <a:avLst/>
            </a:prstGeom>
            <a:solidFill>
              <a:srgbClr val="E2110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484" name="Oval 1287"/>
            <p:cNvSpPr>
              <a:spLocks noChangeArrowheads="1"/>
            </p:cNvSpPr>
            <p:nvPr/>
          </p:nvSpPr>
          <p:spPr bwMode="auto">
            <a:xfrm>
              <a:off x="7607548" y="4160267"/>
              <a:ext cx="25400" cy="25400"/>
            </a:xfrm>
            <a:prstGeom prst="ellipse">
              <a:avLst/>
            </a:prstGeom>
            <a:solidFill>
              <a:srgbClr val="A7963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485" name="Oval 1288"/>
            <p:cNvSpPr>
              <a:spLocks noChangeArrowheads="1"/>
            </p:cNvSpPr>
            <p:nvPr/>
          </p:nvSpPr>
          <p:spPr bwMode="auto">
            <a:xfrm>
              <a:off x="7415460" y="4282504"/>
              <a:ext cx="25400" cy="25400"/>
            </a:xfrm>
            <a:prstGeom prst="ellipse">
              <a:avLst/>
            </a:prstGeom>
            <a:solidFill>
              <a:srgbClr val="CC2A1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486" name="Oval 1289"/>
            <p:cNvSpPr>
              <a:spLocks noChangeArrowheads="1"/>
            </p:cNvSpPr>
            <p:nvPr/>
          </p:nvSpPr>
          <p:spPr bwMode="auto">
            <a:xfrm>
              <a:off x="7551985" y="3998342"/>
              <a:ext cx="25400" cy="25400"/>
            </a:xfrm>
            <a:prstGeom prst="ellipse">
              <a:avLst/>
            </a:prstGeom>
            <a:solidFill>
              <a:srgbClr val="2A419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487" name="Oval 1290"/>
            <p:cNvSpPr>
              <a:spLocks noChangeArrowheads="1"/>
            </p:cNvSpPr>
            <p:nvPr/>
          </p:nvSpPr>
          <p:spPr bwMode="auto">
            <a:xfrm>
              <a:off x="7459910" y="4374579"/>
              <a:ext cx="25400" cy="25400"/>
            </a:xfrm>
            <a:prstGeom prst="ellipse">
              <a:avLst/>
            </a:prstGeom>
            <a:solidFill>
              <a:srgbClr val="CF250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488" name="Oval 1291"/>
            <p:cNvSpPr>
              <a:spLocks noChangeArrowheads="1"/>
            </p:cNvSpPr>
            <p:nvPr/>
          </p:nvSpPr>
          <p:spPr bwMode="auto">
            <a:xfrm>
              <a:off x="7669460" y="4303142"/>
              <a:ext cx="25400" cy="25400"/>
            </a:xfrm>
            <a:prstGeom prst="ellipse">
              <a:avLst/>
            </a:prstGeom>
            <a:solidFill>
              <a:srgbClr val="D9220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489" name="Oval 1292"/>
            <p:cNvSpPr>
              <a:spLocks noChangeArrowheads="1"/>
            </p:cNvSpPr>
            <p:nvPr/>
          </p:nvSpPr>
          <p:spPr bwMode="auto">
            <a:xfrm>
              <a:off x="7501185" y="4109467"/>
              <a:ext cx="25400" cy="25400"/>
            </a:xfrm>
            <a:prstGeom prst="ellipse">
              <a:avLst/>
            </a:prstGeom>
            <a:solidFill>
              <a:srgbClr val="746E6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490" name="Oval 1293"/>
            <p:cNvSpPr>
              <a:spLocks noChangeArrowheads="1"/>
            </p:cNvSpPr>
            <p:nvPr/>
          </p:nvSpPr>
          <p:spPr bwMode="auto">
            <a:xfrm>
              <a:off x="7547223" y="3890392"/>
              <a:ext cx="25400" cy="25400"/>
            </a:xfrm>
            <a:prstGeom prst="ellipse">
              <a:avLst/>
            </a:prstGeom>
            <a:solidFill>
              <a:srgbClr val="30A63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491" name="Oval 1294"/>
            <p:cNvSpPr>
              <a:spLocks noChangeArrowheads="1"/>
            </p:cNvSpPr>
            <p:nvPr/>
          </p:nvSpPr>
          <p:spPr bwMode="auto">
            <a:xfrm>
              <a:off x="7551985" y="4469829"/>
              <a:ext cx="25400" cy="25400"/>
            </a:xfrm>
            <a:prstGeom prst="ellipse">
              <a:avLst/>
            </a:prstGeom>
            <a:solidFill>
              <a:srgbClr val="E2120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492" name="Oval 1295"/>
            <p:cNvSpPr>
              <a:spLocks noChangeArrowheads="1"/>
            </p:cNvSpPr>
            <p:nvPr/>
          </p:nvSpPr>
          <p:spPr bwMode="auto">
            <a:xfrm>
              <a:off x="7607548" y="4160267"/>
              <a:ext cx="25400" cy="25400"/>
            </a:xfrm>
            <a:prstGeom prst="ellipse">
              <a:avLst/>
            </a:prstGeom>
            <a:solidFill>
              <a:srgbClr val="AC9C3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493" name="Oval 1296"/>
            <p:cNvSpPr>
              <a:spLocks noChangeArrowheads="1"/>
            </p:cNvSpPr>
            <p:nvPr/>
          </p:nvSpPr>
          <p:spPr bwMode="auto">
            <a:xfrm>
              <a:off x="7415460" y="4277742"/>
              <a:ext cx="25400" cy="25400"/>
            </a:xfrm>
            <a:prstGeom prst="ellipse">
              <a:avLst/>
            </a:prstGeom>
            <a:solidFill>
              <a:srgbClr val="CA2B1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494" name="Oval 1297"/>
            <p:cNvSpPr>
              <a:spLocks noChangeArrowheads="1"/>
            </p:cNvSpPr>
            <p:nvPr/>
          </p:nvSpPr>
          <p:spPr bwMode="auto">
            <a:xfrm>
              <a:off x="7551985" y="3998342"/>
              <a:ext cx="25400" cy="25400"/>
            </a:xfrm>
            <a:prstGeom prst="ellipse">
              <a:avLst/>
            </a:prstGeom>
            <a:solidFill>
              <a:srgbClr val="273D9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495" name="Oval 1298"/>
            <p:cNvSpPr>
              <a:spLocks noChangeArrowheads="1"/>
            </p:cNvSpPr>
            <p:nvPr/>
          </p:nvSpPr>
          <p:spPr bwMode="auto">
            <a:xfrm>
              <a:off x="7445623" y="4374579"/>
              <a:ext cx="25400" cy="25400"/>
            </a:xfrm>
            <a:prstGeom prst="ellipse">
              <a:avLst/>
            </a:prstGeom>
            <a:solidFill>
              <a:srgbClr val="D2210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496" name="Oval 1299"/>
            <p:cNvSpPr>
              <a:spLocks noChangeArrowheads="1"/>
            </p:cNvSpPr>
            <p:nvPr/>
          </p:nvSpPr>
          <p:spPr bwMode="auto">
            <a:xfrm>
              <a:off x="7669460" y="4303142"/>
              <a:ext cx="25400" cy="25400"/>
            </a:xfrm>
            <a:prstGeom prst="ellipse">
              <a:avLst/>
            </a:prstGeom>
            <a:solidFill>
              <a:srgbClr val="D9230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497" name="Oval 1300"/>
            <p:cNvSpPr>
              <a:spLocks noChangeArrowheads="1"/>
            </p:cNvSpPr>
            <p:nvPr/>
          </p:nvSpPr>
          <p:spPr bwMode="auto">
            <a:xfrm>
              <a:off x="7501185" y="4109467"/>
              <a:ext cx="25400" cy="25400"/>
            </a:xfrm>
            <a:prstGeom prst="ellipse">
              <a:avLst/>
            </a:prstGeom>
            <a:solidFill>
              <a:srgbClr val="726D6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498" name="Oval 1301"/>
            <p:cNvSpPr>
              <a:spLocks noChangeArrowheads="1"/>
            </p:cNvSpPr>
            <p:nvPr/>
          </p:nvSpPr>
          <p:spPr bwMode="auto">
            <a:xfrm>
              <a:off x="7547223" y="3890392"/>
              <a:ext cx="25400" cy="25400"/>
            </a:xfrm>
            <a:prstGeom prst="ellipse">
              <a:avLst/>
            </a:prstGeom>
            <a:solidFill>
              <a:srgbClr val="31A73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499" name="Oval 1302"/>
            <p:cNvSpPr>
              <a:spLocks noChangeArrowheads="1"/>
            </p:cNvSpPr>
            <p:nvPr/>
          </p:nvSpPr>
          <p:spPr bwMode="auto">
            <a:xfrm>
              <a:off x="7551985" y="4465067"/>
              <a:ext cx="25400" cy="25400"/>
            </a:xfrm>
            <a:prstGeom prst="ellipse">
              <a:avLst/>
            </a:prstGeom>
            <a:solidFill>
              <a:srgbClr val="E1130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500" name="Oval 1303"/>
            <p:cNvSpPr>
              <a:spLocks noChangeArrowheads="1"/>
            </p:cNvSpPr>
            <p:nvPr/>
          </p:nvSpPr>
          <p:spPr bwMode="auto">
            <a:xfrm>
              <a:off x="7607548" y="4160267"/>
              <a:ext cx="25400" cy="25400"/>
            </a:xfrm>
            <a:prstGeom prst="ellipse">
              <a:avLst/>
            </a:prstGeom>
            <a:solidFill>
              <a:srgbClr val="B0A1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501" name="Oval 1304"/>
            <p:cNvSpPr>
              <a:spLocks noChangeArrowheads="1"/>
            </p:cNvSpPr>
            <p:nvPr/>
          </p:nvSpPr>
          <p:spPr bwMode="auto">
            <a:xfrm>
              <a:off x="7415460" y="4271392"/>
              <a:ext cx="25400" cy="25400"/>
            </a:xfrm>
            <a:prstGeom prst="ellipse">
              <a:avLst/>
            </a:prstGeom>
            <a:solidFill>
              <a:srgbClr val="C72D1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502" name="Oval 1305"/>
            <p:cNvSpPr>
              <a:spLocks noChangeArrowheads="1"/>
            </p:cNvSpPr>
            <p:nvPr/>
          </p:nvSpPr>
          <p:spPr bwMode="auto">
            <a:xfrm>
              <a:off x="7551985" y="3998342"/>
              <a:ext cx="25400" cy="25400"/>
            </a:xfrm>
            <a:prstGeom prst="ellipse">
              <a:avLst/>
            </a:prstGeom>
            <a:solidFill>
              <a:srgbClr val="24389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503" name="Oval 1306"/>
            <p:cNvSpPr>
              <a:spLocks noChangeArrowheads="1"/>
            </p:cNvSpPr>
            <p:nvPr/>
          </p:nvSpPr>
          <p:spPr bwMode="auto">
            <a:xfrm>
              <a:off x="7429748" y="4368229"/>
              <a:ext cx="25400" cy="25400"/>
            </a:xfrm>
            <a:prstGeom prst="ellipse">
              <a:avLst/>
            </a:prstGeom>
            <a:solidFill>
              <a:srgbClr val="D61D0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504" name="Oval 1307"/>
            <p:cNvSpPr>
              <a:spLocks noChangeArrowheads="1"/>
            </p:cNvSpPr>
            <p:nvPr/>
          </p:nvSpPr>
          <p:spPr bwMode="auto">
            <a:xfrm>
              <a:off x="7669460" y="4303142"/>
              <a:ext cx="25400" cy="25400"/>
            </a:xfrm>
            <a:prstGeom prst="ellipse">
              <a:avLst/>
            </a:prstGeom>
            <a:solidFill>
              <a:srgbClr val="D9220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505" name="Oval 1308"/>
            <p:cNvSpPr>
              <a:spLocks noChangeArrowheads="1"/>
            </p:cNvSpPr>
            <p:nvPr/>
          </p:nvSpPr>
          <p:spPr bwMode="auto">
            <a:xfrm>
              <a:off x="7501185" y="4104704"/>
              <a:ext cx="25400" cy="25400"/>
            </a:xfrm>
            <a:prstGeom prst="ellipse">
              <a:avLst/>
            </a:prstGeom>
            <a:solidFill>
              <a:srgbClr val="706A6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506" name="Oval 1309"/>
            <p:cNvSpPr>
              <a:spLocks noChangeArrowheads="1"/>
            </p:cNvSpPr>
            <p:nvPr/>
          </p:nvSpPr>
          <p:spPr bwMode="auto">
            <a:xfrm>
              <a:off x="7547223" y="3890392"/>
              <a:ext cx="25400" cy="25400"/>
            </a:xfrm>
            <a:prstGeom prst="ellipse">
              <a:avLst/>
            </a:prstGeom>
            <a:solidFill>
              <a:srgbClr val="32A7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507" name="Oval 1310"/>
            <p:cNvSpPr>
              <a:spLocks noChangeArrowheads="1"/>
            </p:cNvSpPr>
            <p:nvPr/>
          </p:nvSpPr>
          <p:spPr bwMode="auto">
            <a:xfrm>
              <a:off x="7551985" y="4465067"/>
              <a:ext cx="25400" cy="25400"/>
            </a:xfrm>
            <a:prstGeom prst="ellipse">
              <a:avLst/>
            </a:prstGeom>
            <a:solidFill>
              <a:srgbClr val="E1140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508" name="Oval 1311"/>
            <p:cNvSpPr>
              <a:spLocks noChangeArrowheads="1"/>
            </p:cNvSpPr>
            <p:nvPr/>
          </p:nvSpPr>
          <p:spPr bwMode="auto">
            <a:xfrm>
              <a:off x="7612310" y="4165029"/>
              <a:ext cx="25400" cy="25400"/>
            </a:xfrm>
            <a:prstGeom prst="ellipse">
              <a:avLst/>
            </a:prstGeom>
            <a:solidFill>
              <a:srgbClr val="B4A72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509" name="Oval 1312"/>
            <p:cNvSpPr>
              <a:spLocks noChangeArrowheads="1"/>
            </p:cNvSpPr>
            <p:nvPr/>
          </p:nvSpPr>
          <p:spPr bwMode="auto">
            <a:xfrm>
              <a:off x="7415460" y="4266629"/>
              <a:ext cx="25400" cy="25400"/>
            </a:xfrm>
            <a:prstGeom prst="ellipse">
              <a:avLst/>
            </a:prstGeom>
            <a:solidFill>
              <a:srgbClr val="C2311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510" name="Oval 1313"/>
            <p:cNvSpPr>
              <a:spLocks noChangeArrowheads="1"/>
            </p:cNvSpPr>
            <p:nvPr/>
          </p:nvSpPr>
          <p:spPr bwMode="auto">
            <a:xfrm>
              <a:off x="7551985" y="3998342"/>
              <a:ext cx="25400" cy="25400"/>
            </a:xfrm>
            <a:prstGeom prst="ellipse">
              <a:avLst/>
            </a:prstGeom>
            <a:solidFill>
              <a:srgbClr val="2133A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511" name="Oval 1314"/>
            <p:cNvSpPr>
              <a:spLocks noChangeArrowheads="1"/>
            </p:cNvSpPr>
            <p:nvPr/>
          </p:nvSpPr>
          <p:spPr bwMode="auto">
            <a:xfrm>
              <a:off x="7420223" y="4363467"/>
              <a:ext cx="25400" cy="25400"/>
            </a:xfrm>
            <a:prstGeom prst="ellipse">
              <a:avLst/>
            </a:prstGeom>
            <a:solidFill>
              <a:srgbClr val="DA1B0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512" name="Oval 1315"/>
            <p:cNvSpPr>
              <a:spLocks noChangeArrowheads="1"/>
            </p:cNvSpPr>
            <p:nvPr/>
          </p:nvSpPr>
          <p:spPr bwMode="auto">
            <a:xfrm>
              <a:off x="7669460" y="4303142"/>
              <a:ext cx="25400" cy="25400"/>
            </a:xfrm>
            <a:prstGeom prst="ellipse">
              <a:avLst/>
            </a:prstGeom>
            <a:solidFill>
              <a:srgbClr val="D9220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513" name="Oval 1316"/>
            <p:cNvSpPr>
              <a:spLocks noChangeArrowheads="1"/>
            </p:cNvSpPr>
            <p:nvPr/>
          </p:nvSpPr>
          <p:spPr bwMode="auto">
            <a:xfrm>
              <a:off x="7501185" y="4104704"/>
              <a:ext cx="25400" cy="25400"/>
            </a:xfrm>
            <a:prstGeom prst="ellipse">
              <a:avLst/>
            </a:prstGeom>
            <a:solidFill>
              <a:srgbClr val="6E686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874" name="Oval 1318"/>
            <p:cNvSpPr>
              <a:spLocks noChangeArrowheads="1"/>
            </p:cNvSpPr>
            <p:nvPr/>
          </p:nvSpPr>
          <p:spPr bwMode="auto">
            <a:xfrm>
              <a:off x="7547223" y="3890392"/>
              <a:ext cx="25400" cy="25400"/>
            </a:xfrm>
            <a:prstGeom prst="ellipse">
              <a:avLst/>
            </a:prstGeom>
            <a:solidFill>
              <a:srgbClr val="33A82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875" name="Oval 1319"/>
            <p:cNvSpPr>
              <a:spLocks noChangeArrowheads="1"/>
            </p:cNvSpPr>
            <p:nvPr/>
          </p:nvSpPr>
          <p:spPr bwMode="auto">
            <a:xfrm>
              <a:off x="7551985" y="4460304"/>
              <a:ext cx="25400" cy="25400"/>
            </a:xfrm>
            <a:prstGeom prst="ellipse">
              <a:avLst/>
            </a:prstGeom>
            <a:solidFill>
              <a:srgbClr val="E0150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876" name="Oval 1320"/>
            <p:cNvSpPr>
              <a:spLocks noChangeArrowheads="1"/>
            </p:cNvSpPr>
            <p:nvPr/>
          </p:nvSpPr>
          <p:spPr bwMode="auto">
            <a:xfrm>
              <a:off x="7612310" y="4165029"/>
              <a:ext cx="25400" cy="25400"/>
            </a:xfrm>
            <a:prstGeom prst="ellipse">
              <a:avLst/>
            </a:prstGeom>
            <a:solidFill>
              <a:srgbClr val="B7AC2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877" name="Oval 1321"/>
            <p:cNvSpPr>
              <a:spLocks noChangeArrowheads="1"/>
            </p:cNvSpPr>
            <p:nvPr/>
          </p:nvSpPr>
          <p:spPr bwMode="auto">
            <a:xfrm>
              <a:off x="7420223" y="4257104"/>
              <a:ext cx="25400" cy="25400"/>
            </a:xfrm>
            <a:prstGeom prst="ellipse">
              <a:avLst/>
            </a:prstGeom>
            <a:solidFill>
              <a:srgbClr val="BC361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878" name="Oval 1322"/>
            <p:cNvSpPr>
              <a:spLocks noChangeArrowheads="1"/>
            </p:cNvSpPr>
            <p:nvPr/>
          </p:nvSpPr>
          <p:spPr bwMode="auto">
            <a:xfrm>
              <a:off x="7551985" y="4003104"/>
              <a:ext cx="25400" cy="25400"/>
            </a:xfrm>
            <a:prstGeom prst="ellipse">
              <a:avLst/>
            </a:prstGeom>
            <a:solidFill>
              <a:srgbClr val="1E2FA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879" name="Oval 1323"/>
            <p:cNvSpPr>
              <a:spLocks noChangeArrowheads="1"/>
            </p:cNvSpPr>
            <p:nvPr/>
          </p:nvSpPr>
          <p:spPr bwMode="auto">
            <a:xfrm>
              <a:off x="7409110" y="4358704"/>
              <a:ext cx="25400" cy="25400"/>
            </a:xfrm>
            <a:prstGeom prst="ellipse">
              <a:avLst/>
            </a:prstGeom>
            <a:solidFill>
              <a:srgbClr val="DD190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232" name="Oval 1324"/>
            <p:cNvSpPr>
              <a:spLocks noChangeArrowheads="1"/>
            </p:cNvSpPr>
            <p:nvPr/>
          </p:nvSpPr>
          <p:spPr bwMode="auto">
            <a:xfrm>
              <a:off x="7669460" y="4307904"/>
              <a:ext cx="25400" cy="25400"/>
            </a:xfrm>
            <a:prstGeom prst="ellipse">
              <a:avLst/>
            </a:prstGeom>
            <a:solidFill>
              <a:srgbClr val="D9210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233" name="Oval 1325"/>
            <p:cNvSpPr>
              <a:spLocks noChangeArrowheads="1"/>
            </p:cNvSpPr>
            <p:nvPr/>
          </p:nvSpPr>
          <p:spPr bwMode="auto">
            <a:xfrm>
              <a:off x="7501185" y="4099942"/>
              <a:ext cx="25400" cy="25400"/>
            </a:xfrm>
            <a:prstGeom prst="ellipse">
              <a:avLst/>
            </a:prstGeom>
            <a:solidFill>
              <a:srgbClr val="6A656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234" name="Oval 1326"/>
            <p:cNvSpPr>
              <a:spLocks noChangeArrowheads="1"/>
            </p:cNvSpPr>
            <p:nvPr/>
          </p:nvSpPr>
          <p:spPr bwMode="auto">
            <a:xfrm>
              <a:off x="7547223" y="3890392"/>
              <a:ext cx="25400" cy="25400"/>
            </a:xfrm>
            <a:prstGeom prst="ellipse">
              <a:avLst/>
            </a:prstGeom>
            <a:solidFill>
              <a:srgbClr val="33A92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235" name="Oval 1327"/>
            <p:cNvSpPr>
              <a:spLocks noChangeArrowheads="1"/>
            </p:cNvSpPr>
            <p:nvPr/>
          </p:nvSpPr>
          <p:spPr bwMode="auto">
            <a:xfrm>
              <a:off x="7551985" y="4455542"/>
              <a:ext cx="25400" cy="25400"/>
            </a:xfrm>
            <a:prstGeom prst="ellipse">
              <a:avLst/>
            </a:prstGeom>
            <a:solidFill>
              <a:srgbClr val="E0160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236" name="Oval 1328"/>
            <p:cNvSpPr>
              <a:spLocks noChangeArrowheads="1"/>
            </p:cNvSpPr>
            <p:nvPr/>
          </p:nvSpPr>
          <p:spPr bwMode="auto">
            <a:xfrm>
              <a:off x="7612310" y="4165029"/>
              <a:ext cx="25400" cy="25400"/>
            </a:xfrm>
            <a:prstGeom prst="ellipse">
              <a:avLst/>
            </a:prstGeom>
            <a:solidFill>
              <a:srgbClr val="BBB12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237" name="Oval 1329"/>
            <p:cNvSpPr>
              <a:spLocks noChangeArrowheads="1"/>
            </p:cNvSpPr>
            <p:nvPr/>
          </p:nvSpPr>
          <p:spPr bwMode="auto">
            <a:xfrm>
              <a:off x="7424985" y="4245992"/>
              <a:ext cx="25400" cy="25400"/>
            </a:xfrm>
            <a:prstGeom prst="ellipse">
              <a:avLst/>
            </a:prstGeom>
            <a:solidFill>
              <a:srgbClr val="B63D1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238" name="Oval 1330"/>
            <p:cNvSpPr>
              <a:spLocks noChangeArrowheads="1"/>
            </p:cNvSpPr>
            <p:nvPr/>
          </p:nvSpPr>
          <p:spPr bwMode="auto">
            <a:xfrm>
              <a:off x="7551985" y="4003104"/>
              <a:ext cx="25400" cy="25400"/>
            </a:xfrm>
            <a:prstGeom prst="ellipse">
              <a:avLst/>
            </a:prstGeom>
            <a:solidFill>
              <a:srgbClr val="1B2BA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240" name="Oval 1331"/>
            <p:cNvSpPr>
              <a:spLocks noChangeArrowheads="1"/>
            </p:cNvSpPr>
            <p:nvPr/>
          </p:nvSpPr>
          <p:spPr bwMode="auto">
            <a:xfrm>
              <a:off x="7409110" y="4353942"/>
              <a:ext cx="25400" cy="25400"/>
            </a:xfrm>
            <a:prstGeom prst="ellipse">
              <a:avLst/>
            </a:prstGeom>
            <a:solidFill>
              <a:srgbClr val="DF18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241" name="Oval 1332"/>
            <p:cNvSpPr>
              <a:spLocks noChangeArrowheads="1"/>
            </p:cNvSpPr>
            <p:nvPr/>
          </p:nvSpPr>
          <p:spPr bwMode="auto">
            <a:xfrm>
              <a:off x="7669460" y="4307904"/>
              <a:ext cx="25400" cy="25400"/>
            </a:xfrm>
            <a:prstGeom prst="ellipse">
              <a:avLst/>
            </a:prstGeom>
            <a:solidFill>
              <a:srgbClr val="D9200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242" name="Oval 1333"/>
            <p:cNvSpPr>
              <a:spLocks noChangeArrowheads="1"/>
            </p:cNvSpPr>
            <p:nvPr/>
          </p:nvSpPr>
          <p:spPr bwMode="auto">
            <a:xfrm>
              <a:off x="7501185" y="4099942"/>
              <a:ext cx="25400" cy="25400"/>
            </a:xfrm>
            <a:prstGeom prst="ellipse">
              <a:avLst/>
            </a:prstGeom>
            <a:solidFill>
              <a:srgbClr val="65616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243" name="Oval 1334"/>
            <p:cNvSpPr>
              <a:spLocks noChangeArrowheads="1"/>
            </p:cNvSpPr>
            <p:nvPr/>
          </p:nvSpPr>
          <p:spPr bwMode="auto">
            <a:xfrm>
              <a:off x="7547223" y="3890392"/>
              <a:ext cx="25400" cy="25400"/>
            </a:xfrm>
            <a:prstGeom prst="ellipse">
              <a:avLst/>
            </a:prstGeom>
            <a:solidFill>
              <a:srgbClr val="32AA2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244" name="Oval 1335"/>
            <p:cNvSpPr>
              <a:spLocks noChangeArrowheads="1"/>
            </p:cNvSpPr>
            <p:nvPr/>
          </p:nvSpPr>
          <p:spPr bwMode="auto">
            <a:xfrm>
              <a:off x="7551985" y="4450779"/>
              <a:ext cx="25400" cy="25400"/>
            </a:xfrm>
            <a:prstGeom prst="ellipse">
              <a:avLst/>
            </a:prstGeom>
            <a:solidFill>
              <a:srgbClr val="DF170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245" name="Oval 1336"/>
            <p:cNvSpPr>
              <a:spLocks noChangeArrowheads="1"/>
            </p:cNvSpPr>
            <p:nvPr/>
          </p:nvSpPr>
          <p:spPr bwMode="auto">
            <a:xfrm>
              <a:off x="7618660" y="4169792"/>
              <a:ext cx="25400" cy="25400"/>
            </a:xfrm>
            <a:prstGeom prst="ellipse">
              <a:avLst/>
            </a:prstGeom>
            <a:solidFill>
              <a:srgbClr val="BEB61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246" name="Oval 1337"/>
            <p:cNvSpPr>
              <a:spLocks noChangeArrowheads="1"/>
            </p:cNvSpPr>
            <p:nvPr/>
          </p:nvSpPr>
          <p:spPr bwMode="auto">
            <a:xfrm>
              <a:off x="7429748" y="4236467"/>
              <a:ext cx="25400" cy="25400"/>
            </a:xfrm>
            <a:prstGeom prst="ellipse">
              <a:avLst/>
            </a:prstGeom>
            <a:solidFill>
              <a:srgbClr val="B2451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247" name="Oval 1338"/>
            <p:cNvSpPr>
              <a:spLocks noChangeArrowheads="1"/>
            </p:cNvSpPr>
            <p:nvPr/>
          </p:nvSpPr>
          <p:spPr bwMode="auto">
            <a:xfrm>
              <a:off x="7551985" y="4003104"/>
              <a:ext cx="25400" cy="25400"/>
            </a:xfrm>
            <a:prstGeom prst="ellipse">
              <a:avLst/>
            </a:prstGeom>
            <a:solidFill>
              <a:srgbClr val="1927A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248" name="Oval 1339"/>
            <p:cNvSpPr>
              <a:spLocks noChangeArrowheads="1"/>
            </p:cNvSpPr>
            <p:nvPr/>
          </p:nvSpPr>
          <p:spPr bwMode="auto">
            <a:xfrm>
              <a:off x="7404348" y="4347592"/>
              <a:ext cx="25400" cy="26988"/>
            </a:xfrm>
            <a:prstGeom prst="ellipse">
              <a:avLst/>
            </a:prstGeom>
            <a:solidFill>
              <a:srgbClr val="E116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249" name="Oval 1340"/>
            <p:cNvSpPr>
              <a:spLocks noChangeArrowheads="1"/>
            </p:cNvSpPr>
            <p:nvPr/>
          </p:nvSpPr>
          <p:spPr bwMode="auto">
            <a:xfrm>
              <a:off x="7674223" y="4307904"/>
              <a:ext cx="25400" cy="25400"/>
            </a:xfrm>
            <a:prstGeom prst="ellipse">
              <a:avLst/>
            </a:prstGeom>
            <a:solidFill>
              <a:srgbClr val="D91E0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250" name="Oval 1341"/>
            <p:cNvSpPr>
              <a:spLocks noChangeArrowheads="1"/>
            </p:cNvSpPr>
            <p:nvPr/>
          </p:nvSpPr>
          <p:spPr bwMode="auto">
            <a:xfrm>
              <a:off x="7501185" y="4093592"/>
              <a:ext cx="25400" cy="25400"/>
            </a:xfrm>
            <a:prstGeom prst="ellipse">
              <a:avLst/>
            </a:prstGeom>
            <a:solidFill>
              <a:srgbClr val="5F5D7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251" name="Oval 1342"/>
            <p:cNvSpPr>
              <a:spLocks noChangeArrowheads="1"/>
            </p:cNvSpPr>
            <p:nvPr/>
          </p:nvSpPr>
          <p:spPr bwMode="auto">
            <a:xfrm>
              <a:off x="7547223" y="3890392"/>
              <a:ext cx="25400" cy="25400"/>
            </a:xfrm>
            <a:prstGeom prst="ellipse">
              <a:avLst/>
            </a:prstGeom>
            <a:solidFill>
              <a:srgbClr val="32AB2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252" name="Oval 1343"/>
            <p:cNvSpPr>
              <a:spLocks noChangeArrowheads="1"/>
            </p:cNvSpPr>
            <p:nvPr/>
          </p:nvSpPr>
          <p:spPr bwMode="auto">
            <a:xfrm>
              <a:off x="7551985" y="4450779"/>
              <a:ext cx="25400" cy="25400"/>
            </a:xfrm>
            <a:prstGeom prst="ellipse">
              <a:avLst/>
            </a:prstGeom>
            <a:solidFill>
              <a:srgbClr val="DF170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253" name="Oval 1344"/>
            <p:cNvSpPr>
              <a:spLocks noChangeArrowheads="1"/>
            </p:cNvSpPr>
            <p:nvPr/>
          </p:nvSpPr>
          <p:spPr bwMode="auto">
            <a:xfrm>
              <a:off x="7618660" y="4169792"/>
              <a:ext cx="25400" cy="25400"/>
            </a:xfrm>
            <a:prstGeom prst="ellipse">
              <a:avLst/>
            </a:prstGeom>
            <a:solidFill>
              <a:srgbClr val="C0BA1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254" name="Oval 1345"/>
            <p:cNvSpPr>
              <a:spLocks noChangeArrowheads="1"/>
            </p:cNvSpPr>
            <p:nvPr/>
          </p:nvSpPr>
          <p:spPr bwMode="auto">
            <a:xfrm>
              <a:off x="7429748" y="4231704"/>
              <a:ext cx="25400" cy="25400"/>
            </a:xfrm>
            <a:prstGeom prst="ellipse">
              <a:avLst/>
            </a:prstGeom>
            <a:solidFill>
              <a:srgbClr val="AF511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255" name="Oval 1346"/>
            <p:cNvSpPr>
              <a:spLocks noChangeArrowheads="1"/>
            </p:cNvSpPr>
            <p:nvPr/>
          </p:nvSpPr>
          <p:spPr bwMode="auto">
            <a:xfrm>
              <a:off x="7551985" y="4003104"/>
              <a:ext cx="25400" cy="25400"/>
            </a:xfrm>
            <a:prstGeom prst="ellipse">
              <a:avLst/>
            </a:prstGeom>
            <a:solidFill>
              <a:srgbClr val="1624B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256" name="Oval 1347"/>
            <p:cNvSpPr>
              <a:spLocks noChangeArrowheads="1"/>
            </p:cNvSpPr>
            <p:nvPr/>
          </p:nvSpPr>
          <p:spPr bwMode="auto">
            <a:xfrm>
              <a:off x="7404348" y="4342829"/>
              <a:ext cx="25400" cy="25400"/>
            </a:xfrm>
            <a:prstGeom prst="ellipse">
              <a:avLst/>
            </a:prstGeom>
            <a:solidFill>
              <a:srgbClr val="E215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257" name="Oval 1348"/>
            <p:cNvSpPr>
              <a:spLocks noChangeArrowheads="1"/>
            </p:cNvSpPr>
            <p:nvPr/>
          </p:nvSpPr>
          <p:spPr bwMode="auto">
            <a:xfrm>
              <a:off x="7674223" y="4312667"/>
              <a:ext cx="25400" cy="25400"/>
            </a:xfrm>
            <a:prstGeom prst="ellipse">
              <a:avLst/>
            </a:prstGeom>
            <a:solidFill>
              <a:srgbClr val="DA1C0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258" name="Oval 1349"/>
            <p:cNvSpPr>
              <a:spLocks noChangeArrowheads="1"/>
            </p:cNvSpPr>
            <p:nvPr/>
          </p:nvSpPr>
          <p:spPr bwMode="auto">
            <a:xfrm>
              <a:off x="7501185" y="4088829"/>
              <a:ext cx="25400" cy="25400"/>
            </a:xfrm>
            <a:prstGeom prst="ellipse">
              <a:avLst/>
            </a:prstGeom>
            <a:solidFill>
              <a:srgbClr val="59567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259" name="Oval 1350"/>
            <p:cNvSpPr>
              <a:spLocks noChangeArrowheads="1"/>
            </p:cNvSpPr>
            <p:nvPr/>
          </p:nvSpPr>
          <p:spPr bwMode="auto">
            <a:xfrm>
              <a:off x="7547223" y="3885629"/>
              <a:ext cx="25400" cy="25400"/>
            </a:xfrm>
            <a:prstGeom prst="ellipse">
              <a:avLst/>
            </a:prstGeom>
            <a:solidFill>
              <a:srgbClr val="30AD2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260" name="Oval 1351"/>
            <p:cNvSpPr>
              <a:spLocks noChangeArrowheads="1"/>
            </p:cNvSpPr>
            <p:nvPr/>
          </p:nvSpPr>
          <p:spPr bwMode="auto">
            <a:xfrm>
              <a:off x="7551985" y="4444429"/>
              <a:ext cx="25400" cy="25400"/>
            </a:xfrm>
            <a:prstGeom prst="ellipse">
              <a:avLst/>
            </a:prstGeom>
            <a:solidFill>
              <a:srgbClr val="DE170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261" name="Oval 1352"/>
            <p:cNvSpPr>
              <a:spLocks noChangeArrowheads="1"/>
            </p:cNvSpPr>
            <p:nvPr/>
          </p:nvSpPr>
          <p:spPr bwMode="auto">
            <a:xfrm>
              <a:off x="7618660" y="4169792"/>
              <a:ext cx="25400" cy="25400"/>
            </a:xfrm>
            <a:prstGeom prst="ellipse">
              <a:avLst/>
            </a:prstGeom>
            <a:solidFill>
              <a:srgbClr val="C3BE1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262" name="Oval 1353"/>
            <p:cNvSpPr>
              <a:spLocks noChangeArrowheads="1"/>
            </p:cNvSpPr>
            <p:nvPr/>
          </p:nvSpPr>
          <p:spPr bwMode="auto">
            <a:xfrm>
              <a:off x="7434510" y="4220592"/>
              <a:ext cx="25400" cy="25400"/>
            </a:xfrm>
            <a:prstGeom prst="ellipse">
              <a:avLst/>
            </a:prstGeom>
            <a:solidFill>
              <a:srgbClr val="B05F1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263" name="Oval 1354"/>
            <p:cNvSpPr>
              <a:spLocks noChangeArrowheads="1"/>
            </p:cNvSpPr>
            <p:nvPr/>
          </p:nvSpPr>
          <p:spPr bwMode="auto">
            <a:xfrm>
              <a:off x="7551985" y="4003104"/>
              <a:ext cx="25400" cy="25400"/>
            </a:xfrm>
            <a:prstGeom prst="ellipse">
              <a:avLst/>
            </a:prstGeom>
            <a:solidFill>
              <a:srgbClr val="1521B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264" name="Oval 1355"/>
            <p:cNvSpPr>
              <a:spLocks noChangeArrowheads="1"/>
            </p:cNvSpPr>
            <p:nvPr/>
          </p:nvSpPr>
          <p:spPr bwMode="auto">
            <a:xfrm>
              <a:off x="7404348" y="4342829"/>
              <a:ext cx="25400" cy="25400"/>
            </a:xfrm>
            <a:prstGeom prst="ellipse">
              <a:avLst/>
            </a:prstGeom>
            <a:solidFill>
              <a:srgbClr val="E214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265" name="Oval 1356"/>
            <p:cNvSpPr>
              <a:spLocks noChangeArrowheads="1"/>
            </p:cNvSpPr>
            <p:nvPr/>
          </p:nvSpPr>
          <p:spPr bwMode="auto">
            <a:xfrm>
              <a:off x="7674223" y="4312667"/>
              <a:ext cx="25400" cy="25400"/>
            </a:xfrm>
            <a:prstGeom prst="ellipse">
              <a:avLst/>
            </a:prstGeom>
            <a:solidFill>
              <a:srgbClr val="DB1A0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266" name="Oval 1357"/>
            <p:cNvSpPr>
              <a:spLocks noChangeArrowheads="1"/>
            </p:cNvSpPr>
            <p:nvPr/>
          </p:nvSpPr>
          <p:spPr bwMode="auto">
            <a:xfrm>
              <a:off x="7505948" y="4084067"/>
              <a:ext cx="25400" cy="25400"/>
            </a:xfrm>
            <a:prstGeom prst="ellipse">
              <a:avLst/>
            </a:prstGeom>
            <a:solidFill>
              <a:srgbClr val="514E7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267" name="Oval 1358"/>
            <p:cNvSpPr>
              <a:spLocks noChangeArrowheads="1"/>
            </p:cNvSpPr>
            <p:nvPr/>
          </p:nvSpPr>
          <p:spPr bwMode="auto">
            <a:xfrm>
              <a:off x="7547223" y="3885629"/>
              <a:ext cx="25400" cy="25400"/>
            </a:xfrm>
            <a:prstGeom prst="ellipse">
              <a:avLst/>
            </a:prstGeom>
            <a:solidFill>
              <a:srgbClr val="2FAE2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268" name="Oval 1359"/>
            <p:cNvSpPr>
              <a:spLocks noChangeArrowheads="1"/>
            </p:cNvSpPr>
            <p:nvPr/>
          </p:nvSpPr>
          <p:spPr bwMode="auto">
            <a:xfrm>
              <a:off x="7551985" y="4444429"/>
              <a:ext cx="25400" cy="25400"/>
            </a:xfrm>
            <a:prstGeom prst="ellipse">
              <a:avLst/>
            </a:prstGeom>
            <a:solidFill>
              <a:srgbClr val="DE160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269" name="Oval 1360"/>
            <p:cNvSpPr>
              <a:spLocks noChangeArrowheads="1"/>
            </p:cNvSpPr>
            <p:nvPr/>
          </p:nvSpPr>
          <p:spPr bwMode="auto">
            <a:xfrm>
              <a:off x="7618660" y="4176142"/>
              <a:ext cx="25400" cy="25400"/>
            </a:xfrm>
            <a:prstGeom prst="ellipse">
              <a:avLst/>
            </a:prstGeom>
            <a:solidFill>
              <a:srgbClr val="C6C11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270" name="Oval 1361"/>
            <p:cNvSpPr>
              <a:spLocks noChangeArrowheads="1"/>
            </p:cNvSpPr>
            <p:nvPr/>
          </p:nvSpPr>
          <p:spPr bwMode="auto">
            <a:xfrm>
              <a:off x="7440860" y="4215829"/>
              <a:ext cx="25400" cy="25400"/>
            </a:xfrm>
            <a:prstGeom prst="ellipse">
              <a:avLst/>
            </a:prstGeom>
            <a:solidFill>
              <a:srgbClr val="B26F1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271" name="Oval 1362"/>
            <p:cNvSpPr>
              <a:spLocks noChangeArrowheads="1"/>
            </p:cNvSpPr>
            <p:nvPr/>
          </p:nvSpPr>
          <p:spPr bwMode="auto">
            <a:xfrm>
              <a:off x="7551985" y="4003104"/>
              <a:ext cx="25400" cy="25400"/>
            </a:xfrm>
            <a:prstGeom prst="ellipse">
              <a:avLst/>
            </a:prstGeom>
            <a:solidFill>
              <a:srgbClr val="131EB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272" name="Oval 1363"/>
            <p:cNvSpPr>
              <a:spLocks noChangeArrowheads="1"/>
            </p:cNvSpPr>
            <p:nvPr/>
          </p:nvSpPr>
          <p:spPr bwMode="auto">
            <a:xfrm>
              <a:off x="7404348" y="4338067"/>
              <a:ext cx="25400" cy="25400"/>
            </a:xfrm>
            <a:prstGeom prst="ellipse">
              <a:avLst/>
            </a:prstGeom>
            <a:solidFill>
              <a:srgbClr val="E2130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273" name="Oval 1364"/>
            <p:cNvSpPr>
              <a:spLocks noChangeArrowheads="1"/>
            </p:cNvSpPr>
            <p:nvPr/>
          </p:nvSpPr>
          <p:spPr bwMode="auto">
            <a:xfrm>
              <a:off x="7674223" y="4317429"/>
              <a:ext cx="25400" cy="25400"/>
            </a:xfrm>
            <a:prstGeom prst="ellipse">
              <a:avLst/>
            </a:prstGeom>
            <a:solidFill>
              <a:srgbClr val="DC180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274" name="Oval 1365"/>
            <p:cNvSpPr>
              <a:spLocks noChangeArrowheads="1"/>
            </p:cNvSpPr>
            <p:nvPr/>
          </p:nvSpPr>
          <p:spPr bwMode="auto">
            <a:xfrm>
              <a:off x="7505948" y="4079304"/>
              <a:ext cx="25400" cy="25400"/>
            </a:xfrm>
            <a:prstGeom prst="ellipse">
              <a:avLst/>
            </a:prstGeom>
            <a:solidFill>
              <a:srgbClr val="484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275" name="Oval 1366"/>
            <p:cNvSpPr>
              <a:spLocks noChangeArrowheads="1"/>
            </p:cNvSpPr>
            <p:nvPr/>
          </p:nvSpPr>
          <p:spPr bwMode="auto">
            <a:xfrm>
              <a:off x="7547223" y="3880867"/>
              <a:ext cx="25400" cy="25400"/>
            </a:xfrm>
            <a:prstGeom prst="ellipse">
              <a:avLst/>
            </a:prstGeom>
            <a:solidFill>
              <a:srgbClr val="2EB02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276" name="Oval 1367"/>
            <p:cNvSpPr>
              <a:spLocks noChangeArrowheads="1"/>
            </p:cNvSpPr>
            <p:nvPr/>
          </p:nvSpPr>
          <p:spPr bwMode="auto">
            <a:xfrm>
              <a:off x="7547223" y="4444429"/>
              <a:ext cx="25400" cy="25400"/>
            </a:xfrm>
            <a:prstGeom prst="ellipse">
              <a:avLst/>
            </a:prstGeom>
            <a:solidFill>
              <a:srgbClr val="DE150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277" name="Oval 1368"/>
            <p:cNvSpPr>
              <a:spLocks noChangeArrowheads="1"/>
            </p:cNvSpPr>
            <p:nvPr/>
          </p:nvSpPr>
          <p:spPr bwMode="auto">
            <a:xfrm>
              <a:off x="7623423" y="4176142"/>
              <a:ext cx="25400" cy="25400"/>
            </a:xfrm>
            <a:prstGeom prst="ellipse">
              <a:avLst/>
            </a:prstGeom>
            <a:solidFill>
              <a:srgbClr val="C8C41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278" name="Oval 1369"/>
            <p:cNvSpPr>
              <a:spLocks noChangeArrowheads="1"/>
            </p:cNvSpPr>
            <p:nvPr/>
          </p:nvSpPr>
          <p:spPr bwMode="auto">
            <a:xfrm>
              <a:off x="7445623" y="4211067"/>
              <a:ext cx="25400" cy="25400"/>
            </a:xfrm>
            <a:prstGeom prst="ellipse">
              <a:avLst/>
            </a:prstGeom>
            <a:solidFill>
              <a:srgbClr val="B7811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279" name="Oval 1370"/>
            <p:cNvSpPr>
              <a:spLocks noChangeArrowheads="1"/>
            </p:cNvSpPr>
            <p:nvPr/>
          </p:nvSpPr>
          <p:spPr bwMode="auto">
            <a:xfrm>
              <a:off x="7551985" y="3998342"/>
              <a:ext cx="25400" cy="25400"/>
            </a:xfrm>
            <a:prstGeom prst="ellipse">
              <a:avLst/>
            </a:prstGeom>
            <a:solidFill>
              <a:srgbClr val="131CB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280" name="Oval 1371"/>
            <p:cNvSpPr>
              <a:spLocks noChangeArrowheads="1"/>
            </p:cNvSpPr>
            <p:nvPr/>
          </p:nvSpPr>
          <p:spPr bwMode="auto">
            <a:xfrm>
              <a:off x="7404348" y="4338067"/>
              <a:ext cx="25400" cy="25400"/>
            </a:xfrm>
            <a:prstGeom prst="ellipse">
              <a:avLst/>
            </a:prstGeom>
            <a:solidFill>
              <a:srgbClr val="E2110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281" name="Oval 1372"/>
            <p:cNvSpPr>
              <a:spLocks noChangeArrowheads="1"/>
            </p:cNvSpPr>
            <p:nvPr/>
          </p:nvSpPr>
          <p:spPr bwMode="auto">
            <a:xfrm>
              <a:off x="7678985" y="4317429"/>
              <a:ext cx="25400" cy="25400"/>
            </a:xfrm>
            <a:prstGeom prst="ellipse">
              <a:avLst/>
            </a:prstGeom>
            <a:solidFill>
              <a:srgbClr val="DD170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282" name="Oval 1373"/>
            <p:cNvSpPr>
              <a:spLocks noChangeArrowheads="1"/>
            </p:cNvSpPr>
            <p:nvPr/>
          </p:nvSpPr>
          <p:spPr bwMode="auto">
            <a:xfrm>
              <a:off x="7505948" y="4074542"/>
              <a:ext cx="25400" cy="25400"/>
            </a:xfrm>
            <a:prstGeom prst="ellipse">
              <a:avLst/>
            </a:prstGeom>
            <a:solidFill>
              <a:srgbClr val="403B8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283" name="Oval 1374"/>
            <p:cNvSpPr>
              <a:spLocks noChangeArrowheads="1"/>
            </p:cNvSpPr>
            <p:nvPr/>
          </p:nvSpPr>
          <p:spPr bwMode="auto">
            <a:xfrm>
              <a:off x="7547223" y="3876104"/>
              <a:ext cx="25400" cy="25400"/>
            </a:xfrm>
            <a:prstGeom prst="ellipse">
              <a:avLst/>
            </a:prstGeom>
            <a:solidFill>
              <a:srgbClr val="2EB22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284" name="Oval 1375"/>
            <p:cNvSpPr>
              <a:spLocks noChangeArrowheads="1"/>
            </p:cNvSpPr>
            <p:nvPr/>
          </p:nvSpPr>
          <p:spPr bwMode="auto">
            <a:xfrm>
              <a:off x="7547223" y="4450779"/>
              <a:ext cx="25400" cy="25400"/>
            </a:xfrm>
            <a:prstGeom prst="ellipse">
              <a:avLst/>
            </a:prstGeom>
            <a:solidFill>
              <a:srgbClr val="DE140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285" name="Oval 1376"/>
            <p:cNvSpPr>
              <a:spLocks noChangeArrowheads="1"/>
            </p:cNvSpPr>
            <p:nvPr/>
          </p:nvSpPr>
          <p:spPr bwMode="auto">
            <a:xfrm>
              <a:off x="7623423" y="4176142"/>
              <a:ext cx="25400" cy="25400"/>
            </a:xfrm>
            <a:prstGeom prst="ellipse">
              <a:avLst/>
            </a:prstGeom>
            <a:solidFill>
              <a:srgbClr val="CAC61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286" name="Oval 1377"/>
            <p:cNvSpPr>
              <a:spLocks noChangeArrowheads="1"/>
            </p:cNvSpPr>
            <p:nvPr/>
          </p:nvSpPr>
          <p:spPr bwMode="auto">
            <a:xfrm>
              <a:off x="7450385" y="4206304"/>
              <a:ext cx="25400" cy="25400"/>
            </a:xfrm>
            <a:prstGeom prst="ellipse">
              <a:avLst/>
            </a:prstGeom>
            <a:solidFill>
              <a:srgbClr val="BC921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287" name="Oval 1378"/>
            <p:cNvSpPr>
              <a:spLocks noChangeArrowheads="1"/>
            </p:cNvSpPr>
            <p:nvPr/>
          </p:nvSpPr>
          <p:spPr bwMode="auto">
            <a:xfrm>
              <a:off x="7556748" y="3998342"/>
              <a:ext cx="25400" cy="25400"/>
            </a:xfrm>
            <a:prstGeom prst="ellipse">
              <a:avLst/>
            </a:prstGeom>
            <a:solidFill>
              <a:srgbClr val="131CB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288" name="Oval 1379"/>
            <p:cNvSpPr>
              <a:spLocks noChangeArrowheads="1"/>
            </p:cNvSpPr>
            <p:nvPr/>
          </p:nvSpPr>
          <p:spPr bwMode="auto">
            <a:xfrm>
              <a:off x="7404348" y="4333304"/>
              <a:ext cx="25400" cy="25400"/>
            </a:xfrm>
            <a:prstGeom prst="ellipse">
              <a:avLst/>
            </a:prstGeom>
            <a:solidFill>
              <a:srgbClr val="E2110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289" name="Oval 1380"/>
            <p:cNvSpPr>
              <a:spLocks noChangeArrowheads="1"/>
            </p:cNvSpPr>
            <p:nvPr/>
          </p:nvSpPr>
          <p:spPr bwMode="auto">
            <a:xfrm>
              <a:off x="7399585" y="4328542"/>
              <a:ext cx="34925" cy="34925"/>
            </a:xfrm>
            <a:prstGeom prst="ellipse">
              <a:avLst/>
            </a:prstGeom>
            <a:solidFill>
              <a:srgbClr val="E2110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290" name="Freeform 1381"/>
            <p:cNvSpPr>
              <a:spLocks/>
            </p:cNvSpPr>
            <p:nvPr/>
          </p:nvSpPr>
          <p:spPr bwMode="auto">
            <a:xfrm>
              <a:off x="7383710" y="4303142"/>
              <a:ext cx="61913" cy="80963"/>
            </a:xfrm>
            <a:custGeom>
              <a:avLst/>
              <a:gdLst>
                <a:gd name="T0" fmla="*/ 0 w 39"/>
                <a:gd name="T1" fmla="*/ 12 h 51"/>
                <a:gd name="T2" fmla="*/ 13 w 39"/>
                <a:gd name="T3" fmla="*/ 12 h 51"/>
                <a:gd name="T4" fmla="*/ 20 w 39"/>
                <a:gd name="T5" fmla="*/ 0 h 51"/>
                <a:gd name="T6" fmla="*/ 26 w 39"/>
                <a:gd name="T7" fmla="*/ 12 h 51"/>
                <a:gd name="T8" fmla="*/ 39 w 39"/>
                <a:gd name="T9" fmla="*/ 12 h 51"/>
                <a:gd name="T10" fmla="*/ 32 w 39"/>
                <a:gd name="T11" fmla="*/ 25 h 51"/>
                <a:gd name="T12" fmla="*/ 39 w 39"/>
                <a:gd name="T13" fmla="*/ 38 h 51"/>
                <a:gd name="T14" fmla="*/ 26 w 39"/>
                <a:gd name="T15" fmla="*/ 38 h 51"/>
                <a:gd name="T16" fmla="*/ 20 w 39"/>
                <a:gd name="T17" fmla="*/ 51 h 51"/>
                <a:gd name="T18" fmla="*/ 13 w 39"/>
                <a:gd name="T19" fmla="*/ 38 h 51"/>
                <a:gd name="T20" fmla="*/ 0 w 39"/>
                <a:gd name="T21" fmla="*/ 38 h 51"/>
                <a:gd name="T22" fmla="*/ 7 w 39"/>
                <a:gd name="T23" fmla="*/ 25 h 51"/>
                <a:gd name="T24" fmla="*/ 0 w 39"/>
                <a:gd name="T25" fmla="*/ 12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 h="51">
                  <a:moveTo>
                    <a:pt x="0" y="12"/>
                  </a:moveTo>
                  <a:lnTo>
                    <a:pt x="13" y="12"/>
                  </a:lnTo>
                  <a:lnTo>
                    <a:pt x="20" y="0"/>
                  </a:lnTo>
                  <a:lnTo>
                    <a:pt x="26" y="12"/>
                  </a:lnTo>
                  <a:lnTo>
                    <a:pt x="39" y="12"/>
                  </a:lnTo>
                  <a:lnTo>
                    <a:pt x="32" y="25"/>
                  </a:lnTo>
                  <a:lnTo>
                    <a:pt x="39" y="38"/>
                  </a:lnTo>
                  <a:lnTo>
                    <a:pt x="26" y="38"/>
                  </a:lnTo>
                  <a:lnTo>
                    <a:pt x="20" y="51"/>
                  </a:lnTo>
                  <a:lnTo>
                    <a:pt x="13" y="38"/>
                  </a:lnTo>
                  <a:lnTo>
                    <a:pt x="0" y="38"/>
                  </a:lnTo>
                  <a:lnTo>
                    <a:pt x="7" y="25"/>
                  </a:lnTo>
                  <a:lnTo>
                    <a:pt x="0" y="12"/>
                  </a:lnTo>
                  <a:close/>
                </a:path>
              </a:pathLst>
            </a:custGeom>
            <a:noFill/>
            <a:ln w="0">
              <a:solidFill>
                <a:srgbClr val="960B03"/>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291" name="Oval 1382"/>
            <p:cNvSpPr>
              <a:spLocks noChangeArrowheads="1"/>
            </p:cNvSpPr>
            <p:nvPr/>
          </p:nvSpPr>
          <p:spPr bwMode="auto">
            <a:xfrm>
              <a:off x="7678985" y="4322192"/>
              <a:ext cx="25400" cy="25400"/>
            </a:xfrm>
            <a:prstGeom prst="ellipse">
              <a:avLst/>
            </a:prstGeom>
            <a:solidFill>
              <a:srgbClr val="DD160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292" name="Oval 1383"/>
            <p:cNvSpPr>
              <a:spLocks noChangeArrowheads="1"/>
            </p:cNvSpPr>
            <p:nvPr/>
          </p:nvSpPr>
          <p:spPr bwMode="auto">
            <a:xfrm>
              <a:off x="7674223" y="4317429"/>
              <a:ext cx="34925" cy="36513"/>
            </a:xfrm>
            <a:prstGeom prst="ellipse">
              <a:avLst/>
            </a:prstGeom>
            <a:solidFill>
              <a:srgbClr val="DD160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293" name="Freeform 1384"/>
            <p:cNvSpPr>
              <a:spLocks/>
            </p:cNvSpPr>
            <p:nvPr/>
          </p:nvSpPr>
          <p:spPr bwMode="auto">
            <a:xfrm>
              <a:off x="7658348" y="4292029"/>
              <a:ext cx="61913" cy="82550"/>
            </a:xfrm>
            <a:custGeom>
              <a:avLst/>
              <a:gdLst>
                <a:gd name="T0" fmla="*/ 0 w 39"/>
                <a:gd name="T1" fmla="*/ 13 h 52"/>
                <a:gd name="T2" fmla="*/ 13 w 39"/>
                <a:gd name="T3" fmla="*/ 13 h 52"/>
                <a:gd name="T4" fmla="*/ 19 w 39"/>
                <a:gd name="T5" fmla="*/ 0 h 52"/>
                <a:gd name="T6" fmla="*/ 26 w 39"/>
                <a:gd name="T7" fmla="*/ 13 h 52"/>
                <a:gd name="T8" fmla="*/ 39 w 39"/>
                <a:gd name="T9" fmla="*/ 13 h 52"/>
                <a:gd name="T10" fmla="*/ 32 w 39"/>
                <a:gd name="T11" fmla="*/ 26 h 52"/>
                <a:gd name="T12" fmla="*/ 39 w 39"/>
                <a:gd name="T13" fmla="*/ 39 h 52"/>
                <a:gd name="T14" fmla="*/ 26 w 39"/>
                <a:gd name="T15" fmla="*/ 39 h 52"/>
                <a:gd name="T16" fmla="*/ 19 w 39"/>
                <a:gd name="T17" fmla="*/ 52 h 52"/>
                <a:gd name="T18" fmla="*/ 13 w 39"/>
                <a:gd name="T19" fmla="*/ 39 h 52"/>
                <a:gd name="T20" fmla="*/ 0 w 39"/>
                <a:gd name="T21" fmla="*/ 39 h 52"/>
                <a:gd name="T22" fmla="*/ 7 w 39"/>
                <a:gd name="T23" fmla="*/ 26 h 52"/>
                <a:gd name="T24" fmla="*/ 0 w 39"/>
                <a:gd name="T25" fmla="*/ 13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 h="52">
                  <a:moveTo>
                    <a:pt x="0" y="13"/>
                  </a:moveTo>
                  <a:lnTo>
                    <a:pt x="13" y="13"/>
                  </a:lnTo>
                  <a:lnTo>
                    <a:pt x="19" y="0"/>
                  </a:lnTo>
                  <a:lnTo>
                    <a:pt x="26" y="13"/>
                  </a:lnTo>
                  <a:lnTo>
                    <a:pt x="39" y="13"/>
                  </a:lnTo>
                  <a:lnTo>
                    <a:pt x="32" y="26"/>
                  </a:lnTo>
                  <a:lnTo>
                    <a:pt x="39" y="39"/>
                  </a:lnTo>
                  <a:lnTo>
                    <a:pt x="26" y="39"/>
                  </a:lnTo>
                  <a:lnTo>
                    <a:pt x="19" y="52"/>
                  </a:lnTo>
                  <a:lnTo>
                    <a:pt x="13" y="39"/>
                  </a:lnTo>
                  <a:lnTo>
                    <a:pt x="0" y="39"/>
                  </a:lnTo>
                  <a:lnTo>
                    <a:pt x="7" y="26"/>
                  </a:lnTo>
                  <a:lnTo>
                    <a:pt x="0" y="13"/>
                  </a:lnTo>
                  <a:close/>
                </a:path>
              </a:pathLst>
            </a:custGeom>
            <a:noFill/>
            <a:ln w="0">
              <a:solidFill>
                <a:srgbClr val="930E06"/>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294" name="Oval 1385"/>
            <p:cNvSpPr>
              <a:spLocks noChangeArrowheads="1"/>
            </p:cNvSpPr>
            <p:nvPr/>
          </p:nvSpPr>
          <p:spPr bwMode="auto">
            <a:xfrm>
              <a:off x="7510710" y="4068192"/>
              <a:ext cx="25400" cy="25400"/>
            </a:xfrm>
            <a:prstGeom prst="ellipse">
              <a:avLst/>
            </a:prstGeom>
            <a:solidFill>
              <a:srgbClr val="37319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295" name="Oval 1386"/>
            <p:cNvSpPr>
              <a:spLocks noChangeArrowheads="1"/>
            </p:cNvSpPr>
            <p:nvPr/>
          </p:nvSpPr>
          <p:spPr bwMode="auto">
            <a:xfrm>
              <a:off x="7505948" y="4063429"/>
              <a:ext cx="36513" cy="36513"/>
            </a:xfrm>
            <a:prstGeom prst="ellipse">
              <a:avLst/>
            </a:prstGeom>
            <a:solidFill>
              <a:srgbClr val="37319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296" name="Freeform 1387"/>
            <p:cNvSpPr>
              <a:spLocks/>
            </p:cNvSpPr>
            <p:nvPr/>
          </p:nvSpPr>
          <p:spPr bwMode="auto">
            <a:xfrm>
              <a:off x="7491660" y="4038029"/>
              <a:ext cx="60325" cy="80963"/>
            </a:xfrm>
            <a:custGeom>
              <a:avLst/>
              <a:gdLst>
                <a:gd name="T0" fmla="*/ 0 w 38"/>
                <a:gd name="T1" fmla="*/ 13 h 51"/>
                <a:gd name="T2" fmla="*/ 12 w 38"/>
                <a:gd name="T3" fmla="*/ 13 h 51"/>
                <a:gd name="T4" fmla="*/ 19 w 38"/>
                <a:gd name="T5" fmla="*/ 0 h 51"/>
                <a:gd name="T6" fmla="*/ 25 w 38"/>
                <a:gd name="T7" fmla="*/ 13 h 51"/>
                <a:gd name="T8" fmla="*/ 38 w 38"/>
                <a:gd name="T9" fmla="*/ 13 h 51"/>
                <a:gd name="T10" fmla="*/ 32 w 38"/>
                <a:gd name="T11" fmla="*/ 26 h 51"/>
                <a:gd name="T12" fmla="*/ 38 w 38"/>
                <a:gd name="T13" fmla="*/ 39 h 51"/>
                <a:gd name="T14" fmla="*/ 25 w 38"/>
                <a:gd name="T15" fmla="*/ 39 h 51"/>
                <a:gd name="T16" fmla="*/ 19 w 38"/>
                <a:gd name="T17" fmla="*/ 51 h 51"/>
                <a:gd name="T18" fmla="*/ 12 w 38"/>
                <a:gd name="T19" fmla="*/ 39 h 51"/>
                <a:gd name="T20" fmla="*/ 0 w 38"/>
                <a:gd name="T21" fmla="*/ 39 h 51"/>
                <a:gd name="T22" fmla="*/ 6 w 38"/>
                <a:gd name="T23" fmla="*/ 26 h 51"/>
                <a:gd name="T24" fmla="*/ 0 w 38"/>
                <a:gd name="T25" fmla="*/ 13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 h="51">
                  <a:moveTo>
                    <a:pt x="0" y="13"/>
                  </a:moveTo>
                  <a:lnTo>
                    <a:pt x="12" y="13"/>
                  </a:lnTo>
                  <a:lnTo>
                    <a:pt x="19" y="0"/>
                  </a:lnTo>
                  <a:lnTo>
                    <a:pt x="25" y="13"/>
                  </a:lnTo>
                  <a:lnTo>
                    <a:pt x="38" y="13"/>
                  </a:lnTo>
                  <a:lnTo>
                    <a:pt x="32" y="26"/>
                  </a:lnTo>
                  <a:lnTo>
                    <a:pt x="38" y="39"/>
                  </a:lnTo>
                  <a:lnTo>
                    <a:pt x="25" y="39"/>
                  </a:lnTo>
                  <a:lnTo>
                    <a:pt x="19" y="51"/>
                  </a:lnTo>
                  <a:lnTo>
                    <a:pt x="12" y="39"/>
                  </a:lnTo>
                  <a:lnTo>
                    <a:pt x="0" y="39"/>
                  </a:lnTo>
                  <a:lnTo>
                    <a:pt x="6" y="26"/>
                  </a:lnTo>
                  <a:lnTo>
                    <a:pt x="0" y="13"/>
                  </a:lnTo>
                  <a:close/>
                </a:path>
              </a:pathLst>
            </a:custGeom>
            <a:noFill/>
            <a:ln w="0">
              <a:solidFill>
                <a:srgbClr val="242063"/>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297" name="Oval 1388"/>
            <p:cNvSpPr>
              <a:spLocks noChangeArrowheads="1"/>
            </p:cNvSpPr>
            <p:nvPr/>
          </p:nvSpPr>
          <p:spPr bwMode="auto">
            <a:xfrm>
              <a:off x="7547223" y="3876104"/>
              <a:ext cx="25400" cy="25400"/>
            </a:xfrm>
            <a:prstGeom prst="ellipse">
              <a:avLst/>
            </a:prstGeom>
            <a:solidFill>
              <a:srgbClr val="2DB42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298" name="Oval 1389"/>
            <p:cNvSpPr>
              <a:spLocks noChangeArrowheads="1"/>
            </p:cNvSpPr>
            <p:nvPr/>
          </p:nvSpPr>
          <p:spPr bwMode="auto">
            <a:xfrm>
              <a:off x="7542460" y="3871342"/>
              <a:ext cx="34925" cy="34925"/>
            </a:xfrm>
            <a:prstGeom prst="ellipse">
              <a:avLst/>
            </a:prstGeom>
            <a:solidFill>
              <a:srgbClr val="2DB42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299" name="Freeform 1390"/>
            <p:cNvSpPr>
              <a:spLocks/>
            </p:cNvSpPr>
            <p:nvPr/>
          </p:nvSpPr>
          <p:spPr bwMode="auto">
            <a:xfrm>
              <a:off x="7526585" y="3845942"/>
              <a:ext cx="60325" cy="80963"/>
            </a:xfrm>
            <a:custGeom>
              <a:avLst/>
              <a:gdLst>
                <a:gd name="T0" fmla="*/ 0 w 38"/>
                <a:gd name="T1" fmla="*/ 12 h 51"/>
                <a:gd name="T2" fmla="*/ 13 w 38"/>
                <a:gd name="T3" fmla="*/ 12 h 51"/>
                <a:gd name="T4" fmla="*/ 19 w 38"/>
                <a:gd name="T5" fmla="*/ 0 h 51"/>
                <a:gd name="T6" fmla="*/ 26 w 38"/>
                <a:gd name="T7" fmla="*/ 12 h 51"/>
                <a:gd name="T8" fmla="*/ 38 w 38"/>
                <a:gd name="T9" fmla="*/ 12 h 51"/>
                <a:gd name="T10" fmla="*/ 32 w 38"/>
                <a:gd name="T11" fmla="*/ 25 h 51"/>
                <a:gd name="T12" fmla="*/ 38 w 38"/>
                <a:gd name="T13" fmla="*/ 38 h 51"/>
                <a:gd name="T14" fmla="*/ 26 w 38"/>
                <a:gd name="T15" fmla="*/ 38 h 51"/>
                <a:gd name="T16" fmla="*/ 19 w 38"/>
                <a:gd name="T17" fmla="*/ 51 h 51"/>
                <a:gd name="T18" fmla="*/ 13 w 38"/>
                <a:gd name="T19" fmla="*/ 38 h 51"/>
                <a:gd name="T20" fmla="*/ 0 w 38"/>
                <a:gd name="T21" fmla="*/ 38 h 51"/>
                <a:gd name="T22" fmla="*/ 6 w 38"/>
                <a:gd name="T23" fmla="*/ 25 h 51"/>
                <a:gd name="T24" fmla="*/ 0 w 38"/>
                <a:gd name="T25" fmla="*/ 12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 h="51">
                  <a:moveTo>
                    <a:pt x="0" y="12"/>
                  </a:moveTo>
                  <a:lnTo>
                    <a:pt x="13" y="12"/>
                  </a:lnTo>
                  <a:lnTo>
                    <a:pt x="19" y="0"/>
                  </a:lnTo>
                  <a:lnTo>
                    <a:pt x="26" y="12"/>
                  </a:lnTo>
                  <a:lnTo>
                    <a:pt x="38" y="12"/>
                  </a:lnTo>
                  <a:lnTo>
                    <a:pt x="32" y="25"/>
                  </a:lnTo>
                  <a:lnTo>
                    <a:pt x="38" y="38"/>
                  </a:lnTo>
                  <a:lnTo>
                    <a:pt x="26" y="38"/>
                  </a:lnTo>
                  <a:lnTo>
                    <a:pt x="19" y="51"/>
                  </a:lnTo>
                  <a:lnTo>
                    <a:pt x="13" y="38"/>
                  </a:lnTo>
                  <a:lnTo>
                    <a:pt x="0" y="38"/>
                  </a:lnTo>
                  <a:lnTo>
                    <a:pt x="6" y="25"/>
                  </a:lnTo>
                  <a:lnTo>
                    <a:pt x="0" y="12"/>
                  </a:lnTo>
                  <a:close/>
                </a:path>
              </a:pathLst>
            </a:custGeom>
            <a:noFill/>
            <a:ln w="0">
              <a:solidFill>
                <a:srgbClr val="1E7816"/>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300" name="Oval 1391"/>
            <p:cNvSpPr>
              <a:spLocks noChangeArrowheads="1"/>
            </p:cNvSpPr>
            <p:nvPr/>
          </p:nvSpPr>
          <p:spPr bwMode="auto">
            <a:xfrm>
              <a:off x="7547223" y="4450779"/>
              <a:ext cx="25400" cy="25400"/>
            </a:xfrm>
            <a:prstGeom prst="ellipse">
              <a:avLst/>
            </a:prstGeom>
            <a:solidFill>
              <a:srgbClr val="DE130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301" name="Oval 1392"/>
            <p:cNvSpPr>
              <a:spLocks noChangeArrowheads="1"/>
            </p:cNvSpPr>
            <p:nvPr/>
          </p:nvSpPr>
          <p:spPr bwMode="auto">
            <a:xfrm>
              <a:off x="7542460" y="4444429"/>
              <a:ext cx="34925" cy="36513"/>
            </a:xfrm>
            <a:prstGeom prst="ellipse">
              <a:avLst/>
            </a:prstGeom>
            <a:solidFill>
              <a:srgbClr val="DE130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302" name="Freeform 1393"/>
            <p:cNvSpPr>
              <a:spLocks/>
            </p:cNvSpPr>
            <p:nvPr/>
          </p:nvSpPr>
          <p:spPr bwMode="auto">
            <a:xfrm>
              <a:off x="7526585" y="4419029"/>
              <a:ext cx="60325" cy="82550"/>
            </a:xfrm>
            <a:custGeom>
              <a:avLst/>
              <a:gdLst>
                <a:gd name="T0" fmla="*/ 0 w 38"/>
                <a:gd name="T1" fmla="*/ 13 h 52"/>
                <a:gd name="T2" fmla="*/ 13 w 38"/>
                <a:gd name="T3" fmla="*/ 13 h 52"/>
                <a:gd name="T4" fmla="*/ 19 w 38"/>
                <a:gd name="T5" fmla="*/ 0 h 52"/>
                <a:gd name="T6" fmla="*/ 26 w 38"/>
                <a:gd name="T7" fmla="*/ 13 h 52"/>
                <a:gd name="T8" fmla="*/ 38 w 38"/>
                <a:gd name="T9" fmla="*/ 13 h 52"/>
                <a:gd name="T10" fmla="*/ 32 w 38"/>
                <a:gd name="T11" fmla="*/ 26 h 52"/>
                <a:gd name="T12" fmla="*/ 38 w 38"/>
                <a:gd name="T13" fmla="*/ 39 h 52"/>
                <a:gd name="T14" fmla="*/ 26 w 38"/>
                <a:gd name="T15" fmla="*/ 39 h 52"/>
                <a:gd name="T16" fmla="*/ 19 w 38"/>
                <a:gd name="T17" fmla="*/ 52 h 52"/>
                <a:gd name="T18" fmla="*/ 13 w 38"/>
                <a:gd name="T19" fmla="*/ 39 h 52"/>
                <a:gd name="T20" fmla="*/ 0 w 38"/>
                <a:gd name="T21" fmla="*/ 39 h 52"/>
                <a:gd name="T22" fmla="*/ 6 w 38"/>
                <a:gd name="T23" fmla="*/ 26 h 52"/>
                <a:gd name="T24" fmla="*/ 0 w 38"/>
                <a:gd name="T25" fmla="*/ 13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 h="52">
                  <a:moveTo>
                    <a:pt x="0" y="13"/>
                  </a:moveTo>
                  <a:lnTo>
                    <a:pt x="13" y="13"/>
                  </a:lnTo>
                  <a:lnTo>
                    <a:pt x="19" y="0"/>
                  </a:lnTo>
                  <a:lnTo>
                    <a:pt x="26" y="13"/>
                  </a:lnTo>
                  <a:lnTo>
                    <a:pt x="38" y="13"/>
                  </a:lnTo>
                  <a:lnTo>
                    <a:pt x="32" y="26"/>
                  </a:lnTo>
                  <a:lnTo>
                    <a:pt x="38" y="39"/>
                  </a:lnTo>
                  <a:lnTo>
                    <a:pt x="26" y="39"/>
                  </a:lnTo>
                  <a:lnTo>
                    <a:pt x="19" y="52"/>
                  </a:lnTo>
                  <a:lnTo>
                    <a:pt x="13" y="39"/>
                  </a:lnTo>
                  <a:lnTo>
                    <a:pt x="0" y="39"/>
                  </a:lnTo>
                  <a:lnTo>
                    <a:pt x="6" y="26"/>
                  </a:lnTo>
                  <a:lnTo>
                    <a:pt x="0" y="13"/>
                  </a:lnTo>
                  <a:close/>
                </a:path>
              </a:pathLst>
            </a:custGeom>
            <a:noFill/>
            <a:ln w="0">
              <a:solidFill>
                <a:srgbClr val="940C0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303" name="Oval 1394"/>
            <p:cNvSpPr>
              <a:spLocks noChangeArrowheads="1"/>
            </p:cNvSpPr>
            <p:nvPr/>
          </p:nvSpPr>
          <p:spPr bwMode="auto">
            <a:xfrm>
              <a:off x="7623423" y="4180904"/>
              <a:ext cx="25400" cy="25400"/>
            </a:xfrm>
            <a:prstGeom prst="ellipse">
              <a:avLst/>
            </a:prstGeom>
            <a:solidFill>
              <a:srgbClr val="CCC71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304" name="Oval 1395"/>
            <p:cNvSpPr>
              <a:spLocks noChangeArrowheads="1"/>
            </p:cNvSpPr>
            <p:nvPr/>
          </p:nvSpPr>
          <p:spPr bwMode="auto">
            <a:xfrm>
              <a:off x="7618660" y="4176142"/>
              <a:ext cx="34925" cy="34925"/>
            </a:xfrm>
            <a:prstGeom prst="ellipse">
              <a:avLst/>
            </a:prstGeom>
            <a:solidFill>
              <a:srgbClr val="CCC71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305" name="Freeform 1396"/>
            <p:cNvSpPr>
              <a:spLocks/>
            </p:cNvSpPr>
            <p:nvPr/>
          </p:nvSpPr>
          <p:spPr bwMode="auto">
            <a:xfrm>
              <a:off x="7602785" y="4150742"/>
              <a:ext cx="60325" cy="80963"/>
            </a:xfrm>
            <a:custGeom>
              <a:avLst/>
              <a:gdLst>
                <a:gd name="T0" fmla="*/ 0 w 38"/>
                <a:gd name="T1" fmla="*/ 12 h 51"/>
                <a:gd name="T2" fmla="*/ 13 w 38"/>
                <a:gd name="T3" fmla="*/ 12 h 51"/>
                <a:gd name="T4" fmla="*/ 19 w 38"/>
                <a:gd name="T5" fmla="*/ 0 h 51"/>
                <a:gd name="T6" fmla="*/ 26 w 38"/>
                <a:gd name="T7" fmla="*/ 12 h 51"/>
                <a:gd name="T8" fmla="*/ 38 w 38"/>
                <a:gd name="T9" fmla="*/ 12 h 51"/>
                <a:gd name="T10" fmla="*/ 32 w 38"/>
                <a:gd name="T11" fmla="*/ 25 h 51"/>
                <a:gd name="T12" fmla="*/ 38 w 38"/>
                <a:gd name="T13" fmla="*/ 38 h 51"/>
                <a:gd name="T14" fmla="*/ 26 w 38"/>
                <a:gd name="T15" fmla="*/ 38 h 51"/>
                <a:gd name="T16" fmla="*/ 19 w 38"/>
                <a:gd name="T17" fmla="*/ 51 h 51"/>
                <a:gd name="T18" fmla="*/ 13 w 38"/>
                <a:gd name="T19" fmla="*/ 38 h 51"/>
                <a:gd name="T20" fmla="*/ 0 w 38"/>
                <a:gd name="T21" fmla="*/ 38 h 51"/>
                <a:gd name="T22" fmla="*/ 6 w 38"/>
                <a:gd name="T23" fmla="*/ 25 h 51"/>
                <a:gd name="T24" fmla="*/ 0 w 38"/>
                <a:gd name="T25" fmla="*/ 12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 h="51">
                  <a:moveTo>
                    <a:pt x="0" y="12"/>
                  </a:moveTo>
                  <a:lnTo>
                    <a:pt x="13" y="12"/>
                  </a:lnTo>
                  <a:lnTo>
                    <a:pt x="19" y="0"/>
                  </a:lnTo>
                  <a:lnTo>
                    <a:pt x="26" y="12"/>
                  </a:lnTo>
                  <a:lnTo>
                    <a:pt x="38" y="12"/>
                  </a:lnTo>
                  <a:lnTo>
                    <a:pt x="32" y="25"/>
                  </a:lnTo>
                  <a:lnTo>
                    <a:pt x="38" y="38"/>
                  </a:lnTo>
                  <a:lnTo>
                    <a:pt x="26" y="38"/>
                  </a:lnTo>
                  <a:lnTo>
                    <a:pt x="19" y="51"/>
                  </a:lnTo>
                  <a:lnTo>
                    <a:pt x="13" y="38"/>
                  </a:lnTo>
                  <a:lnTo>
                    <a:pt x="0" y="38"/>
                  </a:lnTo>
                  <a:lnTo>
                    <a:pt x="6" y="25"/>
                  </a:lnTo>
                  <a:lnTo>
                    <a:pt x="0" y="12"/>
                  </a:lnTo>
                  <a:close/>
                </a:path>
              </a:pathLst>
            </a:custGeom>
            <a:noFill/>
            <a:ln w="0">
              <a:solidFill>
                <a:srgbClr val="87840B"/>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306" name="Oval 1397"/>
            <p:cNvSpPr>
              <a:spLocks noChangeArrowheads="1"/>
            </p:cNvSpPr>
            <p:nvPr/>
          </p:nvSpPr>
          <p:spPr bwMode="auto">
            <a:xfrm>
              <a:off x="7450385" y="4201542"/>
              <a:ext cx="25400" cy="25400"/>
            </a:xfrm>
            <a:prstGeom prst="ellipse">
              <a:avLst/>
            </a:prstGeom>
            <a:solidFill>
              <a:srgbClr val="C2A01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307" name="Oval 1398"/>
            <p:cNvSpPr>
              <a:spLocks noChangeArrowheads="1"/>
            </p:cNvSpPr>
            <p:nvPr/>
          </p:nvSpPr>
          <p:spPr bwMode="auto">
            <a:xfrm>
              <a:off x="7445623" y="4195192"/>
              <a:ext cx="34925" cy="36513"/>
            </a:xfrm>
            <a:prstGeom prst="ellipse">
              <a:avLst/>
            </a:prstGeom>
            <a:solidFill>
              <a:srgbClr val="C2A01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308" name="Freeform 1399"/>
            <p:cNvSpPr>
              <a:spLocks/>
            </p:cNvSpPr>
            <p:nvPr/>
          </p:nvSpPr>
          <p:spPr bwMode="auto">
            <a:xfrm>
              <a:off x="7429748" y="4169792"/>
              <a:ext cx="61913" cy="82550"/>
            </a:xfrm>
            <a:custGeom>
              <a:avLst/>
              <a:gdLst>
                <a:gd name="T0" fmla="*/ 0 w 39"/>
                <a:gd name="T1" fmla="*/ 13 h 52"/>
                <a:gd name="T2" fmla="*/ 13 w 39"/>
                <a:gd name="T3" fmla="*/ 13 h 52"/>
                <a:gd name="T4" fmla="*/ 19 w 39"/>
                <a:gd name="T5" fmla="*/ 0 h 52"/>
                <a:gd name="T6" fmla="*/ 26 w 39"/>
                <a:gd name="T7" fmla="*/ 13 h 52"/>
                <a:gd name="T8" fmla="*/ 39 w 39"/>
                <a:gd name="T9" fmla="*/ 13 h 52"/>
                <a:gd name="T10" fmla="*/ 32 w 39"/>
                <a:gd name="T11" fmla="*/ 26 h 52"/>
                <a:gd name="T12" fmla="*/ 39 w 39"/>
                <a:gd name="T13" fmla="*/ 39 h 52"/>
                <a:gd name="T14" fmla="*/ 26 w 39"/>
                <a:gd name="T15" fmla="*/ 39 h 52"/>
                <a:gd name="T16" fmla="*/ 19 w 39"/>
                <a:gd name="T17" fmla="*/ 52 h 52"/>
                <a:gd name="T18" fmla="*/ 13 w 39"/>
                <a:gd name="T19" fmla="*/ 39 h 52"/>
                <a:gd name="T20" fmla="*/ 0 w 39"/>
                <a:gd name="T21" fmla="*/ 39 h 52"/>
                <a:gd name="T22" fmla="*/ 7 w 39"/>
                <a:gd name="T23" fmla="*/ 26 h 52"/>
                <a:gd name="T24" fmla="*/ 0 w 39"/>
                <a:gd name="T25" fmla="*/ 13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 h="52">
                  <a:moveTo>
                    <a:pt x="0" y="13"/>
                  </a:moveTo>
                  <a:lnTo>
                    <a:pt x="13" y="13"/>
                  </a:lnTo>
                  <a:lnTo>
                    <a:pt x="19" y="0"/>
                  </a:lnTo>
                  <a:lnTo>
                    <a:pt x="26" y="13"/>
                  </a:lnTo>
                  <a:lnTo>
                    <a:pt x="39" y="13"/>
                  </a:lnTo>
                  <a:lnTo>
                    <a:pt x="32" y="26"/>
                  </a:lnTo>
                  <a:lnTo>
                    <a:pt x="39" y="39"/>
                  </a:lnTo>
                  <a:lnTo>
                    <a:pt x="26" y="39"/>
                  </a:lnTo>
                  <a:lnTo>
                    <a:pt x="19" y="52"/>
                  </a:lnTo>
                  <a:lnTo>
                    <a:pt x="13" y="39"/>
                  </a:lnTo>
                  <a:lnTo>
                    <a:pt x="0" y="39"/>
                  </a:lnTo>
                  <a:lnTo>
                    <a:pt x="7" y="26"/>
                  </a:lnTo>
                  <a:lnTo>
                    <a:pt x="0" y="13"/>
                  </a:lnTo>
                  <a:close/>
                </a:path>
              </a:pathLst>
            </a:custGeom>
            <a:noFill/>
            <a:ln w="0">
              <a:solidFill>
                <a:srgbClr val="816A0C"/>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309" name="Oval 1400"/>
            <p:cNvSpPr>
              <a:spLocks noChangeArrowheads="1"/>
            </p:cNvSpPr>
            <p:nvPr/>
          </p:nvSpPr>
          <p:spPr bwMode="auto">
            <a:xfrm>
              <a:off x="7556748" y="3998342"/>
              <a:ext cx="25400" cy="25400"/>
            </a:xfrm>
            <a:prstGeom prst="ellipse">
              <a:avLst/>
            </a:prstGeom>
            <a:solidFill>
              <a:srgbClr val="141BB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310" name="Oval 1401"/>
            <p:cNvSpPr>
              <a:spLocks noChangeArrowheads="1"/>
            </p:cNvSpPr>
            <p:nvPr/>
          </p:nvSpPr>
          <p:spPr bwMode="auto">
            <a:xfrm>
              <a:off x="7551985" y="3991992"/>
              <a:ext cx="34925" cy="36513"/>
            </a:xfrm>
            <a:prstGeom prst="ellipse">
              <a:avLst/>
            </a:prstGeom>
            <a:solidFill>
              <a:srgbClr val="141BB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311" name="Freeform 1402"/>
            <p:cNvSpPr>
              <a:spLocks/>
            </p:cNvSpPr>
            <p:nvPr/>
          </p:nvSpPr>
          <p:spPr bwMode="auto">
            <a:xfrm>
              <a:off x="7536110" y="3966592"/>
              <a:ext cx="61913" cy="82550"/>
            </a:xfrm>
            <a:custGeom>
              <a:avLst/>
              <a:gdLst>
                <a:gd name="T0" fmla="*/ 0 w 39"/>
                <a:gd name="T1" fmla="*/ 13 h 52"/>
                <a:gd name="T2" fmla="*/ 13 w 39"/>
                <a:gd name="T3" fmla="*/ 13 h 52"/>
                <a:gd name="T4" fmla="*/ 20 w 39"/>
                <a:gd name="T5" fmla="*/ 0 h 52"/>
                <a:gd name="T6" fmla="*/ 26 w 39"/>
                <a:gd name="T7" fmla="*/ 13 h 52"/>
                <a:gd name="T8" fmla="*/ 39 w 39"/>
                <a:gd name="T9" fmla="*/ 13 h 52"/>
                <a:gd name="T10" fmla="*/ 32 w 39"/>
                <a:gd name="T11" fmla="*/ 26 h 52"/>
                <a:gd name="T12" fmla="*/ 39 w 39"/>
                <a:gd name="T13" fmla="*/ 39 h 52"/>
                <a:gd name="T14" fmla="*/ 26 w 39"/>
                <a:gd name="T15" fmla="*/ 39 h 52"/>
                <a:gd name="T16" fmla="*/ 20 w 39"/>
                <a:gd name="T17" fmla="*/ 52 h 52"/>
                <a:gd name="T18" fmla="*/ 13 w 39"/>
                <a:gd name="T19" fmla="*/ 39 h 52"/>
                <a:gd name="T20" fmla="*/ 0 w 39"/>
                <a:gd name="T21" fmla="*/ 39 h 52"/>
                <a:gd name="T22" fmla="*/ 7 w 39"/>
                <a:gd name="T23" fmla="*/ 26 h 52"/>
                <a:gd name="T24" fmla="*/ 0 w 39"/>
                <a:gd name="T25" fmla="*/ 13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 h="52">
                  <a:moveTo>
                    <a:pt x="0" y="13"/>
                  </a:moveTo>
                  <a:lnTo>
                    <a:pt x="13" y="13"/>
                  </a:lnTo>
                  <a:lnTo>
                    <a:pt x="20" y="0"/>
                  </a:lnTo>
                  <a:lnTo>
                    <a:pt x="26" y="13"/>
                  </a:lnTo>
                  <a:lnTo>
                    <a:pt x="39" y="13"/>
                  </a:lnTo>
                  <a:lnTo>
                    <a:pt x="32" y="26"/>
                  </a:lnTo>
                  <a:lnTo>
                    <a:pt x="39" y="39"/>
                  </a:lnTo>
                  <a:lnTo>
                    <a:pt x="26" y="39"/>
                  </a:lnTo>
                  <a:lnTo>
                    <a:pt x="20" y="52"/>
                  </a:lnTo>
                  <a:lnTo>
                    <a:pt x="13" y="39"/>
                  </a:lnTo>
                  <a:lnTo>
                    <a:pt x="0" y="39"/>
                  </a:lnTo>
                  <a:lnTo>
                    <a:pt x="7" y="26"/>
                  </a:lnTo>
                  <a:lnTo>
                    <a:pt x="0" y="13"/>
                  </a:lnTo>
                  <a:close/>
                </a:path>
              </a:pathLst>
            </a:custGeom>
            <a:noFill/>
            <a:ln w="0">
              <a:solidFill>
                <a:srgbClr val="0D127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nvGrpSpPr>
            <p:cNvPr id="4" name="Group 32996"/>
            <p:cNvGrpSpPr/>
            <p:nvPr/>
          </p:nvGrpSpPr>
          <p:grpSpPr>
            <a:xfrm>
              <a:off x="899592" y="2418285"/>
              <a:ext cx="1973636" cy="1304925"/>
              <a:chOff x="1806203" y="3500437"/>
              <a:chExt cx="1973636" cy="1304925"/>
            </a:xfrm>
          </p:grpSpPr>
          <p:sp>
            <p:nvSpPr>
              <p:cNvPr id="32881" name="Rectangle 2109"/>
              <p:cNvSpPr>
                <a:spLocks noChangeArrowheads="1"/>
              </p:cNvSpPr>
              <p:nvPr/>
            </p:nvSpPr>
            <p:spPr bwMode="auto">
              <a:xfrm>
                <a:off x="1806203" y="3500437"/>
                <a:ext cx="512912" cy="1300162"/>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915" name="Oval 2143"/>
              <p:cNvSpPr>
                <a:spLocks noChangeArrowheads="1"/>
              </p:cNvSpPr>
              <p:nvPr/>
            </p:nvSpPr>
            <p:spPr bwMode="auto">
              <a:xfrm>
                <a:off x="2019077" y="4140200"/>
                <a:ext cx="36513" cy="34925"/>
              </a:xfrm>
              <a:prstGeom prst="ellipse">
                <a:avLst/>
              </a:prstGeom>
              <a:solidFill>
                <a:srgbClr val="A5653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916" name="Oval 2144"/>
              <p:cNvSpPr>
                <a:spLocks noChangeArrowheads="1"/>
              </p:cNvSpPr>
              <p:nvPr/>
            </p:nvSpPr>
            <p:spPr bwMode="auto">
              <a:xfrm>
                <a:off x="2019077" y="4165600"/>
                <a:ext cx="36513" cy="34925"/>
              </a:xfrm>
              <a:prstGeom prst="ellipse">
                <a:avLst/>
              </a:prstGeom>
              <a:solidFill>
                <a:srgbClr val="AC5F3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917" name="Oval 2145"/>
              <p:cNvSpPr>
                <a:spLocks noChangeArrowheads="1"/>
              </p:cNvSpPr>
              <p:nvPr/>
            </p:nvSpPr>
            <p:spPr bwMode="auto">
              <a:xfrm>
                <a:off x="2019077" y="4130675"/>
                <a:ext cx="36513" cy="34925"/>
              </a:xfrm>
              <a:prstGeom prst="ellipse">
                <a:avLst/>
              </a:prstGeom>
              <a:solidFill>
                <a:srgbClr val="A3653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918" name="Oval 2146"/>
              <p:cNvSpPr>
                <a:spLocks noChangeArrowheads="1"/>
              </p:cNvSpPr>
              <p:nvPr/>
            </p:nvSpPr>
            <p:spPr bwMode="auto">
              <a:xfrm>
                <a:off x="2019077" y="4149725"/>
                <a:ext cx="36513" cy="36512"/>
              </a:xfrm>
              <a:prstGeom prst="ellipse">
                <a:avLst/>
              </a:prstGeom>
              <a:solidFill>
                <a:srgbClr val="A5593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919" name="Oval 2147"/>
              <p:cNvSpPr>
                <a:spLocks noChangeArrowheads="1"/>
              </p:cNvSpPr>
              <p:nvPr/>
            </p:nvSpPr>
            <p:spPr bwMode="auto">
              <a:xfrm>
                <a:off x="2019077" y="4124325"/>
                <a:ext cx="36513" cy="36512"/>
              </a:xfrm>
              <a:prstGeom prst="ellipse">
                <a:avLst/>
              </a:prstGeom>
              <a:solidFill>
                <a:srgbClr val="9E664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920" name="Oval 2148"/>
              <p:cNvSpPr>
                <a:spLocks noChangeArrowheads="1"/>
              </p:cNvSpPr>
              <p:nvPr/>
            </p:nvSpPr>
            <p:spPr bwMode="auto">
              <a:xfrm>
                <a:off x="2019077" y="4130675"/>
                <a:ext cx="36513" cy="34925"/>
              </a:xfrm>
              <a:prstGeom prst="ellipse">
                <a:avLst/>
              </a:prstGeom>
              <a:solidFill>
                <a:srgbClr val="9D603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921" name="Oval 2149"/>
              <p:cNvSpPr>
                <a:spLocks noChangeArrowheads="1"/>
              </p:cNvSpPr>
              <p:nvPr/>
            </p:nvSpPr>
            <p:spPr bwMode="auto">
              <a:xfrm>
                <a:off x="2019077" y="4135437"/>
                <a:ext cx="36513" cy="34925"/>
              </a:xfrm>
              <a:prstGeom prst="ellipse">
                <a:avLst/>
              </a:prstGeom>
              <a:solidFill>
                <a:srgbClr val="9F603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922" name="Oval 2150"/>
              <p:cNvSpPr>
                <a:spLocks noChangeArrowheads="1"/>
              </p:cNvSpPr>
              <p:nvPr/>
            </p:nvSpPr>
            <p:spPr bwMode="auto">
              <a:xfrm>
                <a:off x="2019077" y="4119562"/>
                <a:ext cx="36513" cy="36512"/>
              </a:xfrm>
              <a:prstGeom prst="ellipse">
                <a:avLst/>
              </a:prstGeom>
              <a:solidFill>
                <a:srgbClr val="9A634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923" name="Oval 2151"/>
              <p:cNvSpPr>
                <a:spLocks noChangeArrowheads="1"/>
              </p:cNvSpPr>
              <p:nvPr/>
            </p:nvSpPr>
            <p:spPr bwMode="auto">
              <a:xfrm>
                <a:off x="2060352" y="4156075"/>
                <a:ext cx="34925" cy="34925"/>
              </a:xfrm>
              <a:prstGeom prst="ellipse">
                <a:avLst/>
              </a:prstGeom>
              <a:solidFill>
                <a:srgbClr val="A65F3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924" name="Oval 2152"/>
              <p:cNvSpPr>
                <a:spLocks noChangeArrowheads="1"/>
              </p:cNvSpPr>
              <p:nvPr/>
            </p:nvSpPr>
            <p:spPr bwMode="auto">
              <a:xfrm>
                <a:off x="2060352" y="4186237"/>
                <a:ext cx="34925" cy="34925"/>
              </a:xfrm>
              <a:prstGeom prst="ellipse">
                <a:avLst/>
              </a:prstGeom>
              <a:solidFill>
                <a:srgbClr val="B059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925" name="Oval 2153"/>
              <p:cNvSpPr>
                <a:spLocks noChangeArrowheads="1"/>
              </p:cNvSpPr>
              <p:nvPr/>
            </p:nvSpPr>
            <p:spPr bwMode="auto">
              <a:xfrm>
                <a:off x="2060352" y="4135437"/>
                <a:ext cx="34925" cy="34925"/>
              </a:xfrm>
              <a:prstGeom prst="ellipse">
                <a:avLst/>
              </a:prstGeom>
              <a:solidFill>
                <a:srgbClr val="A0623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926" name="Oval 2154"/>
              <p:cNvSpPr>
                <a:spLocks noChangeArrowheads="1"/>
              </p:cNvSpPr>
              <p:nvPr/>
            </p:nvSpPr>
            <p:spPr bwMode="auto">
              <a:xfrm>
                <a:off x="2060352" y="4170362"/>
                <a:ext cx="34925" cy="36512"/>
              </a:xfrm>
              <a:prstGeom prst="ellipse">
                <a:avLst/>
              </a:prstGeom>
              <a:solidFill>
                <a:srgbClr val="A9553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927" name="Oval 2155"/>
              <p:cNvSpPr>
                <a:spLocks noChangeArrowheads="1"/>
              </p:cNvSpPr>
              <p:nvPr/>
            </p:nvSpPr>
            <p:spPr bwMode="auto">
              <a:xfrm>
                <a:off x="2060352" y="4105275"/>
                <a:ext cx="34925" cy="34925"/>
              </a:xfrm>
              <a:prstGeom prst="ellipse">
                <a:avLst/>
              </a:prstGeom>
              <a:solidFill>
                <a:srgbClr val="93644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928" name="Oval 2156"/>
              <p:cNvSpPr>
                <a:spLocks noChangeArrowheads="1"/>
              </p:cNvSpPr>
              <p:nvPr/>
            </p:nvSpPr>
            <p:spPr bwMode="auto">
              <a:xfrm>
                <a:off x="2060352" y="4119562"/>
                <a:ext cx="34925" cy="36512"/>
              </a:xfrm>
              <a:prstGeom prst="ellipse">
                <a:avLst/>
              </a:prstGeom>
              <a:solidFill>
                <a:srgbClr val="97604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929" name="Oval 2157"/>
              <p:cNvSpPr>
                <a:spLocks noChangeArrowheads="1"/>
              </p:cNvSpPr>
              <p:nvPr/>
            </p:nvSpPr>
            <p:spPr bwMode="auto">
              <a:xfrm>
                <a:off x="2060352" y="4130675"/>
                <a:ext cx="34925" cy="34925"/>
              </a:xfrm>
              <a:prstGeom prst="ellipse">
                <a:avLst/>
              </a:prstGeom>
              <a:solidFill>
                <a:srgbClr val="9B5E3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930" name="Oval 2158"/>
              <p:cNvSpPr>
                <a:spLocks noChangeArrowheads="1"/>
              </p:cNvSpPr>
              <p:nvPr/>
            </p:nvSpPr>
            <p:spPr bwMode="auto">
              <a:xfrm>
                <a:off x="2060352" y="4089400"/>
                <a:ext cx="34925" cy="34925"/>
              </a:xfrm>
              <a:prstGeom prst="ellipse">
                <a:avLst/>
              </a:prstGeom>
              <a:solidFill>
                <a:srgbClr val="8D654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931" name="Oval 2159"/>
              <p:cNvSpPr>
                <a:spLocks noChangeArrowheads="1"/>
              </p:cNvSpPr>
              <p:nvPr/>
            </p:nvSpPr>
            <p:spPr bwMode="auto">
              <a:xfrm>
                <a:off x="2101627" y="4191000"/>
                <a:ext cx="34925" cy="34925"/>
              </a:xfrm>
              <a:prstGeom prst="ellipse">
                <a:avLst/>
              </a:prstGeom>
              <a:solidFill>
                <a:srgbClr val="B1563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932" name="Oval 2160"/>
              <p:cNvSpPr>
                <a:spLocks noChangeArrowheads="1"/>
              </p:cNvSpPr>
              <p:nvPr/>
            </p:nvSpPr>
            <p:spPr bwMode="auto">
              <a:xfrm>
                <a:off x="2101627" y="4237037"/>
                <a:ext cx="34925" cy="34925"/>
              </a:xfrm>
              <a:prstGeom prst="ellipse">
                <a:avLst/>
              </a:prstGeom>
              <a:solidFill>
                <a:srgbClr val="BF4E2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933" name="Oval 2161"/>
              <p:cNvSpPr>
                <a:spLocks noChangeArrowheads="1"/>
              </p:cNvSpPr>
              <p:nvPr/>
            </p:nvSpPr>
            <p:spPr bwMode="auto">
              <a:xfrm>
                <a:off x="2101627" y="4144962"/>
                <a:ext cx="34925" cy="36512"/>
              </a:xfrm>
              <a:prstGeom prst="ellipse">
                <a:avLst/>
              </a:prstGeom>
              <a:solidFill>
                <a:srgbClr val="A15E3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934" name="Oval 2162"/>
              <p:cNvSpPr>
                <a:spLocks noChangeArrowheads="1"/>
              </p:cNvSpPr>
              <p:nvPr/>
            </p:nvSpPr>
            <p:spPr bwMode="auto">
              <a:xfrm>
                <a:off x="2101627" y="4216400"/>
                <a:ext cx="34925" cy="34925"/>
              </a:xfrm>
              <a:prstGeom prst="ellipse">
                <a:avLst/>
              </a:prstGeom>
              <a:solidFill>
                <a:srgbClr val="B74E3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935" name="Oval 2163"/>
              <p:cNvSpPr>
                <a:spLocks noChangeArrowheads="1"/>
              </p:cNvSpPr>
              <p:nvPr/>
            </p:nvSpPr>
            <p:spPr bwMode="auto">
              <a:xfrm>
                <a:off x="2101627" y="4054475"/>
                <a:ext cx="34925" cy="34925"/>
              </a:xfrm>
              <a:prstGeom prst="ellipse">
                <a:avLst/>
              </a:prstGeom>
              <a:solidFill>
                <a:srgbClr val="7E675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936" name="Oval 2164"/>
              <p:cNvSpPr>
                <a:spLocks noChangeArrowheads="1"/>
              </p:cNvSpPr>
              <p:nvPr/>
            </p:nvSpPr>
            <p:spPr bwMode="auto">
              <a:xfrm>
                <a:off x="2101627" y="4084637"/>
                <a:ext cx="34925" cy="34925"/>
              </a:xfrm>
              <a:prstGeom prst="ellipse">
                <a:avLst/>
              </a:prstGeom>
              <a:solidFill>
                <a:srgbClr val="89644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937" name="Oval 2165"/>
              <p:cNvSpPr>
                <a:spLocks noChangeArrowheads="1"/>
              </p:cNvSpPr>
              <p:nvPr/>
            </p:nvSpPr>
            <p:spPr bwMode="auto">
              <a:xfrm>
                <a:off x="2101627" y="4124325"/>
                <a:ext cx="34925" cy="36512"/>
              </a:xfrm>
              <a:prstGeom prst="ellipse">
                <a:avLst/>
              </a:prstGeom>
              <a:solidFill>
                <a:srgbClr val="975F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938" name="Oval 2166"/>
              <p:cNvSpPr>
                <a:spLocks noChangeArrowheads="1"/>
              </p:cNvSpPr>
              <p:nvPr/>
            </p:nvSpPr>
            <p:spPr bwMode="auto">
              <a:xfrm>
                <a:off x="2101627" y="4029075"/>
                <a:ext cx="34925" cy="34925"/>
              </a:xfrm>
              <a:prstGeom prst="ellipse">
                <a:avLst/>
              </a:prstGeom>
              <a:solidFill>
                <a:srgbClr val="746F4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939" name="Oval 2167"/>
              <p:cNvSpPr>
                <a:spLocks noChangeArrowheads="1"/>
              </p:cNvSpPr>
              <p:nvPr/>
            </p:nvSpPr>
            <p:spPr bwMode="auto">
              <a:xfrm>
                <a:off x="2141315" y="4211637"/>
                <a:ext cx="36513" cy="34925"/>
              </a:xfrm>
              <a:prstGeom prst="ellipse">
                <a:avLst/>
              </a:prstGeom>
              <a:solidFill>
                <a:srgbClr val="B9512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940" name="Oval 2168"/>
              <p:cNvSpPr>
                <a:spLocks noChangeArrowheads="1"/>
              </p:cNvSpPr>
              <p:nvPr/>
            </p:nvSpPr>
            <p:spPr bwMode="auto">
              <a:xfrm>
                <a:off x="2141315" y="4271962"/>
                <a:ext cx="36513" cy="36512"/>
              </a:xfrm>
              <a:prstGeom prst="ellipse">
                <a:avLst/>
              </a:prstGeom>
              <a:solidFill>
                <a:srgbClr val="CA422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941" name="Oval 2169"/>
              <p:cNvSpPr>
                <a:spLocks noChangeArrowheads="1"/>
              </p:cNvSpPr>
              <p:nvPr/>
            </p:nvSpPr>
            <p:spPr bwMode="auto">
              <a:xfrm>
                <a:off x="2141315" y="4156075"/>
                <a:ext cx="36513" cy="34925"/>
              </a:xfrm>
              <a:prstGeom prst="ellipse">
                <a:avLst/>
              </a:prstGeom>
              <a:solidFill>
                <a:srgbClr val="A55D3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942" name="Oval 2170"/>
              <p:cNvSpPr>
                <a:spLocks noChangeArrowheads="1"/>
              </p:cNvSpPr>
              <p:nvPr/>
            </p:nvSpPr>
            <p:spPr bwMode="auto">
              <a:xfrm>
                <a:off x="2141315" y="4246562"/>
                <a:ext cx="36513" cy="36512"/>
              </a:xfrm>
              <a:prstGeom prst="ellipse">
                <a:avLst/>
              </a:prstGeom>
              <a:solidFill>
                <a:srgbClr val="C1472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943" name="Oval 2171"/>
              <p:cNvSpPr>
                <a:spLocks noChangeArrowheads="1"/>
              </p:cNvSpPr>
              <p:nvPr/>
            </p:nvSpPr>
            <p:spPr bwMode="auto">
              <a:xfrm>
                <a:off x="2141315" y="4017962"/>
                <a:ext cx="36513" cy="36512"/>
              </a:xfrm>
              <a:prstGeom prst="ellipse">
                <a:avLst/>
              </a:prstGeom>
              <a:solidFill>
                <a:srgbClr val="6C6A5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944" name="Oval 2172"/>
              <p:cNvSpPr>
                <a:spLocks noChangeArrowheads="1"/>
              </p:cNvSpPr>
              <p:nvPr/>
            </p:nvSpPr>
            <p:spPr bwMode="auto">
              <a:xfrm>
                <a:off x="2141315" y="4059237"/>
                <a:ext cx="36513" cy="34925"/>
              </a:xfrm>
              <a:prstGeom prst="ellipse">
                <a:avLst/>
              </a:prstGeom>
              <a:solidFill>
                <a:srgbClr val="7E684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945" name="Oval 2173"/>
              <p:cNvSpPr>
                <a:spLocks noChangeArrowheads="1"/>
              </p:cNvSpPr>
              <p:nvPr/>
            </p:nvSpPr>
            <p:spPr bwMode="auto">
              <a:xfrm>
                <a:off x="2141315" y="4114800"/>
                <a:ext cx="36513" cy="34925"/>
              </a:xfrm>
              <a:prstGeom prst="ellipse">
                <a:avLst/>
              </a:prstGeom>
              <a:solidFill>
                <a:srgbClr val="94614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946" name="Oval 2174"/>
              <p:cNvSpPr>
                <a:spLocks noChangeArrowheads="1"/>
              </p:cNvSpPr>
              <p:nvPr/>
            </p:nvSpPr>
            <p:spPr bwMode="auto">
              <a:xfrm>
                <a:off x="2141315" y="3978275"/>
                <a:ext cx="36513" cy="34925"/>
              </a:xfrm>
              <a:prstGeom prst="ellipse">
                <a:avLst/>
              </a:prstGeom>
              <a:solidFill>
                <a:srgbClr val="5E7C4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947" name="Oval 2175"/>
              <p:cNvSpPr>
                <a:spLocks noChangeArrowheads="1"/>
              </p:cNvSpPr>
              <p:nvPr/>
            </p:nvSpPr>
            <p:spPr bwMode="auto">
              <a:xfrm>
                <a:off x="2182590" y="4225925"/>
                <a:ext cx="34925" cy="36512"/>
              </a:xfrm>
              <a:prstGeom prst="ellipse">
                <a:avLst/>
              </a:prstGeom>
              <a:solidFill>
                <a:srgbClr val="C2492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948" name="Oval 2176"/>
              <p:cNvSpPr>
                <a:spLocks noChangeArrowheads="1"/>
              </p:cNvSpPr>
              <p:nvPr/>
            </p:nvSpPr>
            <p:spPr bwMode="auto">
              <a:xfrm>
                <a:off x="2182590" y="4308475"/>
                <a:ext cx="34925" cy="34925"/>
              </a:xfrm>
              <a:prstGeom prst="ellipse">
                <a:avLst/>
              </a:prstGeom>
              <a:solidFill>
                <a:srgbClr val="D1361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949" name="Oval 2177"/>
              <p:cNvSpPr>
                <a:spLocks noChangeArrowheads="1"/>
              </p:cNvSpPr>
              <p:nvPr/>
            </p:nvSpPr>
            <p:spPr bwMode="auto">
              <a:xfrm>
                <a:off x="2182590" y="4165600"/>
                <a:ext cx="34925" cy="34925"/>
              </a:xfrm>
              <a:prstGeom prst="ellipse">
                <a:avLst/>
              </a:prstGeom>
              <a:solidFill>
                <a:srgbClr val="A95C3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950" name="Oval 2178"/>
              <p:cNvSpPr>
                <a:spLocks noChangeArrowheads="1"/>
              </p:cNvSpPr>
              <p:nvPr/>
            </p:nvSpPr>
            <p:spPr bwMode="auto">
              <a:xfrm>
                <a:off x="2182590" y="4271962"/>
                <a:ext cx="34925" cy="36512"/>
              </a:xfrm>
              <a:prstGeom prst="ellipse">
                <a:avLst/>
              </a:prstGeom>
              <a:solidFill>
                <a:srgbClr val="C93E2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951" name="Oval 2179"/>
              <p:cNvSpPr>
                <a:spLocks noChangeArrowheads="1"/>
              </p:cNvSpPr>
              <p:nvPr/>
            </p:nvSpPr>
            <p:spPr bwMode="auto">
              <a:xfrm>
                <a:off x="2182590" y="3987800"/>
                <a:ext cx="34925" cy="34925"/>
              </a:xfrm>
              <a:prstGeom prst="ellipse">
                <a:avLst/>
              </a:prstGeom>
              <a:solidFill>
                <a:srgbClr val="5C6E5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952" name="Oval 2180"/>
              <p:cNvSpPr>
                <a:spLocks noChangeArrowheads="1"/>
              </p:cNvSpPr>
              <p:nvPr/>
            </p:nvSpPr>
            <p:spPr bwMode="auto">
              <a:xfrm>
                <a:off x="2182590" y="4043362"/>
                <a:ext cx="34925" cy="36512"/>
              </a:xfrm>
              <a:prstGeom prst="ellipse">
                <a:avLst/>
              </a:prstGeom>
              <a:solidFill>
                <a:srgbClr val="756B5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953" name="Oval 2181"/>
              <p:cNvSpPr>
                <a:spLocks noChangeArrowheads="1"/>
              </p:cNvSpPr>
              <p:nvPr/>
            </p:nvSpPr>
            <p:spPr bwMode="auto">
              <a:xfrm>
                <a:off x="2182590" y="4114800"/>
                <a:ext cx="34925" cy="34925"/>
              </a:xfrm>
              <a:prstGeom prst="ellipse">
                <a:avLst/>
              </a:prstGeom>
              <a:solidFill>
                <a:srgbClr val="93624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954" name="Oval 2182"/>
              <p:cNvSpPr>
                <a:spLocks noChangeArrowheads="1"/>
              </p:cNvSpPr>
              <p:nvPr/>
            </p:nvSpPr>
            <p:spPr bwMode="auto">
              <a:xfrm>
                <a:off x="2182590" y="3937000"/>
                <a:ext cx="34925" cy="34925"/>
              </a:xfrm>
              <a:prstGeom prst="ellipse">
                <a:avLst/>
              </a:prstGeom>
              <a:solidFill>
                <a:srgbClr val="4E894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955" name="Oval 2183"/>
              <p:cNvSpPr>
                <a:spLocks noChangeArrowheads="1"/>
              </p:cNvSpPr>
              <p:nvPr/>
            </p:nvSpPr>
            <p:spPr bwMode="auto">
              <a:xfrm>
                <a:off x="2223865" y="4237037"/>
                <a:ext cx="34925" cy="34925"/>
              </a:xfrm>
              <a:prstGeom prst="ellipse">
                <a:avLst/>
              </a:prstGeom>
              <a:solidFill>
                <a:srgbClr val="C8412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956" name="Oval 2184"/>
              <p:cNvSpPr>
                <a:spLocks noChangeArrowheads="1"/>
              </p:cNvSpPr>
              <p:nvPr/>
            </p:nvSpPr>
            <p:spPr bwMode="auto">
              <a:xfrm>
                <a:off x="2223865" y="4333875"/>
                <a:ext cx="34925" cy="34925"/>
              </a:xfrm>
              <a:prstGeom prst="ellipse">
                <a:avLst/>
              </a:prstGeom>
              <a:solidFill>
                <a:srgbClr val="D52E1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957" name="Oval 2185"/>
              <p:cNvSpPr>
                <a:spLocks noChangeArrowheads="1"/>
              </p:cNvSpPr>
              <p:nvPr/>
            </p:nvSpPr>
            <p:spPr bwMode="auto">
              <a:xfrm>
                <a:off x="2223865" y="4170362"/>
                <a:ext cx="34925" cy="36512"/>
              </a:xfrm>
              <a:prstGeom prst="ellipse">
                <a:avLst/>
              </a:prstGeom>
              <a:solidFill>
                <a:srgbClr val="AD5A3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958" name="Oval 2186"/>
              <p:cNvSpPr>
                <a:spLocks noChangeArrowheads="1"/>
              </p:cNvSpPr>
              <p:nvPr/>
            </p:nvSpPr>
            <p:spPr bwMode="auto">
              <a:xfrm>
                <a:off x="2223865" y="4283075"/>
                <a:ext cx="34925" cy="34925"/>
              </a:xfrm>
              <a:prstGeom prst="ellipse">
                <a:avLst/>
              </a:prstGeom>
              <a:solidFill>
                <a:srgbClr val="CD371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959" name="Oval 2187"/>
              <p:cNvSpPr>
                <a:spLocks noChangeArrowheads="1"/>
              </p:cNvSpPr>
              <p:nvPr/>
            </p:nvSpPr>
            <p:spPr bwMode="auto">
              <a:xfrm>
                <a:off x="2223865" y="3967162"/>
                <a:ext cx="34925" cy="36512"/>
              </a:xfrm>
              <a:prstGeom prst="ellipse">
                <a:avLst/>
              </a:prstGeom>
              <a:solidFill>
                <a:srgbClr val="52725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960" name="Oval 2188"/>
              <p:cNvSpPr>
                <a:spLocks noChangeArrowheads="1"/>
              </p:cNvSpPr>
              <p:nvPr/>
            </p:nvSpPr>
            <p:spPr bwMode="auto">
              <a:xfrm>
                <a:off x="2223865" y="4038600"/>
                <a:ext cx="34925" cy="34925"/>
              </a:xfrm>
              <a:prstGeom prst="ellipse">
                <a:avLst/>
              </a:prstGeom>
              <a:solidFill>
                <a:srgbClr val="706D5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961" name="Oval 2189"/>
              <p:cNvSpPr>
                <a:spLocks noChangeArrowheads="1"/>
              </p:cNvSpPr>
              <p:nvPr/>
            </p:nvSpPr>
            <p:spPr bwMode="auto">
              <a:xfrm>
                <a:off x="2223865" y="4110037"/>
                <a:ext cx="34925" cy="34925"/>
              </a:xfrm>
              <a:prstGeom prst="ellipse">
                <a:avLst/>
              </a:prstGeom>
              <a:solidFill>
                <a:srgbClr val="91644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962" name="Oval 2190"/>
              <p:cNvSpPr>
                <a:spLocks noChangeArrowheads="1"/>
              </p:cNvSpPr>
              <p:nvPr/>
            </p:nvSpPr>
            <p:spPr bwMode="auto">
              <a:xfrm>
                <a:off x="2223865" y="3906837"/>
                <a:ext cx="34925" cy="34925"/>
              </a:xfrm>
              <a:prstGeom prst="ellipse">
                <a:avLst/>
              </a:prstGeom>
              <a:solidFill>
                <a:srgbClr val="43944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963" name="Oval 2191"/>
              <p:cNvSpPr>
                <a:spLocks noChangeArrowheads="1"/>
              </p:cNvSpPr>
              <p:nvPr/>
            </p:nvSpPr>
            <p:spPr bwMode="auto">
              <a:xfrm>
                <a:off x="2263552" y="4246562"/>
                <a:ext cx="36513" cy="36512"/>
              </a:xfrm>
              <a:prstGeom prst="ellipse">
                <a:avLst/>
              </a:prstGeom>
              <a:solidFill>
                <a:srgbClr val="CD3A1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964" name="Oval 2192"/>
              <p:cNvSpPr>
                <a:spLocks noChangeArrowheads="1"/>
              </p:cNvSpPr>
              <p:nvPr/>
            </p:nvSpPr>
            <p:spPr bwMode="auto">
              <a:xfrm>
                <a:off x="2263552" y="4354512"/>
                <a:ext cx="36513" cy="34925"/>
              </a:xfrm>
              <a:prstGeom prst="ellipse">
                <a:avLst/>
              </a:prstGeom>
              <a:solidFill>
                <a:srgbClr val="D7291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965" name="Oval 2193"/>
              <p:cNvSpPr>
                <a:spLocks noChangeArrowheads="1"/>
              </p:cNvSpPr>
              <p:nvPr/>
            </p:nvSpPr>
            <p:spPr bwMode="auto">
              <a:xfrm>
                <a:off x="2263552" y="4181475"/>
                <a:ext cx="36513" cy="34925"/>
              </a:xfrm>
              <a:prstGeom prst="ellipse">
                <a:avLst/>
              </a:prstGeom>
              <a:solidFill>
                <a:srgbClr val="B0593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966" name="Oval 2194"/>
              <p:cNvSpPr>
                <a:spLocks noChangeArrowheads="1"/>
              </p:cNvSpPr>
              <p:nvPr/>
            </p:nvSpPr>
            <p:spPr bwMode="auto">
              <a:xfrm>
                <a:off x="2263552" y="4292600"/>
                <a:ext cx="36513" cy="34925"/>
              </a:xfrm>
              <a:prstGeom prst="ellipse">
                <a:avLst/>
              </a:prstGeom>
              <a:solidFill>
                <a:srgbClr val="D1321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967" name="Oval 2195"/>
              <p:cNvSpPr>
                <a:spLocks noChangeArrowheads="1"/>
              </p:cNvSpPr>
              <p:nvPr/>
            </p:nvSpPr>
            <p:spPr bwMode="auto">
              <a:xfrm>
                <a:off x="2263552" y="3952875"/>
                <a:ext cx="36513" cy="34925"/>
              </a:xfrm>
              <a:prstGeom prst="ellipse">
                <a:avLst/>
              </a:prstGeom>
              <a:solidFill>
                <a:srgbClr val="4B755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968" name="Oval 2196"/>
              <p:cNvSpPr>
                <a:spLocks noChangeArrowheads="1"/>
              </p:cNvSpPr>
              <p:nvPr/>
            </p:nvSpPr>
            <p:spPr bwMode="auto">
              <a:xfrm>
                <a:off x="2263552" y="4033837"/>
                <a:ext cx="36513" cy="34925"/>
              </a:xfrm>
              <a:prstGeom prst="ellipse">
                <a:avLst/>
              </a:prstGeom>
              <a:solidFill>
                <a:srgbClr val="6D6D5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969" name="Oval 2197"/>
              <p:cNvSpPr>
                <a:spLocks noChangeArrowheads="1"/>
              </p:cNvSpPr>
              <p:nvPr/>
            </p:nvSpPr>
            <p:spPr bwMode="auto">
              <a:xfrm>
                <a:off x="2263552" y="4114800"/>
                <a:ext cx="36513" cy="34925"/>
              </a:xfrm>
              <a:prstGeom prst="ellipse">
                <a:avLst/>
              </a:prstGeom>
              <a:solidFill>
                <a:srgbClr val="91664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970" name="Oval 2198"/>
              <p:cNvSpPr>
                <a:spLocks noChangeArrowheads="1"/>
              </p:cNvSpPr>
              <p:nvPr/>
            </p:nvSpPr>
            <p:spPr bwMode="auto">
              <a:xfrm>
                <a:off x="2263552" y="3886200"/>
                <a:ext cx="36513" cy="34925"/>
              </a:xfrm>
              <a:prstGeom prst="ellipse">
                <a:avLst/>
              </a:prstGeom>
              <a:solidFill>
                <a:srgbClr val="3C9D3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971" name="Oval 2199"/>
              <p:cNvSpPr>
                <a:spLocks noChangeArrowheads="1"/>
              </p:cNvSpPr>
              <p:nvPr/>
            </p:nvSpPr>
            <p:spPr bwMode="auto">
              <a:xfrm>
                <a:off x="2304827" y="4251325"/>
                <a:ext cx="34925" cy="36512"/>
              </a:xfrm>
              <a:prstGeom prst="ellipse">
                <a:avLst/>
              </a:prstGeom>
              <a:solidFill>
                <a:srgbClr val="D1341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972" name="Oval 2200"/>
              <p:cNvSpPr>
                <a:spLocks noChangeArrowheads="1"/>
              </p:cNvSpPr>
              <p:nvPr/>
            </p:nvSpPr>
            <p:spPr bwMode="auto">
              <a:xfrm>
                <a:off x="2304827" y="4368800"/>
                <a:ext cx="34925" cy="36512"/>
              </a:xfrm>
              <a:prstGeom prst="ellipse">
                <a:avLst/>
              </a:prstGeom>
              <a:solidFill>
                <a:srgbClr val="D9261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973" name="Oval 2201"/>
              <p:cNvSpPr>
                <a:spLocks noChangeArrowheads="1"/>
              </p:cNvSpPr>
              <p:nvPr/>
            </p:nvSpPr>
            <p:spPr bwMode="auto">
              <a:xfrm>
                <a:off x="2304827" y="4181475"/>
                <a:ext cx="34925" cy="34925"/>
              </a:xfrm>
              <a:prstGeom prst="ellipse">
                <a:avLst/>
              </a:prstGeom>
              <a:solidFill>
                <a:srgbClr val="B2583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974" name="Oval 2202"/>
              <p:cNvSpPr>
                <a:spLocks noChangeArrowheads="1"/>
              </p:cNvSpPr>
              <p:nvPr/>
            </p:nvSpPr>
            <p:spPr bwMode="auto">
              <a:xfrm>
                <a:off x="2304827" y="4292600"/>
                <a:ext cx="34925" cy="34925"/>
              </a:xfrm>
              <a:prstGeom prst="ellipse">
                <a:avLst/>
              </a:prstGeom>
              <a:solidFill>
                <a:srgbClr val="D42E1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975" name="Oval 2203"/>
              <p:cNvSpPr>
                <a:spLocks noChangeArrowheads="1"/>
              </p:cNvSpPr>
              <p:nvPr/>
            </p:nvSpPr>
            <p:spPr bwMode="auto">
              <a:xfrm>
                <a:off x="2304827" y="3941762"/>
                <a:ext cx="34925" cy="36512"/>
              </a:xfrm>
              <a:prstGeom prst="ellipse">
                <a:avLst/>
              </a:prstGeom>
              <a:solidFill>
                <a:srgbClr val="46765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976" name="Oval 2204"/>
              <p:cNvSpPr>
                <a:spLocks noChangeArrowheads="1"/>
              </p:cNvSpPr>
              <p:nvPr/>
            </p:nvSpPr>
            <p:spPr bwMode="auto">
              <a:xfrm>
                <a:off x="2304827" y="4033837"/>
                <a:ext cx="34925" cy="34925"/>
              </a:xfrm>
              <a:prstGeom prst="ellipse">
                <a:avLst/>
              </a:prstGeom>
              <a:solidFill>
                <a:srgbClr val="6A6B5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977" name="Oval 2205"/>
              <p:cNvSpPr>
                <a:spLocks noChangeArrowheads="1"/>
              </p:cNvSpPr>
              <p:nvPr/>
            </p:nvSpPr>
            <p:spPr bwMode="auto">
              <a:xfrm>
                <a:off x="2304827" y="4114800"/>
                <a:ext cx="34925" cy="34925"/>
              </a:xfrm>
              <a:prstGeom prst="ellipse">
                <a:avLst/>
              </a:prstGeom>
              <a:solidFill>
                <a:srgbClr val="90685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978" name="Oval 2206"/>
              <p:cNvSpPr>
                <a:spLocks noChangeArrowheads="1"/>
              </p:cNvSpPr>
              <p:nvPr/>
            </p:nvSpPr>
            <p:spPr bwMode="auto">
              <a:xfrm>
                <a:off x="2304827" y="3870325"/>
                <a:ext cx="34925" cy="36512"/>
              </a:xfrm>
              <a:prstGeom prst="ellipse">
                <a:avLst/>
              </a:prstGeom>
              <a:solidFill>
                <a:srgbClr val="37A4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982" name="Rectangle 2210"/>
              <p:cNvSpPr>
                <a:spLocks noChangeArrowheads="1"/>
              </p:cNvSpPr>
              <p:nvPr/>
            </p:nvSpPr>
            <p:spPr bwMode="auto">
              <a:xfrm>
                <a:off x="2473326" y="3500437"/>
                <a:ext cx="1306513" cy="130492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983" name="Rectangle 2211"/>
              <p:cNvSpPr>
                <a:spLocks noChangeArrowheads="1"/>
              </p:cNvSpPr>
              <p:nvPr/>
            </p:nvSpPr>
            <p:spPr bwMode="auto">
              <a:xfrm>
                <a:off x="2473326" y="3500437"/>
                <a:ext cx="1306513" cy="1304925"/>
              </a:xfrm>
              <a:prstGeom prst="rect">
                <a:avLst/>
              </a:prstGeom>
              <a:noFill/>
              <a:ln w="0">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737" name="Oval 2243"/>
              <p:cNvSpPr>
                <a:spLocks noChangeArrowheads="1"/>
              </p:cNvSpPr>
              <p:nvPr/>
            </p:nvSpPr>
            <p:spPr bwMode="auto">
              <a:xfrm>
                <a:off x="3103563" y="4144963"/>
                <a:ext cx="25400" cy="25400"/>
              </a:xfrm>
              <a:prstGeom prst="ellipse">
                <a:avLst/>
              </a:prstGeom>
              <a:solidFill>
                <a:srgbClr val="A5653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738" name="Oval 2244"/>
              <p:cNvSpPr>
                <a:spLocks noChangeArrowheads="1"/>
              </p:cNvSpPr>
              <p:nvPr/>
            </p:nvSpPr>
            <p:spPr bwMode="auto">
              <a:xfrm>
                <a:off x="3103563" y="4165600"/>
                <a:ext cx="25400" cy="25400"/>
              </a:xfrm>
              <a:prstGeom prst="ellipse">
                <a:avLst/>
              </a:prstGeom>
              <a:solidFill>
                <a:srgbClr val="AC5F3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739" name="Oval 2245"/>
              <p:cNvSpPr>
                <a:spLocks noChangeArrowheads="1"/>
              </p:cNvSpPr>
              <p:nvPr/>
            </p:nvSpPr>
            <p:spPr bwMode="auto">
              <a:xfrm>
                <a:off x="3113088" y="4135438"/>
                <a:ext cx="26988" cy="25400"/>
              </a:xfrm>
              <a:prstGeom prst="ellipse">
                <a:avLst/>
              </a:prstGeom>
              <a:solidFill>
                <a:srgbClr val="A3653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740" name="Oval 2246"/>
              <p:cNvSpPr>
                <a:spLocks noChangeArrowheads="1"/>
              </p:cNvSpPr>
              <p:nvPr/>
            </p:nvSpPr>
            <p:spPr bwMode="auto">
              <a:xfrm>
                <a:off x="3113088" y="4156075"/>
                <a:ext cx="26988" cy="25400"/>
              </a:xfrm>
              <a:prstGeom prst="ellipse">
                <a:avLst/>
              </a:prstGeom>
              <a:solidFill>
                <a:srgbClr val="A5593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742" name="Oval 2247"/>
              <p:cNvSpPr>
                <a:spLocks noChangeArrowheads="1"/>
              </p:cNvSpPr>
              <p:nvPr/>
            </p:nvSpPr>
            <p:spPr bwMode="auto">
              <a:xfrm>
                <a:off x="3108325" y="4130675"/>
                <a:ext cx="25400" cy="25400"/>
              </a:xfrm>
              <a:prstGeom prst="ellipse">
                <a:avLst/>
              </a:prstGeom>
              <a:solidFill>
                <a:srgbClr val="9E664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743" name="Oval 2248"/>
              <p:cNvSpPr>
                <a:spLocks noChangeArrowheads="1"/>
              </p:cNvSpPr>
              <p:nvPr/>
            </p:nvSpPr>
            <p:spPr bwMode="auto">
              <a:xfrm>
                <a:off x="3113088" y="4135438"/>
                <a:ext cx="26988" cy="25400"/>
              </a:xfrm>
              <a:prstGeom prst="ellipse">
                <a:avLst/>
              </a:prstGeom>
              <a:solidFill>
                <a:srgbClr val="9D603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744" name="Oval 2249"/>
              <p:cNvSpPr>
                <a:spLocks noChangeArrowheads="1"/>
              </p:cNvSpPr>
              <p:nvPr/>
            </p:nvSpPr>
            <p:spPr bwMode="auto">
              <a:xfrm>
                <a:off x="3108325" y="4140200"/>
                <a:ext cx="25400" cy="25400"/>
              </a:xfrm>
              <a:prstGeom prst="ellipse">
                <a:avLst/>
              </a:prstGeom>
              <a:solidFill>
                <a:srgbClr val="9F603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745" name="Oval 2250"/>
              <p:cNvSpPr>
                <a:spLocks noChangeArrowheads="1"/>
              </p:cNvSpPr>
              <p:nvPr/>
            </p:nvSpPr>
            <p:spPr bwMode="auto">
              <a:xfrm>
                <a:off x="3108325" y="4124325"/>
                <a:ext cx="25400" cy="25400"/>
              </a:xfrm>
              <a:prstGeom prst="ellipse">
                <a:avLst/>
              </a:prstGeom>
              <a:solidFill>
                <a:srgbClr val="9A634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746" name="Oval 2251"/>
              <p:cNvSpPr>
                <a:spLocks noChangeArrowheads="1"/>
              </p:cNvSpPr>
              <p:nvPr/>
            </p:nvSpPr>
            <p:spPr bwMode="auto">
              <a:xfrm>
                <a:off x="3098800" y="4160838"/>
                <a:ext cx="25400" cy="25400"/>
              </a:xfrm>
              <a:prstGeom prst="ellipse">
                <a:avLst/>
              </a:prstGeom>
              <a:solidFill>
                <a:srgbClr val="A65F3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747" name="Oval 2252"/>
              <p:cNvSpPr>
                <a:spLocks noChangeArrowheads="1"/>
              </p:cNvSpPr>
              <p:nvPr/>
            </p:nvSpPr>
            <p:spPr bwMode="auto">
              <a:xfrm>
                <a:off x="3098800" y="4191000"/>
                <a:ext cx="25400" cy="25400"/>
              </a:xfrm>
              <a:prstGeom prst="ellipse">
                <a:avLst/>
              </a:prstGeom>
              <a:solidFill>
                <a:srgbClr val="B059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748" name="Oval 2253"/>
              <p:cNvSpPr>
                <a:spLocks noChangeArrowheads="1"/>
              </p:cNvSpPr>
              <p:nvPr/>
            </p:nvSpPr>
            <p:spPr bwMode="auto">
              <a:xfrm>
                <a:off x="3119438" y="4140200"/>
                <a:ext cx="25400" cy="25400"/>
              </a:xfrm>
              <a:prstGeom prst="ellipse">
                <a:avLst/>
              </a:prstGeom>
              <a:solidFill>
                <a:srgbClr val="A0623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749" name="Oval 2254"/>
              <p:cNvSpPr>
                <a:spLocks noChangeArrowheads="1"/>
              </p:cNvSpPr>
              <p:nvPr/>
            </p:nvSpPr>
            <p:spPr bwMode="auto">
              <a:xfrm>
                <a:off x="3119438" y="4175125"/>
                <a:ext cx="25400" cy="25400"/>
              </a:xfrm>
              <a:prstGeom prst="ellipse">
                <a:avLst/>
              </a:prstGeom>
              <a:solidFill>
                <a:srgbClr val="A9553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750" name="Oval 2255"/>
              <p:cNvSpPr>
                <a:spLocks noChangeArrowheads="1"/>
              </p:cNvSpPr>
              <p:nvPr/>
            </p:nvSpPr>
            <p:spPr bwMode="auto">
              <a:xfrm>
                <a:off x="3108325" y="4110038"/>
                <a:ext cx="25400" cy="25400"/>
              </a:xfrm>
              <a:prstGeom prst="ellipse">
                <a:avLst/>
              </a:prstGeom>
              <a:solidFill>
                <a:srgbClr val="93644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751" name="Oval 2256"/>
              <p:cNvSpPr>
                <a:spLocks noChangeArrowheads="1"/>
              </p:cNvSpPr>
              <p:nvPr/>
            </p:nvSpPr>
            <p:spPr bwMode="auto">
              <a:xfrm>
                <a:off x="3124200" y="4124325"/>
                <a:ext cx="25400" cy="25400"/>
              </a:xfrm>
              <a:prstGeom prst="ellipse">
                <a:avLst/>
              </a:prstGeom>
              <a:solidFill>
                <a:srgbClr val="97604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752" name="Oval 2257"/>
              <p:cNvSpPr>
                <a:spLocks noChangeArrowheads="1"/>
              </p:cNvSpPr>
              <p:nvPr/>
            </p:nvSpPr>
            <p:spPr bwMode="auto">
              <a:xfrm>
                <a:off x="3103563" y="4135438"/>
                <a:ext cx="25400" cy="25400"/>
              </a:xfrm>
              <a:prstGeom prst="ellipse">
                <a:avLst/>
              </a:prstGeom>
              <a:solidFill>
                <a:srgbClr val="9B5E3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753" name="Oval 2258"/>
              <p:cNvSpPr>
                <a:spLocks noChangeArrowheads="1"/>
              </p:cNvSpPr>
              <p:nvPr/>
            </p:nvSpPr>
            <p:spPr bwMode="auto">
              <a:xfrm>
                <a:off x="3113088" y="4094163"/>
                <a:ext cx="26988" cy="25400"/>
              </a:xfrm>
              <a:prstGeom prst="ellipse">
                <a:avLst/>
              </a:prstGeom>
              <a:solidFill>
                <a:srgbClr val="8D654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754" name="Oval 2259"/>
              <p:cNvSpPr>
                <a:spLocks noChangeArrowheads="1"/>
              </p:cNvSpPr>
              <p:nvPr/>
            </p:nvSpPr>
            <p:spPr bwMode="auto">
              <a:xfrm>
                <a:off x="3082925" y="4195763"/>
                <a:ext cx="25400" cy="25400"/>
              </a:xfrm>
              <a:prstGeom prst="ellipse">
                <a:avLst/>
              </a:prstGeom>
              <a:solidFill>
                <a:srgbClr val="B1563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755" name="Oval 2260"/>
              <p:cNvSpPr>
                <a:spLocks noChangeArrowheads="1"/>
              </p:cNvSpPr>
              <p:nvPr/>
            </p:nvSpPr>
            <p:spPr bwMode="auto">
              <a:xfrm>
                <a:off x="3094038" y="4237038"/>
                <a:ext cx="25400" cy="25400"/>
              </a:xfrm>
              <a:prstGeom prst="ellipse">
                <a:avLst/>
              </a:prstGeom>
              <a:solidFill>
                <a:srgbClr val="BF4E2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756" name="Oval 2261"/>
              <p:cNvSpPr>
                <a:spLocks noChangeArrowheads="1"/>
              </p:cNvSpPr>
              <p:nvPr/>
            </p:nvSpPr>
            <p:spPr bwMode="auto">
              <a:xfrm>
                <a:off x="3133725" y="4149725"/>
                <a:ext cx="25400" cy="25400"/>
              </a:xfrm>
              <a:prstGeom prst="ellipse">
                <a:avLst/>
              </a:prstGeom>
              <a:solidFill>
                <a:srgbClr val="A15E3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757" name="Oval 2262"/>
              <p:cNvSpPr>
                <a:spLocks noChangeArrowheads="1"/>
              </p:cNvSpPr>
              <p:nvPr/>
            </p:nvSpPr>
            <p:spPr bwMode="auto">
              <a:xfrm>
                <a:off x="3128963" y="4216400"/>
                <a:ext cx="25400" cy="25400"/>
              </a:xfrm>
              <a:prstGeom prst="ellipse">
                <a:avLst/>
              </a:prstGeom>
              <a:solidFill>
                <a:srgbClr val="B74E3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758" name="Oval 2263"/>
              <p:cNvSpPr>
                <a:spLocks noChangeArrowheads="1"/>
              </p:cNvSpPr>
              <p:nvPr/>
            </p:nvSpPr>
            <p:spPr bwMode="auto">
              <a:xfrm>
                <a:off x="3103563" y="4064000"/>
                <a:ext cx="25400" cy="25400"/>
              </a:xfrm>
              <a:prstGeom prst="ellipse">
                <a:avLst/>
              </a:prstGeom>
              <a:solidFill>
                <a:srgbClr val="7E675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759" name="Oval 2264"/>
              <p:cNvSpPr>
                <a:spLocks noChangeArrowheads="1"/>
              </p:cNvSpPr>
              <p:nvPr/>
            </p:nvSpPr>
            <p:spPr bwMode="auto">
              <a:xfrm>
                <a:off x="3133725" y="4089400"/>
                <a:ext cx="25400" cy="25400"/>
              </a:xfrm>
              <a:prstGeom prst="ellipse">
                <a:avLst/>
              </a:prstGeom>
              <a:solidFill>
                <a:srgbClr val="89644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760" name="Oval 2265"/>
              <p:cNvSpPr>
                <a:spLocks noChangeArrowheads="1"/>
              </p:cNvSpPr>
              <p:nvPr/>
            </p:nvSpPr>
            <p:spPr bwMode="auto">
              <a:xfrm>
                <a:off x="3094038" y="4130675"/>
                <a:ext cx="25400" cy="25400"/>
              </a:xfrm>
              <a:prstGeom prst="ellipse">
                <a:avLst/>
              </a:prstGeom>
              <a:solidFill>
                <a:srgbClr val="975F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761" name="Oval 2266"/>
              <p:cNvSpPr>
                <a:spLocks noChangeArrowheads="1"/>
              </p:cNvSpPr>
              <p:nvPr/>
            </p:nvSpPr>
            <p:spPr bwMode="auto">
              <a:xfrm>
                <a:off x="3113088" y="4038600"/>
                <a:ext cx="26988" cy="25400"/>
              </a:xfrm>
              <a:prstGeom prst="ellipse">
                <a:avLst/>
              </a:prstGeom>
              <a:solidFill>
                <a:srgbClr val="746F4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762" name="Oval 2267"/>
              <p:cNvSpPr>
                <a:spLocks noChangeArrowheads="1"/>
              </p:cNvSpPr>
              <p:nvPr/>
            </p:nvSpPr>
            <p:spPr bwMode="auto">
              <a:xfrm>
                <a:off x="3068638" y="4216400"/>
                <a:ext cx="25400" cy="25400"/>
              </a:xfrm>
              <a:prstGeom prst="ellipse">
                <a:avLst/>
              </a:prstGeom>
              <a:solidFill>
                <a:srgbClr val="B9512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763" name="Oval 2268"/>
              <p:cNvSpPr>
                <a:spLocks noChangeArrowheads="1"/>
              </p:cNvSpPr>
              <p:nvPr/>
            </p:nvSpPr>
            <p:spPr bwMode="auto">
              <a:xfrm>
                <a:off x="3094038" y="4276725"/>
                <a:ext cx="25400" cy="25400"/>
              </a:xfrm>
              <a:prstGeom prst="ellipse">
                <a:avLst/>
              </a:prstGeom>
              <a:solidFill>
                <a:srgbClr val="CA422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764" name="Oval 2269"/>
              <p:cNvSpPr>
                <a:spLocks noChangeArrowheads="1"/>
              </p:cNvSpPr>
              <p:nvPr/>
            </p:nvSpPr>
            <p:spPr bwMode="auto">
              <a:xfrm>
                <a:off x="3144838" y="4160838"/>
                <a:ext cx="25400" cy="25400"/>
              </a:xfrm>
              <a:prstGeom prst="ellipse">
                <a:avLst/>
              </a:prstGeom>
              <a:solidFill>
                <a:srgbClr val="A55D3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765" name="Oval 2270"/>
              <p:cNvSpPr>
                <a:spLocks noChangeArrowheads="1"/>
              </p:cNvSpPr>
              <p:nvPr/>
            </p:nvSpPr>
            <p:spPr bwMode="auto">
              <a:xfrm>
                <a:off x="3140075" y="4246563"/>
                <a:ext cx="25400" cy="25400"/>
              </a:xfrm>
              <a:prstGeom prst="ellipse">
                <a:avLst/>
              </a:prstGeom>
              <a:solidFill>
                <a:srgbClr val="C1472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766" name="Oval 2271"/>
              <p:cNvSpPr>
                <a:spLocks noChangeArrowheads="1"/>
              </p:cNvSpPr>
              <p:nvPr/>
            </p:nvSpPr>
            <p:spPr bwMode="auto">
              <a:xfrm>
                <a:off x="3103563" y="4029075"/>
                <a:ext cx="25400" cy="25400"/>
              </a:xfrm>
              <a:prstGeom prst="ellipse">
                <a:avLst/>
              </a:prstGeom>
              <a:solidFill>
                <a:srgbClr val="6C6A5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767" name="Oval 2272"/>
              <p:cNvSpPr>
                <a:spLocks noChangeArrowheads="1"/>
              </p:cNvSpPr>
              <p:nvPr/>
            </p:nvSpPr>
            <p:spPr bwMode="auto">
              <a:xfrm>
                <a:off x="3140075" y="4068763"/>
                <a:ext cx="25400" cy="25400"/>
              </a:xfrm>
              <a:prstGeom prst="ellipse">
                <a:avLst/>
              </a:prstGeom>
              <a:solidFill>
                <a:srgbClr val="7E684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32" name="Oval 2273"/>
              <p:cNvSpPr>
                <a:spLocks noChangeArrowheads="1"/>
              </p:cNvSpPr>
              <p:nvPr/>
            </p:nvSpPr>
            <p:spPr bwMode="auto">
              <a:xfrm>
                <a:off x="3082925" y="4119563"/>
                <a:ext cx="25400" cy="25400"/>
              </a:xfrm>
              <a:prstGeom prst="ellipse">
                <a:avLst/>
              </a:prstGeom>
              <a:solidFill>
                <a:srgbClr val="94614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33" name="Oval 2274"/>
              <p:cNvSpPr>
                <a:spLocks noChangeArrowheads="1"/>
              </p:cNvSpPr>
              <p:nvPr/>
            </p:nvSpPr>
            <p:spPr bwMode="auto">
              <a:xfrm>
                <a:off x="3113088" y="3987800"/>
                <a:ext cx="26988" cy="25400"/>
              </a:xfrm>
              <a:prstGeom prst="ellipse">
                <a:avLst/>
              </a:prstGeom>
              <a:solidFill>
                <a:srgbClr val="5E7C4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34" name="Oval 2275"/>
              <p:cNvSpPr>
                <a:spLocks noChangeArrowheads="1"/>
              </p:cNvSpPr>
              <p:nvPr/>
            </p:nvSpPr>
            <p:spPr bwMode="auto">
              <a:xfrm>
                <a:off x="3052763" y="4232275"/>
                <a:ext cx="25400" cy="25400"/>
              </a:xfrm>
              <a:prstGeom prst="ellipse">
                <a:avLst/>
              </a:prstGeom>
              <a:solidFill>
                <a:srgbClr val="C2492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35" name="Oval 2276"/>
              <p:cNvSpPr>
                <a:spLocks noChangeArrowheads="1"/>
              </p:cNvSpPr>
              <p:nvPr/>
            </p:nvSpPr>
            <p:spPr bwMode="auto">
              <a:xfrm>
                <a:off x="3094038" y="4308475"/>
                <a:ext cx="25400" cy="25400"/>
              </a:xfrm>
              <a:prstGeom prst="ellipse">
                <a:avLst/>
              </a:prstGeom>
              <a:solidFill>
                <a:srgbClr val="D1361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36" name="Oval 2277"/>
              <p:cNvSpPr>
                <a:spLocks noChangeArrowheads="1"/>
              </p:cNvSpPr>
              <p:nvPr/>
            </p:nvSpPr>
            <p:spPr bwMode="auto">
              <a:xfrm>
                <a:off x="3154363" y="4170363"/>
                <a:ext cx="25400" cy="25400"/>
              </a:xfrm>
              <a:prstGeom prst="ellipse">
                <a:avLst/>
              </a:prstGeom>
              <a:solidFill>
                <a:srgbClr val="A95C3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37" name="Oval 2278"/>
              <p:cNvSpPr>
                <a:spLocks noChangeArrowheads="1"/>
              </p:cNvSpPr>
              <p:nvPr/>
            </p:nvSpPr>
            <p:spPr bwMode="auto">
              <a:xfrm>
                <a:off x="3154363" y="4271963"/>
                <a:ext cx="25400" cy="25400"/>
              </a:xfrm>
              <a:prstGeom prst="ellipse">
                <a:avLst/>
              </a:prstGeom>
              <a:solidFill>
                <a:srgbClr val="C93E2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38" name="Oval 2279"/>
              <p:cNvSpPr>
                <a:spLocks noChangeArrowheads="1"/>
              </p:cNvSpPr>
              <p:nvPr/>
            </p:nvSpPr>
            <p:spPr bwMode="auto">
              <a:xfrm>
                <a:off x="3103563" y="3997325"/>
                <a:ext cx="25400" cy="25400"/>
              </a:xfrm>
              <a:prstGeom prst="ellipse">
                <a:avLst/>
              </a:prstGeom>
              <a:solidFill>
                <a:srgbClr val="5C6E5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39" name="Oval 2280"/>
              <p:cNvSpPr>
                <a:spLocks noChangeArrowheads="1"/>
              </p:cNvSpPr>
              <p:nvPr/>
            </p:nvSpPr>
            <p:spPr bwMode="auto">
              <a:xfrm>
                <a:off x="3140075" y="4054475"/>
                <a:ext cx="25400" cy="25400"/>
              </a:xfrm>
              <a:prstGeom prst="ellipse">
                <a:avLst/>
              </a:prstGeom>
              <a:solidFill>
                <a:srgbClr val="756B5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40" name="Oval 2281"/>
              <p:cNvSpPr>
                <a:spLocks noChangeArrowheads="1"/>
              </p:cNvSpPr>
              <p:nvPr/>
            </p:nvSpPr>
            <p:spPr bwMode="auto">
              <a:xfrm>
                <a:off x="3078163" y="4119563"/>
                <a:ext cx="25400" cy="25400"/>
              </a:xfrm>
              <a:prstGeom prst="ellipse">
                <a:avLst/>
              </a:prstGeom>
              <a:solidFill>
                <a:srgbClr val="93624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41" name="Oval 2282"/>
              <p:cNvSpPr>
                <a:spLocks noChangeArrowheads="1"/>
              </p:cNvSpPr>
              <p:nvPr/>
            </p:nvSpPr>
            <p:spPr bwMode="auto">
              <a:xfrm>
                <a:off x="3113088" y="3946525"/>
                <a:ext cx="26988" cy="25400"/>
              </a:xfrm>
              <a:prstGeom prst="ellipse">
                <a:avLst/>
              </a:prstGeom>
              <a:solidFill>
                <a:srgbClr val="4E894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42" name="Oval 2283"/>
              <p:cNvSpPr>
                <a:spLocks noChangeArrowheads="1"/>
              </p:cNvSpPr>
              <p:nvPr/>
            </p:nvSpPr>
            <p:spPr bwMode="auto">
              <a:xfrm>
                <a:off x="3043238" y="4237038"/>
                <a:ext cx="25400" cy="25400"/>
              </a:xfrm>
              <a:prstGeom prst="ellipse">
                <a:avLst/>
              </a:prstGeom>
              <a:solidFill>
                <a:srgbClr val="C8412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43" name="Oval 2284"/>
              <p:cNvSpPr>
                <a:spLocks noChangeArrowheads="1"/>
              </p:cNvSpPr>
              <p:nvPr/>
            </p:nvSpPr>
            <p:spPr bwMode="auto">
              <a:xfrm>
                <a:off x="3094038" y="4333875"/>
                <a:ext cx="25400" cy="25400"/>
              </a:xfrm>
              <a:prstGeom prst="ellipse">
                <a:avLst/>
              </a:prstGeom>
              <a:solidFill>
                <a:srgbClr val="D52E1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149" name="Oval 2285"/>
              <p:cNvSpPr>
                <a:spLocks noChangeArrowheads="1"/>
              </p:cNvSpPr>
              <p:nvPr/>
            </p:nvSpPr>
            <p:spPr bwMode="auto">
              <a:xfrm>
                <a:off x="3165475" y="4175125"/>
                <a:ext cx="25400" cy="25400"/>
              </a:xfrm>
              <a:prstGeom prst="ellipse">
                <a:avLst/>
              </a:prstGeom>
              <a:solidFill>
                <a:srgbClr val="AD5A3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150" name="Oval 2286"/>
              <p:cNvSpPr>
                <a:spLocks noChangeArrowheads="1"/>
              </p:cNvSpPr>
              <p:nvPr/>
            </p:nvSpPr>
            <p:spPr bwMode="auto">
              <a:xfrm>
                <a:off x="3165475" y="4283075"/>
                <a:ext cx="25400" cy="25400"/>
              </a:xfrm>
              <a:prstGeom prst="ellipse">
                <a:avLst/>
              </a:prstGeom>
              <a:solidFill>
                <a:srgbClr val="CD371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151" name="Oval 2287"/>
              <p:cNvSpPr>
                <a:spLocks noChangeArrowheads="1"/>
              </p:cNvSpPr>
              <p:nvPr/>
            </p:nvSpPr>
            <p:spPr bwMode="auto">
              <a:xfrm>
                <a:off x="3108325" y="3978275"/>
                <a:ext cx="25400" cy="25400"/>
              </a:xfrm>
              <a:prstGeom prst="ellipse">
                <a:avLst/>
              </a:prstGeom>
              <a:solidFill>
                <a:srgbClr val="52725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152" name="Oval 2288"/>
              <p:cNvSpPr>
                <a:spLocks noChangeArrowheads="1"/>
              </p:cNvSpPr>
              <p:nvPr/>
            </p:nvSpPr>
            <p:spPr bwMode="auto">
              <a:xfrm>
                <a:off x="3133725" y="4043363"/>
                <a:ext cx="25400" cy="25400"/>
              </a:xfrm>
              <a:prstGeom prst="ellipse">
                <a:avLst/>
              </a:prstGeom>
              <a:solidFill>
                <a:srgbClr val="706D5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153" name="Oval 2289"/>
              <p:cNvSpPr>
                <a:spLocks noChangeArrowheads="1"/>
              </p:cNvSpPr>
              <p:nvPr/>
            </p:nvSpPr>
            <p:spPr bwMode="auto">
              <a:xfrm>
                <a:off x="3078163" y="4119563"/>
                <a:ext cx="25400" cy="25400"/>
              </a:xfrm>
              <a:prstGeom prst="ellipse">
                <a:avLst/>
              </a:prstGeom>
              <a:solidFill>
                <a:srgbClr val="91644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154" name="Oval 2290"/>
              <p:cNvSpPr>
                <a:spLocks noChangeArrowheads="1"/>
              </p:cNvSpPr>
              <p:nvPr/>
            </p:nvSpPr>
            <p:spPr bwMode="auto">
              <a:xfrm>
                <a:off x="3113088" y="3916363"/>
                <a:ext cx="26988" cy="25400"/>
              </a:xfrm>
              <a:prstGeom prst="ellipse">
                <a:avLst/>
              </a:prstGeom>
              <a:solidFill>
                <a:srgbClr val="43944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155" name="Oval 2291"/>
              <p:cNvSpPr>
                <a:spLocks noChangeArrowheads="1"/>
              </p:cNvSpPr>
              <p:nvPr/>
            </p:nvSpPr>
            <p:spPr bwMode="auto">
              <a:xfrm>
                <a:off x="3027363" y="4246563"/>
                <a:ext cx="25400" cy="25400"/>
              </a:xfrm>
              <a:prstGeom prst="ellipse">
                <a:avLst/>
              </a:prstGeom>
              <a:solidFill>
                <a:srgbClr val="CD3A1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156" name="Oval 2292"/>
              <p:cNvSpPr>
                <a:spLocks noChangeArrowheads="1"/>
              </p:cNvSpPr>
              <p:nvPr/>
            </p:nvSpPr>
            <p:spPr bwMode="auto">
              <a:xfrm>
                <a:off x="3098800" y="4354513"/>
                <a:ext cx="25400" cy="25400"/>
              </a:xfrm>
              <a:prstGeom prst="ellipse">
                <a:avLst/>
              </a:prstGeom>
              <a:solidFill>
                <a:srgbClr val="D7291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157" name="Oval 2293"/>
              <p:cNvSpPr>
                <a:spLocks noChangeArrowheads="1"/>
              </p:cNvSpPr>
              <p:nvPr/>
            </p:nvSpPr>
            <p:spPr bwMode="auto">
              <a:xfrm>
                <a:off x="3175000" y="4181475"/>
                <a:ext cx="25400" cy="25400"/>
              </a:xfrm>
              <a:prstGeom prst="ellipse">
                <a:avLst/>
              </a:prstGeom>
              <a:solidFill>
                <a:srgbClr val="B0593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158" name="Oval 2294"/>
              <p:cNvSpPr>
                <a:spLocks noChangeArrowheads="1"/>
              </p:cNvSpPr>
              <p:nvPr/>
            </p:nvSpPr>
            <p:spPr bwMode="auto">
              <a:xfrm>
                <a:off x="3175000" y="4292600"/>
                <a:ext cx="25400" cy="25400"/>
              </a:xfrm>
              <a:prstGeom prst="ellipse">
                <a:avLst/>
              </a:prstGeom>
              <a:solidFill>
                <a:srgbClr val="D1321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159" name="Oval 2295"/>
              <p:cNvSpPr>
                <a:spLocks noChangeArrowheads="1"/>
              </p:cNvSpPr>
              <p:nvPr/>
            </p:nvSpPr>
            <p:spPr bwMode="auto">
              <a:xfrm>
                <a:off x="3108325" y="3962400"/>
                <a:ext cx="25400" cy="25400"/>
              </a:xfrm>
              <a:prstGeom prst="ellipse">
                <a:avLst/>
              </a:prstGeom>
              <a:solidFill>
                <a:srgbClr val="4B755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768" name="Oval 2296"/>
              <p:cNvSpPr>
                <a:spLocks noChangeArrowheads="1"/>
              </p:cNvSpPr>
              <p:nvPr/>
            </p:nvSpPr>
            <p:spPr bwMode="auto">
              <a:xfrm>
                <a:off x="3133725" y="4038600"/>
                <a:ext cx="25400" cy="25400"/>
              </a:xfrm>
              <a:prstGeom prst="ellipse">
                <a:avLst/>
              </a:prstGeom>
              <a:solidFill>
                <a:srgbClr val="6D6D5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769" name="Oval 2297"/>
              <p:cNvSpPr>
                <a:spLocks noChangeArrowheads="1"/>
              </p:cNvSpPr>
              <p:nvPr/>
            </p:nvSpPr>
            <p:spPr bwMode="auto">
              <a:xfrm>
                <a:off x="3073400" y="4119563"/>
                <a:ext cx="25400" cy="25400"/>
              </a:xfrm>
              <a:prstGeom prst="ellipse">
                <a:avLst/>
              </a:prstGeom>
              <a:solidFill>
                <a:srgbClr val="91664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770" name="Oval 2298"/>
              <p:cNvSpPr>
                <a:spLocks noChangeArrowheads="1"/>
              </p:cNvSpPr>
              <p:nvPr/>
            </p:nvSpPr>
            <p:spPr bwMode="auto">
              <a:xfrm>
                <a:off x="3113088" y="3895725"/>
                <a:ext cx="26988" cy="25400"/>
              </a:xfrm>
              <a:prstGeom prst="ellipse">
                <a:avLst/>
              </a:prstGeom>
              <a:solidFill>
                <a:srgbClr val="3C9D3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771" name="Oval 2299"/>
              <p:cNvSpPr>
                <a:spLocks noChangeArrowheads="1"/>
              </p:cNvSpPr>
              <p:nvPr/>
            </p:nvSpPr>
            <p:spPr bwMode="auto">
              <a:xfrm>
                <a:off x="3022600" y="4257675"/>
                <a:ext cx="25400" cy="25400"/>
              </a:xfrm>
              <a:prstGeom prst="ellipse">
                <a:avLst/>
              </a:prstGeom>
              <a:solidFill>
                <a:srgbClr val="D1341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772" name="Oval 2300"/>
              <p:cNvSpPr>
                <a:spLocks noChangeArrowheads="1"/>
              </p:cNvSpPr>
              <p:nvPr/>
            </p:nvSpPr>
            <p:spPr bwMode="auto">
              <a:xfrm>
                <a:off x="3017838" y="4251325"/>
                <a:ext cx="34925" cy="36512"/>
              </a:xfrm>
              <a:prstGeom prst="ellipse">
                <a:avLst/>
              </a:prstGeom>
              <a:solidFill>
                <a:srgbClr val="D1341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773" name="Freeform 2301"/>
              <p:cNvSpPr>
                <a:spLocks/>
              </p:cNvSpPr>
              <p:nvPr/>
            </p:nvSpPr>
            <p:spPr bwMode="auto">
              <a:xfrm>
                <a:off x="3001963" y="4225925"/>
                <a:ext cx="60325" cy="82550"/>
              </a:xfrm>
              <a:custGeom>
                <a:avLst/>
                <a:gdLst>
                  <a:gd name="T0" fmla="*/ 0 w 38"/>
                  <a:gd name="T1" fmla="*/ 13 h 52"/>
                  <a:gd name="T2" fmla="*/ 13 w 38"/>
                  <a:gd name="T3" fmla="*/ 13 h 52"/>
                  <a:gd name="T4" fmla="*/ 19 w 38"/>
                  <a:gd name="T5" fmla="*/ 0 h 52"/>
                  <a:gd name="T6" fmla="*/ 26 w 38"/>
                  <a:gd name="T7" fmla="*/ 13 h 52"/>
                  <a:gd name="T8" fmla="*/ 38 w 38"/>
                  <a:gd name="T9" fmla="*/ 13 h 52"/>
                  <a:gd name="T10" fmla="*/ 32 w 38"/>
                  <a:gd name="T11" fmla="*/ 26 h 52"/>
                  <a:gd name="T12" fmla="*/ 38 w 38"/>
                  <a:gd name="T13" fmla="*/ 39 h 52"/>
                  <a:gd name="T14" fmla="*/ 26 w 38"/>
                  <a:gd name="T15" fmla="*/ 39 h 52"/>
                  <a:gd name="T16" fmla="*/ 19 w 38"/>
                  <a:gd name="T17" fmla="*/ 52 h 52"/>
                  <a:gd name="T18" fmla="*/ 13 w 38"/>
                  <a:gd name="T19" fmla="*/ 39 h 52"/>
                  <a:gd name="T20" fmla="*/ 0 w 38"/>
                  <a:gd name="T21" fmla="*/ 39 h 52"/>
                  <a:gd name="T22" fmla="*/ 6 w 38"/>
                  <a:gd name="T23" fmla="*/ 26 h 52"/>
                  <a:gd name="T24" fmla="*/ 0 w 38"/>
                  <a:gd name="T25" fmla="*/ 13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 h="52">
                    <a:moveTo>
                      <a:pt x="0" y="13"/>
                    </a:moveTo>
                    <a:lnTo>
                      <a:pt x="13" y="13"/>
                    </a:lnTo>
                    <a:lnTo>
                      <a:pt x="19" y="0"/>
                    </a:lnTo>
                    <a:lnTo>
                      <a:pt x="26" y="13"/>
                    </a:lnTo>
                    <a:lnTo>
                      <a:pt x="38" y="13"/>
                    </a:lnTo>
                    <a:lnTo>
                      <a:pt x="32" y="26"/>
                    </a:lnTo>
                    <a:lnTo>
                      <a:pt x="38" y="39"/>
                    </a:lnTo>
                    <a:lnTo>
                      <a:pt x="26" y="39"/>
                    </a:lnTo>
                    <a:lnTo>
                      <a:pt x="19" y="52"/>
                    </a:lnTo>
                    <a:lnTo>
                      <a:pt x="13" y="39"/>
                    </a:lnTo>
                    <a:lnTo>
                      <a:pt x="0" y="39"/>
                    </a:lnTo>
                    <a:lnTo>
                      <a:pt x="6" y="26"/>
                    </a:lnTo>
                    <a:lnTo>
                      <a:pt x="0" y="13"/>
                    </a:lnTo>
                    <a:close/>
                  </a:path>
                </a:pathLst>
              </a:custGeom>
              <a:noFill/>
              <a:ln w="0">
                <a:solidFill>
                  <a:srgbClr val="8B221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774" name="Oval 2302"/>
              <p:cNvSpPr>
                <a:spLocks noChangeArrowheads="1"/>
              </p:cNvSpPr>
              <p:nvPr/>
            </p:nvSpPr>
            <p:spPr bwMode="auto">
              <a:xfrm>
                <a:off x="3103563" y="4364038"/>
                <a:ext cx="25400" cy="25400"/>
              </a:xfrm>
              <a:prstGeom prst="ellipse">
                <a:avLst/>
              </a:prstGeom>
              <a:solidFill>
                <a:srgbClr val="D9261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775" name="Oval 2303"/>
              <p:cNvSpPr>
                <a:spLocks noChangeArrowheads="1"/>
              </p:cNvSpPr>
              <p:nvPr/>
            </p:nvSpPr>
            <p:spPr bwMode="auto">
              <a:xfrm>
                <a:off x="3098800" y="4359275"/>
                <a:ext cx="34925" cy="34925"/>
              </a:xfrm>
              <a:prstGeom prst="ellipse">
                <a:avLst/>
              </a:prstGeom>
              <a:solidFill>
                <a:srgbClr val="D9261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776" name="Freeform 2304"/>
              <p:cNvSpPr>
                <a:spLocks/>
              </p:cNvSpPr>
              <p:nvPr/>
            </p:nvSpPr>
            <p:spPr bwMode="auto">
              <a:xfrm>
                <a:off x="3082925" y="4333875"/>
                <a:ext cx="61913" cy="80962"/>
              </a:xfrm>
              <a:custGeom>
                <a:avLst/>
                <a:gdLst>
                  <a:gd name="T0" fmla="*/ 0 w 39"/>
                  <a:gd name="T1" fmla="*/ 13 h 51"/>
                  <a:gd name="T2" fmla="*/ 13 w 39"/>
                  <a:gd name="T3" fmla="*/ 13 h 51"/>
                  <a:gd name="T4" fmla="*/ 19 w 39"/>
                  <a:gd name="T5" fmla="*/ 0 h 51"/>
                  <a:gd name="T6" fmla="*/ 26 w 39"/>
                  <a:gd name="T7" fmla="*/ 13 h 51"/>
                  <a:gd name="T8" fmla="*/ 39 w 39"/>
                  <a:gd name="T9" fmla="*/ 13 h 51"/>
                  <a:gd name="T10" fmla="*/ 32 w 39"/>
                  <a:gd name="T11" fmla="*/ 25 h 51"/>
                  <a:gd name="T12" fmla="*/ 39 w 39"/>
                  <a:gd name="T13" fmla="*/ 38 h 51"/>
                  <a:gd name="T14" fmla="*/ 26 w 39"/>
                  <a:gd name="T15" fmla="*/ 38 h 51"/>
                  <a:gd name="T16" fmla="*/ 19 w 39"/>
                  <a:gd name="T17" fmla="*/ 51 h 51"/>
                  <a:gd name="T18" fmla="*/ 13 w 39"/>
                  <a:gd name="T19" fmla="*/ 38 h 51"/>
                  <a:gd name="T20" fmla="*/ 0 w 39"/>
                  <a:gd name="T21" fmla="*/ 38 h 51"/>
                  <a:gd name="T22" fmla="*/ 7 w 39"/>
                  <a:gd name="T23" fmla="*/ 25 h 51"/>
                  <a:gd name="T24" fmla="*/ 0 w 39"/>
                  <a:gd name="T25" fmla="*/ 13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 h="51">
                    <a:moveTo>
                      <a:pt x="0" y="13"/>
                    </a:moveTo>
                    <a:lnTo>
                      <a:pt x="13" y="13"/>
                    </a:lnTo>
                    <a:lnTo>
                      <a:pt x="19" y="0"/>
                    </a:lnTo>
                    <a:lnTo>
                      <a:pt x="26" y="13"/>
                    </a:lnTo>
                    <a:lnTo>
                      <a:pt x="39" y="13"/>
                    </a:lnTo>
                    <a:lnTo>
                      <a:pt x="32" y="25"/>
                    </a:lnTo>
                    <a:lnTo>
                      <a:pt x="39" y="38"/>
                    </a:lnTo>
                    <a:lnTo>
                      <a:pt x="26" y="38"/>
                    </a:lnTo>
                    <a:lnTo>
                      <a:pt x="19" y="51"/>
                    </a:lnTo>
                    <a:lnTo>
                      <a:pt x="13" y="38"/>
                    </a:lnTo>
                    <a:lnTo>
                      <a:pt x="0" y="38"/>
                    </a:lnTo>
                    <a:lnTo>
                      <a:pt x="7" y="25"/>
                    </a:lnTo>
                    <a:lnTo>
                      <a:pt x="0" y="13"/>
                    </a:lnTo>
                    <a:close/>
                  </a:path>
                </a:pathLst>
              </a:custGeom>
              <a:noFill/>
              <a:ln w="0">
                <a:solidFill>
                  <a:srgbClr val="90190D"/>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777" name="Oval 2305"/>
              <p:cNvSpPr>
                <a:spLocks noChangeArrowheads="1"/>
              </p:cNvSpPr>
              <p:nvPr/>
            </p:nvSpPr>
            <p:spPr bwMode="auto">
              <a:xfrm>
                <a:off x="3179763" y="4186238"/>
                <a:ext cx="25400" cy="25400"/>
              </a:xfrm>
              <a:prstGeom prst="ellipse">
                <a:avLst/>
              </a:prstGeom>
              <a:solidFill>
                <a:srgbClr val="B2583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778" name="Oval 2306"/>
              <p:cNvSpPr>
                <a:spLocks noChangeArrowheads="1"/>
              </p:cNvSpPr>
              <p:nvPr/>
            </p:nvSpPr>
            <p:spPr bwMode="auto">
              <a:xfrm>
                <a:off x="3175000" y="4181475"/>
                <a:ext cx="34925" cy="34925"/>
              </a:xfrm>
              <a:prstGeom prst="ellipse">
                <a:avLst/>
              </a:prstGeom>
              <a:solidFill>
                <a:srgbClr val="B2583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779" name="Freeform 2307"/>
              <p:cNvSpPr>
                <a:spLocks/>
              </p:cNvSpPr>
              <p:nvPr/>
            </p:nvSpPr>
            <p:spPr bwMode="auto">
              <a:xfrm>
                <a:off x="3159125" y="4156075"/>
                <a:ext cx="61913" cy="80962"/>
              </a:xfrm>
              <a:custGeom>
                <a:avLst/>
                <a:gdLst>
                  <a:gd name="T0" fmla="*/ 0 w 39"/>
                  <a:gd name="T1" fmla="*/ 12 h 51"/>
                  <a:gd name="T2" fmla="*/ 13 w 39"/>
                  <a:gd name="T3" fmla="*/ 12 h 51"/>
                  <a:gd name="T4" fmla="*/ 20 w 39"/>
                  <a:gd name="T5" fmla="*/ 0 h 51"/>
                  <a:gd name="T6" fmla="*/ 26 w 39"/>
                  <a:gd name="T7" fmla="*/ 12 h 51"/>
                  <a:gd name="T8" fmla="*/ 39 w 39"/>
                  <a:gd name="T9" fmla="*/ 12 h 51"/>
                  <a:gd name="T10" fmla="*/ 32 w 39"/>
                  <a:gd name="T11" fmla="*/ 25 h 51"/>
                  <a:gd name="T12" fmla="*/ 39 w 39"/>
                  <a:gd name="T13" fmla="*/ 38 h 51"/>
                  <a:gd name="T14" fmla="*/ 26 w 39"/>
                  <a:gd name="T15" fmla="*/ 38 h 51"/>
                  <a:gd name="T16" fmla="*/ 20 w 39"/>
                  <a:gd name="T17" fmla="*/ 51 h 51"/>
                  <a:gd name="T18" fmla="*/ 13 w 39"/>
                  <a:gd name="T19" fmla="*/ 38 h 51"/>
                  <a:gd name="T20" fmla="*/ 0 w 39"/>
                  <a:gd name="T21" fmla="*/ 38 h 51"/>
                  <a:gd name="T22" fmla="*/ 7 w 39"/>
                  <a:gd name="T23" fmla="*/ 25 h 51"/>
                  <a:gd name="T24" fmla="*/ 0 w 39"/>
                  <a:gd name="T25" fmla="*/ 12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 h="51">
                    <a:moveTo>
                      <a:pt x="0" y="12"/>
                    </a:moveTo>
                    <a:lnTo>
                      <a:pt x="13" y="12"/>
                    </a:lnTo>
                    <a:lnTo>
                      <a:pt x="20" y="0"/>
                    </a:lnTo>
                    <a:lnTo>
                      <a:pt x="26" y="12"/>
                    </a:lnTo>
                    <a:lnTo>
                      <a:pt x="39" y="12"/>
                    </a:lnTo>
                    <a:lnTo>
                      <a:pt x="32" y="25"/>
                    </a:lnTo>
                    <a:lnTo>
                      <a:pt x="39" y="38"/>
                    </a:lnTo>
                    <a:lnTo>
                      <a:pt x="26" y="38"/>
                    </a:lnTo>
                    <a:lnTo>
                      <a:pt x="20" y="51"/>
                    </a:lnTo>
                    <a:lnTo>
                      <a:pt x="13" y="38"/>
                    </a:lnTo>
                    <a:lnTo>
                      <a:pt x="0" y="38"/>
                    </a:lnTo>
                    <a:lnTo>
                      <a:pt x="7" y="25"/>
                    </a:lnTo>
                    <a:lnTo>
                      <a:pt x="0" y="12"/>
                    </a:lnTo>
                    <a:close/>
                  </a:path>
                </a:pathLst>
              </a:custGeom>
              <a:noFill/>
              <a:ln w="0">
                <a:solidFill>
                  <a:srgbClr val="763A23"/>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780" name="Oval 2308"/>
              <p:cNvSpPr>
                <a:spLocks noChangeArrowheads="1"/>
              </p:cNvSpPr>
              <p:nvPr/>
            </p:nvSpPr>
            <p:spPr bwMode="auto">
              <a:xfrm>
                <a:off x="3184525" y="4297363"/>
                <a:ext cx="25400" cy="25400"/>
              </a:xfrm>
              <a:prstGeom prst="ellipse">
                <a:avLst/>
              </a:prstGeom>
              <a:solidFill>
                <a:srgbClr val="D42E1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781" name="Oval 2309"/>
              <p:cNvSpPr>
                <a:spLocks noChangeArrowheads="1"/>
              </p:cNvSpPr>
              <p:nvPr/>
            </p:nvSpPr>
            <p:spPr bwMode="auto">
              <a:xfrm>
                <a:off x="3179763" y="4292600"/>
                <a:ext cx="36513" cy="34925"/>
              </a:xfrm>
              <a:prstGeom prst="ellipse">
                <a:avLst/>
              </a:prstGeom>
              <a:solidFill>
                <a:srgbClr val="D42E1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782" name="Freeform 2310"/>
              <p:cNvSpPr>
                <a:spLocks/>
              </p:cNvSpPr>
              <p:nvPr/>
            </p:nvSpPr>
            <p:spPr bwMode="auto">
              <a:xfrm>
                <a:off x="3165475" y="4267200"/>
                <a:ext cx="60325" cy="80962"/>
              </a:xfrm>
              <a:custGeom>
                <a:avLst/>
                <a:gdLst>
                  <a:gd name="T0" fmla="*/ 0 w 38"/>
                  <a:gd name="T1" fmla="*/ 13 h 51"/>
                  <a:gd name="T2" fmla="*/ 12 w 38"/>
                  <a:gd name="T3" fmla="*/ 13 h 51"/>
                  <a:gd name="T4" fmla="*/ 19 w 38"/>
                  <a:gd name="T5" fmla="*/ 0 h 51"/>
                  <a:gd name="T6" fmla="*/ 25 w 38"/>
                  <a:gd name="T7" fmla="*/ 13 h 51"/>
                  <a:gd name="T8" fmla="*/ 38 w 38"/>
                  <a:gd name="T9" fmla="*/ 13 h 51"/>
                  <a:gd name="T10" fmla="*/ 32 w 38"/>
                  <a:gd name="T11" fmla="*/ 26 h 51"/>
                  <a:gd name="T12" fmla="*/ 38 w 38"/>
                  <a:gd name="T13" fmla="*/ 38 h 51"/>
                  <a:gd name="T14" fmla="*/ 25 w 38"/>
                  <a:gd name="T15" fmla="*/ 38 h 51"/>
                  <a:gd name="T16" fmla="*/ 19 w 38"/>
                  <a:gd name="T17" fmla="*/ 51 h 51"/>
                  <a:gd name="T18" fmla="*/ 12 w 38"/>
                  <a:gd name="T19" fmla="*/ 38 h 51"/>
                  <a:gd name="T20" fmla="*/ 0 w 38"/>
                  <a:gd name="T21" fmla="*/ 38 h 51"/>
                  <a:gd name="T22" fmla="*/ 6 w 38"/>
                  <a:gd name="T23" fmla="*/ 26 h 51"/>
                  <a:gd name="T24" fmla="*/ 0 w 38"/>
                  <a:gd name="T25" fmla="*/ 13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 h="51">
                    <a:moveTo>
                      <a:pt x="0" y="13"/>
                    </a:moveTo>
                    <a:lnTo>
                      <a:pt x="12" y="13"/>
                    </a:lnTo>
                    <a:lnTo>
                      <a:pt x="19" y="0"/>
                    </a:lnTo>
                    <a:lnTo>
                      <a:pt x="25" y="13"/>
                    </a:lnTo>
                    <a:lnTo>
                      <a:pt x="38" y="13"/>
                    </a:lnTo>
                    <a:lnTo>
                      <a:pt x="32" y="26"/>
                    </a:lnTo>
                    <a:lnTo>
                      <a:pt x="38" y="38"/>
                    </a:lnTo>
                    <a:lnTo>
                      <a:pt x="25" y="38"/>
                    </a:lnTo>
                    <a:lnTo>
                      <a:pt x="19" y="51"/>
                    </a:lnTo>
                    <a:lnTo>
                      <a:pt x="12" y="38"/>
                    </a:lnTo>
                    <a:lnTo>
                      <a:pt x="0" y="38"/>
                    </a:lnTo>
                    <a:lnTo>
                      <a:pt x="6" y="26"/>
                    </a:lnTo>
                    <a:lnTo>
                      <a:pt x="0" y="13"/>
                    </a:lnTo>
                    <a:close/>
                  </a:path>
                </a:pathLst>
              </a:custGeom>
              <a:noFill/>
              <a:ln w="0">
                <a:solidFill>
                  <a:srgbClr val="8D1E0F"/>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783" name="Oval 2311"/>
              <p:cNvSpPr>
                <a:spLocks noChangeArrowheads="1"/>
              </p:cNvSpPr>
              <p:nvPr/>
            </p:nvSpPr>
            <p:spPr bwMode="auto">
              <a:xfrm>
                <a:off x="3108325" y="3952875"/>
                <a:ext cx="25400" cy="25400"/>
              </a:xfrm>
              <a:prstGeom prst="ellipse">
                <a:avLst/>
              </a:prstGeom>
              <a:solidFill>
                <a:srgbClr val="46765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784" name="Oval 2312"/>
              <p:cNvSpPr>
                <a:spLocks noChangeArrowheads="1"/>
              </p:cNvSpPr>
              <p:nvPr/>
            </p:nvSpPr>
            <p:spPr bwMode="auto">
              <a:xfrm>
                <a:off x="3103563" y="3946525"/>
                <a:ext cx="36513" cy="36512"/>
              </a:xfrm>
              <a:prstGeom prst="ellipse">
                <a:avLst/>
              </a:prstGeom>
              <a:solidFill>
                <a:srgbClr val="46765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785" name="Freeform 2313"/>
              <p:cNvSpPr>
                <a:spLocks/>
              </p:cNvSpPr>
              <p:nvPr/>
            </p:nvSpPr>
            <p:spPr bwMode="auto">
              <a:xfrm>
                <a:off x="3087688" y="3921125"/>
                <a:ext cx="61913" cy="82550"/>
              </a:xfrm>
              <a:custGeom>
                <a:avLst/>
                <a:gdLst>
                  <a:gd name="T0" fmla="*/ 0 w 39"/>
                  <a:gd name="T1" fmla="*/ 13 h 52"/>
                  <a:gd name="T2" fmla="*/ 13 w 39"/>
                  <a:gd name="T3" fmla="*/ 13 h 52"/>
                  <a:gd name="T4" fmla="*/ 20 w 39"/>
                  <a:gd name="T5" fmla="*/ 0 h 52"/>
                  <a:gd name="T6" fmla="*/ 26 w 39"/>
                  <a:gd name="T7" fmla="*/ 13 h 52"/>
                  <a:gd name="T8" fmla="*/ 39 w 39"/>
                  <a:gd name="T9" fmla="*/ 13 h 52"/>
                  <a:gd name="T10" fmla="*/ 33 w 39"/>
                  <a:gd name="T11" fmla="*/ 26 h 52"/>
                  <a:gd name="T12" fmla="*/ 39 w 39"/>
                  <a:gd name="T13" fmla="*/ 39 h 52"/>
                  <a:gd name="T14" fmla="*/ 26 w 39"/>
                  <a:gd name="T15" fmla="*/ 39 h 52"/>
                  <a:gd name="T16" fmla="*/ 20 w 39"/>
                  <a:gd name="T17" fmla="*/ 52 h 52"/>
                  <a:gd name="T18" fmla="*/ 13 w 39"/>
                  <a:gd name="T19" fmla="*/ 39 h 52"/>
                  <a:gd name="T20" fmla="*/ 0 w 39"/>
                  <a:gd name="T21" fmla="*/ 39 h 52"/>
                  <a:gd name="T22" fmla="*/ 7 w 39"/>
                  <a:gd name="T23" fmla="*/ 26 h 52"/>
                  <a:gd name="T24" fmla="*/ 0 w 39"/>
                  <a:gd name="T25" fmla="*/ 13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 h="52">
                    <a:moveTo>
                      <a:pt x="0" y="13"/>
                    </a:moveTo>
                    <a:lnTo>
                      <a:pt x="13" y="13"/>
                    </a:lnTo>
                    <a:lnTo>
                      <a:pt x="20" y="0"/>
                    </a:lnTo>
                    <a:lnTo>
                      <a:pt x="26" y="13"/>
                    </a:lnTo>
                    <a:lnTo>
                      <a:pt x="39" y="13"/>
                    </a:lnTo>
                    <a:lnTo>
                      <a:pt x="33" y="26"/>
                    </a:lnTo>
                    <a:lnTo>
                      <a:pt x="39" y="39"/>
                    </a:lnTo>
                    <a:lnTo>
                      <a:pt x="26" y="39"/>
                    </a:lnTo>
                    <a:lnTo>
                      <a:pt x="20" y="52"/>
                    </a:lnTo>
                    <a:lnTo>
                      <a:pt x="13" y="39"/>
                    </a:lnTo>
                    <a:lnTo>
                      <a:pt x="0" y="39"/>
                    </a:lnTo>
                    <a:lnTo>
                      <a:pt x="7" y="26"/>
                    </a:lnTo>
                    <a:lnTo>
                      <a:pt x="0" y="13"/>
                    </a:lnTo>
                    <a:close/>
                  </a:path>
                </a:pathLst>
              </a:custGeom>
              <a:noFill/>
              <a:ln w="0">
                <a:solidFill>
                  <a:srgbClr val="2E4E3B"/>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786" name="Oval 2314"/>
              <p:cNvSpPr>
                <a:spLocks noChangeArrowheads="1"/>
              </p:cNvSpPr>
              <p:nvPr/>
            </p:nvSpPr>
            <p:spPr bwMode="auto">
              <a:xfrm>
                <a:off x="3133725" y="4038600"/>
                <a:ext cx="25400" cy="25400"/>
              </a:xfrm>
              <a:prstGeom prst="ellipse">
                <a:avLst/>
              </a:prstGeom>
              <a:solidFill>
                <a:srgbClr val="6A6B5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787" name="Oval 2315"/>
              <p:cNvSpPr>
                <a:spLocks noChangeArrowheads="1"/>
              </p:cNvSpPr>
              <p:nvPr/>
            </p:nvSpPr>
            <p:spPr bwMode="auto">
              <a:xfrm>
                <a:off x="3128963" y="4033838"/>
                <a:ext cx="36513" cy="34925"/>
              </a:xfrm>
              <a:prstGeom prst="ellipse">
                <a:avLst/>
              </a:prstGeom>
              <a:solidFill>
                <a:srgbClr val="6A6B5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788" name="Freeform 2316"/>
              <p:cNvSpPr>
                <a:spLocks/>
              </p:cNvSpPr>
              <p:nvPr/>
            </p:nvSpPr>
            <p:spPr bwMode="auto">
              <a:xfrm>
                <a:off x="3113088" y="4008438"/>
                <a:ext cx="61913" cy="80962"/>
              </a:xfrm>
              <a:custGeom>
                <a:avLst/>
                <a:gdLst>
                  <a:gd name="T0" fmla="*/ 0 w 39"/>
                  <a:gd name="T1" fmla="*/ 13 h 51"/>
                  <a:gd name="T2" fmla="*/ 13 w 39"/>
                  <a:gd name="T3" fmla="*/ 13 h 51"/>
                  <a:gd name="T4" fmla="*/ 20 w 39"/>
                  <a:gd name="T5" fmla="*/ 0 h 51"/>
                  <a:gd name="T6" fmla="*/ 26 w 39"/>
                  <a:gd name="T7" fmla="*/ 13 h 51"/>
                  <a:gd name="T8" fmla="*/ 39 w 39"/>
                  <a:gd name="T9" fmla="*/ 13 h 51"/>
                  <a:gd name="T10" fmla="*/ 33 w 39"/>
                  <a:gd name="T11" fmla="*/ 25 h 51"/>
                  <a:gd name="T12" fmla="*/ 39 w 39"/>
                  <a:gd name="T13" fmla="*/ 38 h 51"/>
                  <a:gd name="T14" fmla="*/ 26 w 39"/>
                  <a:gd name="T15" fmla="*/ 38 h 51"/>
                  <a:gd name="T16" fmla="*/ 20 w 39"/>
                  <a:gd name="T17" fmla="*/ 51 h 51"/>
                  <a:gd name="T18" fmla="*/ 13 w 39"/>
                  <a:gd name="T19" fmla="*/ 38 h 51"/>
                  <a:gd name="T20" fmla="*/ 0 w 39"/>
                  <a:gd name="T21" fmla="*/ 38 h 51"/>
                  <a:gd name="T22" fmla="*/ 7 w 39"/>
                  <a:gd name="T23" fmla="*/ 25 h 51"/>
                  <a:gd name="T24" fmla="*/ 0 w 39"/>
                  <a:gd name="T25" fmla="*/ 13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 h="51">
                    <a:moveTo>
                      <a:pt x="0" y="13"/>
                    </a:moveTo>
                    <a:lnTo>
                      <a:pt x="13" y="13"/>
                    </a:lnTo>
                    <a:lnTo>
                      <a:pt x="20" y="0"/>
                    </a:lnTo>
                    <a:lnTo>
                      <a:pt x="26" y="13"/>
                    </a:lnTo>
                    <a:lnTo>
                      <a:pt x="39" y="13"/>
                    </a:lnTo>
                    <a:lnTo>
                      <a:pt x="33" y="25"/>
                    </a:lnTo>
                    <a:lnTo>
                      <a:pt x="39" y="38"/>
                    </a:lnTo>
                    <a:lnTo>
                      <a:pt x="26" y="38"/>
                    </a:lnTo>
                    <a:lnTo>
                      <a:pt x="20" y="51"/>
                    </a:lnTo>
                    <a:lnTo>
                      <a:pt x="13" y="38"/>
                    </a:lnTo>
                    <a:lnTo>
                      <a:pt x="0" y="38"/>
                    </a:lnTo>
                    <a:lnTo>
                      <a:pt x="7" y="25"/>
                    </a:lnTo>
                    <a:lnTo>
                      <a:pt x="0" y="13"/>
                    </a:lnTo>
                    <a:close/>
                  </a:path>
                </a:pathLst>
              </a:custGeom>
              <a:noFill/>
              <a:ln w="0">
                <a:solidFill>
                  <a:srgbClr val="46473E"/>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789" name="Oval 2317"/>
              <p:cNvSpPr>
                <a:spLocks noChangeArrowheads="1"/>
              </p:cNvSpPr>
              <p:nvPr/>
            </p:nvSpPr>
            <p:spPr bwMode="auto">
              <a:xfrm>
                <a:off x="3073400" y="4119563"/>
                <a:ext cx="25400" cy="25400"/>
              </a:xfrm>
              <a:prstGeom prst="ellipse">
                <a:avLst/>
              </a:prstGeom>
              <a:solidFill>
                <a:srgbClr val="90685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790" name="Oval 2318"/>
              <p:cNvSpPr>
                <a:spLocks noChangeArrowheads="1"/>
              </p:cNvSpPr>
              <p:nvPr/>
            </p:nvSpPr>
            <p:spPr bwMode="auto">
              <a:xfrm>
                <a:off x="3068638" y="4114800"/>
                <a:ext cx="34925" cy="34925"/>
              </a:xfrm>
              <a:prstGeom prst="ellipse">
                <a:avLst/>
              </a:prstGeom>
              <a:solidFill>
                <a:srgbClr val="90685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791" name="Freeform 2319"/>
              <p:cNvSpPr>
                <a:spLocks/>
              </p:cNvSpPr>
              <p:nvPr/>
            </p:nvSpPr>
            <p:spPr bwMode="auto">
              <a:xfrm>
                <a:off x="3052763" y="4089400"/>
                <a:ext cx="60325" cy="80962"/>
              </a:xfrm>
              <a:custGeom>
                <a:avLst/>
                <a:gdLst>
                  <a:gd name="T0" fmla="*/ 0 w 38"/>
                  <a:gd name="T1" fmla="*/ 13 h 51"/>
                  <a:gd name="T2" fmla="*/ 13 w 38"/>
                  <a:gd name="T3" fmla="*/ 13 h 51"/>
                  <a:gd name="T4" fmla="*/ 19 w 38"/>
                  <a:gd name="T5" fmla="*/ 0 h 51"/>
                  <a:gd name="T6" fmla="*/ 26 w 38"/>
                  <a:gd name="T7" fmla="*/ 13 h 51"/>
                  <a:gd name="T8" fmla="*/ 38 w 38"/>
                  <a:gd name="T9" fmla="*/ 13 h 51"/>
                  <a:gd name="T10" fmla="*/ 32 w 38"/>
                  <a:gd name="T11" fmla="*/ 26 h 51"/>
                  <a:gd name="T12" fmla="*/ 38 w 38"/>
                  <a:gd name="T13" fmla="*/ 38 h 51"/>
                  <a:gd name="T14" fmla="*/ 26 w 38"/>
                  <a:gd name="T15" fmla="*/ 38 h 51"/>
                  <a:gd name="T16" fmla="*/ 19 w 38"/>
                  <a:gd name="T17" fmla="*/ 51 h 51"/>
                  <a:gd name="T18" fmla="*/ 13 w 38"/>
                  <a:gd name="T19" fmla="*/ 38 h 51"/>
                  <a:gd name="T20" fmla="*/ 0 w 38"/>
                  <a:gd name="T21" fmla="*/ 38 h 51"/>
                  <a:gd name="T22" fmla="*/ 6 w 38"/>
                  <a:gd name="T23" fmla="*/ 26 h 51"/>
                  <a:gd name="T24" fmla="*/ 0 w 38"/>
                  <a:gd name="T25" fmla="*/ 13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 h="51">
                    <a:moveTo>
                      <a:pt x="0" y="13"/>
                    </a:moveTo>
                    <a:lnTo>
                      <a:pt x="13" y="13"/>
                    </a:lnTo>
                    <a:lnTo>
                      <a:pt x="19" y="0"/>
                    </a:lnTo>
                    <a:lnTo>
                      <a:pt x="26" y="13"/>
                    </a:lnTo>
                    <a:lnTo>
                      <a:pt x="38" y="13"/>
                    </a:lnTo>
                    <a:lnTo>
                      <a:pt x="32" y="26"/>
                    </a:lnTo>
                    <a:lnTo>
                      <a:pt x="38" y="38"/>
                    </a:lnTo>
                    <a:lnTo>
                      <a:pt x="26" y="38"/>
                    </a:lnTo>
                    <a:lnTo>
                      <a:pt x="19" y="51"/>
                    </a:lnTo>
                    <a:lnTo>
                      <a:pt x="13" y="38"/>
                    </a:lnTo>
                    <a:lnTo>
                      <a:pt x="0" y="38"/>
                    </a:lnTo>
                    <a:lnTo>
                      <a:pt x="6" y="26"/>
                    </a:lnTo>
                    <a:lnTo>
                      <a:pt x="0" y="13"/>
                    </a:lnTo>
                    <a:close/>
                  </a:path>
                </a:pathLst>
              </a:custGeom>
              <a:noFill/>
              <a:ln w="0">
                <a:solidFill>
                  <a:srgbClr val="5F4535"/>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792" name="Oval 2320"/>
              <p:cNvSpPr>
                <a:spLocks noChangeArrowheads="1"/>
              </p:cNvSpPr>
              <p:nvPr/>
            </p:nvSpPr>
            <p:spPr bwMode="auto">
              <a:xfrm>
                <a:off x="3113088" y="3881438"/>
                <a:ext cx="26988" cy="25400"/>
              </a:xfrm>
              <a:prstGeom prst="ellipse">
                <a:avLst/>
              </a:prstGeom>
              <a:solidFill>
                <a:srgbClr val="37A4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793" name="Oval 2321"/>
              <p:cNvSpPr>
                <a:spLocks noChangeArrowheads="1"/>
              </p:cNvSpPr>
              <p:nvPr/>
            </p:nvSpPr>
            <p:spPr bwMode="auto">
              <a:xfrm>
                <a:off x="3108325" y="3876675"/>
                <a:ext cx="36513" cy="34925"/>
              </a:xfrm>
              <a:prstGeom prst="ellipse">
                <a:avLst/>
              </a:prstGeom>
              <a:solidFill>
                <a:srgbClr val="37A4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794" name="Freeform 2322"/>
              <p:cNvSpPr>
                <a:spLocks/>
              </p:cNvSpPr>
              <p:nvPr/>
            </p:nvSpPr>
            <p:spPr bwMode="auto">
              <a:xfrm>
                <a:off x="3094038" y="3851275"/>
                <a:ext cx="60325" cy="80962"/>
              </a:xfrm>
              <a:custGeom>
                <a:avLst/>
                <a:gdLst>
                  <a:gd name="T0" fmla="*/ 0 w 38"/>
                  <a:gd name="T1" fmla="*/ 12 h 51"/>
                  <a:gd name="T2" fmla="*/ 12 w 38"/>
                  <a:gd name="T3" fmla="*/ 12 h 51"/>
                  <a:gd name="T4" fmla="*/ 19 w 38"/>
                  <a:gd name="T5" fmla="*/ 0 h 51"/>
                  <a:gd name="T6" fmla="*/ 25 w 38"/>
                  <a:gd name="T7" fmla="*/ 12 h 51"/>
                  <a:gd name="T8" fmla="*/ 38 w 38"/>
                  <a:gd name="T9" fmla="*/ 12 h 51"/>
                  <a:gd name="T10" fmla="*/ 32 w 38"/>
                  <a:gd name="T11" fmla="*/ 25 h 51"/>
                  <a:gd name="T12" fmla="*/ 38 w 38"/>
                  <a:gd name="T13" fmla="*/ 38 h 51"/>
                  <a:gd name="T14" fmla="*/ 25 w 38"/>
                  <a:gd name="T15" fmla="*/ 38 h 51"/>
                  <a:gd name="T16" fmla="*/ 19 w 38"/>
                  <a:gd name="T17" fmla="*/ 51 h 51"/>
                  <a:gd name="T18" fmla="*/ 12 w 38"/>
                  <a:gd name="T19" fmla="*/ 38 h 51"/>
                  <a:gd name="T20" fmla="*/ 0 w 38"/>
                  <a:gd name="T21" fmla="*/ 38 h 51"/>
                  <a:gd name="T22" fmla="*/ 6 w 38"/>
                  <a:gd name="T23" fmla="*/ 25 h 51"/>
                  <a:gd name="T24" fmla="*/ 0 w 38"/>
                  <a:gd name="T25" fmla="*/ 12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 h="51">
                    <a:moveTo>
                      <a:pt x="0" y="12"/>
                    </a:moveTo>
                    <a:lnTo>
                      <a:pt x="12" y="12"/>
                    </a:lnTo>
                    <a:lnTo>
                      <a:pt x="19" y="0"/>
                    </a:lnTo>
                    <a:lnTo>
                      <a:pt x="25" y="12"/>
                    </a:lnTo>
                    <a:lnTo>
                      <a:pt x="38" y="12"/>
                    </a:lnTo>
                    <a:lnTo>
                      <a:pt x="32" y="25"/>
                    </a:lnTo>
                    <a:lnTo>
                      <a:pt x="38" y="38"/>
                    </a:lnTo>
                    <a:lnTo>
                      <a:pt x="25" y="38"/>
                    </a:lnTo>
                    <a:lnTo>
                      <a:pt x="19" y="51"/>
                    </a:lnTo>
                    <a:lnTo>
                      <a:pt x="12" y="38"/>
                    </a:lnTo>
                    <a:lnTo>
                      <a:pt x="0" y="38"/>
                    </a:lnTo>
                    <a:lnTo>
                      <a:pt x="6" y="25"/>
                    </a:lnTo>
                    <a:lnTo>
                      <a:pt x="0" y="12"/>
                    </a:lnTo>
                    <a:close/>
                  </a:path>
                </a:pathLst>
              </a:custGeom>
              <a:noFill/>
              <a:ln w="0">
                <a:solidFill>
                  <a:srgbClr val="246D23"/>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cxnSp>
          <p:nvCxnSpPr>
            <p:cNvPr id="4453" name="Straight Connector 4452"/>
            <p:cNvCxnSpPr>
              <a:stCxn id="32982" idx="1"/>
              <a:endCxn id="32983" idx="3"/>
            </p:cNvCxnSpPr>
            <p:nvPr/>
          </p:nvCxnSpPr>
          <p:spPr>
            <a:xfrm>
              <a:off x="1566715" y="3070748"/>
              <a:ext cx="1306513" cy="0"/>
            </a:xfrm>
            <a:prstGeom prst="line">
              <a:avLst/>
            </a:prstGeom>
            <a:ln w="19050">
              <a:solidFill>
                <a:schemeClr val="bg1"/>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5" name="Group 32999"/>
            <p:cNvGrpSpPr/>
            <p:nvPr/>
          </p:nvGrpSpPr>
          <p:grpSpPr>
            <a:xfrm>
              <a:off x="3491880" y="1424335"/>
              <a:ext cx="1306513" cy="1304925"/>
              <a:chOff x="2466181" y="576467"/>
              <a:chExt cx="1306513" cy="1304925"/>
            </a:xfrm>
          </p:grpSpPr>
          <p:sp>
            <p:nvSpPr>
              <p:cNvPr id="4454" name="Rectangle 2210"/>
              <p:cNvSpPr>
                <a:spLocks noChangeArrowheads="1"/>
              </p:cNvSpPr>
              <p:nvPr/>
            </p:nvSpPr>
            <p:spPr bwMode="auto">
              <a:xfrm>
                <a:off x="2466181" y="576467"/>
                <a:ext cx="1306513" cy="130492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455" name="Rectangle 2211"/>
              <p:cNvSpPr>
                <a:spLocks noChangeArrowheads="1"/>
              </p:cNvSpPr>
              <p:nvPr/>
            </p:nvSpPr>
            <p:spPr bwMode="auto">
              <a:xfrm>
                <a:off x="2466181" y="576467"/>
                <a:ext cx="1306513" cy="1304925"/>
              </a:xfrm>
              <a:prstGeom prst="rect">
                <a:avLst/>
              </a:prstGeom>
              <a:noFill/>
              <a:ln w="0">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486" name="Oval 2243"/>
              <p:cNvSpPr>
                <a:spLocks noChangeArrowheads="1"/>
              </p:cNvSpPr>
              <p:nvPr/>
            </p:nvSpPr>
            <p:spPr bwMode="auto">
              <a:xfrm>
                <a:off x="3096418" y="1220993"/>
                <a:ext cx="25400" cy="25400"/>
              </a:xfrm>
              <a:prstGeom prst="ellipse">
                <a:avLst/>
              </a:prstGeom>
              <a:solidFill>
                <a:srgbClr val="A5653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487" name="Oval 2244"/>
              <p:cNvSpPr>
                <a:spLocks noChangeArrowheads="1"/>
              </p:cNvSpPr>
              <p:nvPr/>
            </p:nvSpPr>
            <p:spPr bwMode="auto">
              <a:xfrm>
                <a:off x="3096418" y="1241630"/>
                <a:ext cx="25400" cy="25400"/>
              </a:xfrm>
              <a:prstGeom prst="ellipse">
                <a:avLst/>
              </a:prstGeom>
              <a:solidFill>
                <a:srgbClr val="AC5F3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488" name="Oval 2245"/>
              <p:cNvSpPr>
                <a:spLocks noChangeArrowheads="1"/>
              </p:cNvSpPr>
              <p:nvPr/>
            </p:nvSpPr>
            <p:spPr bwMode="auto">
              <a:xfrm>
                <a:off x="3105943" y="1211468"/>
                <a:ext cx="26988" cy="25400"/>
              </a:xfrm>
              <a:prstGeom prst="ellipse">
                <a:avLst/>
              </a:prstGeom>
              <a:solidFill>
                <a:srgbClr val="A3653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489" name="Oval 2246"/>
              <p:cNvSpPr>
                <a:spLocks noChangeArrowheads="1"/>
              </p:cNvSpPr>
              <p:nvPr/>
            </p:nvSpPr>
            <p:spPr bwMode="auto">
              <a:xfrm>
                <a:off x="3105943" y="1232105"/>
                <a:ext cx="26988" cy="25400"/>
              </a:xfrm>
              <a:prstGeom prst="ellipse">
                <a:avLst/>
              </a:prstGeom>
              <a:solidFill>
                <a:srgbClr val="A5593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490" name="Oval 2247"/>
              <p:cNvSpPr>
                <a:spLocks noChangeArrowheads="1"/>
              </p:cNvSpPr>
              <p:nvPr/>
            </p:nvSpPr>
            <p:spPr bwMode="auto">
              <a:xfrm>
                <a:off x="3101180" y="1206705"/>
                <a:ext cx="25400" cy="25400"/>
              </a:xfrm>
              <a:prstGeom prst="ellipse">
                <a:avLst/>
              </a:prstGeom>
              <a:solidFill>
                <a:srgbClr val="9E664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491" name="Oval 2248"/>
              <p:cNvSpPr>
                <a:spLocks noChangeArrowheads="1"/>
              </p:cNvSpPr>
              <p:nvPr/>
            </p:nvSpPr>
            <p:spPr bwMode="auto">
              <a:xfrm>
                <a:off x="3105943" y="1211468"/>
                <a:ext cx="26988" cy="25400"/>
              </a:xfrm>
              <a:prstGeom prst="ellipse">
                <a:avLst/>
              </a:prstGeom>
              <a:solidFill>
                <a:srgbClr val="9D603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492" name="Oval 2249"/>
              <p:cNvSpPr>
                <a:spLocks noChangeArrowheads="1"/>
              </p:cNvSpPr>
              <p:nvPr/>
            </p:nvSpPr>
            <p:spPr bwMode="auto">
              <a:xfrm>
                <a:off x="3101180" y="1216230"/>
                <a:ext cx="25400" cy="25400"/>
              </a:xfrm>
              <a:prstGeom prst="ellipse">
                <a:avLst/>
              </a:prstGeom>
              <a:solidFill>
                <a:srgbClr val="9F603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493" name="Oval 2250"/>
              <p:cNvSpPr>
                <a:spLocks noChangeArrowheads="1"/>
              </p:cNvSpPr>
              <p:nvPr/>
            </p:nvSpPr>
            <p:spPr bwMode="auto">
              <a:xfrm>
                <a:off x="3101180" y="1200355"/>
                <a:ext cx="25400" cy="25400"/>
              </a:xfrm>
              <a:prstGeom prst="ellipse">
                <a:avLst/>
              </a:prstGeom>
              <a:solidFill>
                <a:srgbClr val="9A634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494" name="Oval 2251"/>
              <p:cNvSpPr>
                <a:spLocks noChangeArrowheads="1"/>
              </p:cNvSpPr>
              <p:nvPr/>
            </p:nvSpPr>
            <p:spPr bwMode="auto">
              <a:xfrm>
                <a:off x="3091655" y="1236868"/>
                <a:ext cx="25400" cy="25400"/>
              </a:xfrm>
              <a:prstGeom prst="ellipse">
                <a:avLst/>
              </a:prstGeom>
              <a:solidFill>
                <a:srgbClr val="A65F3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496" name="Oval 2253"/>
              <p:cNvSpPr>
                <a:spLocks noChangeArrowheads="1"/>
              </p:cNvSpPr>
              <p:nvPr/>
            </p:nvSpPr>
            <p:spPr bwMode="auto">
              <a:xfrm>
                <a:off x="3112293" y="1216230"/>
                <a:ext cx="25400" cy="25400"/>
              </a:xfrm>
              <a:prstGeom prst="ellipse">
                <a:avLst/>
              </a:prstGeom>
              <a:solidFill>
                <a:srgbClr val="A0623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498" name="Oval 2255"/>
              <p:cNvSpPr>
                <a:spLocks noChangeArrowheads="1"/>
              </p:cNvSpPr>
              <p:nvPr/>
            </p:nvSpPr>
            <p:spPr bwMode="auto">
              <a:xfrm>
                <a:off x="3101180" y="1186068"/>
                <a:ext cx="25400" cy="25400"/>
              </a:xfrm>
              <a:prstGeom prst="ellipse">
                <a:avLst/>
              </a:prstGeom>
              <a:solidFill>
                <a:srgbClr val="93644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499" name="Oval 2256"/>
              <p:cNvSpPr>
                <a:spLocks noChangeArrowheads="1"/>
              </p:cNvSpPr>
              <p:nvPr/>
            </p:nvSpPr>
            <p:spPr bwMode="auto">
              <a:xfrm>
                <a:off x="3117055" y="1200355"/>
                <a:ext cx="25400" cy="25400"/>
              </a:xfrm>
              <a:prstGeom prst="ellipse">
                <a:avLst/>
              </a:prstGeom>
              <a:solidFill>
                <a:srgbClr val="97604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500" name="Oval 2257"/>
              <p:cNvSpPr>
                <a:spLocks noChangeArrowheads="1"/>
              </p:cNvSpPr>
              <p:nvPr/>
            </p:nvSpPr>
            <p:spPr bwMode="auto">
              <a:xfrm>
                <a:off x="3096418" y="1211468"/>
                <a:ext cx="25400" cy="25400"/>
              </a:xfrm>
              <a:prstGeom prst="ellipse">
                <a:avLst/>
              </a:prstGeom>
              <a:solidFill>
                <a:srgbClr val="9B5E3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501" name="Oval 2258"/>
              <p:cNvSpPr>
                <a:spLocks noChangeArrowheads="1"/>
              </p:cNvSpPr>
              <p:nvPr/>
            </p:nvSpPr>
            <p:spPr bwMode="auto">
              <a:xfrm>
                <a:off x="3105943" y="1170193"/>
                <a:ext cx="26988" cy="25400"/>
              </a:xfrm>
              <a:prstGeom prst="ellipse">
                <a:avLst/>
              </a:prstGeom>
              <a:solidFill>
                <a:srgbClr val="8D654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504" name="Oval 2261"/>
              <p:cNvSpPr>
                <a:spLocks noChangeArrowheads="1"/>
              </p:cNvSpPr>
              <p:nvPr/>
            </p:nvSpPr>
            <p:spPr bwMode="auto">
              <a:xfrm>
                <a:off x="3126580" y="1225755"/>
                <a:ext cx="25400" cy="25400"/>
              </a:xfrm>
              <a:prstGeom prst="ellipse">
                <a:avLst/>
              </a:prstGeom>
              <a:solidFill>
                <a:srgbClr val="A15E3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506" name="Oval 2263"/>
              <p:cNvSpPr>
                <a:spLocks noChangeArrowheads="1"/>
              </p:cNvSpPr>
              <p:nvPr/>
            </p:nvSpPr>
            <p:spPr bwMode="auto">
              <a:xfrm>
                <a:off x="3096418" y="1140030"/>
                <a:ext cx="25400" cy="25400"/>
              </a:xfrm>
              <a:prstGeom prst="ellipse">
                <a:avLst/>
              </a:prstGeom>
              <a:solidFill>
                <a:srgbClr val="7E675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507" name="Oval 2264"/>
              <p:cNvSpPr>
                <a:spLocks noChangeArrowheads="1"/>
              </p:cNvSpPr>
              <p:nvPr/>
            </p:nvSpPr>
            <p:spPr bwMode="auto">
              <a:xfrm>
                <a:off x="3126580" y="1165430"/>
                <a:ext cx="25400" cy="25400"/>
              </a:xfrm>
              <a:prstGeom prst="ellipse">
                <a:avLst/>
              </a:prstGeom>
              <a:solidFill>
                <a:srgbClr val="89644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508" name="Oval 2265"/>
              <p:cNvSpPr>
                <a:spLocks noChangeArrowheads="1"/>
              </p:cNvSpPr>
              <p:nvPr/>
            </p:nvSpPr>
            <p:spPr bwMode="auto">
              <a:xfrm>
                <a:off x="3086893" y="1206705"/>
                <a:ext cx="25400" cy="25400"/>
              </a:xfrm>
              <a:prstGeom prst="ellipse">
                <a:avLst/>
              </a:prstGeom>
              <a:solidFill>
                <a:srgbClr val="975F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509" name="Oval 2266"/>
              <p:cNvSpPr>
                <a:spLocks noChangeArrowheads="1"/>
              </p:cNvSpPr>
              <p:nvPr/>
            </p:nvSpPr>
            <p:spPr bwMode="auto">
              <a:xfrm>
                <a:off x="3105943" y="1114630"/>
                <a:ext cx="26988" cy="25400"/>
              </a:xfrm>
              <a:prstGeom prst="ellipse">
                <a:avLst/>
              </a:prstGeom>
              <a:solidFill>
                <a:srgbClr val="746F4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512" name="Oval 2269"/>
              <p:cNvSpPr>
                <a:spLocks noChangeArrowheads="1"/>
              </p:cNvSpPr>
              <p:nvPr/>
            </p:nvSpPr>
            <p:spPr bwMode="auto">
              <a:xfrm>
                <a:off x="3137693" y="1236868"/>
                <a:ext cx="25400" cy="25400"/>
              </a:xfrm>
              <a:prstGeom prst="ellipse">
                <a:avLst/>
              </a:prstGeom>
              <a:solidFill>
                <a:srgbClr val="A55D3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514" name="Oval 2271"/>
              <p:cNvSpPr>
                <a:spLocks noChangeArrowheads="1"/>
              </p:cNvSpPr>
              <p:nvPr/>
            </p:nvSpPr>
            <p:spPr bwMode="auto">
              <a:xfrm>
                <a:off x="3096418" y="1105105"/>
                <a:ext cx="25400" cy="25400"/>
              </a:xfrm>
              <a:prstGeom prst="ellipse">
                <a:avLst/>
              </a:prstGeom>
              <a:solidFill>
                <a:srgbClr val="6C6A5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515" name="Oval 2272"/>
              <p:cNvSpPr>
                <a:spLocks noChangeArrowheads="1"/>
              </p:cNvSpPr>
              <p:nvPr/>
            </p:nvSpPr>
            <p:spPr bwMode="auto">
              <a:xfrm>
                <a:off x="3132930" y="1144793"/>
                <a:ext cx="25400" cy="25400"/>
              </a:xfrm>
              <a:prstGeom prst="ellipse">
                <a:avLst/>
              </a:prstGeom>
              <a:solidFill>
                <a:srgbClr val="7E684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516" name="Oval 2273"/>
              <p:cNvSpPr>
                <a:spLocks noChangeArrowheads="1"/>
              </p:cNvSpPr>
              <p:nvPr/>
            </p:nvSpPr>
            <p:spPr bwMode="auto">
              <a:xfrm>
                <a:off x="3075780" y="1195593"/>
                <a:ext cx="25400" cy="25400"/>
              </a:xfrm>
              <a:prstGeom prst="ellipse">
                <a:avLst/>
              </a:prstGeom>
              <a:solidFill>
                <a:srgbClr val="94614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517" name="Oval 2274"/>
              <p:cNvSpPr>
                <a:spLocks noChangeArrowheads="1"/>
              </p:cNvSpPr>
              <p:nvPr/>
            </p:nvSpPr>
            <p:spPr bwMode="auto">
              <a:xfrm>
                <a:off x="3105943" y="1063830"/>
                <a:ext cx="26988" cy="25400"/>
              </a:xfrm>
              <a:prstGeom prst="ellipse">
                <a:avLst/>
              </a:prstGeom>
              <a:solidFill>
                <a:srgbClr val="5E7C4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520" name="Oval 2277"/>
              <p:cNvSpPr>
                <a:spLocks noChangeArrowheads="1"/>
              </p:cNvSpPr>
              <p:nvPr/>
            </p:nvSpPr>
            <p:spPr bwMode="auto">
              <a:xfrm>
                <a:off x="3147218" y="1246393"/>
                <a:ext cx="25400" cy="25400"/>
              </a:xfrm>
              <a:prstGeom prst="ellipse">
                <a:avLst/>
              </a:prstGeom>
              <a:solidFill>
                <a:srgbClr val="A95C3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522" name="Oval 2279"/>
              <p:cNvSpPr>
                <a:spLocks noChangeArrowheads="1"/>
              </p:cNvSpPr>
              <p:nvPr/>
            </p:nvSpPr>
            <p:spPr bwMode="auto">
              <a:xfrm>
                <a:off x="3096418" y="1073355"/>
                <a:ext cx="25400" cy="25400"/>
              </a:xfrm>
              <a:prstGeom prst="ellipse">
                <a:avLst/>
              </a:prstGeom>
              <a:solidFill>
                <a:srgbClr val="5C6E5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523" name="Oval 2280"/>
              <p:cNvSpPr>
                <a:spLocks noChangeArrowheads="1"/>
              </p:cNvSpPr>
              <p:nvPr/>
            </p:nvSpPr>
            <p:spPr bwMode="auto">
              <a:xfrm>
                <a:off x="3132930" y="1130505"/>
                <a:ext cx="25400" cy="25400"/>
              </a:xfrm>
              <a:prstGeom prst="ellipse">
                <a:avLst/>
              </a:prstGeom>
              <a:solidFill>
                <a:srgbClr val="756B5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524" name="Oval 2281"/>
              <p:cNvSpPr>
                <a:spLocks noChangeArrowheads="1"/>
              </p:cNvSpPr>
              <p:nvPr/>
            </p:nvSpPr>
            <p:spPr bwMode="auto">
              <a:xfrm>
                <a:off x="3071018" y="1195593"/>
                <a:ext cx="25400" cy="25400"/>
              </a:xfrm>
              <a:prstGeom prst="ellipse">
                <a:avLst/>
              </a:prstGeom>
              <a:solidFill>
                <a:srgbClr val="93624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525" name="Oval 2282"/>
              <p:cNvSpPr>
                <a:spLocks noChangeArrowheads="1"/>
              </p:cNvSpPr>
              <p:nvPr/>
            </p:nvSpPr>
            <p:spPr bwMode="auto">
              <a:xfrm>
                <a:off x="3105943" y="1022555"/>
                <a:ext cx="26988" cy="25400"/>
              </a:xfrm>
              <a:prstGeom prst="ellipse">
                <a:avLst/>
              </a:prstGeom>
              <a:solidFill>
                <a:srgbClr val="4E894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528" name="Oval 2285"/>
              <p:cNvSpPr>
                <a:spLocks noChangeArrowheads="1"/>
              </p:cNvSpPr>
              <p:nvPr/>
            </p:nvSpPr>
            <p:spPr bwMode="auto">
              <a:xfrm>
                <a:off x="3158330" y="1251155"/>
                <a:ext cx="25400" cy="25400"/>
              </a:xfrm>
              <a:prstGeom prst="ellipse">
                <a:avLst/>
              </a:prstGeom>
              <a:solidFill>
                <a:srgbClr val="AD5A3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530" name="Oval 2287"/>
              <p:cNvSpPr>
                <a:spLocks noChangeArrowheads="1"/>
              </p:cNvSpPr>
              <p:nvPr/>
            </p:nvSpPr>
            <p:spPr bwMode="auto">
              <a:xfrm>
                <a:off x="3101180" y="1054305"/>
                <a:ext cx="25400" cy="25400"/>
              </a:xfrm>
              <a:prstGeom prst="ellipse">
                <a:avLst/>
              </a:prstGeom>
              <a:solidFill>
                <a:srgbClr val="52725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531" name="Oval 2288"/>
              <p:cNvSpPr>
                <a:spLocks noChangeArrowheads="1"/>
              </p:cNvSpPr>
              <p:nvPr/>
            </p:nvSpPr>
            <p:spPr bwMode="auto">
              <a:xfrm>
                <a:off x="3126580" y="1119393"/>
                <a:ext cx="25400" cy="25400"/>
              </a:xfrm>
              <a:prstGeom prst="ellipse">
                <a:avLst/>
              </a:prstGeom>
              <a:solidFill>
                <a:srgbClr val="706D5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532" name="Oval 2289"/>
              <p:cNvSpPr>
                <a:spLocks noChangeArrowheads="1"/>
              </p:cNvSpPr>
              <p:nvPr/>
            </p:nvSpPr>
            <p:spPr bwMode="auto">
              <a:xfrm>
                <a:off x="3071018" y="1195593"/>
                <a:ext cx="25400" cy="25400"/>
              </a:xfrm>
              <a:prstGeom prst="ellipse">
                <a:avLst/>
              </a:prstGeom>
              <a:solidFill>
                <a:srgbClr val="91644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533" name="Oval 2290"/>
              <p:cNvSpPr>
                <a:spLocks noChangeArrowheads="1"/>
              </p:cNvSpPr>
              <p:nvPr/>
            </p:nvSpPr>
            <p:spPr bwMode="auto">
              <a:xfrm>
                <a:off x="3105943" y="992393"/>
                <a:ext cx="26988" cy="25400"/>
              </a:xfrm>
              <a:prstGeom prst="ellipse">
                <a:avLst/>
              </a:prstGeom>
              <a:solidFill>
                <a:srgbClr val="43944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536" name="Oval 2293"/>
              <p:cNvSpPr>
                <a:spLocks noChangeArrowheads="1"/>
              </p:cNvSpPr>
              <p:nvPr/>
            </p:nvSpPr>
            <p:spPr bwMode="auto">
              <a:xfrm>
                <a:off x="3167855" y="1257505"/>
                <a:ext cx="25400" cy="25400"/>
              </a:xfrm>
              <a:prstGeom prst="ellipse">
                <a:avLst/>
              </a:prstGeom>
              <a:solidFill>
                <a:srgbClr val="B0593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538" name="Oval 2295"/>
              <p:cNvSpPr>
                <a:spLocks noChangeArrowheads="1"/>
              </p:cNvSpPr>
              <p:nvPr/>
            </p:nvSpPr>
            <p:spPr bwMode="auto">
              <a:xfrm>
                <a:off x="3101180" y="1038430"/>
                <a:ext cx="25400" cy="25400"/>
              </a:xfrm>
              <a:prstGeom prst="ellipse">
                <a:avLst/>
              </a:prstGeom>
              <a:solidFill>
                <a:srgbClr val="4B755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539" name="Oval 2296"/>
              <p:cNvSpPr>
                <a:spLocks noChangeArrowheads="1"/>
              </p:cNvSpPr>
              <p:nvPr/>
            </p:nvSpPr>
            <p:spPr bwMode="auto">
              <a:xfrm>
                <a:off x="3126580" y="1114630"/>
                <a:ext cx="25400" cy="25400"/>
              </a:xfrm>
              <a:prstGeom prst="ellipse">
                <a:avLst/>
              </a:prstGeom>
              <a:solidFill>
                <a:srgbClr val="6D6D5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540" name="Oval 2297"/>
              <p:cNvSpPr>
                <a:spLocks noChangeArrowheads="1"/>
              </p:cNvSpPr>
              <p:nvPr/>
            </p:nvSpPr>
            <p:spPr bwMode="auto">
              <a:xfrm>
                <a:off x="3066255" y="1195593"/>
                <a:ext cx="25400" cy="25400"/>
              </a:xfrm>
              <a:prstGeom prst="ellipse">
                <a:avLst/>
              </a:prstGeom>
              <a:solidFill>
                <a:srgbClr val="91664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541" name="Oval 2298"/>
              <p:cNvSpPr>
                <a:spLocks noChangeArrowheads="1"/>
              </p:cNvSpPr>
              <p:nvPr/>
            </p:nvSpPr>
            <p:spPr bwMode="auto">
              <a:xfrm>
                <a:off x="3105943" y="971755"/>
                <a:ext cx="26988" cy="25400"/>
              </a:xfrm>
              <a:prstGeom prst="ellipse">
                <a:avLst/>
              </a:prstGeom>
              <a:solidFill>
                <a:srgbClr val="3C9D3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548" name="Oval 2305"/>
              <p:cNvSpPr>
                <a:spLocks noChangeArrowheads="1"/>
              </p:cNvSpPr>
              <p:nvPr/>
            </p:nvSpPr>
            <p:spPr bwMode="auto">
              <a:xfrm>
                <a:off x="3172618" y="1262268"/>
                <a:ext cx="25400" cy="25400"/>
              </a:xfrm>
              <a:prstGeom prst="ellipse">
                <a:avLst/>
              </a:prstGeom>
              <a:solidFill>
                <a:srgbClr val="B2583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549" name="Oval 2306"/>
              <p:cNvSpPr>
                <a:spLocks noChangeArrowheads="1"/>
              </p:cNvSpPr>
              <p:nvPr/>
            </p:nvSpPr>
            <p:spPr bwMode="auto">
              <a:xfrm>
                <a:off x="3167855" y="1257505"/>
                <a:ext cx="34925" cy="34925"/>
              </a:xfrm>
              <a:prstGeom prst="ellipse">
                <a:avLst/>
              </a:prstGeom>
              <a:solidFill>
                <a:srgbClr val="B2583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550" name="Freeform 2307"/>
              <p:cNvSpPr>
                <a:spLocks/>
              </p:cNvSpPr>
              <p:nvPr/>
            </p:nvSpPr>
            <p:spPr bwMode="auto">
              <a:xfrm>
                <a:off x="3151980" y="1232105"/>
                <a:ext cx="61913" cy="80962"/>
              </a:xfrm>
              <a:custGeom>
                <a:avLst/>
                <a:gdLst>
                  <a:gd name="T0" fmla="*/ 0 w 39"/>
                  <a:gd name="T1" fmla="*/ 12 h 51"/>
                  <a:gd name="T2" fmla="*/ 13 w 39"/>
                  <a:gd name="T3" fmla="*/ 12 h 51"/>
                  <a:gd name="T4" fmla="*/ 20 w 39"/>
                  <a:gd name="T5" fmla="*/ 0 h 51"/>
                  <a:gd name="T6" fmla="*/ 26 w 39"/>
                  <a:gd name="T7" fmla="*/ 12 h 51"/>
                  <a:gd name="T8" fmla="*/ 39 w 39"/>
                  <a:gd name="T9" fmla="*/ 12 h 51"/>
                  <a:gd name="T10" fmla="*/ 32 w 39"/>
                  <a:gd name="T11" fmla="*/ 25 h 51"/>
                  <a:gd name="T12" fmla="*/ 39 w 39"/>
                  <a:gd name="T13" fmla="*/ 38 h 51"/>
                  <a:gd name="T14" fmla="*/ 26 w 39"/>
                  <a:gd name="T15" fmla="*/ 38 h 51"/>
                  <a:gd name="T16" fmla="*/ 20 w 39"/>
                  <a:gd name="T17" fmla="*/ 51 h 51"/>
                  <a:gd name="T18" fmla="*/ 13 w 39"/>
                  <a:gd name="T19" fmla="*/ 38 h 51"/>
                  <a:gd name="T20" fmla="*/ 0 w 39"/>
                  <a:gd name="T21" fmla="*/ 38 h 51"/>
                  <a:gd name="T22" fmla="*/ 7 w 39"/>
                  <a:gd name="T23" fmla="*/ 25 h 51"/>
                  <a:gd name="T24" fmla="*/ 0 w 39"/>
                  <a:gd name="T25" fmla="*/ 12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 h="51">
                    <a:moveTo>
                      <a:pt x="0" y="12"/>
                    </a:moveTo>
                    <a:lnTo>
                      <a:pt x="13" y="12"/>
                    </a:lnTo>
                    <a:lnTo>
                      <a:pt x="20" y="0"/>
                    </a:lnTo>
                    <a:lnTo>
                      <a:pt x="26" y="12"/>
                    </a:lnTo>
                    <a:lnTo>
                      <a:pt x="39" y="12"/>
                    </a:lnTo>
                    <a:lnTo>
                      <a:pt x="32" y="25"/>
                    </a:lnTo>
                    <a:lnTo>
                      <a:pt x="39" y="38"/>
                    </a:lnTo>
                    <a:lnTo>
                      <a:pt x="26" y="38"/>
                    </a:lnTo>
                    <a:lnTo>
                      <a:pt x="20" y="51"/>
                    </a:lnTo>
                    <a:lnTo>
                      <a:pt x="13" y="38"/>
                    </a:lnTo>
                    <a:lnTo>
                      <a:pt x="0" y="38"/>
                    </a:lnTo>
                    <a:lnTo>
                      <a:pt x="7" y="25"/>
                    </a:lnTo>
                    <a:lnTo>
                      <a:pt x="0" y="12"/>
                    </a:lnTo>
                    <a:close/>
                  </a:path>
                </a:pathLst>
              </a:custGeom>
              <a:noFill/>
              <a:ln w="0">
                <a:solidFill>
                  <a:srgbClr val="763A23"/>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554" name="Oval 2311"/>
              <p:cNvSpPr>
                <a:spLocks noChangeArrowheads="1"/>
              </p:cNvSpPr>
              <p:nvPr/>
            </p:nvSpPr>
            <p:spPr bwMode="auto">
              <a:xfrm>
                <a:off x="3101180" y="1028905"/>
                <a:ext cx="25400" cy="25400"/>
              </a:xfrm>
              <a:prstGeom prst="ellipse">
                <a:avLst/>
              </a:prstGeom>
              <a:solidFill>
                <a:srgbClr val="46765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555" name="Oval 2312"/>
              <p:cNvSpPr>
                <a:spLocks noChangeArrowheads="1"/>
              </p:cNvSpPr>
              <p:nvPr/>
            </p:nvSpPr>
            <p:spPr bwMode="auto">
              <a:xfrm>
                <a:off x="3096418" y="1022555"/>
                <a:ext cx="36513" cy="36512"/>
              </a:xfrm>
              <a:prstGeom prst="ellipse">
                <a:avLst/>
              </a:prstGeom>
              <a:solidFill>
                <a:srgbClr val="46765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556" name="Freeform 2313"/>
              <p:cNvSpPr>
                <a:spLocks/>
              </p:cNvSpPr>
              <p:nvPr/>
            </p:nvSpPr>
            <p:spPr bwMode="auto">
              <a:xfrm>
                <a:off x="3080543" y="997155"/>
                <a:ext cx="61913" cy="82550"/>
              </a:xfrm>
              <a:custGeom>
                <a:avLst/>
                <a:gdLst>
                  <a:gd name="T0" fmla="*/ 0 w 39"/>
                  <a:gd name="T1" fmla="*/ 13 h 52"/>
                  <a:gd name="T2" fmla="*/ 13 w 39"/>
                  <a:gd name="T3" fmla="*/ 13 h 52"/>
                  <a:gd name="T4" fmla="*/ 20 w 39"/>
                  <a:gd name="T5" fmla="*/ 0 h 52"/>
                  <a:gd name="T6" fmla="*/ 26 w 39"/>
                  <a:gd name="T7" fmla="*/ 13 h 52"/>
                  <a:gd name="T8" fmla="*/ 39 w 39"/>
                  <a:gd name="T9" fmla="*/ 13 h 52"/>
                  <a:gd name="T10" fmla="*/ 33 w 39"/>
                  <a:gd name="T11" fmla="*/ 26 h 52"/>
                  <a:gd name="T12" fmla="*/ 39 w 39"/>
                  <a:gd name="T13" fmla="*/ 39 h 52"/>
                  <a:gd name="T14" fmla="*/ 26 w 39"/>
                  <a:gd name="T15" fmla="*/ 39 h 52"/>
                  <a:gd name="T16" fmla="*/ 20 w 39"/>
                  <a:gd name="T17" fmla="*/ 52 h 52"/>
                  <a:gd name="T18" fmla="*/ 13 w 39"/>
                  <a:gd name="T19" fmla="*/ 39 h 52"/>
                  <a:gd name="T20" fmla="*/ 0 w 39"/>
                  <a:gd name="T21" fmla="*/ 39 h 52"/>
                  <a:gd name="T22" fmla="*/ 7 w 39"/>
                  <a:gd name="T23" fmla="*/ 26 h 52"/>
                  <a:gd name="T24" fmla="*/ 0 w 39"/>
                  <a:gd name="T25" fmla="*/ 13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 h="52">
                    <a:moveTo>
                      <a:pt x="0" y="13"/>
                    </a:moveTo>
                    <a:lnTo>
                      <a:pt x="13" y="13"/>
                    </a:lnTo>
                    <a:lnTo>
                      <a:pt x="20" y="0"/>
                    </a:lnTo>
                    <a:lnTo>
                      <a:pt x="26" y="13"/>
                    </a:lnTo>
                    <a:lnTo>
                      <a:pt x="39" y="13"/>
                    </a:lnTo>
                    <a:lnTo>
                      <a:pt x="33" y="26"/>
                    </a:lnTo>
                    <a:lnTo>
                      <a:pt x="39" y="39"/>
                    </a:lnTo>
                    <a:lnTo>
                      <a:pt x="26" y="39"/>
                    </a:lnTo>
                    <a:lnTo>
                      <a:pt x="20" y="52"/>
                    </a:lnTo>
                    <a:lnTo>
                      <a:pt x="13" y="39"/>
                    </a:lnTo>
                    <a:lnTo>
                      <a:pt x="0" y="39"/>
                    </a:lnTo>
                    <a:lnTo>
                      <a:pt x="7" y="26"/>
                    </a:lnTo>
                    <a:lnTo>
                      <a:pt x="0" y="13"/>
                    </a:lnTo>
                    <a:close/>
                  </a:path>
                </a:pathLst>
              </a:custGeom>
              <a:noFill/>
              <a:ln w="0">
                <a:solidFill>
                  <a:srgbClr val="2E4E3B"/>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557" name="Oval 2314"/>
              <p:cNvSpPr>
                <a:spLocks noChangeArrowheads="1"/>
              </p:cNvSpPr>
              <p:nvPr/>
            </p:nvSpPr>
            <p:spPr bwMode="auto">
              <a:xfrm>
                <a:off x="3126580" y="1114630"/>
                <a:ext cx="25400" cy="25400"/>
              </a:xfrm>
              <a:prstGeom prst="ellipse">
                <a:avLst/>
              </a:prstGeom>
              <a:solidFill>
                <a:srgbClr val="6A6B5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558" name="Oval 2315"/>
              <p:cNvSpPr>
                <a:spLocks noChangeArrowheads="1"/>
              </p:cNvSpPr>
              <p:nvPr/>
            </p:nvSpPr>
            <p:spPr bwMode="auto">
              <a:xfrm>
                <a:off x="3121818" y="1109868"/>
                <a:ext cx="36513" cy="34925"/>
              </a:xfrm>
              <a:prstGeom prst="ellipse">
                <a:avLst/>
              </a:prstGeom>
              <a:solidFill>
                <a:srgbClr val="6A6B5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559" name="Freeform 2316"/>
              <p:cNvSpPr>
                <a:spLocks/>
              </p:cNvSpPr>
              <p:nvPr/>
            </p:nvSpPr>
            <p:spPr bwMode="auto">
              <a:xfrm>
                <a:off x="3105943" y="1084468"/>
                <a:ext cx="61913" cy="80962"/>
              </a:xfrm>
              <a:custGeom>
                <a:avLst/>
                <a:gdLst>
                  <a:gd name="T0" fmla="*/ 0 w 39"/>
                  <a:gd name="T1" fmla="*/ 13 h 51"/>
                  <a:gd name="T2" fmla="*/ 13 w 39"/>
                  <a:gd name="T3" fmla="*/ 13 h 51"/>
                  <a:gd name="T4" fmla="*/ 20 w 39"/>
                  <a:gd name="T5" fmla="*/ 0 h 51"/>
                  <a:gd name="T6" fmla="*/ 26 w 39"/>
                  <a:gd name="T7" fmla="*/ 13 h 51"/>
                  <a:gd name="T8" fmla="*/ 39 w 39"/>
                  <a:gd name="T9" fmla="*/ 13 h 51"/>
                  <a:gd name="T10" fmla="*/ 33 w 39"/>
                  <a:gd name="T11" fmla="*/ 25 h 51"/>
                  <a:gd name="T12" fmla="*/ 39 w 39"/>
                  <a:gd name="T13" fmla="*/ 38 h 51"/>
                  <a:gd name="T14" fmla="*/ 26 w 39"/>
                  <a:gd name="T15" fmla="*/ 38 h 51"/>
                  <a:gd name="T16" fmla="*/ 20 w 39"/>
                  <a:gd name="T17" fmla="*/ 51 h 51"/>
                  <a:gd name="T18" fmla="*/ 13 w 39"/>
                  <a:gd name="T19" fmla="*/ 38 h 51"/>
                  <a:gd name="T20" fmla="*/ 0 w 39"/>
                  <a:gd name="T21" fmla="*/ 38 h 51"/>
                  <a:gd name="T22" fmla="*/ 7 w 39"/>
                  <a:gd name="T23" fmla="*/ 25 h 51"/>
                  <a:gd name="T24" fmla="*/ 0 w 39"/>
                  <a:gd name="T25" fmla="*/ 13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 h="51">
                    <a:moveTo>
                      <a:pt x="0" y="13"/>
                    </a:moveTo>
                    <a:lnTo>
                      <a:pt x="13" y="13"/>
                    </a:lnTo>
                    <a:lnTo>
                      <a:pt x="20" y="0"/>
                    </a:lnTo>
                    <a:lnTo>
                      <a:pt x="26" y="13"/>
                    </a:lnTo>
                    <a:lnTo>
                      <a:pt x="39" y="13"/>
                    </a:lnTo>
                    <a:lnTo>
                      <a:pt x="33" y="25"/>
                    </a:lnTo>
                    <a:lnTo>
                      <a:pt x="39" y="38"/>
                    </a:lnTo>
                    <a:lnTo>
                      <a:pt x="26" y="38"/>
                    </a:lnTo>
                    <a:lnTo>
                      <a:pt x="20" y="51"/>
                    </a:lnTo>
                    <a:lnTo>
                      <a:pt x="13" y="38"/>
                    </a:lnTo>
                    <a:lnTo>
                      <a:pt x="0" y="38"/>
                    </a:lnTo>
                    <a:lnTo>
                      <a:pt x="7" y="25"/>
                    </a:lnTo>
                    <a:lnTo>
                      <a:pt x="0" y="13"/>
                    </a:lnTo>
                    <a:close/>
                  </a:path>
                </a:pathLst>
              </a:custGeom>
              <a:noFill/>
              <a:ln w="0">
                <a:solidFill>
                  <a:srgbClr val="46473E"/>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560" name="Oval 2317"/>
              <p:cNvSpPr>
                <a:spLocks noChangeArrowheads="1"/>
              </p:cNvSpPr>
              <p:nvPr/>
            </p:nvSpPr>
            <p:spPr bwMode="auto">
              <a:xfrm>
                <a:off x="3066255" y="1195593"/>
                <a:ext cx="25400" cy="25400"/>
              </a:xfrm>
              <a:prstGeom prst="ellipse">
                <a:avLst/>
              </a:prstGeom>
              <a:solidFill>
                <a:srgbClr val="90685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561" name="Oval 2318"/>
              <p:cNvSpPr>
                <a:spLocks noChangeArrowheads="1"/>
              </p:cNvSpPr>
              <p:nvPr/>
            </p:nvSpPr>
            <p:spPr bwMode="auto">
              <a:xfrm>
                <a:off x="3061493" y="1190830"/>
                <a:ext cx="34925" cy="34925"/>
              </a:xfrm>
              <a:prstGeom prst="ellipse">
                <a:avLst/>
              </a:prstGeom>
              <a:solidFill>
                <a:srgbClr val="90685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562" name="Freeform 2319"/>
              <p:cNvSpPr>
                <a:spLocks/>
              </p:cNvSpPr>
              <p:nvPr/>
            </p:nvSpPr>
            <p:spPr bwMode="auto">
              <a:xfrm>
                <a:off x="3045618" y="1165430"/>
                <a:ext cx="60325" cy="80962"/>
              </a:xfrm>
              <a:custGeom>
                <a:avLst/>
                <a:gdLst>
                  <a:gd name="T0" fmla="*/ 0 w 38"/>
                  <a:gd name="T1" fmla="*/ 13 h 51"/>
                  <a:gd name="T2" fmla="*/ 13 w 38"/>
                  <a:gd name="T3" fmla="*/ 13 h 51"/>
                  <a:gd name="T4" fmla="*/ 19 w 38"/>
                  <a:gd name="T5" fmla="*/ 0 h 51"/>
                  <a:gd name="T6" fmla="*/ 26 w 38"/>
                  <a:gd name="T7" fmla="*/ 13 h 51"/>
                  <a:gd name="T8" fmla="*/ 38 w 38"/>
                  <a:gd name="T9" fmla="*/ 13 h 51"/>
                  <a:gd name="T10" fmla="*/ 32 w 38"/>
                  <a:gd name="T11" fmla="*/ 26 h 51"/>
                  <a:gd name="T12" fmla="*/ 38 w 38"/>
                  <a:gd name="T13" fmla="*/ 38 h 51"/>
                  <a:gd name="T14" fmla="*/ 26 w 38"/>
                  <a:gd name="T15" fmla="*/ 38 h 51"/>
                  <a:gd name="T16" fmla="*/ 19 w 38"/>
                  <a:gd name="T17" fmla="*/ 51 h 51"/>
                  <a:gd name="T18" fmla="*/ 13 w 38"/>
                  <a:gd name="T19" fmla="*/ 38 h 51"/>
                  <a:gd name="T20" fmla="*/ 0 w 38"/>
                  <a:gd name="T21" fmla="*/ 38 h 51"/>
                  <a:gd name="T22" fmla="*/ 6 w 38"/>
                  <a:gd name="T23" fmla="*/ 26 h 51"/>
                  <a:gd name="T24" fmla="*/ 0 w 38"/>
                  <a:gd name="T25" fmla="*/ 13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 h="51">
                    <a:moveTo>
                      <a:pt x="0" y="13"/>
                    </a:moveTo>
                    <a:lnTo>
                      <a:pt x="13" y="13"/>
                    </a:lnTo>
                    <a:lnTo>
                      <a:pt x="19" y="0"/>
                    </a:lnTo>
                    <a:lnTo>
                      <a:pt x="26" y="13"/>
                    </a:lnTo>
                    <a:lnTo>
                      <a:pt x="38" y="13"/>
                    </a:lnTo>
                    <a:lnTo>
                      <a:pt x="32" y="26"/>
                    </a:lnTo>
                    <a:lnTo>
                      <a:pt x="38" y="38"/>
                    </a:lnTo>
                    <a:lnTo>
                      <a:pt x="26" y="38"/>
                    </a:lnTo>
                    <a:lnTo>
                      <a:pt x="19" y="51"/>
                    </a:lnTo>
                    <a:lnTo>
                      <a:pt x="13" y="38"/>
                    </a:lnTo>
                    <a:lnTo>
                      <a:pt x="0" y="38"/>
                    </a:lnTo>
                    <a:lnTo>
                      <a:pt x="6" y="26"/>
                    </a:lnTo>
                    <a:lnTo>
                      <a:pt x="0" y="13"/>
                    </a:lnTo>
                    <a:close/>
                  </a:path>
                </a:pathLst>
              </a:custGeom>
              <a:noFill/>
              <a:ln w="0">
                <a:solidFill>
                  <a:srgbClr val="5F4535"/>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563" name="Oval 2320"/>
              <p:cNvSpPr>
                <a:spLocks noChangeArrowheads="1"/>
              </p:cNvSpPr>
              <p:nvPr/>
            </p:nvSpPr>
            <p:spPr bwMode="auto">
              <a:xfrm>
                <a:off x="3105943" y="957468"/>
                <a:ext cx="26988" cy="25400"/>
              </a:xfrm>
              <a:prstGeom prst="ellipse">
                <a:avLst/>
              </a:prstGeom>
              <a:solidFill>
                <a:srgbClr val="37A4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564" name="Oval 2321"/>
              <p:cNvSpPr>
                <a:spLocks noChangeArrowheads="1"/>
              </p:cNvSpPr>
              <p:nvPr/>
            </p:nvSpPr>
            <p:spPr bwMode="auto">
              <a:xfrm>
                <a:off x="3101180" y="952705"/>
                <a:ext cx="36513" cy="34925"/>
              </a:xfrm>
              <a:prstGeom prst="ellipse">
                <a:avLst/>
              </a:prstGeom>
              <a:solidFill>
                <a:srgbClr val="37A4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565" name="Freeform 2322"/>
              <p:cNvSpPr>
                <a:spLocks/>
              </p:cNvSpPr>
              <p:nvPr/>
            </p:nvSpPr>
            <p:spPr bwMode="auto">
              <a:xfrm>
                <a:off x="3086893" y="927305"/>
                <a:ext cx="60325" cy="80962"/>
              </a:xfrm>
              <a:custGeom>
                <a:avLst/>
                <a:gdLst>
                  <a:gd name="T0" fmla="*/ 0 w 38"/>
                  <a:gd name="T1" fmla="*/ 12 h 51"/>
                  <a:gd name="T2" fmla="*/ 12 w 38"/>
                  <a:gd name="T3" fmla="*/ 12 h 51"/>
                  <a:gd name="T4" fmla="*/ 19 w 38"/>
                  <a:gd name="T5" fmla="*/ 0 h 51"/>
                  <a:gd name="T6" fmla="*/ 25 w 38"/>
                  <a:gd name="T7" fmla="*/ 12 h 51"/>
                  <a:gd name="T8" fmla="*/ 38 w 38"/>
                  <a:gd name="T9" fmla="*/ 12 h 51"/>
                  <a:gd name="T10" fmla="*/ 32 w 38"/>
                  <a:gd name="T11" fmla="*/ 25 h 51"/>
                  <a:gd name="T12" fmla="*/ 38 w 38"/>
                  <a:gd name="T13" fmla="*/ 38 h 51"/>
                  <a:gd name="T14" fmla="*/ 25 w 38"/>
                  <a:gd name="T15" fmla="*/ 38 h 51"/>
                  <a:gd name="T16" fmla="*/ 19 w 38"/>
                  <a:gd name="T17" fmla="*/ 51 h 51"/>
                  <a:gd name="T18" fmla="*/ 12 w 38"/>
                  <a:gd name="T19" fmla="*/ 38 h 51"/>
                  <a:gd name="T20" fmla="*/ 0 w 38"/>
                  <a:gd name="T21" fmla="*/ 38 h 51"/>
                  <a:gd name="T22" fmla="*/ 6 w 38"/>
                  <a:gd name="T23" fmla="*/ 25 h 51"/>
                  <a:gd name="T24" fmla="*/ 0 w 38"/>
                  <a:gd name="T25" fmla="*/ 12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 h="51">
                    <a:moveTo>
                      <a:pt x="0" y="12"/>
                    </a:moveTo>
                    <a:lnTo>
                      <a:pt x="12" y="12"/>
                    </a:lnTo>
                    <a:lnTo>
                      <a:pt x="19" y="0"/>
                    </a:lnTo>
                    <a:lnTo>
                      <a:pt x="25" y="12"/>
                    </a:lnTo>
                    <a:lnTo>
                      <a:pt x="38" y="12"/>
                    </a:lnTo>
                    <a:lnTo>
                      <a:pt x="32" y="25"/>
                    </a:lnTo>
                    <a:lnTo>
                      <a:pt x="38" y="38"/>
                    </a:lnTo>
                    <a:lnTo>
                      <a:pt x="25" y="38"/>
                    </a:lnTo>
                    <a:lnTo>
                      <a:pt x="19" y="51"/>
                    </a:lnTo>
                    <a:lnTo>
                      <a:pt x="12" y="38"/>
                    </a:lnTo>
                    <a:lnTo>
                      <a:pt x="0" y="38"/>
                    </a:lnTo>
                    <a:lnTo>
                      <a:pt x="6" y="25"/>
                    </a:lnTo>
                    <a:lnTo>
                      <a:pt x="0" y="12"/>
                    </a:lnTo>
                    <a:close/>
                  </a:path>
                </a:pathLst>
              </a:custGeom>
              <a:noFill/>
              <a:ln w="0">
                <a:solidFill>
                  <a:srgbClr val="246D23"/>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6" name="Group 33000"/>
            <p:cNvGrpSpPr/>
            <p:nvPr/>
          </p:nvGrpSpPr>
          <p:grpSpPr>
            <a:xfrm>
              <a:off x="3491880" y="3525266"/>
              <a:ext cx="1306513" cy="1304925"/>
              <a:chOff x="3726403" y="5301208"/>
              <a:chExt cx="1306513" cy="1304925"/>
            </a:xfrm>
          </p:grpSpPr>
          <p:sp>
            <p:nvSpPr>
              <p:cNvPr id="4567" name="Rectangle 2210"/>
              <p:cNvSpPr>
                <a:spLocks noChangeArrowheads="1"/>
              </p:cNvSpPr>
              <p:nvPr/>
            </p:nvSpPr>
            <p:spPr bwMode="auto">
              <a:xfrm>
                <a:off x="3726403" y="5301208"/>
                <a:ext cx="1306513" cy="130492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568" name="Rectangle 2211"/>
              <p:cNvSpPr>
                <a:spLocks noChangeArrowheads="1"/>
              </p:cNvSpPr>
              <p:nvPr/>
            </p:nvSpPr>
            <p:spPr bwMode="auto">
              <a:xfrm>
                <a:off x="3726403" y="5301208"/>
                <a:ext cx="1306513" cy="1304925"/>
              </a:xfrm>
              <a:prstGeom prst="rect">
                <a:avLst/>
              </a:prstGeom>
              <a:noFill/>
              <a:ln w="0">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569" name="Oval 2243"/>
              <p:cNvSpPr>
                <a:spLocks noChangeArrowheads="1"/>
              </p:cNvSpPr>
              <p:nvPr/>
            </p:nvSpPr>
            <p:spPr bwMode="auto">
              <a:xfrm>
                <a:off x="4356640" y="5945734"/>
                <a:ext cx="25400" cy="25400"/>
              </a:xfrm>
              <a:prstGeom prst="ellipse">
                <a:avLst/>
              </a:prstGeom>
              <a:solidFill>
                <a:srgbClr val="A5653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570" name="Oval 2244"/>
              <p:cNvSpPr>
                <a:spLocks noChangeArrowheads="1"/>
              </p:cNvSpPr>
              <p:nvPr/>
            </p:nvSpPr>
            <p:spPr bwMode="auto">
              <a:xfrm>
                <a:off x="4356640" y="5966371"/>
                <a:ext cx="25400" cy="25400"/>
              </a:xfrm>
              <a:prstGeom prst="ellipse">
                <a:avLst/>
              </a:prstGeom>
              <a:solidFill>
                <a:srgbClr val="AC5F3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571" name="Oval 2245"/>
              <p:cNvSpPr>
                <a:spLocks noChangeArrowheads="1"/>
              </p:cNvSpPr>
              <p:nvPr/>
            </p:nvSpPr>
            <p:spPr bwMode="auto">
              <a:xfrm>
                <a:off x="4366165" y="5936209"/>
                <a:ext cx="26988" cy="25400"/>
              </a:xfrm>
              <a:prstGeom prst="ellipse">
                <a:avLst/>
              </a:prstGeom>
              <a:solidFill>
                <a:srgbClr val="A3653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572" name="Oval 2246"/>
              <p:cNvSpPr>
                <a:spLocks noChangeArrowheads="1"/>
              </p:cNvSpPr>
              <p:nvPr/>
            </p:nvSpPr>
            <p:spPr bwMode="auto">
              <a:xfrm>
                <a:off x="4366165" y="5956846"/>
                <a:ext cx="26988" cy="25400"/>
              </a:xfrm>
              <a:prstGeom prst="ellipse">
                <a:avLst/>
              </a:prstGeom>
              <a:solidFill>
                <a:srgbClr val="A5593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573" name="Oval 2247"/>
              <p:cNvSpPr>
                <a:spLocks noChangeArrowheads="1"/>
              </p:cNvSpPr>
              <p:nvPr/>
            </p:nvSpPr>
            <p:spPr bwMode="auto">
              <a:xfrm>
                <a:off x="4361402" y="5931446"/>
                <a:ext cx="25400" cy="25400"/>
              </a:xfrm>
              <a:prstGeom prst="ellipse">
                <a:avLst/>
              </a:prstGeom>
              <a:solidFill>
                <a:srgbClr val="9E664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574" name="Oval 2248"/>
              <p:cNvSpPr>
                <a:spLocks noChangeArrowheads="1"/>
              </p:cNvSpPr>
              <p:nvPr/>
            </p:nvSpPr>
            <p:spPr bwMode="auto">
              <a:xfrm>
                <a:off x="4366165" y="5936209"/>
                <a:ext cx="26988" cy="25400"/>
              </a:xfrm>
              <a:prstGeom prst="ellipse">
                <a:avLst/>
              </a:prstGeom>
              <a:solidFill>
                <a:srgbClr val="9D603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575" name="Oval 2249"/>
              <p:cNvSpPr>
                <a:spLocks noChangeArrowheads="1"/>
              </p:cNvSpPr>
              <p:nvPr/>
            </p:nvSpPr>
            <p:spPr bwMode="auto">
              <a:xfrm>
                <a:off x="4361402" y="5940971"/>
                <a:ext cx="25400" cy="25400"/>
              </a:xfrm>
              <a:prstGeom prst="ellipse">
                <a:avLst/>
              </a:prstGeom>
              <a:solidFill>
                <a:srgbClr val="9F603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576" name="Oval 2250"/>
              <p:cNvSpPr>
                <a:spLocks noChangeArrowheads="1"/>
              </p:cNvSpPr>
              <p:nvPr/>
            </p:nvSpPr>
            <p:spPr bwMode="auto">
              <a:xfrm>
                <a:off x="4361402" y="5925096"/>
                <a:ext cx="25400" cy="25400"/>
              </a:xfrm>
              <a:prstGeom prst="ellipse">
                <a:avLst/>
              </a:prstGeom>
              <a:solidFill>
                <a:srgbClr val="9A634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577" name="Oval 2251"/>
              <p:cNvSpPr>
                <a:spLocks noChangeArrowheads="1"/>
              </p:cNvSpPr>
              <p:nvPr/>
            </p:nvSpPr>
            <p:spPr bwMode="auto">
              <a:xfrm>
                <a:off x="4351877" y="5961609"/>
                <a:ext cx="25400" cy="25400"/>
              </a:xfrm>
              <a:prstGeom prst="ellipse">
                <a:avLst/>
              </a:prstGeom>
              <a:solidFill>
                <a:srgbClr val="A65F3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578" name="Oval 2252"/>
              <p:cNvSpPr>
                <a:spLocks noChangeArrowheads="1"/>
              </p:cNvSpPr>
              <p:nvPr/>
            </p:nvSpPr>
            <p:spPr bwMode="auto">
              <a:xfrm>
                <a:off x="4351877" y="5991771"/>
                <a:ext cx="25400" cy="25400"/>
              </a:xfrm>
              <a:prstGeom prst="ellipse">
                <a:avLst/>
              </a:prstGeom>
              <a:solidFill>
                <a:srgbClr val="B059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579" name="Oval 2253"/>
              <p:cNvSpPr>
                <a:spLocks noChangeArrowheads="1"/>
              </p:cNvSpPr>
              <p:nvPr/>
            </p:nvSpPr>
            <p:spPr bwMode="auto">
              <a:xfrm>
                <a:off x="4372515" y="5940971"/>
                <a:ext cx="25400" cy="25400"/>
              </a:xfrm>
              <a:prstGeom prst="ellipse">
                <a:avLst/>
              </a:prstGeom>
              <a:solidFill>
                <a:srgbClr val="A0623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580" name="Oval 2254"/>
              <p:cNvSpPr>
                <a:spLocks noChangeArrowheads="1"/>
              </p:cNvSpPr>
              <p:nvPr/>
            </p:nvSpPr>
            <p:spPr bwMode="auto">
              <a:xfrm>
                <a:off x="4372515" y="5975896"/>
                <a:ext cx="25400" cy="25400"/>
              </a:xfrm>
              <a:prstGeom prst="ellipse">
                <a:avLst/>
              </a:prstGeom>
              <a:solidFill>
                <a:srgbClr val="A9553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582" name="Oval 2256"/>
              <p:cNvSpPr>
                <a:spLocks noChangeArrowheads="1"/>
              </p:cNvSpPr>
              <p:nvPr/>
            </p:nvSpPr>
            <p:spPr bwMode="auto">
              <a:xfrm>
                <a:off x="4377277" y="5925096"/>
                <a:ext cx="25400" cy="25400"/>
              </a:xfrm>
              <a:prstGeom prst="ellipse">
                <a:avLst/>
              </a:prstGeom>
              <a:solidFill>
                <a:srgbClr val="97604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583" name="Oval 2257"/>
              <p:cNvSpPr>
                <a:spLocks noChangeArrowheads="1"/>
              </p:cNvSpPr>
              <p:nvPr/>
            </p:nvSpPr>
            <p:spPr bwMode="auto">
              <a:xfrm>
                <a:off x="4356640" y="5936209"/>
                <a:ext cx="25400" cy="25400"/>
              </a:xfrm>
              <a:prstGeom prst="ellipse">
                <a:avLst/>
              </a:prstGeom>
              <a:solidFill>
                <a:srgbClr val="9B5E3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585" name="Oval 2259"/>
              <p:cNvSpPr>
                <a:spLocks noChangeArrowheads="1"/>
              </p:cNvSpPr>
              <p:nvPr/>
            </p:nvSpPr>
            <p:spPr bwMode="auto">
              <a:xfrm>
                <a:off x="4336002" y="5996534"/>
                <a:ext cx="25400" cy="25400"/>
              </a:xfrm>
              <a:prstGeom prst="ellipse">
                <a:avLst/>
              </a:prstGeom>
              <a:solidFill>
                <a:srgbClr val="B1563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586" name="Oval 2260"/>
              <p:cNvSpPr>
                <a:spLocks noChangeArrowheads="1"/>
              </p:cNvSpPr>
              <p:nvPr/>
            </p:nvSpPr>
            <p:spPr bwMode="auto">
              <a:xfrm>
                <a:off x="4347115" y="6037809"/>
                <a:ext cx="25400" cy="25400"/>
              </a:xfrm>
              <a:prstGeom prst="ellipse">
                <a:avLst/>
              </a:prstGeom>
              <a:solidFill>
                <a:srgbClr val="BF4E2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587" name="Oval 2261"/>
              <p:cNvSpPr>
                <a:spLocks noChangeArrowheads="1"/>
              </p:cNvSpPr>
              <p:nvPr/>
            </p:nvSpPr>
            <p:spPr bwMode="auto">
              <a:xfrm>
                <a:off x="4386802" y="5950496"/>
                <a:ext cx="25400" cy="25400"/>
              </a:xfrm>
              <a:prstGeom prst="ellipse">
                <a:avLst/>
              </a:prstGeom>
              <a:solidFill>
                <a:srgbClr val="A15E3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588" name="Oval 2262"/>
              <p:cNvSpPr>
                <a:spLocks noChangeArrowheads="1"/>
              </p:cNvSpPr>
              <p:nvPr/>
            </p:nvSpPr>
            <p:spPr bwMode="auto">
              <a:xfrm>
                <a:off x="4382040" y="6017171"/>
                <a:ext cx="25400" cy="25400"/>
              </a:xfrm>
              <a:prstGeom prst="ellipse">
                <a:avLst/>
              </a:prstGeom>
              <a:solidFill>
                <a:srgbClr val="B74E3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593" name="Oval 2267"/>
              <p:cNvSpPr>
                <a:spLocks noChangeArrowheads="1"/>
              </p:cNvSpPr>
              <p:nvPr/>
            </p:nvSpPr>
            <p:spPr bwMode="auto">
              <a:xfrm>
                <a:off x="4321715" y="6017171"/>
                <a:ext cx="25400" cy="25400"/>
              </a:xfrm>
              <a:prstGeom prst="ellipse">
                <a:avLst/>
              </a:prstGeom>
              <a:solidFill>
                <a:srgbClr val="B9512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594" name="Oval 2268"/>
              <p:cNvSpPr>
                <a:spLocks noChangeArrowheads="1"/>
              </p:cNvSpPr>
              <p:nvPr/>
            </p:nvSpPr>
            <p:spPr bwMode="auto">
              <a:xfrm>
                <a:off x="4347115" y="6077496"/>
                <a:ext cx="25400" cy="25400"/>
              </a:xfrm>
              <a:prstGeom prst="ellipse">
                <a:avLst/>
              </a:prstGeom>
              <a:solidFill>
                <a:srgbClr val="CA422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595" name="Oval 2269"/>
              <p:cNvSpPr>
                <a:spLocks noChangeArrowheads="1"/>
              </p:cNvSpPr>
              <p:nvPr/>
            </p:nvSpPr>
            <p:spPr bwMode="auto">
              <a:xfrm>
                <a:off x="4397915" y="5961609"/>
                <a:ext cx="25400" cy="25400"/>
              </a:xfrm>
              <a:prstGeom prst="ellipse">
                <a:avLst/>
              </a:prstGeom>
              <a:solidFill>
                <a:srgbClr val="A55D3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596" name="Oval 2270"/>
              <p:cNvSpPr>
                <a:spLocks noChangeArrowheads="1"/>
              </p:cNvSpPr>
              <p:nvPr/>
            </p:nvSpPr>
            <p:spPr bwMode="auto">
              <a:xfrm>
                <a:off x="4393152" y="6047334"/>
                <a:ext cx="25400" cy="25400"/>
              </a:xfrm>
              <a:prstGeom prst="ellipse">
                <a:avLst/>
              </a:prstGeom>
              <a:solidFill>
                <a:srgbClr val="C1472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599" name="Oval 2273"/>
              <p:cNvSpPr>
                <a:spLocks noChangeArrowheads="1"/>
              </p:cNvSpPr>
              <p:nvPr/>
            </p:nvSpPr>
            <p:spPr bwMode="auto">
              <a:xfrm>
                <a:off x="4336002" y="5920334"/>
                <a:ext cx="25400" cy="25400"/>
              </a:xfrm>
              <a:prstGeom prst="ellipse">
                <a:avLst/>
              </a:prstGeom>
              <a:solidFill>
                <a:srgbClr val="94614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601" name="Oval 2275"/>
              <p:cNvSpPr>
                <a:spLocks noChangeArrowheads="1"/>
              </p:cNvSpPr>
              <p:nvPr/>
            </p:nvSpPr>
            <p:spPr bwMode="auto">
              <a:xfrm>
                <a:off x="4305840" y="6033046"/>
                <a:ext cx="25400" cy="25400"/>
              </a:xfrm>
              <a:prstGeom prst="ellipse">
                <a:avLst/>
              </a:prstGeom>
              <a:solidFill>
                <a:srgbClr val="C2492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602" name="Oval 2276"/>
              <p:cNvSpPr>
                <a:spLocks noChangeArrowheads="1"/>
              </p:cNvSpPr>
              <p:nvPr/>
            </p:nvSpPr>
            <p:spPr bwMode="auto">
              <a:xfrm>
                <a:off x="4347115" y="6109246"/>
                <a:ext cx="25400" cy="25400"/>
              </a:xfrm>
              <a:prstGeom prst="ellipse">
                <a:avLst/>
              </a:prstGeom>
              <a:solidFill>
                <a:srgbClr val="D1361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603" name="Oval 2277"/>
              <p:cNvSpPr>
                <a:spLocks noChangeArrowheads="1"/>
              </p:cNvSpPr>
              <p:nvPr/>
            </p:nvSpPr>
            <p:spPr bwMode="auto">
              <a:xfrm>
                <a:off x="4407440" y="5971134"/>
                <a:ext cx="25400" cy="25400"/>
              </a:xfrm>
              <a:prstGeom prst="ellipse">
                <a:avLst/>
              </a:prstGeom>
              <a:solidFill>
                <a:srgbClr val="A95C3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604" name="Oval 2278"/>
              <p:cNvSpPr>
                <a:spLocks noChangeArrowheads="1"/>
              </p:cNvSpPr>
              <p:nvPr/>
            </p:nvSpPr>
            <p:spPr bwMode="auto">
              <a:xfrm>
                <a:off x="4407440" y="6072734"/>
                <a:ext cx="25400" cy="25400"/>
              </a:xfrm>
              <a:prstGeom prst="ellipse">
                <a:avLst/>
              </a:prstGeom>
              <a:solidFill>
                <a:srgbClr val="C93E2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607" name="Oval 2281"/>
              <p:cNvSpPr>
                <a:spLocks noChangeArrowheads="1"/>
              </p:cNvSpPr>
              <p:nvPr/>
            </p:nvSpPr>
            <p:spPr bwMode="auto">
              <a:xfrm>
                <a:off x="4331240" y="5920334"/>
                <a:ext cx="25400" cy="25400"/>
              </a:xfrm>
              <a:prstGeom prst="ellipse">
                <a:avLst/>
              </a:prstGeom>
              <a:solidFill>
                <a:srgbClr val="93624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609" name="Oval 2283"/>
              <p:cNvSpPr>
                <a:spLocks noChangeArrowheads="1"/>
              </p:cNvSpPr>
              <p:nvPr/>
            </p:nvSpPr>
            <p:spPr bwMode="auto">
              <a:xfrm>
                <a:off x="4296315" y="6037809"/>
                <a:ext cx="25400" cy="25400"/>
              </a:xfrm>
              <a:prstGeom prst="ellipse">
                <a:avLst/>
              </a:prstGeom>
              <a:solidFill>
                <a:srgbClr val="C8412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610" name="Oval 2284"/>
              <p:cNvSpPr>
                <a:spLocks noChangeArrowheads="1"/>
              </p:cNvSpPr>
              <p:nvPr/>
            </p:nvSpPr>
            <p:spPr bwMode="auto">
              <a:xfrm>
                <a:off x="4347115" y="6134646"/>
                <a:ext cx="25400" cy="25400"/>
              </a:xfrm>
              <a:prstGeom prst="ellipse">
                <a:avLst/>
              </a:prstGeom>
              <a:solidFill>
                <a:srgbClr val="D52E1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611" name="Oval 2285"/>
              <p:cNvSpPr>
                <a:spLocks noChangeArrowheads="1"/>
              </p:cNvSpPr>
              <p:nvPr/>
            </p:nvSpPr>
            <p:spPr bwMode="auto">
              <a:xfrm>
                <a:off x="4418552" y="5975896"/>
                <a:ext cx="25400" cy="25400"/>
              </a:xfrm>
              <a:prstGeom prst="ellipse">
                <a:avLst/>
              </a:prstGeom>
              <a:solidFill>
                <a:srgbClr val="AD5A3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612" name="Oval 2286"/>
              <p:cNvSpPr>
                <a:spLocks noChangeArrowheads="1"/>
              </p:cNvSpPr>
              <p:nvPr/>
            </p:nvSpPr>
            <p:spPr bwMode="auto">
              <a:xfrm>
                <a:off x="4418552" y="6083846"/>
                <a:ext cx="25400" cy="25400"/>
              </a:xfrm>
              <a:prstGeom prst="ellipse">
                <a:avLst/>
              </a:prstGeom>
              <a:solidFill>
                <a:srgbClr val="CD371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617" name="Oval 2291"/>
              <p:cNvSpPr>
                <a:spLocks noChangeArrowheads="1"/>
              </p:cNvSpPr>
              <p:nvPr/>
            </p:nvSpPr>
            <p:spPr bwMode="auto">
              <a:xfrm>
                <a:off x="4280440" y="6047334"/>
                <a:ext cx="25400" cy="25400"/>
              </a:xfrm>
              <a:prstGeom prst="ellipse">
                <a:avLst/>
              </a:prstGeom>
              <a:solidFill>
                <a:srgbClr val="CD3A1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618" name="Oval 2292"/>
              <p:cNvSpPr>
                <a:spLocks noChangeArrowheads="1"/>
              </p:cNvSpPr>
              <p:nvPr/>
            </p:nvSpPr>
            <p:spPr bwMode="auto">
              <a:xfrm>
                <a:off x="4351877" y="6155284"/>
                <a:ext cx="25400" cy="25400"/>
              </a:xfrm>
              <a:prstGeom prst="ellipse">
                <a:avLst/>
              </a:prstGeom>
              <a:solidFill>
                <a:srgbClr val="D7291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619" name="Oval 2293"/>
              <p:cNvSpPr>
                <a:spLocks noChangeArrowheads="1"/>
              </p:cNvSpPr>
              <p:nvPr/>
            </p:nvSpPr>
            <p:spPr bwMode="auto">
              <a:xfrm>
                <a:off x="4428077" y="5982246"/>
                <a:ext cx="25400" cy="25400"/>
              </a:xfrm>
              <a:prstGeom prst="ellipse">
                <a:avLst/>
              </a:prstGeom>
              <a:solidFill>
                <a:srgbClr val="B0593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620" name="Oval 2294"/>
              <p:cNvSpPr>
                <a:spLocks noChangeArrowheads="1"/>
              </p:cNvSpPr>
              <p:nvPr/>
            </p:nvSpPr>
            <p:spPr bwMode="auto">
              <a:xfrm>
                <a:off x="4428077" y="6093371"/>
                <a:ext cx="25400" cy="25400"/>
              </a:xfrm>
              <a:prstGeom prst="ellipse">
                <a:avLst/>
              </a:prstGeom>
              <a:solidFill>
                <a:srgbClr val="D1321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623" name="Oval 2297"/>
              <p:cNvSpPr>
                <a:spLocks noChangeArrowheads="1"/>
              </p:cNvSpPr>
              <p:nvPr/>
            </p:nvSpPr>
            <p:spPr bwMode="auto">
              <a:xfrm>
                <a:off x="4326477" y="5920334"/>
                <a:ext cx="25400" cy="25400"/>
              </a:xfrm>
              <a:prstGeom prst="ellipse">
                <a:avLst/>
              </a:prstGeom>
              <a:solidFill>
                <a:srgbClr val="91664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625" name="Oval 2299"/>
              <p:cNvSpPr>
                <a:spLocks noChangeArrowheads="1"/>
              </p:cNvSpPr>
              <p:nvPr/>
            </p:nvSpPr>
            <p:spPr bwMode="auto">
              <a:xfrm>
                <a:off x="4275677" y="6058446"/>
                <a:ext cx="25400" cy="25400"/>
              </a:xfrm>
              <a:prstGeom prst="ellipse">
                <a:avLst/>
              </a:prstGeom>
              <a:solidFill>
                <a:srgbClr val="D1341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626" name="Oval 2300"/>
              <p:cNvSpPr>
                <a:spLocks noChangeArrowheads="1"/>
              </p:cNvSpPr>
              <p:nvPr/>
            </p:nvSpPr>
            <p:spPr bwMode="auto">
              <a:xfrm>
                <a:off x="4270915" y="6052096"/>
                <a:ext cx="34925" cy="36512"/>
              </a:xfrm>
              <a:prstGeom prst="ellipse">
                <a:avLst/>
              </a:prstGeom>
              <a:solidFill>
                <a:srgbClr val="D1341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627" name="Freeform 2301"/>
              <p:cNvSpPr>
                <a:spLocks/>
              </p:cNvSpPr>
              <p:nvPr/>
            </p:nvSpPr>
            <p:spPr bwMode="auto">
              <a:xfrm>
                <a:off x="4255040" y="6026696"/>
                <a:ext cx="60325" cy="82550"/>
              </a:xfrm>
              <a:custGeom>
                <a:avLst/>
                <a:gdLst>
                  <a:gd name="T0" fmla="*/ 0 w 38"/>
                  <a:gd name="T1" fmla="*/ 13 h 52"/>
                  <a:gd name="T2" fmla="*/ 13 w 38"/>
                  <a:gd name="T3" fmla="*/ 13 h 52"/>
                  <a:gd name="T4" fmla="*/ 19 w 38"/>
                  <a:gd name="T5" fmla="*/ 0 h 52"/>
                  <a:gd name="T6" fmla="*/ 26 w 38"/>
                  <a:gd name="T7" fmla="*/ 13 h 52"/>
                  <a:gd name="T8" fmla="*/ 38 w 38"/>
                  <a:gd name="T9" fmla="*/ 13 h 52"/>
                  <a:gd name="T10" fmla="*/ 32 w 38"/>
                  <a:gd name="T11" fmla="*/ 26 h 52"/>
                  <a:gd name="T12" fmla="*/ 38 w 38"/>
                  <a:gd name="T13" fmla="*/ 39 h 52"/>
                  <a:gd name="T14" fmla="*/ 26 w 38"/>
                  <a:gd name="T15" fmla="*/ 39 h 52"/>
                  <a:gd name="T16" fmla="*/ 19 w 38"/>
                  <a:gd name="T17" fmla="*/ 52 h 52"/>
                  <a:gd name="T18" fmla="*/ 13 w 38"/>
                  <a:gd name="T19" fmla="*/ 39 h 52"/>
                  <a:gd name="T20" fmla="*/ 0 w 38"/>
                  <a:gd name="T21" fmla="*/ 39 h 52"/>
                  <a:gd name="T22" fmla="*/ 6 w 38"/>
                  <a:gd name="T23" fmla="*/ 26 h 52"/>
                  <a:gd name="T24" fmla="*/ 0 w 38"/>
                  <a:gd name="T25" fmla="*/ 13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 h="52">
                    <a:moveTo>
                      <a:pt x="0" y="13"/>
                    </a:moveTo>
                    <a:lnTo>
                      <a:pt x="13" y="13"/>
                    </a:lnTo>
                    <a:lnTo>
                      <a:pt x="19" y="0"/>
                    </a:lnTo>
                    <a:lnTo>
                      <a:pt x="26" y="13"/>
                    </a:lnTo>
                    <a:lnTo>
                      <a:pt x="38" y="13"/>
                    </a:lnTo>
                    <a:lnTo>
                      <a:pt x="32" y="26"/>
                    </a:lnTo>
                    <a:lnTo>
                      <a:pt x="38" y="39"/>
                    </a:lnTo>
                    <a:lnTo>
                      <a:pt x="26" y="39"/>
                    </a:lnTo>
                    <a:lnTo>
                      <a:pt x="19" y="52"/>
                    </a:lnTo>
                    <a:lnTo>
                      <a:pt x="13" y="39"/>
                    </a:lnTo>
                    <a:lnTo>
                      <a:pt x="0" y="39"/>
                    </a:lnTo>
                    <a:lnTo>
                      <a:pt x="6" y="26"/>
                    </a:lnTo>
                    <a:lnTo>
                      <a:pt x="0" y="13"/>
                    </a:lnTo>
                    <a:close/>
                  </a:path>
                </a:pathLst>
              </a:custGeom>
              <a:noFill/>
              <a:ln w="0">
                <a:solidFill>
                  <a:srgbClr val="8B221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628" name="Oval 2302"/>
              <p:cNvSpPr>
                <a:spLocks noChangeArrowheads="1"/>
              </p:cNvSpPr>
              <p:nvPr/>
            </p:nvSpPr>
            <p:spPr bwMode="auto">
              <a:xfrm>
                <a:off x="4356640" y="6164809"/>
                <a:ext cx="25400" cy="25400"/>
              </a:xfrm>
              <a:prstGeom prst="ellipse">
                <a:avLst/>
              </a:prstGeom>
              <a:solidFill>
                <a:srgbClr val="D9261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629" name="Oval 2303"/>
              <p:cNvSpPr>
                <a:spLocks noChangeArrowheads="1"/>
              </p:cNvSpPr>
              <p:nvPr/>
            </p:nvSpPr>
            <p:spPr bwMode="auto">
              <a:xfrm>
                <a:off x="4351877" y="6160046"/>
                <a:ext cx="34925" cy="34925"/>
              </a:xfrm>
              <a:prstGeom prst="ellipse">
                <a:avLst/>
              </a:prstGeom>
              <a:solidFill>
                <a:srgbClr val="D9261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630" name="Freeform 2304"/>
              <p:cNvSpPr>
                <a:spLocks/>
              </p:cNvSpPr>
              <p:nvPr/>
            </p:nvSpPr>
            <p:spPr bwMode="auto">
              <a:xfrm>
                <a:off x="4336002" y="6134646"/>
                <a:ext cx="61913" cy="80962"/>
              </a:xfrm>
              <a:custGeom>
                <a:avLst/>
                <a:gdLst>
                  <a:gd name="T0" fmla="*/ 0 w 39"/>
                  <a:gd name="T1" fmla="*/ 13 h 51"/>
                  <a:gd name="T2" fmla="*/ 13 w 39"/>
                  <a:gd name="T3" fmla="*/ 13 h 51"/>
                  <a:gd name="T4" fmla="*/ 19 w 39"/>
                  <a:gd name="T5" fmla="*/ 0 h 51"/>
                  <a:gd name="T6" fmla="*/ 26 w 39"/>
                  <a:gd name="T7" fmla="*/ 13 h 51"/>
                  <a:gd name="T8" fmla="*/ 39 w 39"/>
                  <a:gd name="T9" fmla="*/ 13 h 51"/>
                  <a:gd name="T10" fmla="*/ 32 w 39"/>
                  <a:gd name="T11" fmla="*/ 25 h 51"/>
                  <a:gd name="T12" fmla="*/ 39 w 39"/>
                  <a:gd name="T13" fmla="*/ 38 h 51"/>
                  <a:gd name="T14" fmla="*/ 26 w 39"/>
                  <a:gd name="T15" fmla="*/ 38 h 51"/>
                  <a:gd name="T16" fmla="*/ 19 w 39"/>
                  <a:gd name="T17" fmla="*/ 51 h 51"/>
                  <a:gd name="T18" fmla="*/ 13 w 39"/>
                  <a:gd name="T19" fmla="*/ 38 h 51"/>
                  <a:gd name="T20" fmla="*/ 0 w 39"/>
                  <a:gd name="T21" fmla="*/ 38 h 51"/>
                  <a:gd name="T22" fmla="*/ 7 w 39"/>
                  <a:gd name="T23" fmla="*/ 25 h 51"/>
                  <a:gd name="T24" fmla="*/ 0 w 39"/>
                  <a:gd name="T25" fmla="*/ 13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 h="51">
                    <a:moveTo>
                      <a:pt x="0" y="13"/>
                    </a:moveTo>
                    <a:lnTo>
                      <a:pt x="13" y="13"/>
                    </a:lnTo>
                    <a:lnTo>
                      <a:pt x="19" y="0"/>
                    </a:lnTo>
                    <a:lnTo>
                      <a:pt x="26" y="13"/>
                    </a:lnTo>
                    <a:lnTo>
                      <a:pt x="39" y="13"/>
                    </a:lnTo>
                    <a:lnTo>
                      <a:pt x="32" y="25"/>
                    </a:lnTo>
                    <a:lnTo>
                      <a:pt x="39" y="38"/>
                    </a:lnTo>
                    <a:lnTo>
                      <a:pt x="26" y="38"/>
                    </a:lnTo>
                    <a:lnTo>
                      <a:pt x="19" y="51"/>
                    </a:lnTo>
                    <a:lnTo>
                      <a:pt x="13" y="38"/>
                    </a:lnTo>
                    <a:lnTo>
                      <a:pt x="0" y="38"/>
                    </a:lnTo>
                    <a:lnTo>
                      <a:pt x="7" y="25"/>
                    </a:lnTo>
                    <a:lnTo>
                      <a:pt x="0" y="13"/>
                    </a:lnTo>
                    <a:close/>
                  </a:path>
                </a:pathLst>
              </a:custGeom>
              <a:noFill/>
              <a:ln w="0">
                <a:solidFill>
                  <a:srgbClr val="90190D"/>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631" name="Oval 2305"/>
              <p:cNvSpPr>
                <a:spLocks noChangeArrowheads="1"/>
              </p:cNvSpPr>
              <p:nvPr/>
            </p:nvSpPr>
            <p:spPr bwMode="auto">
              <a:xfrm>
                <a:off x="4432840" y="5987009"/>
                <a:ext cx="25400" cy="25400"/>
              </a:xfrm>
              <a:prstGeom prst="ellipse">
                <a:avLst/>
              </a:prstGeom>
              <a:solidFill>
                <a:srgbClr val="B2583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632" name="Oval 2306"/>
              <p:cNvSpPr>
                <a:spLocks noChangeArrowheads="1"/>
              </p:cNvSpPr>
              <p:nvPr/>
            </p:nvSpPr>
            <p:spPr bwMode="auto">
              <a:xfrm>
                <a:off x="4428077" y="5982246"/>
                <a:ext cx="34925" cy="34925"/>
              </a:xfrm>
              <a:prstGeom prst="ellipse">
                <a:avLst/>
              </a:prstGeom>
              <a:solidFill>
                <a:srgbClr val="B2583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633" name="Freeform 2307"/>
              <p:cNvSpPr>
                <a:spLocks/>
              </p:cNvSpPr>
              <p:nvPr/>
            </p:nvSpPr>
            <p:spPr bwMode="auto">
              <a:xfrm>
                <a:off x="4412202" y="5956846"/>
                <a:ext cx="61913" cy="80962"/>
              </a:xfrm>
              <a:custGeom>
                <a:avLst/>
                <a:gdLst>
                  <a:gd name="T0" fmla="*/ 0 w 39"/>
                  <a:gd name="T1" fmla="*/ 12 h 51"/>
                  <a:gd name="T2" fmla="*/ 13 w 39"/>
                  <a:gd name="T3" fmla="*/ 12 h 51"/>
                  <a:gd name="T4" fmla="*/ 20 w 39"/>
                  <a:gd name="T5" fmla="*/ 0 h 51"/>
                  <a:gd name="T6" fmla="*/ 26 w 39"/>
                  <a:gd name="T7" fmla="*/ 12 h 51"/>
                  <a:gd name="T8" fmla="*/ 39 w 39"/>
                  <a:gd name="T9" fmla="*/ 12 h 51"/>
                  <a:gd name="T10" fmla="*/ 32 w 39"/>
                  <a:gd name="T11" fmla="*/ 25 h 51"/>
                  <a:gd name="T12" fmla="*/ 39 w 39"/>
                  <a:gd name="T13" fmla="*/ 38 h 51"/>
                  <a:gd name="T14" fmla="*/ 26 w 39"/>
                  <a:gd name="T15" fmla="*/ 38 h 51"/>
                  <a:gd name="T16" fmla="*/ 20 w 39"/>
                  <a:gd name="T17" fmla="*/ 51 h 51"/>
                  <a:gd name="T18" fmla="*/ 13 w 39"/>
                  <a:gd name="T19" fmla="*/ 38 h 51"/>
                  <a:gd name="T20" fmla="*/ 0 w 39"/>
                  <a:gd name="T21" fmla="*/ 38 h 51"/>
                  <a:gd name="T22" fmla="*/ 7 w 39"/>
                  <a:gd name="T23" fmla="*/ 25 h 51"/>
                  <a:gd name="T24" fmla="*/ 0 w 39"/>
                  <a:gd name="T25" fmla="*/ 12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 h="51">
                    <a:moveTo>
                      <a:pt x="0" y="12"/>
                    </a:moveTo>
                    <a:lnTo>
                      <a:pt x="13" y="12"/>
                    </a:lnTo>
                    <a:lnTo>
                      <a:pt x="20" y="0"/>
                    </a:lnTo>
                    <a:lnTo>
                      <a:pt x="26" y="12"/>
                    </a:lnTo>
                    <a:lnTo>
                      <a:pt x="39" y="12"/>
                    </a:lnTo>
                    <a:lnTo>
                      <a:pt x="32" y="25"/>
                    </a:lnTo>
                    <a:lnTo>
                      <a:pt x="39" y="38"/>
                    </a:lnTo>
                    <a:lnTo>
                      <a:pt x="26" y="38"/>
                    </a:lnTo>
                    <a:lnTo>
                      <a:pt x="20" y="51"/>
                    </a:lnTo>
                    <a:lnTo>
                      <a:pt x="13" y="38"/>
                    </a:lnTo>
                    <a:lnTo>
                      <a:pt x="0" y="38"/>
                    </a:lnTo>
                    <a:lnTo>
                      <a:pt x="7" y="25"/>
                    </a:lnTo>
                    <a:lnTo>
                      <a:pt x="0" y="12"/>
                    </a:lnTo>
                    <a:close/>
                  </a:path>
                </a:pathLst>
              </a:custGeom>
              <a:noFill/>
              <a:ln w="0">
                <a:solidFill>
                  <a:srgbClr val="763A23"/>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634" name="Oval 2308"/>
              <p:cNvSpPr>
                <a:spLocks noChangeArrowheads="1"/>
              </p:cNvSpPr>
              <p:nvPr/>
            </p:nvSpPr>
            <p:spPr bwMode="auto">
              <a:xfrm>
                <a:off x="4437602" y="6098134"/>
                <a:ext cx="25400" cy="25400"/>
              </a:xfrm>
              <a:prstGeom prst="ellipse">
                <a:avLst/>
              </a:prstGeom>
              <a:solidFill>
                <a:srgbClr val="D42E1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635" name="Oval 2309"/>
              <p:cNvSpPr>
                <a:spLocks noChangeArrowheads="1"/>
              </p:cNvSpPr>
              <p:nvPr/>
            </p:nvSpPr>
            <p:spPr bwMode="auto">
              <a:xfrm>
                <a:off x="4432840" y="6093371"/>
                <a:ext cx="36513" cy="34925"/>
              </a:xfrm>
              <a:prstGeom prst="ellipse">
                <a:avLst/>
              </a:prstGeom>
              <a:solidFill>
                <a:srgbClr val="D42E1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636" name="Freeform 2310"/>
              <p:cNvSpPr>
                <a:spLocks/>
              </p:cNvSpPr>
              <p:nvPr/>
            </p:nvSpPr>
            <p:spPr bwMode="auto">
              <a:xfrm>
                <a:off x="4418552" y="6067971"/>
                <a:ext cx="60325" cy="80962"/>
              </a:xfrm>
              <a:custGeom>
                <a:avLst/>
                <a:gdLst>
                  <a:gd name="T0" fmla="*/ 0 w 38"/>
                  <a:gd name="T1" fmla="*/ 13 h 51"/>
                  <a:gd name="T2" fmla="*/ 12 w 38"/>
                  <a:gd name="T3" fmla="*/ 13 h 51"/>
                  <a:gd name="T4" fmla="*/ 19 w 38"/>
                  <a:gd name="T5" fmla="*/ 0 h 51"/>
                  <a:gd name="T6" fmla="*/ 25 w 38"/>
                  <a:gd name="T7" fmla="*/ 13 h 51"/>
                  <a:gd name="T8" fmla="*/ 38 w 38"/>
                  <a:gd name="T9" fmla="*/ 13 h 51"/>
                  <a:gd name="T10" fmla="*/ 32 w 38"/>
                  <a:gd name="T11" fmla="*/ 26 h 51"/>
                  <a:gd name="T12" fmla="*/ 38 w 38"/>
                  <a:gd name="T13" fmla="*/ 38 h 51"/>
                  <a:gd name="T14" fmla="*/ 25 w 38"/>
                  <a:gd name="T15" fmla="*/ 38 h 51"/>
                  <a:gd name="T16" fmla="*/ 19 w 38"/>
                  <a:gd name="T17" fmla="*/ 51 h 51"/>
                  <a:gd name="T18" fmla="*/ 12 w 38"/>
                  <a:gd name="T19" fmla="*/ 38 h 51"/>
                  <a:gd name="T20" fmla="*/ 0 w 38"/>
                  <a:gd name="T21" fmla="*/ 38 h 51"/>
                  <a:gd name="T22" fmla="*/ 6 w 38"/>
                  <a:gd name="T23" fmla="*/ 26 h 51"/>
                  <a:gd name="T24" fmla="*/ 0 w 38"/>
                  <a:gd name="T25" fmla="*/ 13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 h="51">
                    <a:moveTo>
                      <a:pt x="0" y="13"/>
                    </a:moveTo>
                    <a:lnTo>
                      <a:pt x="12" y="13"/>
                    </a:lnTo>
                    <a:lnTo>
                      <a:pt x="19" y="0"/>
                    </a:lnTo>
                    <a:lnTo>
                      <a:pt x="25" y="13"/>
                    </a:lnTo>
                    <a:lnTo>
                      <a:pt x="38" y="13"/>
                    </a:lnTo>
                    <a:lnTo>
                      <a:pt x="32" y="26"/>
                    </a:lnTo>
                    <a:lnTo>
                      <a:pt x="38" y="38"/>
                    </a:lnTo>
                    <a:lnTo>
                      <a:pt x="25" y="38"/>
                    </a:lnTo>
                    <a:lnTo>
                      <a:pt x="19" y="51"/>
                    </a:lnTo>
                    <a:lnTo>
                      <a:pt x="12" y="38"/>
                    </a:lnTo>
                    <a:lnTo>
                      <a:pt x="0" y="38"/>
                    </a:lnTo>
                    <a:lnTo>
                      <a:pt x="6" y="26"/>
                    </a:lnTo>
                    <a:lnTo>
                      <a:pt x="0" y="13"/>
                    </a:lnTo>
                    <a:close/>
                  </a:path>
                </a:pathLst>
              </a:custGeom>
              <a:noFill/>
              <a:ln w="0">
                <a:solidFill>
                  <a:srgbClr val="8D1E0F"/>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sp>
          <p:nvSpPr>
            <p:cNvPr id="4654" name="Rectangle 175"/>
            <p:cNvSpPr>
              <a:spLocks noChangeArrowheads="1"/>
            </p:cNvSpPr>
            <p:nvPr/>
          </p:nvSpPr>
          <p:spPr bwMode="auto">
            <a:xfrm>
              <a:off x="3563888" y="5102034"/>
              <a:ext cx="1179317"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en-US" altLang="en-US" sz="1400" dirty="0">
                  <a:solidFill>
                    <a:srgbClr val="990033"/>
                  </a:solidFill>
                  <a:latin typeface="Arial Narrow" pitchFamily="34" charset="0"/>
                </a:rPr>
                <a:t>R</a:t>
              </a:r>
              <a:r>
                <a:rPr kumimoji="0" lang="en-US" altLang="en-US" sz="1400" b="0" i="0" u="none" strike="noStrike" cap="none" normalizeH="0" baseline="0" dirty="0" smtClean="0">
                  <a:ln>
                    <a:noFill/>
                  </a:ln>
                  <a:solidFill>
                    <a:srgbClr val="990033"/>
                  </a:solidFill>
                  <a:effectLst/>
                  <a:latin typeface="Arial Narrow" pitchFamily="34" charset="0"/>
                  <a:cs typeface="Arial" pitchFamily="34" charset="0"/>
                </a:rPr>
                <a:t>egeneration of tail</a:t>
              </a:r>
              <a:endParaRPr kumimoji="0" lang="en-US" altLang="en-US" sz="2400" b="0" i="0" u="none" strike="noStrike" cap="none" normalizeH="0" baseline="0" dirty="0" smtClean="0">
                <a:ln>
                  <a:noFill/>
                </a:ln>
                <a:solidFill>
                  <a:srgbClr val="990033"/>
                </a:solidFill>
                <a:effectLst/>
                <a:cs typeface="Arial" pitchFamily="34" charset="0"/>
              </a:endParaRPr>
            </a:p>
          </p:txBody>
        </p:sp>
        <p:cxnSp>
          <p:nvCxnSpPr>
            <p:cNvPr id="33003" name="Curved Connector 33002"/>
            <p:cNvCxnSpPr>
              <a:stCxn id="32983" idx="0"/>
              <a:endCxn id="4454" idx="1"/>
            </p:cNvCxnSpPr>
            <p:nvPr/>
          </p:nvCxnSpPr>
          <p:spPr>
            <a:xfrm rot="5400000" flipH="1" flipV="1">
              <a:off x="2685183" y="1611588"/>
              <a:ext cx="341487" cy="1271908"/>
            </a:xfrm>
            <a:prstGeom prst="curvedConnector2">
              <a:avLst/>
            </a:prstGeom>
            <a:ln w="1905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658" name="Curved Connector 4657"/>
            <p:cNvCxnSpPr>
              <a:stCxn id="32983" idx="2"/>
              <a:endCxn id="4568" idx="1"/>
            </p:cNvCxnSpPr>
            <p:nvPr/>
          </p:nvCxnSpPr>
          <p:spPr>
            <a:xfrm rot="16200000" flipH="1">
              <a:off x="2628667" y="3314515"/>
              <a:ext cx="454519" cy="1271908"/>
            </a:xfrm>
            <a:prstGeom prst="curvedConnector2">
              <a:avLst/>
            </a:prstGeom>
            <a:ln w="19050">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441" name="Rectangle 175"/>
          <p:cNvSpPr>
            <a:spLocks noChangeArrowheads="1"/>
          </p:cNvSpPr>
          <p:nvPr/>
        </p:nvSpPr>
        <p:spPr bwMode="auto">
          <a:xfrm>
            <a:off x="1667635" y="1043735"/>
            <a:ext cx="1263166"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rgbClr val="990033"/>
                </a:solidFill>
                <a:effectLst/>
                <a:latin typeface="Arial Narrow" pitchFamily="34" charset="0"/>
                <a:cs typeface="Arial" pitchFamily="34" charset="0"/>
              </a:rPr>
              <a:t>Regeneration</a:t>
            </a:r>
            <a:endParaRPr kumimoji="0" lang="en-US" altLang="en-US" sz="3600" b="0" i="0" u="none" strike="noStrike" cap="none" normalizeH="0" baseline="0" dirty="0" smtClean="0">
              <a:ln>
                <a:noFill/>
              </a:ln>
              <a:solidFill>
                <a:srgbClr val="990033"/>
              </a:solidFill>
              <a:effectLst/>
              <a:cs typeface="Arial" pitchFamily="34" charset="0"/>
            </a:endParaRPr>
          </a:p>
        </p:txBody>
      </p:sp>
      <p:pic>
        <p:nvPicPr>
          <p:cNvPr id="1443" name="Picture 1442"/>
          <p:cNvPicPr>
            <a:picLocks noChangeAspect="1"/>
          </p:cNvPicPr>
          <p:nvPr/>
        </p:nvPicPr>
        <p:blipFill>
          <a:blip r:embed="rId3" cstate="print"/>
          <a:stretch>
            <a:fillRect/>
          </a:stretch>
        </p:blipFill>
        <p:spPr>
          <a:xfrm>
            <a:off x="255894" y="309400"/>
            <a:ext cx="621422" cy="89214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xmlns="" val="1842573846"/>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print">
            <a:clrChange>
              <a:clrFrom>
                <a:srgbClr val="000000"/>
              </a:clrFrom>
              <a:clrTo>
                <a:srgbClr val="000000">
                  <a:alpha val="0"/>
                </a:srgbClr>
              </a:clrTo>
            </a:clrChange>
            <a:duotone>
              <a:schemeClr val="accent6">
                <a:shade val="45000"/>
                <a:satMod val="135000"/>
              </a:schemeClr>
              <a:prstClr val="white"/>
            </a:duotone>
          </a:blip>
          <a:srcRect/>
          <a:stretch>
            <a:fillRect/>
          </a:stretch>
        </p:blipFill>
        <p:spPr bwMode="auto">
          <a:xfrm>
            <a:off x="3584848" y="1915319"/>
            <a:ext cx="3103683" cy="2953841"/>
          </a:xfrm>
          <a:prstGeom prst="rect">
            <a:avLst/>
          </a:prstGeom>
          <a:noFill/>
          <a:ln w="9525">
            <a:noFill/>
            <a:miter lim="800000"/>
            <a:headEnd/>
            <a:tailEnd/>
          </a:ln>
        </p:spPr>
      </p:pic>
      <p:sp>
        <p:nvSpPr>
          <p:cNvPr id="6" name="Rectangle 6"/>
          <p:cNvSpPr>
            <a:spLocks noChangeArrowheads="1"/>
          </p:cNvSpPr>
          <p:nvPr/>
        </p:nvSpPr>
        <p:spPr bwMode="auto">
          <a:xfrm>
            <a:off x="2117685" y="2168860"/>
            <a:ext cx="6093677" cy="2431435"/>
          </a:xfrm>
          <a:prstGeom prst="rect">
            <a:avLst/>
          </a:prstGeom>
          <a:noFill/>
          <a:ln w="9525">
            <a:noFill/>
            <a:miter lim="800000"/>
            <a:headEnd/>
            <a:tailEnd/>
          </a:ln>
        </p:spPr>
        <p:txBody>
          <a:bodyPr wrap="square" anchor="ctr">
            <a:spAutoFit/>
          </a:bodyPr>
          <a:lstStyle/>
          <a:p>
            <a:r>
              <a:rPr lang="en-GB" sz="2000" dirty="0" smtClean="0">
                <a:solidFill>
                  <a:srgbClr val="990033"/>
                </a:solidFill>
              </a:rPr>
              <a:t>“Each movement we make by which we alter the appearance of objects should be thought of as an experiment designed to test whether we have understood correctly the invariant relations of the phenomena before us, that is, their existence in definite spatial relations.” </a:t>
            </a:r>
          </a:p>
          <a:p>
            <a:pPr algn="just"/>
            <a:endParaRPr lang="en-GB" sz="2000" dirty="0" smtClean="0">
              <a:solidFill>
                <a:srgbClr val="990033"/>
              </a:solidFill>
            </a:endParaRPr>
          </a:p>
          <a:p>
            <a:pPr algn="just"/>
            <a:r>
              <a:rPr lang="en-GB" sz="1400" i="1" dirty="0" smtClean="0">
                <a:solidFill>
                  <a:srgbClr val="990033"/>
                </a:solidFill>
              </a:rPr>
              <a:t>‘The Facts of Perception’ (1878) in The Selected Writings of Hermann von Helmholtz, Ed. R. Karl, Middletown: Wesleyan University Press, 1971 p. 384</a:t>
            </a:r>
            <a:endParaRPr lang="en-US" i="1" dirty="0">
              <a:solidFill>
                <a:schemeClr val="bg2"/>
              </a:solidFill>
            </a:endParaRPr>
          </a:p>
        </p:txBody>
      </p:sp>
      <p:pic>
        <p:nvPicPr>
          <p:cNvPr id="8" name="Picture 4" descr="http://www.nndb.com/people/445/000072229/helm9-sized.jpg"/>
          <p:cNvPicPr>
            <a:picLocks noChangeAspect="1" noChangeArrowheads="1"/>
          </p:cNvPicPr>
          <p:nvPr/>
        </p:nvPicPr>
        <p:blipFill>
          <a:blip r:embed="rId3" cstate="print">
            <a:duotone>
              <a:prstClr val="black"/>
              <a:srgbClr val="D9C3A5">
                <a:tint val="50000"/>
                <a:satMod val="180000"/>
              </a:srgbClr>
            </a:duotone>
          </a:blip>
          <a:srcRect/>
          <a:stretch>
            <a:fillRect/>
          </a:stretch>
        </p:blipFill>
        <p:spPr bwMode="auto">
          <a:xfrm>
            <a:off x="542510" y="638690"/>
            <a:ext cx="1512168" cy="2016225"/>
          </a:xfrm>
          <a:prstGeom prst="ellipse">
            <a:avLst/>
          </a:prstGeom>
          <a:ln>
            <a:noFill/>
          </a:ln>
          <a:effectLst>
            <a:softEdge rad="112500"/>
          </a:effectLst>
        </p:spPr>
      </p:pic>
      <p:sp>
        <p:nvSpPr>
          <p:cNvPr id="10" name="Rectangle 9"/>
          <p:cNvSpPr/>
          <p:nvPr/>
        </p:nvSpPr>
        <p:spPr>
          <a:xfrm>
            <a:off x="317485" y="278650"/>
            <a:ext cx="2029723" cy="338554"/>
          </a:xfrm>
          <a:prstGeom prst="rect">
            <a:avLst/>
          </a:prstGeom>
        </p:spPr>
        <p:txBody>
          <a:bodyPr wrap="none">
            <a:spAutoFit/>
          </a:bodyPr>
          <a:lstStyle/>
          <a:p>
            <a:r>
              <a:rPr lang="de-DE" sz="1600" dirty="0" smtClean="0">
                <a:solidFill>
                  <a:schemeClr val="bg2"/>
                </a:solidFill>
              </a:rPr>
              <a:t>Hermann von Helmholtz</a:t>
            </a:r>
            <a:r>
              <a:rPr lang="en-US" sz="1600" dirty="0" smtClean="0">
                <a:solidFill>
                  <a:schemeClr val="bg2"/>
                </a:solidFill>
              </a:rPr>
              <a:t> </a:t>
            </a:r>
            <a:endParaRPr lang="en-GB" sz="1600" dirty="0"/>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Text Box 2"/>
          <p:cNvSpPr txBox="1">
            <a:spLocks noChangeArrowheads="1"/>
          </p:cNvSpPr>
          <p:nvPr/>
        </p:nvSpPr>
        <p:spPr bwMode="auto">
          <a:xfrm>
            <a:off x="2153515" y="1136424"/>
            <a:ext cx="3384550" cy="5016758"/>
          </a:xfrm>
          <a:prstGeom prst="rect">
            <a:avLst/>
          </a:prstGeom>
          <a:noFill/>
          <a:ln w="12700">
            <a:noFill/>
            <a:miter lim="800000"/>
            <a:headEnd/>
            <a:tailEnd/>
          </a:ln>
        </p:spPr>
        <p:txBody>
          <a:bodyPr>
            <a:spAutoFit/>
          </a:bodyPr>
          <a:lstStyle/>
          <a:p>
            <a:pPr algn="ctr" eaLnBrk="0" hangingPunct="0"/>
            <a:r>
              <a:rPr lang="en-US" sz="1600" dirty="0" smtClean="0">
                <a:solidFill>
                  <a:srgbClr val="990033"/>
                </a:solidFill>
              </a:rPr>
              <a:t>And thanks to collaborators:</a:t>
            </a:r>
          </a:p>
          <a:p>
            <a:pPr algn="ctr" eaLnBrk="0" hangingPunct="0"/>
            <a:endParaRPr lang="en-US" sz="1600" dirty="0" smtClean="0">
              <a:solidFill>
                <a:srgbClr val="990033"/>
              </a:solidFill>
            </a:endParaRPr>
          </a:p>
          <a:p>
            <a:pPr algn="ctr" eaLnBrk="0" hangingPunct="0"/>
            <a:r>
              <a:rPr lang="en-US" sz="1200" dirty="0" smtClean="0">
                <a:solidFill>
                  <a:srgbClr val="990033"/>
                </a:solidFill>
              </a:rPr>
              <a:t>Rick Adams</a:t>
            </a:r>
          </a:p>
          <a:p>
            <a:pPr algn="ctr" eaLnBrk="0" hangingPunct="0"/>
            <a:r>
              <a:rPr lang="en-US" sz="1200" dirty="0" smtClean="0">
                <a:solidFill>
                  <a:srgbClr val="990033"/>
                </a:solidFill>
              </a:rPr>
              <a:t>Ryszard Auksztulewicz</a:t>
            </a:r>
          </a:p>
          <a:p>
            <a:pPr algn="ctr" eaLnBrk="0" hangingPunct="0"/>
            <a:r>
              <a:rPr lang="en-US" sz="1200" dirty="0" smtClean="0">
                <a:solidFill>
                  <a:srgbClr val="990033"/>
                </a:solidFill>
              </a:rPr>
              <a:t>Andre Bastos</a:t>
            </a:r>
          </a:p>
          <a:p>
            <a:pPr algn="ctr" eaLnBrk="0" hangingPunct="0"/>
            <a:r>
              <a:rPr lang="en-US" sz="1200" dirty="0" smtClean="0">
                <a:solidFill>
                  <a:srgbClr val="990033"/>
                </a:solidFill>
              </a:rPr>
              <a:t>Sven Bestmann</a:t>
            </a:r>
          </a:p>
          <a:p>
            <a:pPr algn="ctr" eaLnBrk="0" hangingPunct="0"/>
            <a:r>
              <a:rPr lang="en-US" sz="1200" dirty="0" smtClean="0">
                <a:solidFill>
                  <a:srgbClr val="990033"/>
                </a:solidFill>
              </a:rPr>
              <a:t>Harriet Brown</a:t>
            </a:r>
          </a:p>
          <a:p>
            <a:pPr algn="ctr" eaLnBrk="0" hangingPunct="0"/>
            <a:r>
              <a:rPr lang="en-US" sz="1200" dirty="0" smtClean="0">
                <a:solidFill>
                  <a:srgbClr val="990033"/>
                </a:solidFill>
              </a:rPr>
              <a:t>Jean Daunizeau</a:t>
            </a:r>
          </a:p>
          <a:p>
            <a:pPr algn="ctr" eaLnBrk="0" hangingPunct="0"/>
            <a:r>
              <a:rPr lang="en-US" sz="1200" dirty="0" smtClean="0">
                <a:solidFill>
                  <a:srgbClr val="990033"/>
                </a:solidFill>
              </a:rPr>
              <a:t>Mark Edwards</a:t>
            </a:r>
          </a:p>
          <a:p>
            <a:pPr algn="ctr" eaLnBrk="0" hangingPunct="0"/>
            <a:r>
              <a:rPr lang="en-US" sz="1200" dirty="0" smtClean="0">
                <a:solidFill>
                  <a:srgbClr val="990033"/>
                </a:solidFill>
              </a:rPr>
              <a:t>Chris Frith</a:t>
            </a:r>
          </a:p>
          <a:p>
            <a:pPr algn="ctr" eaLnBrk="0" hangingPunct="0"/>
            <a:r>
              <a:rPr lang="en-US" sz="1200" dirty="0" smtClean="0">
                <a:solidFill>
                  <a:srgbClr val="990033"/>
                </a:solidFill>
              </a:rPr>
              <a:t>Thomas FitzGerald</a:t>
            </a:r>
          </a:p>
          <a:p>
            <a:pPr algn="ctr" eaLnBrk="0" hangingPunct="0"/>
            <a:r>
              <a:rPr lang="en-US" sz="1200" dirty="0" smtClean="0">
                <a:solidFill>
                  <a:srgbClr val="990033"/>
                </a:solidFill>
              </a:rPr>
              <a:t>Xiaosi Gu</a:t>
            </a:r>
          </a:p>
          <a:p>
            <a:pPr algn="ctr" eaLnBrk="0" hangingPunct="0"/>
            <a:r>
              <a:rPr lang="en-US" sz="1200" dirty="0" smtClean="0">
                <a:solidFill>
                  <a:srgbClr val="990033"/>
                </a:solidFill>
              </a:rPr>
              <a:t>Stefan Kiebel</a:t>
            </a:r>
          </a:p>
          <a:p>
            <a:pPr algn="ctr" eaLnBrk="0" hangingPunct="0"/>
            <a:r>
              <a:rPr lang="en-US" sz="1200" dirty="0" smtClean="0">
                <a:solidFill>
                  <a:srgbClr val="990033"/>
                </a:solidFill>
              </a:rPr>
              <a:t>James Kilner</a:t>
            </a:r>
          </a:p>
          <a:p>
            <a:pPr algn="ctr" eaLnBrk="0" hangingPunct="0"/>
            <a:r>
              <a:rPr lang="en-US" sz="1200" dirty="0" smtClean="0">
                <a:solidFill>
                  <a:srgbClr val="990033"/>
                </a:solidFill>
              </a:rPr>
              <a:t>Christoph Mathys</a:t>
            </a:r>
          </a:p>
          <a:p>
            <a:pPr algn="ctr" eaLnBrk="0" hangingPunct="0"/>
            <a:r>
              <a:rPr lang="en-US" sz="1200" dirty="0" smtClean="0">
                <a:solidFill>
                  <a:srgbClr val="990033"/>
                </a:solidFill>
              </a:rPr>
              <a:t>Jérémie Mattout</a:t>
            </a:r>
          </a:p>
          <a:p>
            <a:pPr algn="ctr" eaLnBrk="0" hangingPunct="0"/>
            <a:r>
              <a:rPr lang="en-US" sz="1200" dirty="0" smtClean="0">
                <a:solidFill>
                  <a:srgbClr val="990033"/>
                </a:solidFill>
              </a:rPr>
              <a:t>Rosalyn Moran</a:t>
            </a:r>
          </a:p>
          <a:p>
            <a:pPr algn="ctr" eaLnBrk="0" hangingPunct="0"/>
            <a:r>
              <a:rPr lang="en-US" sz="1200" dirty="0" smtClean="0">
                <a:solidFill>
                  <a:srgbClr val="990033"/>
                </a:solidFill>
              </a:rPr>
              <a:t>Dimitri Ognibene</a:t>
            </a:r>
          </a:p>
          <a:p>
            <a:pPr algn="ctr" eaLnBrk="0" hangingPunct="0"/>
            <a:r>
              <a:rPr lang="en-US" sz="1200" dirty="0" smtClean="0">
                <a:solidFill>
                  <a:srgbClr val="990033"/>
                </a:solidFill>
              </a:rPr>
              <a:t>Sasha Ondobaka </a:t>
            </a:r>
          </a:p>
          <a:p>
            <a:pPr algn="ctr" eaLnBrk="0" hangingPunct="0"/>
            <a:r>
              <a:rPr lang="en-US" sz="1200" dirty="0" smtClean="0">
                <a:solidFill>
                  <a:srgbClr val="990033"/>
                </a:solidFill>
              </a:rPr>
              <a:t>Will Penny</a:t>
            </a:r>
          </a:p>
          <a:p>
            <a:pPr algn="ctr" eaLnBrk="0" hangingPunct="0"/>
            <a:r>
              <a:rPr lang="en-US" sz="1200" dirty="0" smtClean="0">
                <a:solidFill>
                  <a:srgbClr val="990033"/>
                </a:solidFill>
              </a:rPr>
              <a:t>Giovanni Pezzulo</a:t>
            </a:r>
          </a:p>
          <a:p>
            <a:pPr algn="ctr" eaLnBrk="0" hangingPunct="0"/>
            <a:r>
              <a:rPr lang="en-US" sz="1200" dirty="0" smtClean="0">
                <a:solidFill>
                  <a:srgbClr val="990033"/>
                </a:solidFill>
              </a:rPr>
              <a:t>Lisa Quattrocki Knight</a:t>
            </a:r>
          </a:p>
          <a:p>
            <a:pPr algn="ctr" eaLnBrk="0" hangingPunct="0"/>
            <a:r>
              <a:rPr lang="en-US" sz="1200" dirty="0" smtClean="0">
                <a:solidFill>
                  <a:srgbClr val="990033"/>
                </a:solidFill>
              </a:rPr>
              <a:t>Francesco Rigoli </a:t>
            </a:r>
          </a:p>
          <a:p>
            <a:pPr algn="ctr" eaLnBrk="0" hangingPunct="0"/>
            <a:r>
              <a:rPr lang="en-US" sz="1200" dirty="0" smtClean="0">
                <a:solidFill>
                  <a:srgbClr val="990033"/>
                </a:solidFill>
              </a:rPr>
              <a:t>Klaas Stephan</a:t>
            </a:r>
          </a:p>
          <a:p>
            <a:pPr algn="ctr" eaLnBrk="0" hangingPunct="0"/>
            <a:r>
              <a:rPr lang="en-US" sz="1200" dirty="0" smtClean="0">
                <a:solidFill>
                  <a:srgbClr val="990033"/>
                </a:solidFill>
              </a:rPr>
              <a:t>Philipp Schwartenbeck </a:t>
            </a:r>
          </a:p>
          <a:p>
            <a:pPr algn="ctr" eaLnBrk="0" hangingPunct="0"/>
            <a:endParaRPr lang="en-US" sz="1200" dirty="0">
              <a:solidFill>
                <a:srgbClr val="990033"/>
              </a:solidFill>
            </a:endParaRPr>
          </a:p>
        </p:txBody>
      </p:sp>
      <p:pic>
        <p:nvPicPr>
          <p:cNvPr id="5" name="Picture 4" descr="Picture2"/>
          <p:cNvPicPr>
            <a:picLocks noChangeAspect="1" noChangeArrowheads="1"/>
          </p:cNvPicPr>
          <p:nvPr/>
        </p:nvPicPr>
        <p:blipFill>
          <a:blip r:embed="rId2" cstate="print"/>
          <a:srcRect/>
          <a:stretch>
            <a:fillRect/>
          </a:stretch>
        </p:blipFill>
        <p:spPr bwMode="auto">
          <a:xfrm>
            <a:off x="227475" y="214647"/>
            <a:ext cx="868363" cy="1954213"/>
          </a:xfrm>
          <a:prstGeom prst="rect">
            <a:avLst/>
          </a:prstGeom>
          <a:ln>
            <a:noFill/>
          </a:ln>
          <a:effectLst>
            <a:outerShdw blurRad="190500" algn="tl" rotWithShape="0">
              <a:srgbClr val="000000">
                <a:alpha val="70000"/>
              </a:srgbClr>
            </a:outerShdw>
          </a:effectLst>
        </p:spPr>
      </p:pic>
      <p:sp>
        <p:nvSpPr>
          <p:cNvPr id="4" name="Text Box 2"/>
          <p:cNvSpPr txBox="1">
            <a:spLocks noChangeArrowheads="1"/>
          </p:cNvSpPr>
          <p:nvPr/>
        </p:nvSpPr>
        <p:spPr bwMode="auto">
          <a:xfrm>
            <a:off x="4772980" y="1133745"/>
            <a:ext cx="3384550" cy="4439677"/>
          </a:xfrm>
          <a:prstGeom prst="rect">
            <a:avLst/>
          </a:prstGeom>
          <a:noFill/>
          <a:ln w="12700">
            <a:noFill/>
            <a:miter lim="800000"/>
            <a:headEnd/>
            <a:tailEnd/>
          </a:ln>
        </p:spPr>
        <p:txBody>
          <a:bodyPr>
            <a:spAutoFit/>
          </a:bodyPr>
          <a:lstStyle/>
          <a:p>
            <a:pPr algn="ctr" eaLnBrk="0" hangingPunct="0"/>
            <a:r>
              <a:rPr lang="en-US" sz="1600" dirty="0" smtClean="0">
                <a:solidFill>
                  <a:srgbClr val="990033"/>
                </a:solidFill>
              </a:rPr>
              <a:t>And </a:t>
            </a:r>
            <a:r>
              <a:rPr lang="en-US" sz="1600" dirty="0">
                <a:solidFill>
                  <a:srgbClr val="990033"/>
                </a:solidFill>
              </a:rPr>
              <a:t>colleagues:</a:t>
            </a:r>
          </a:p>
          <a:p>
            <a:pPr algn="ctr" eaLnBrk="0" hangingPunct="0"/>
            <a:endParaRPr lang="en-US" sz="1600" dirty="0">
              <a:solidFill>
                <a:srgbClr val="990033"/>
              </a:solidFill>
            </a:endParaRPr>
          </a:p>
          <a:p>
            <a:pPr algn="ctr" eaLnBrk="0" hangingPunct="0"/>
            <a:r>
              <a:rPr lang="en-US" sz="1200" dirty="0" smtClean="0">
                <a:solidFill>
                  <a:srgbClr val="990033"/>
                </a:solidFill>
              </a:rPr>
              <a:t>Micah Allen</a:t>
            </a:r>
          </a:p>
          <a:p>
            <a:pPr algn="ctr" eaLnBrk="0" hangingPunct="0"/>
            <a:r>
              <a:rPr lang="en-US" sz="1200" dirty="0">
                <a:solidFill>
                  <a:srgbClr val="990033"/>
                </a:solidFill>
              </a:rPr>
              <a:t>Felix </a:t>
            </a:r>
            <a:r>
              <a:rPr lang="en-US" sz="1200" dirty="0" smtClean="0">
                <a:solidFill>
                  <a:srgbClr val="990033"/>
                </a:solidFill>
              </a:rPr>
              <a:t>Blankenburg</a:t>
            </a:r>
          </a:p>
          <a:p>
            <a:pPr algn="ctr" eaLnBrk="0" hangingPunct="0"/>
            <a:r>
              <a:rPr lang="en-US" sz="1200" dirty="0" smtClean="0">
                <a:solidFill>
                  <a:srgbClr val="990033"/>
                </a:solidFill>
              </a:rPr>
              <a:t>Andy Clark</a:t>
            </a:r>
          </a:p>
          <a:p>
            <a:pPr algn="ctr" eaLnBrk="0" hangingPunct="0"/>
            <a:r>
              <a:rPr lang="en-US" sz="1200" dirty="0" smtClean="0">
                <a:solidFill>
                  <a:srgbClr val="990033"/>
                </a:solidFill>
              </a:rPr>
              <a:t>Peter Dayan</a:t>
            </a:r>
          </a:p>
          <a:p>
            <a:pPr algn="ctr" eaLnBrk="0" hangingPunct="0"/>
            <a:r>
              <a:rPr lang="en-US" sz="1200" dirty="0" smtClean="0">
                <a:solidFill>
                  <a:srgbClr val="990033"/>
                </a:solidFill>
              </a:rPr>
              <a:t>Ray Dolan</a:t>
            </a:r>
          </a:p>
          <a:p>
            <a:pPr algn="ctr" eaLnBrk="0" hangingPunct="0"/>
            <a:r>
              <a:rPr lang="en-US" sz="1200" dirty="0" smtClean="0">
                <a:solidFill>
                  <a:srgbClr val="990033"/>
                </a:solidFill>
              </a:rPr>
              <a:t>Allan Hobson</a:t>
            </a:r>
          </a:p>
          <a:p>
            <a:pPr algn="ctr" eaLnBrk="0" hangingPunct="0"/>
            <a:r>
              <a:rPr lang="en-US" sz="1200" dirty="0" smtClean="0">
                <a:solidFill>
                  <a:srgbClr val="990033"/>
                </a:solidFill>
              </a:rPr>
              <a:t>Paul Fletcher</a:t>
            </a:r>
          </a:p>
          <a:p>
            <a:pPr algn="ctr" eaLnBrk="0" hangingPunct="0"/>
            <a:r>
              <a:rPr lang="en-US" sz="1200" dirty="0" smtClean="0">
                <a:solidFill>
                  <a:srgbClr val="990033"/>
                </a:solidFill>
              </a:rPr>
              <a:t>Pascal Fries</a:t>
            </a:r>
          </a:p>
          <a:p>
            <a:pPr algn="ctr" eaLnBrk="0" hangingPunct="0"/>
            <a:r>
              <a:rPr lang="en-US" sz="1200" dirty="0" smtClean="0">
                <a:solidFill>
                  <a:srgbClr val="990033"/>
                </a:solidFill>
              </a:rPr>
              <a:t>Geoffrey Hinton</a:t>
            </a:r>
          </a:p>
          <a:p>
            <a:pPr algn="ctr" eaLnBrk="0" hangingPunct="0"/>
            <a:r>
              <a:rPr lang="en-US" sz="1200" dirty="0" smtClean="0">
                <a:solidFill>
                  <a:srgbClr val="990033"/>
                </a:solidFill>
              </a:rPr>
              <a:t>James Hopkins</a:t>
            </a:r>
          </a:p>
          <a:p>
            <a:pPr algn="ctr" eaLnBrk="0" hangingPunct="0"/>
            <a:r>
              <a:rPr lang="en-US" sz="1200" dirty="0" smtClean="0">
                <a:solidFill>
                  <a:srgbClr val="990033"/>
                </a:solidFill>
              </a:rPr>
              <a:t>Jakob Hohwy</a:t>
            </a:r>
          </a:p>
          <a:p>
            <a:pPr algn="ctr" eaLnBrk="0" hangingPunct="0"/>
            <a:r>
              <a:rPr lang="en-US" sz="1200" dirty="0">
                <a:solidFill>
                  <a:srgbClr val="990033"/>
                </a:solidFill>
              </a:rPr>
              <a:t>Mateus Joffily</a:t>
            </a:r>
            <a:endParaRPr lang="en-US" sz="1200" dirty="0" smtClean="0">
              <a:solidFill>
                <a:srgbClr val="990033"/>
              </a:solidFill>
            </a:endParaRPr>
          </a:p>
          <a:p>
            <a:pPr algn="ctr" eaLnBrk="0" hangingPunct="0"/>
            <a:r>
              <a:rPr lang="en-US" sz="1200" dirty="0" smtClean="0">
                <a:solidFill>
                  <a:srgbClr val="990033"/>
                </a:solidFill>
              </a:rPr>
              <a:t>Henry Kennedy</a:t>
            </a:r>
          </a:p>
          <a:p>
            <a:pPr algn="ctr" eaLnBrk="0" hangingPunct="0"/>
            <a:r>
              <a:rPr lang="en-US" sz="1200" dirty="0">
                <a:solidFill>
                  <a:srgbClr val="990033"/>
                </a:solidFill>
              </a:rPr>
              <a:t>Simon McGregor</a:t>
            </a:r>
            <a:endParaRPr lang="en-US" sz="1200" dirty="0" smtClean="0">
              <a:solidFill>
                <a:srgbClr val="990033"/>
              </a:solidFill>
            </a:endParaRPr>
          </a:p>
          <a:p>
            <a:pPr algn="ctr" eaLnBrk="0" hangingPunct="0"/>
            <a:r>
              <a:rPr lang="en-US" sz="1200" dirty="0" smtClean="0">
                <a:solidFill>
                  <a:srgbClr val="990033"/>
                </a:solidFill>
              </a:rPr>
              <a:t>Read Montague</a:t>
            </a:r>
          </a:p>
          <a:p>
            <a:pPr algn="ctr" eaLnBrk="0" hangingPunct="0"/>
            <a:r>
              <a:rPr lang="en-US" sz="1200" dirty="0" smtClean="0">
                <a:solidFill>
                  <a:srgbClr val="990033"/>
                </a:solidFill>
              </a:rPr>
              <a:t>Tobias Nolte</a:t>
            </a:r>
          </a:p>
          <a:p>
            <a:pPr algn="ctr" eaLnBrk="0" hangingPunct="0"/>
            <a:r>
              <a:rPr lang="en-US" sz="1200" dirty="0" smtClean="0">
                <a:solidFill>
                  <a:srgbClr val="990033"/>
                </a:solidFill>
              </a:rPr>
              <a:t>Anil Seth</a:t>
            </a:r>
          </a:p>
          <a:p>
            <a:pPr algn="ctr" eaLnBrk="0" hangingPunct="0"/>
            <a:r>
              <a:rPr lang="en-US" sz="1200" dirty="0" smtClean="0">
                <a:solidFill>
                  <a:srgbClr val="990033"/>
                </a:solidFill>
              </a:rPr>
              <a:t>Mark Solms</a:t>
            </a:r>
          </a:p>
          <a:p>
            <a:pPr algn="ctr" eaLnBrk="0" hangingPunct="0"/>
            <a:r>
              <a:rPr lang="en-US" sz="1200" dirty="0" smtClean="0">
                <a:solidFill>
                  <a:srgbClr val="990033"/>
                </a:solidFill>
              </a:rPr>
              <a:t>Paul </a:t>
            </a:r>
            <a:r>
              <a:rPr lang="en-US" sz="1200" dirty="0">
                <a:solidFill>
                  <a:srgbClr val="990033"/>
                </a:solidFill>
              </a:rPr>
              <a:t>Verschure</a:t>
            </a:r>
          </a:p>
          <a:p>
            <a:pPr algn="ctr" eaLnBrk="0" hangingPunct="0"/>
            <a:endParaRPr lang="en-US" sz="1400" dirty="0">
              <a:solidFill>
                <a:srgbClr val="990033"/>
              </a:solidFill>
            </a:endParaRPr>
          </a:p>
          <a:p>
            <a:pPr algn="ctr" eaLnBrk="0" hangingPunct="0"/>
            <a:r>
              <a:rPr lang="en-US" sz="1100" dirty="0">
                <a:solidFill>
                  <a:srgbClr val="990033"/>
                </a:solidFill>
              </a:rPr>
              <a:t>And many </a:t>
            </a:r>
            <a:r>
              <a:rPr lang="en-US" sz="1100" dirty="0" smtClean="0">
                <a:solidFill>
                  <a:srgbClr val="990033"/>
                </a:solidFill>
              </a:rPr>
              <a:t>others</a:t>
            </a:r>
            <a:endParaRPr lang="en-US" sz="1600" dirty="0">
              <a:solidFill>
                <a:srgbClr val="990033"/>
              </a:solidFill>
            </a:endParaRPr>
          </a:p>
        </p:txBody>
      </p:sp>
      <p:sp>
        <p:nvSpPr>
          <p:cNvPr id="2" name="Rectangle 1"/>
          <p:cNvSpPr/>
          <p:nvPr/>
        </p:nvSpPr>
        <p:spPr>
          <a:xfrm>
            <a:off x="4547955" y="532241"/>
            <a:ext cx="1167307" cy="400110"/>
          </a:xfrm>
          <a:prstGeom prst="rect">
            <a:avLst/>
          </a:prstGeom>
        </p:spPr>
        <p:txBody>
          <a:bodyPr wrap="none">
            <a:spAutoFit/>
          </a:bodyPr>
          <a:lstStyle/>
          <a:p>
            <a:pPr algn="ctr" eaLnBrk="0" hangingPunct="0"/>
            <a:r>
              <a:rPr lang="en-US" sz="2000" dirty="0">
                <a:solidFill>
                  <a:srgbClr val="990033"/>
                </a:solidFill>
              </a:rPr>
              <a:t>Thank you</a:t>
            </a:r>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Rounded Rectangle 99"/>
          <p:cNvSpPr/>
          <p:nvPr/>
        </p:nvSpPr>
        <p:spPr>
          <a:xfrm>
            <a:off x="558582" y="2883883"/>
            <a:ext cx="4318225" cy="609598"/>
          </a:xfrm>
          <a:prstGeom prst="roundRect">
            <a:avLst/>
          </a:prstGeom>
          <a:solidFill>
            <a:schemeClr val="accent5"/>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90033"/>
              </a:solidFill>
            </a:endParaRPr>
          </a:p>
        </p:txBody>
      </p:sp>
      <p:sp>
        <p:nvSpPr>
          <p:cNvPr id="101" name="Rounded Rectangle 100"/>
          <p:cNvSpPr/>
          <p:nvPr/>
        </p:nvSpPr>
        <p:spPr>
          <a:xfrm>
            <a:off x="562823" y="3618528"/>
            <a:ext cx="4318225" cy="601783"/>
          </a:xfrm>
          <a:prstGeom prst="roundRect">
            <a:avLst/>
          </a:prstGeom>
          <a:solidFill>
            <a:schemeClr val="accent5"/>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90033"/>
              </a:solidFill>
            </a:endParaRPr>
          </a:p>
        </p:txBody>
      </p:sp>
      <p:sp>
        <p:nvSpPr>
          <p:cNvPr id="102" name="Rounded Rectangle 101"/>
          <p:cNvSpPr/>
          <p:nvPr/>
        </p:nvSpPr>
        <p:spPr>
          <a:xfrm>
            <a:off x="562823" y="2141419"/>
            <a:ext cx="4318225" cy="621373"/>
          </a:xfrm>
          <a:prstGeom prst="roundRect">
            <a:avLst/>
          </a:prstGeom>
          <a:solidFill>
            <a:schemeClr val="accent5"/>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90033"/>
              </a:solidFill>
            </a:endParaRPr>
          </a:p>
        </p:txBody>
      </p:sp>
      <p:sp>
        <p:nvSpPr>
          <p:cNvPr id="103" name="Rounded Rectangle 102"/>
          <p:cNvSpPr/>
          <p:nvPr/>
        </p:nvSpPr>
        <p:spPr>
          <a:xfrm>
            <a:off x="567064" y="4329728"/>
            <a:ext cx="4318225" cy="945661"/>
          </a:xfrm>
          <a:prstGeom prst="roundRect">
            <a:avLst/>
          </a:prstGeom>
          <a:solidFill>
            <a:schemeClr val="accent5"/>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990033"/>
              </a:solidFill>
            </a:endParaRPr>
          </a:p>
        </p:txBody>
      </p:sp>
      <p:sp>
        <p:nvSpPr>
          <p:cNvPr id="104" name="TextBox 103"/>
          <p:cNvSpPr txBox="1"/>
          <p:nvPr/>
        </p:nvSpPr>
        <p:spPr>
          <a:xfrm>
            <a:off x="4221373" y="5000603"/>
            <a:ext cx="665567" cy="253916"/>
          </a:xfrm>
          <a:prstGeom prst="rect">
            <a:avLst/>
          </a:prstGeom>
          <a:noFill/>
        </p:spPr>
        <p:txBody>
          <a:bodyPr wrap="none" rtlCol="0">
            <a:spAutoFit/>
          </a:bodyPr>
          <a:lstStyle/>
          <a:p>
            <a:pPr algn="r"/>
            <a:r>
              <a:rPr lang="en-GB" sz="1050" dirty="0" smtClean="0">
                <a:solidFill>
                  <a:srgbClr val="990033"/>
                </a:solidFill>
                <a:latin typeface="Arial Narrow" pitchFamily="34" charset="0"/>
              </a:rPr>
              <a:t>Full priors</a:t>
            </a:r>
            <a:endParaRPr lang="en-GB" sz="1050" dirty="0">
              <a:solidFill>
                <a:srgbClr val="990033"/>
              </a:solidFill>
              <a:latin typeface="Arial Narrow" pitchFamily="34" charset="0"/>
            </a:endParaRPr>
          </a:p>
        </p:txBody>
      </p:sp>
      <p:sp>
        <p:nvSpPr>
          <p:cNvPr id="108" name="TextBox 107"/>
          <p:cNvSpPr txBox="1"/>
          <p:nvPr/>
        </p:nvSpPr>
        <p:spPr>
          <a:xfrm>
            <a:off x="3972792" y="3629051"/>
            <a:ext cx="926856" cy="253916"/>
          </a:xfrm>
          <a:prstGeom prst="rect">
            <a:avLst/>
          </a:prstGeom>
          <a:solidFill>
            <a:schemeClr val="accent5"/>
          </a:solidFill>
        </p:spPr>
        <p:txBody>
          <a:bodyPr wrap="none" rtlCol="0">
            <a:spAutoFit/>
          </a:bodyPr>
          <a:lstStyle/>
          <a:p>
            <a:pPr algn="r"/>
            <a:r>
              <a:rPr lang="en-GB" sz="1050" dirty="0" smtClean="0">
                <a:solidFill>
                  <a:srgbClr val="990033"/>
                </a:solidFill>
                <a:latin typeface="Arial Narrow" pitchFamily="34" charset="0"/>
              </a:rPr>
              <a:t>– control states</a:t>
            </a:r>
            <a:endParaRPr lang="en-GB" sz="1050" dirty="0">
              <a:solidFill>
                <a:srgbClr val="990033"/>
              </a:solidFill>
              <a:latin typeface="Arial Narrow" pitchFamily="34" charset="0"/>
            </a:endParaRPr>
          </a:p>
        </p:txBody>
      </p:sp>
      <p:sp>
        <p:nvSpPr>
          <p:cNvPr id="109" name="TextBox 108"/>
          <p:cNvSpPr txBox="1"/>
          <p:nvPr/>
        </p:nvSpPr>
        <p:spPr>
          <a:xfrm>
            <a:off x="3174630" y="3242246"/>
            <a:ext cx="1712327" cy="253916"/>
          </a:xfrm>
          <a:prstGeom prst="rect">
            <a:avLst/>
          </a:prstGeom>
          <a:noFill/>
        </p:spPr>
        <p:txBody>
          <a:bodyPr wrap="none" rtlCol="0">
            <a:spAutoFit/>
          </a:bodyPr>
          <a:lstStyle/>
          <a:p>
            <a:pPr algn="r"/>
            <a:r>
              <a:rPr lang="en-GB" sz="1050" dirty="0" smtClean="0">
                <a:solidFill>
                  <a:srgbClr val="990033"/>
                </a:solidFill>
                <a:latin typeface="Arial Narrow" pitchFamily="34" charset="0"/>
              </a:rPr>
              <a:t>Empirical priors – hidden states</a:t>
            </a:r>
            <a:endParaRPr lang="en-GB" sz="1050" dirty="0">
              <a:solidFill>
                <a:srgbClr val="990033"/>
              </a:solidFill>
              <a:latin typeface="Arial Narrow" pitchFamily="34" charset="0"/>
            </a:endParaRPr>
          </a:p>
        </p:txBody>
      </p:sp>
      <p:sp>
        <p:nvSpPr>
          <p:cNvPr id="110" name="TextBox 109"/>
          <p:cNvSpPr txBox="1"/>
          <p:nvPr/>
        </p:nvSpPr>
        <p:spPr>
          <a:xfrm>
            <a:off x="4201702" y="2507639"/>
            <a:ext cx="676787" cy="253916"/>
          </a:xfrm>
          <a:prstGeom prst="rect">
            <a:avLst/>
          </a:prstGeom>
          <a:noFill/>
        </p:spPr>
        <p:txBody>
          <a:bodyPr wrap="none" rtlCol="0">
            <a:spAutoFit/>
          </a:bodyPr>
          <a:lstStyle/>
          <a:p>
            <a:pPr algn="r"/>
            <a:r>
              <a:rPr lang="en-GB" sz="1050" dirty="0" smtClean="0">
                <a:solidFill>
                  <a:srgbClr val="990033"/>
                </a:solidFill>
                <a:latin typeface="Arial Narrow" pitchFamily="34" charset="0"/>
              </a:rPr>
              <a:t>Likelihood</a:t>
            </a:r>
            <a:endParaRPr lang="en-GB" sz="1050" dirty="0">
              <a:solidFill>
                <a:srgbClr val="990033"/>
              </a:solidFill>
              <a:latin typeface="Arial Narrow" pitchFamily="34" charset="0"/>
            </a:endParaRPr>
          </a:p>
        </p:txBody>
      </p:sp>
      <p:sp>
        <p:nvSpPr>
          <p:cNvPr id="77" name="TextBox 76"/>
          <p:cNvSpPr txBox="1"/>
          <p:nvPr/>
        </p:nvSpPr>
        <p:spPr>
          <a:xfrm>
            <a:off x="3017785" y="503675"/>
            <a:ext cx="3756734" cy="461665"/>
          </a:xfrm>
          <a:prstGeom prst="rect">
            <a:avLst/>
          </a:prstGeom>
          <a:noFill/>
        </p:spPr>
        <p:txBody>
          <a:bodyPr wrap="none" rtlCol="0">
            <a:spAutoFit/>
          </a:bodyPr>
          <a:lstStyle/>
          <a:p>
            <a:r>
              <a:rPr lang="en-GB" sz="2400" dirty="0" smtClean="0">
                <a:solidFill>
                  <a:srgbClr val="990033"/>
                </a:solidFill>
                <a:latin typeface="Arial Narrow" pitchFamily="34" charset="0"/>
              </a:rPr>
              <a:t>A (Markovian) generative model</a:t>
            </a:r>
            <a:endParaRPr lang="en-GB" sz="2400" dirty="0">
              <a:solidFill>
                <a:srgbClr val="990033"/>
              </a:solidFill>
              <a:latin typeface="Arial Narrow" pitchFamily="34" charset="0"/>
            </a:endParaRPr>
          </a:p>
        </p:txBody>
      </p:sp>
      <p:sp>
        <p:nvSpPr>
          <p:cNvPr id="78" name="Rounded Rectangle 77"/>
          <p:cNvSpPr/>
          <p:nvPr/>
        </p:nvSpPr>
        <p:spPr>
          <a:xfrm>
            <a:off x="7223903" y="3596096"/>
            <a:ext cx="1149470" cy="989463"/>
          </a:xfrm>
          <a:prstGeom prst="roundRect">
            <a:avLst/>
          </a:prstGeom>
          <a:solidFill>
            <a:schemeClr val="accent1">
              <a:lumMod val="20000"/>
              <a:lumOff val="80000"/>
            </a:schemeClr>
          </a:solidFill>
          <a:ln w="127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90033"/>
              </a:solidFill>
            </a:endParaRPr>
          </a:p>
        </p:txBody>
      </p:sp>
      <p:sp>
        <p:nvSpPr>
          <p:cNvPr id="81" name="TextBox 80"/>
          <p:cNvSpPr txBox="1"/>
          <p:nvPr/>
        </p:nvSpPr>
        <p:spPr>
          <a:xfrm>
            <a:off x="5665666" y="4013573"/>
            <a:ext cx="854721" cy="253916"/>
          </a:xfrm>
          <a:prstGeom prst="rect">
            <a:avLst/>
          </a:prstGeom>
          <a:noFill/>
          <a:ln w="12700">
            <a:noFill/>
          </a:ln>
        </p:spPr>
        <p:txBody>
          <a:bodyPr wrap="none" rtlCol="0">
            <a:spAutoFit/>
          </a:bodyPr>
          <a:lstStyle/>
          <a:p>
            <a:r>
              <a:rPr lang="en-GB" sz="1050" dirty="0" smtClean="0">
                <a:solidFill>
                  <a:srgbClr val="990033"/>
                </a:solidFill>
                <a:latin typeface="Arial Narrow" pitchFamily="34" charset="0"/>
              </a:rPr>
              <a:t>Hidden states</a:t>
            </a:r>
            <a:endParaRPr lang="en-GB" sz="1050" dirty="0">
              <a:solidFill>
                <a:srgbClr val="990033"/>
              </a:solidFill>
              <a:latin typeface="Arial Narrow" pitchFamily="34" charset="0"/>
            </a:endParaRPr>
          </a:p>
        </p:txBody>
      </p:sp>
      <p:sp>
        <p:nvSpPr>
          <p:cNvPr id="84" name="Oval 83"/>
          <p:cNvSpPr/>
          <p:nvPr/>
        </p:nvSpPr>
        <p:spPr>
          <a:xfrm>
            <a:off x="7538785" y="3893700"/>
            <a:ext cx="514940" cy="500808"/>
          </a:xfrm>
          <a:prstGeom prst="ellipse">
            <a:avLst/>
          </a:prstGeom>
          <a:solidFill>
            <a:schemeClr val="bg1"/>
          </a:solidFill>
          <a:ln w="127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90033"/>
              </a:solidFill>
              <a:latin typeface="Arial Narrow" pitchFamily="34" charset="0"/>
            </a:endParaRPr>
          </a:p>
        </p:txBody>
      </p:sp>
      <p:graphicFrame>
        <p:nvGraphicFramePr>
          <p:cNvPr id="87" name="Object 2"/>
          <p:cNvGraphicFramePr>
            <a:graphicFrameLocks noChangeAspect="1"/>
          </p:cNvGraphicFramePr>
          <p:nvPr>
            <p:extLst>
              <p:ext uri="{D42A27DB-BD31-4B8C-83A1-F6EECF244321}">
                <p14:modId xmlns:p14="http://schemas.microsoft.com/office/powerpoint/2010/main" xmlns="" val="2296403509"/>
              </p:ext>
            </p:extLst>
          </p:nvPr>
        </p:nvGraphicFramePr>
        <p:xfrm>
          <a:off x="7709203" y="3986227"/>
          <a:ext cx="173698" cy="263525"/>
        </p:xfrm>
        <a:graphic>
          <a:graphicData uri="http://schemas.openxmlformats.org/presentationml/2006/ole">
            <p:oleObj spid="_x0000_s455682" name="Equation" r:id="rId4" imgW="139700" imgH="228600" progId="Equation.DSMT4">
              <p:embed/>
            </p:oleObj>
          </a:graphicData>
        </a:graphic>
      </p:graphicFrame>
      <p:cxnSp>
        <p:nvCxnSpPr>
          <p:cNvPr id="88" name="Curved Connector 22"/>
          <p:cNvCxnSpPr>
            <a:stCxn id="145" idx="6"/>
            <a:endCxn id="84" idx="2"/>
          </p:cNvCxnSpPr>
          <p:nvPr/>
        </p:nvCxnSpPr>
        <p:spPr>
          <a:xfrm flipV="1">
            <a:off x="7317946" y="4144104"/>
            <a:ext cx="220839" cy="6824"/>
          </a:xfrm>
          <a:prstGeom prst="curvedConnector3">
            <a:avLst>
              <a:gd name="adj1" fmla="val 50000"/>
            </a:avLst>
          </a:prstGeom>
          <a:ln w="12700">
            <a:solidFill>
              <a:schemeClr val="tx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9" name="Curved Connector 22"/>
          <p:cNvCxnSpPr>
            <a:stCxn id="84" idx="6"/>
            <a:endCxn id="143" idx="2"/>
          </p:cNvCxnSpPr>
          <p:nvPr/>
        </p:nvCxnSpPr>
        <p:spPr>
          <a:xfrm>
            <a:off x="8053725" y="4144104"/>
            <a:ext cx="244553" cy="1802"/>
          </a:xfrm>
          <a:prstGeom prst="curvedConnector3">
            <a:avLst>
              <a:gd name="adj1" fmla="val 50000"/>
            </a:avLst>
          </a:prstGeom>
          <a:ln w="12700">
            <a:solidFill>
              <a:schemeClr val="tx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2" name="Oval 91"/>
          <p:cNvSpPr/>
          <p:nvPr/>
        </p:nvSpPr>
        <p:spPr>
          <a:xfrm>
            <a:off x="7533854" y="4906037"/>
            <a:ext cx="514940" cy="500808"/>
          </a:xfrm>
          <a:prstGeom prst="ellipse">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90033"/>
              </a:solidFill>
              <a:latin typeface="Arial Narrow" pitchFamily="34" charset="0"/>
            </a:endParaRPr>
          </a:p>
        </p:txBody>
      </p:sp>
      <p:graphicFrame>
        <p:nvGraphicFramePr>
          <p:cNvPr id="93" name="Object 2"/>
          <p:cNvGraphicFramePr>
            <a:graphicFrameLocks noChangeAspect="1"/>
          </p:cNvGraphicFramePr>
          <p:nvPr>
            <p:extLst>
              <p:ext uri="{D42A27DB-BD31-4B8C-83A1-F6EECF244321}">
                <p14:modId xmlns:p14="http://schemas.microsoft.com/office/powerpoint/2010/main" xmlns="" val="2022615213"/>
              </p:ext>
            </p:extLst>
          </p:nvPr>
        </p:nvGraphicFramePr>
        <p:xfrm>
          <a:off x="7706063" y="5006395"/>
          <a:ext cx="189177" cy="263525"/>
        </p:xfrm>
        <a:graphic>
          <a:graphicData uri="http://schemas.openxmlformats.org/presentationml/2006/ole">
            <p:oleObj spid="_x0000_s455683" name="Equation" r:id="rId5" imgW="152334" imgH="228501" progId="Equation.DSMT4">
              <p:embed/>
            </p:oleObj>
          </a:graphicData>
        </a:graphic>
      </p:graphicFrame>
      <p:cxnSp>
        <p:nvCxnSpPr>
          <p:cNvPr id="94" name="Curved Connector 22"/>
          <p:cNvCxnSpPr>
            <a:stCxn id="145" idx="4"/>
            <a:endCxn id="147" idx="0"/>
          </p:cNvCxnSpPr>
          <p:nvPr/>
        </p:nvCxnSpPr>
        <p:spPr>
          <a:xfrm rot="5400000">
            <a:off x="6802248" y="4654631"/>
            <a:ext cx="511529" cy="4931"/>
          </a:xfrm>
          <a:prstGeom prst="curvedConnector3">
            <a:avLst>
              <a:gd name="adj1" fmla="val 50000"/>
            </a:avLst>
          </a:prstGeom>
          <a:ln w="12700">
            <a:solidFill>
              <a:schemeClr val="tx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5" name="Curved Connector 22"/>
          <p:cNvCxnSpPr>
            <a:stCxn id="84" idx="4"/>
            <a:endCxn id="92" idx="0"/>
          </p:cNvCxnSpPr>
          <p:nvPr/>
        </p:nvCxnSpPr>
        <p:spPr>
          <a:xfrm rot="5400000">
            <a:off x="7538026" y="4647807"/>
            <a:ext cx="511529" cy="4931"/>
          </a:xfrm>
          <a:prstGeom prst="curvedConnector3">
            <a:avLst>
              <a:gd name="adj1" fmla="val 50000"/>
            </a:avLst>
          </a:prstGeom>
          <a:ln w="12700">
            <a:solidFill>
              <a:schemeClr val="tx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7" name="Curved Connector 22"/>
          <p:cNvCxnSpPr>
            <a:stCxn id="84" idx="0"/>
            <a:endCxn id="119" idx="2"/>
          </p:cNvCxnSpPr>
          <p:nvPr/>
        </p:nvCxnSpPr>
        <p:spPr>
          <a:xfrm rot="5400000" flipH="1" flipV="1">
            <a:off x="7501086" y="3597866"/>
            <a:ext cx="591005" cy="665"/>
          </a:xfrm>
          <a:prstGeom prst="curvedConnector3">
            <a:avLst>
              <a:gd name="adj1" fmla="val 50000"/>
            </a:avLst>
          </a:prstGeom>
          <a:ln w="12700">
            <a:solidFill>
              <a:schemeClr val="tx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3" name="Curved Connector 22"/>
          <p:cNvCxnSpPr>
            <a:endCxn id="145" idx="2"/>
          </p:cNvCxnSpPr>
          <p:nvPr/>
        </p:nvCxnSpPr>
        <p:spPr>
          <a:xfrm>
            <a:off x="6568343" y="4149126"/>
            <a:ext cx="234664" cy="1802"/>
          </a:xfrm>
          <a:prstGeom prst="curvedConnector3">
            <a:avLst>
              <a:gd name="adj1" fmla="val 50000"/>
            </a:avLst>
          </a:prstGeom>
          <a:ln w="12700">
            <a:solidFill>
              <a:schemeClr val="tx2"/>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9" name="Rounded Rectangle 118"/>
          <p:cNvSpPr/>
          <p:nvPr/>
        </p:nvSpPr>
        <p:spPr>
          <a:xfrm>
            <a:off x="7220467" y="2722665"/>
            <a:ext cx="1152907" cy="580030"/>
          </a:xfrm>
          <a:prstGeom prst="roundRect">
            <a:avLst/>
          </a:prstGeom>
          <a:solidFill>
            <a:schemeClr val="accent1">
              <a:lumMod val="20000"/>
              <a:lumOff val="80000"/>
            </a:schemeClr>
          </a:solidFill>
          <a:ln w="127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90033"/>
              </a:solidFill>
            </a:endParaRPr>
          </a:p>
        </p:txBody>
      </p:sp>
      <p:graphicFrame>
        <p:nvGraphicFramePr>
          <p:cNvPr id="123" name="Object 2"/>
          <p:cNvGraphicFramePr>
            <a:graphicFrameLocks noChangeAspect="1"/>
          </p:cNvGraphicFramePr>
          <p:nvPr>
            <p:extLst>
              <p:ext uri="{D42A27DB-BD31-4B8C-83A1-F6EECF244321}">
                <p14:modId xmlns:p14="http://schemas.microsoft.com/office/powerpoint/2010/main" xmlns="" val="1323975659"/>
              </p:ext>
            </p:extLst>
          </p:nvPr>
        </p:nvGraphicFramePr>
        <p:xfrm>
          <a:off x="7472032" y="2944867"/>
          <a:ext cx="677598" cy="263525"/>
        </p:xfrm>
        <a:graphic>
          <a:graphicData uri="http://schemas.openxmlformats.org/presentationml/2006/ole">
            <p:oleObj spid="_x0000_s455684" name="Equation" r:id="rId6" imgW="545863" imgH="228501" progId="Equation.DSMT4">
              <p:embed/>
            </p:oleObj>
          </a:graphicData>
        </a:graphic>
      </p:graphicFrame>
      <p:sp>
        <p:nvSpPr>
          <p:cNvPr id="124" name="TextBox 123"/>
          <p:cNvSpPr txBox="1"/>
          <p:nvPr/>
        </p:nvSpPr>
        <p:spPr>
          <a:xfrm>
            <a:off x="7332942" y="2751931"/>
            <a:ext cx="861133" cy="253916"/>
          </a:xfrm>
          <a:prstGeom prst="rect">
            <a:avLst/>
          </a:prstGeom>
          <a:noFill/>
          <a:ln w="12700">
            <a:noFill/>
          </a:ln>
        </p:spPr>
        <p:txBody>
          <a:bodyPr wrap="none" rtlCol="0">
            <a:spAutoFit/>
          </a:bodyPr>
          <a:lstStyle/>
          <a:p>
            <a:r>
              <a:rPr lang="en-GB" sz="1050" dirty="0" smtClean="0">
                <a:solidFill>
                  <a:srgbClr val="990033"/>
                </a:solidFill>
                <a:latin typeface="Arial Narrow" pitchFamily="34" charset="0"/>
              </a:rPr>
              <a:t>Control states</a:t>
            </a:r>
            <a:endParaRPr lang="en-GB" sz="1050" dirty="0">
              <a:solidFill>
                <a:srgbClr val="990033"/>
              </a:solidFill>
              <a:latin typeface="Arial Narrow" pitchFamily="34" charset="0"/>
            </a:endParaRPr>
          </a:p>
        </p:txBody>
      </p:sp>
      <p:sp>
        <p:nvSpPr>
          <p:cNvPr id="125" name="Oval 124"/>
          <p:cNvSpPr/>
          <p:nvPr/>
        </p:nvSpPr>
        <p:spPr>
          <a:xfrm>
            <a:off x="7544633" y="1966332"/>
            <a:ext cx="514940" cy="500808"/>
          </a:xfrm>
          <a:prstGeom prst="ellipse">
            <a:avLst/>
          </a:prstGeom>
          <a:solidFill>
            <a:schemeClr val="accent1">
              <a:lumMod val="20000"/>
              <a:lumOff val="80000"/>
            </a:schemeClr>
          </a:solidFill>
          <a:ln w="127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90033"/>
              </a:solidFill>
              <a:latin typeface="Arial Narrow" pitchFamily="34" charset="0"/>
            </a:endParaRPr>
          </a:p>
        </p:txBody>
      </p:sp>
      <p:graphicFrame>
        <p:nvGraphicFramePr>
          <p:cNvPr id="126" name="Object 2"/>
          <p:cNvGraphicFramePr>
            <a:graphicFrameLocks noChangeAspect="1"/>
          </p:cNvGraphicFramePr>
          <p:nvPr>
            <p:extLst>
              <p:ext uri="{D42A27DB-BD31-4B8C-83A1-F6EECF244321}">
                <p14:modId xmlns:p14="http://schemas.microsoft.com/office/powerpoint/2010/main" xmlns="" val="3483453676"/>
              </p:ext>
            </p:extLst>
          </p:nvPr>
        </p:nvGraphicFramePr>
        <p:xfrm>
          <a:off x="7741402" y="2119571"/>
          <a:ext cx="158221" cy="190500"/>
        </p:xfrm>
        <a:graphic>
          <a:graphicData uri="http://schemas.openxmlformats.org/presentationml/2006/ole">
            <p:oleObj spid="_x0000_s455685" name="Equation" r:id="rId7" imgW="126780" imgH="164814" progId="Equation.DSMT4">
              <p:embed/>
            </p:oleObj>
          </a:graphicData>
        </a:graphic>
      </p:graphicFrame>
      <p:cxnSp>
        <p:nvCxnSpPr>
          <p:cNvPr id="127" name="Curved Connector 22"/>
          <p:cNvCxnSpPr>
            <a:stCxn id="125" idx="4"/>
            <a:endCxn id="119" idx="0"/>
          </p:cNvCxnSpPr>
          <p:nvPr/>
        </p:nvCxnSpPr>
        <p:spPr>
          <a:xfrm rot="5400000">
            <a:off x="7671750" y="2592311"/>
            <a:ext cx="255525" cy="5183"/>
          </a:xfrm>
          <a:prstGeom prst="curvedConnector3">
            <a:avLst>
              <a:gd name="adj1" fmla="val 50000"/>
            </a:avLst>
          </a:prstGeom>
          <a:ln w="12700">
            <a:solidFill>
              <a:schemeClr val="tx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8" name="Oval 127"/>
          <p:cNvSpPr/>
          <p:nvPr/>
        </p:nvSpPr>
        <p:spPr>
          <a:xfrm>
            <a:off x="8781663" y="2761464"/>
            <a:ext cx="514940" cy="500808"/>
          </a:xfrm>
          <a:prstGeom prst="ellipse">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90033"/>
              </a:solidFill>
              <a:latin typeface="Arial Narrow" pitchFamily="34" charset="0"/>
            </a:endParaRPr>
          </a:p>
        </p:txBody>
      </p:sp>
      <p:graphicFrame>
        <p:nvGraphicFramePr>
          <p:cNvPr id="130" name="Object 2"/>
          <p:cNvGraphicFramePr>
            <a:graphicFrameLocks noChangeAspect="1"/>
          </p:cNvGraphicFramePr>
          <p:nvPr>
            <p:extLst>
              <p:ext uri="{D42A27DB-BD31-4B8C-83A1-F6EECF244321}">
                <p14:modId xmlns:p14="http://schemas.microsoft.com/office/powerpoint/2010/main" xmlns="" val="2019076695"/>
              </p:ext>
            </p:extLst>
          </p:nvPr>
        </p:nvGraphicFramePr>
        <p:xfrm>
          <a:off x="8941198" y="2908301"/>
          <a:ext cx="178858" cy="201613"/>
        </p:xfrm>
        <a:graphic>
          <a:graphicData uri="http://schemas.openxmlformats.org/presentationml/2006/ole">
            <p:oleObj spid="_x0000_s455686" name="Equation" r:id="rId8" imgW="152202" imgH="177569" progId="Equation.DSMT4">
              <p:embed/>
            </p:oleObj>
          </a:graphicData>
        </a:graphic>
      </p:graphicFrame>
      <p:cxnSp>
        <p:nvCxnSpPr>
          <p:cNvPr id="131" name="Curved Connector 22"/>
          <p:cNvCxnSpPr>
            <a:stCxn id="128" idx="2"/>
            <a:endCxn id="119" idx="3"/>
          </p:cNvCxnSpPr>
          <p:nvPr/>
        </p:nvCxnSpPr>
        <p:spPr>
          <a:xfrm rot="10800000" flipV="1">
            <a:off x="8373374" y="3011868"/>
            <a:ext cx="408289" cy="812"/>
          </a:xfrm>
          <a:prstGeom prst="curvedConnector3">
            <a:avLst>
              <a:gd name="adj1" fmla="val 50000"/>
            </a:avLst>
          </a:prstGeom>
          <a:ln w="12700">
            <a:solidFill>
              <a:schemeClr val="tx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2" name="Oval 131"/>
          <p:cNvSpPr/>
          <p:nvPr/>
        </p:nvSpPr>
        <p:spPr>
          <a:xfrm>
            <a:off x="7546076" y="1212322"/>
            <a:ext cx="514940" cy="500808"/>
          </a:xfrm>
          <a:prstGeom prst="ellipse">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90033"/>
              </a:solidFill>
              <a:latin typeface="Arial Narrow" pitchFamily="34" charset="0"/>
            </a:endParaRPr>
          </a:p>
        </p:txBody>
      </p:sp>
      <p:graphicFrame>
        <p:nvGraphicFramePr>
          <p:cNvPr id="133" name="Object 2"/>
          <p:cNvGraphicFramePr>
            <a:graphicFrameLocks noChangeAspect="1"/>
          </p:cNvGraphicFramePr>
          <p:nvPr>
            <p:extLst>
              <p:ext uri="{D42A27DB-BD31-4B8C-83A1-F6EECF244321}">
                <p14:modId xmlns:p14="http://schemas.microsoft.com/office/powerpoint/2010/main" xmlns="" val="1096838653"/>
              </p:ext>
            </p:extLst>
          </p:nvPr>
        </p:nvGraphicFramePr>
        <p:xfrm>
          <a:off x="7617476" y="1341438"/>
          <a:ext cx="383513" cy="228600"/>
        </p:xfrm>
        <a:graphic>
          <a:graphicData uri="http://schemas.openxmlformats.org/presentationml/2006/ole">
            <p:oleObj spid="_x0000_s455687" name="Equation" r:id="rId9" imgW="317225" imgH="203024" progId="Equation.DSMT4">
              <p:embed/>
            </p:oleObj>
          </a:graphicData>
        </a:graphic>
      </p:graphicFrame>
      <p:cxnSp>
        <p:nvCxnSpPr>
          <p:cNvPr id="134" name="Curved Connector 22"/>
          <p:cNvCxnSpPr>
            <a:stCxn id="132" idx="4"/>
            <a:endCxn id="125" idx="0"/>
          </p:cNvCxnSpPr>
          <p:nvPr/>
        </p:nvCxnSpPr>
        <p:spPr>
          <a:xfrm rot="5400000">
            <a:off x="7676223" y="1839010"/>
            <a:ext cx="253202" cy="1443"/>
          </a:xfrm>
          <a:prstGeom prst="curvedConnector3">
            <a:avLst>
              <a:gd name="adj1" fmla="val 50000"/>
            </a:avLst>
          </a:prstGeom>
          <a:ln w="12700">
            <a:solidFill>
              <a:schemeClr val="tx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6" name="Oval 135"/>
          <p:cNvSpPr/>
          <p:nvPr/>
        </p:nvSpPr>
        <p:spPr>
          <a:xfrm>
            <a:off x="8777438" y="3476544"/>
            <a:ext cx="514940" cy="500808"/>
          </a:xfrm>
          <a:prstGeom prst="ellipse">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90033"/>
              </a:solidFill>
              <a:latin typeface="Arial Narrow" pitchFamily="34" charset="0"/>
            </a:endParaRPr>
          </a:p>
        </p:txBody>
      </p:sp>
      <p:graphicFrame>
        <p:nvGraphicFramePr>
          <p:cNvPr id="137" name="Object 2"/>
          <p:cNvGraphicFramePr>
            <a:graphicFrameLocks noChangeAspect="1"/>
          </p:cNvGraphicFramePr>
          <p:nvPr>
            <p:extLst>
              <p:ext uri="{D42A27DB-BD31-4B8C-83A1-F6EECF244321}">
                <p14:modId xmlns:p14="http://schemas.microsoft.com/office/powerpoint/2010/main" xmlns="" val="1861739288"/>
              </p:ext>
            </p:extLst>
          </p:nvPr>
        </p:nvGraphicFramePr>
        <p:xfrm>
          <a:off x="8937758" y="3629026"/>
          <a:ext cx="178858" cy="187325"/>
        </p:xfrm>
        <a:graphic>
          <a:graphicData uri="http://schemas.openxmlformats.org/presentationml/2006/ole">
            <p:oleObj spid="_x0000_s455688" name="Equation" r:id="rId10" imgW="152268" imgH="164957" progId="Equation.DSMT4">
              <p:embed/>
            </p:oleObj>
          </a:graphicData>
        </a:graphic>
      </p:graphicFrame>
      <p:cxnSp>
        <p:nvCxnSpPr>
          <p:cNvPr id="138" name="Curved Connector 22"/>
          <p:cNvCxnSpPr>
            <a:stCxn id="136" idx="2"/>
          </p:cNvCxnSpPr>
          <p:nvPr/>
        </p:nvCxnSpPr>
        <p:spPr>
          <a:xfrm rot="10800000" flipV="1">
            <a:off x="8136469" y="3726948"/>
            <a:ext cx="640970" cy="990"/>
          </a:xfrm>
          <a:prstGeom prst="curvedConnector3">
            <a:avLst>
              <a:gd name="adj1" fmla="val 50000"/>
            </a:avLst>
          </a:prstGeom>
          <a:ln w="12700">
            <a:solidFill>
              <a:schemeClr val="tx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9" name="Oval 138"/>
          <p:cNvSpPr/>
          <p:nvPr/>
        </p:nvSpPr>
        <p:spPr>
          <a:xfrm>
            <a:off x="8777438" y="4601904"/>
            <a:ext cx="514940" cy="500808"/>
          </a:xfrm>
          <a:prstGeom prst="ellipse">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90033"/>
              </a:solidFill>
              <a:latin typeface="Arial Narrow" pitchFamily="34" charset="0"/>
            </a:endParaRPr>
          </a:p>
        </p:txBody>
      </p:sp>
      <p:graphicFrame>
        <p:nvGraphicFramePr>
          <p:cNvPr id="140" name="Object 2"/>
          <p:cNvGraphicFramePr>
            <a:graphicFrameLocks noChangeAspect="1"/>
          </p:cNvGraphicFramePr>
          <p:nvPr>
            <p:extLst>
              <p:ext uri="{D42A27DB-BD31-4B8C-83A1-F6EECF244321}">
                <p14:modId xmlns:p14="http://schemas.microsoft.com/office/powerpoint/2010/main" xmlns="" val="2126357942"/>
              </p:ext>
            </p:extLst>
          </p:nvPr>
        </p:nvGraphicFramePr>
        <p:xfrm>
          <a:off x="8930879" y="4755309"/>
          <a:ext cx="192617" cy="187325"/>
        </p:xfrm>
        <a:graphic>
          <a:graphicData uri="http://schemas.openxmlformats.org/presentationml/2006/ole">
            <p:oleObj spid="_x0000_s455689" name="Equation" r:id="rId11" imgW="164885" imgH="164885" progId="Equation.DSMT4">
              <p:embed/>
            </p:oleObj>
          </a:graphicData>
        </a:graphic>
      </p:graphicFrame>
      <p:cxnSp>
        <p:nvCxnSpPr>
          <p:cNvPr id="141" name="Curved Connector 22"/>
          <p:cNvCxnSpPr>
            <a:stCxn id="139" idx="2"/>
          </p:cNvCxnSpPr>
          <p:nvPr/>
        </p:nvCxnSpPr>
        <p:spPr>
          <a:xfrm rot="10800000" flipV="1">
            <a:off x="8136469" y="4852308"/>
            <a:ext cx="640970" cy="1046"/>
          </a:xfrm>
          <a:prstGeom prst="curvedConnector3">
            <a:avLst>
              <a:gd name="adj1" fmla="val 50000"/>
            </a:avLst>
          </a:prstGeom>
          <a:ln w="12700">
            <a:solidFill>
              <a:schemeClr val="tx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42" name="Rounded Rectangle 141"/>
          <p:cNvSpPr/>
          <p:nvPr/>
        </p:nvSpPr>
        <p:spPr>
          <a:xfrm>
            <a:off x="7214558" y="4725371"/>
            <a:ext cx="1186851" cy="878261"/>
          </a:xfrm>
          <a:prstGeom prst="round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90033"/>
              </a:solidFill>
            </a:endParaRPr>
          </a:p>
        </p:txBody>
      </p:sp>
      <p:sp>
        <p:nvSpPr>
          <p:cNvPr id="143" name="Oval 142"/>
          <p:cNvSpPr/>
          <p:nvPr/>
        </p:nvSpPr>
        <p:spPr>
          <a:xfrm>
            <a:off x="8298277" y="3895502"/>
            <a:ext cx="514940" cy="500808"/>
          </a:xfrm>
          <a:prstGeom prst="ellipse">
            <a:avLst/>
          </a:prstGeom>
          <a:solidFill>
            <a:schemeClr val="bg1"/>
          </a:solidFill>
          <a:ln w="12700">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90033"/>
              </a:solidFill>
              <a:latin typeface="Arial Narrow" pitchFamily="34" charset="0"/>
            </a:endParaRPr>
          </a:p>
        </p:txBody>
      </p:sp>
      <p:graphicFrame>
        <p:nvGraphicFramePr>
          <p:cNvPr id="144" name="Object 2"/>
          <p:cNvGraphicFramePr>
            <a:graphicFrameLocks noChangeAspect="1"/>
          </p:cNvGraphicFramePr>
          <p:nvPr>
            <p:extLst>
              <p:ext uri="{D42A27DB-BD31-4B8C-83A1-F6EECF244321}">
                <p14:modId xmlns:p14="http://schemas.microsoft.com/office/powerpoint/2010/main" xmlns="" val="1597893359"/>
              </p:ext>
            </p:extLst>
          </p:nvPr>
        </p:nvGraphicFramePr>
        <p:xfrm>
          <a:off x="8411827" y="3988030"/>
          <a:ext cx="285485" cy="263525"/>
        </p:xfrm>
        <a:graphic>
          <a:graphicData uri="http://schemas.openxmlformats.org/presentationml/2006/ole">
            <p:oleObj spid="_x0000_s455690" name="Equation" r:id="rId12" imgW="228600" imgH="228600" progId="Equation.DSMT4">
              <p:embed/>
            </p:oleObj>
          </a:graphicData>
        </a:graphic>
      </p:graphicFrame>
      <p:sp>
        <p:nvSpPr>
          <p:cNvPr id="145" name="Oval 144"/>
          <p:cNvSpPr/>
          <p:nvPr/>
        </p:nvSpPr>
        <p:spPr>
          <a:xfrm>
            <a:off x="6803007" y="3900524"/>
            <a:ext cx="514940" cy="500808"/>
          </a:xfrm>
          <a:prstGeom prst="ellipse">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90033"/>
              </a:solidFill>
              <a:latin typeface="Arial Narrow" pitchFamily="34" charset="0"/>
            </a:endParaRPr>
          </a:p>
        </p:txBody>
      </p:sp>
      <p:graphicFrame>
        <p:nvGraphicFramePr>
          <p:cNvPr id="146" name="Object 2"/>
          <p:cNvGraphicFramePr>
            <a:graphicFrameLocks noChangeAspect="1"/>
          </p:cNvGraphicFramePr>
          <p:nvPr>
            <p:extLst>
              <p:ext uri="{D42A27DB-BD31-4B8C-83A1-F6EECF244321}">
                <p14:modId xmlns:p14="http://schemas.microsoft.com/office/powerpoint/2010/main" xmlns="" val="2644408250"/>
              </p:ext>
            </p:extLst>
          </p:nvPr>
        </p:nvGraphicFramePr>
        <p:xfrm>
          <a:off x="6917300" y="3985237"/>
          <a:ext cx="285485" cy="263525"/>
        </p:xfrm>
        <a:graphic>
          <a:graphicData uri="http://schemas.openxmlformats.org/presentationml/2006/ole">
            <p:oleObj spid="_x0000_s455691" name="Equation" r:id="rId13" imgW="228600" imgH="228600" progId="Equation.DSMT4">
              <p:embed/>
            </p:oleObj>
          </a:graphicData>
        </a:graphic>
      </p:graphicFrame>
      <p:sp>
        <p:nvSpPr>
          <p:cNvPr id="147" name="Oval 146"/>
          <p:cNvSpPr/>
          <p:nvPr/>
        </p:nvSpPr>
        <p:spPr>
          <a:xfrm>
            <a:off x="6798075" y="4912861"/>
            <a:ext cx="514940" cy="500808"/>
          </a:xfrm>
          <a:prstGeom prst="ellipse">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90033"/>
              </a:solidFill>
              <a:latin typeface="Arial Narrow" pitchFamily="34" charset="0"/>
            </a:endParaRPr>
          </a:p>
        </p:txBody>
      </p:sp>
      <p:graphicFrame>
        <p:nvGraphicFramePr>
          <p:cNvPr id="148" name="Object 2"/>
          <p:cNvGraphicFramePr>
            <a:graphicFrameLocks noChangeAspect="1"/>
          </p:cNvGraphicFramePr>
          <p:nvPr>
            <p:extLst>
              <p:ext uri="{D42A27DB-BD31-4B8C-83A1-F6EECF244321}">
                <p14:modId xmlns:p14="http://schemas.microsoft.com/office/powerpoint/2010/main" xmlns="" val="3511798851"/>
              </p:ext>
            </p:extLst>
          </p:nvPr>
        </p:nvGraphicFramePr>
        <p:xfrm>
          <a:off x="6920835" y="5013204"/>
          <a:ext cx="285485" cy="263525"/>
        </p:xfrm>
        <a:graphic>
          <a:graphicData uri="http://schemas.openxmlformats.org/presentationml/2006/ole">
            <p:oleObj spid="_x0000_s455692" name="Equation" r:id="rId14" imgW="228600" imgH="228600" progId="Equation.DSMT4">
              <p:embed/>
            </p:oleObj>
          </a:graphicData>
        </a:graphic>
      </p:graphicFrame>
      <p:grpSp>
        <p:nvGrpSpPr>
          <p:cNvPr id="2" name="Group 58"/>
          <p:cNvGrpSpPr/>
          <p:nvPr/>
        </p:nvGrpSpPr>
        <p:grpSpPr>
          <a:xfrm>
            <a:off x="272480" y="217559"/>
            <a:ext cx="1096705" cy="1153518"/>
            <a:chOff x="7788314" y="3771483"/>
            <a:chExt cx="1096705" cy="1153518"/>
          </a:xfrm>
        </p:grpSpPr>
        <p:grpSp>
          <p:nvGrpSpPr>
            <p:cNvPr id="4" name="Group 152"/>
            <p:cNvGrpSpPr>
              <a:grpSpLocks noChangeAspect="1"/>
            </p:cNvGrpSpPr>
            <p:nvPr/>
          </p:nvGrpSpPr>
          <p:grpSpPr>
            <a:xfrm>
              <a:off x="7788314" y="3771483"/>
              <a:ext cx="1096705" cy="1153518"/>
              <a:chOff x="1208833" y="664315"/>
              <a:chExt cx="440213" cy="515819"/>
            </a:xfrm>
          </p:grpSpPr>
          <p:sp>
            <p:nvSpPr>
              <p:cNvPr id="68" name="Rectangle 67"/>
              <p:cNvSpPr/>
              <p:nvPr/>
            </p:nvSpPr>
            <p:spPr>
              <a:xfrm>
                <a:off x="1208833" y="664315"/>
                <a:ext cx="440213" cy="117230"/>
              </a:xfrm>
              <a:prstGeom prst="rect">
                <a:avLst/>
              </a:prstGeom>
              <a:solidFill>
                <a:srgbClr val="EEECE1">
                  <a:lumMod val="90000"/>
                </a:srgbClr>
              </a:solidFill>
              <a:ln w="3175" cap="flat" cmpd="sng" algn="ctr">
                <a:solidFill>
                  <a:srgbClr val="EEECE1">
                    <a:lumMod val="2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69" name="Rectangle 68"/>
              <p:cNvSpPr/>
              <p:nvPr/>
            </p:nvSpPr>
            <p:spPr>
              <a:xfrm rot="5400000">
                <a:off x="1167425" y="864495"/>
                <a:ext cx="515812" cy="115466"/>
              </a:xfrm>
              <a:prstGeom prst="rect">
                <a:avLst/>
              </a:prstGeom>
              <a:solidFill>
                <a:srgbClr val="EEECE1">
                  <a:lumMod val="90000"/>
                </a:srgbClr>
              </a:solidFill>
              <a:ln w="3175" cap="flat" cmpd="sng" algn="ctr">
                <a:solidFill>
                  <a:srgbClr val="EEECE1">
                    <a:lumMod val="2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 lastClr="FFFFFF"/>
                  </a:solidFill>
                  <a:effectLst/>
                  <a:uLnTx/>
                  <a:uFillTx/>
                  <a:latin typeface="Calibri"/>
                  <a:ea typeface="+mn-ea"/>
                  <a:cs typeface="+mn-cs"/>
                </a:endParaRPr>
              </a:p>
            </p:txBody>
          </p:sp>
        </p:grpSp>
        <p:sp>
          <p:nvSpPr>
            <p:cNvPr id="61" name="Oval 60"/>
            <p:cNvSpPr/>
            <p:nvPr/>
          </p:nvSpPr>
          <p:spPr>
            <a:xfrm rot="855702">
              <a:off x="7851006" y="3837362"/>
              <a:ext cx="123118" cy="139935"/>
            </a:xfrm>
            <a:prstGeom prst="ellipse">
              <a:avLst/>
            </a:prstGeom>
            <a:solidFill>
              <a:srgbClr val="FF0000"/>
            </a:solidFill>
            <a:ln w="25400" cap="flat" cmpd="sng" algn="ctr">
              <a:noFill/>
              <a:prstDash val="solid"/>
            </a:ln>
            <a:effectLst/>
            <a:scene3d>
              <a:camera prst="orthographicFront"/>
              <a:lightRig rig="threePt" dir="t"/>
            </a:scene3d>
            <a:sp3d>
              <a:bevel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62" name="Oval 61"/>
            <p:cNvSpPr/>
            <p:nvPr/>
          </p:nvSpPr>
          <p:spPr>
            <a:xfrm rot="855702">
              <a:off x="8263500" y="4726244"/>
              <a:ext cx="155892" cy="147263"/>
            </a:xfrm>
            <a:prstGeom prst="ellipse">
              <a:avLst/>
            </a:prstGeom>
            <a:solidFill>
              <a:srgbClr val="1F497D"/>
            </a:solidFill>
            <a:ln w="25400" cap="flat" cmpd="sng" algn="ctr">
              <a:noFill/>
              <a:prstDash val="solid"/>
            </a:ln>
            <a:effectLst/>
            <a:scene3d>
              <a:camera prst="orthographicFront"/>
              <a:lightRig rig="threePt" dir="t"/>
            </a:scene3d>
            <a:sp3d>
              <a:bevel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a:ln>
                  <a:noFill/>
                </a:ln>
                <a:solidFill>
                  <a:sysClr val="window" lastClr="FFFFFF"/>
                </a:solidFill>
                <a:effectLst/>
                <a:uLnTx/>
                <a:uFillTx/>
                <a:latin typeface="Calibri"/>
                <a:ea typeface="+mn-ea"/>
                <a:cs typeface="+mn-cs"/>
              </a:endParaRPr>
            </a:p>
          </p:txBody>
        </p:sp>
        <p:cxnSp>
          <p:nvCxnSpPr>
            <p:cNvPr id="63" name="Straight Connector 62"/>
            <p:cNvCxnSpPr/>
            <p:nvPr/>
          </p:nvCxnSpPr>
          <p:spPr>
            <a:xfrm>
              <a:off x="8189451" y="4646798"/>
              <a:ext cx="273538" cy="0"/>
            </a:xfrm>
            <a:prstGeom prst="line">
              <a:avLst/>
            </a:prstGeom>
            <a:noFill/>
            <a:ln w="9525" cap="flat" cmpd="sng" algn="ctr">
              <a:solidFill>
                <a:srgbClr val="EEECE1">
                  <a:lumMod val="25000"/>
                </a:srgbClr>
              </a:solidFill>
              <a:prstDash val="sysDot"/>
            </a:ln>
            <a:effectLst/>
          </p:spPr>
        </p:cxnSp>
        <p:pic>
          <p:nvPicPr>
            <p:cNvPr id="64" name="Picture 190" descr="http://www.clker.com/cliparts/H/8/R/H/H/5/lab-mouse-template-md.png">
              <a:hlinkClick r:id="rId15" tooltip="Download as SVG file"/>
            </p:cNvPr>
            <p:cNvPicPr>
              <a:picLocks noChangeAspect="1" noChangeArrowheads="1"/>
            </p:cNvPicPr>
            <p:nvPr/>
          </p:nvPicPr>
          <p:blipFill>
            <a:blip r:embed="rId16" cstate="print"/>
            <a:srcRect/>
            <a:stretch>
              <a:fillRect/>
            </a:stretch>
          </p:blipFill>
          <p:spPr bwMode="auto">
            <a:xfrm>
              <a:off x="8206059" y="4138798"/>
              <a:ext cx="249500" cy="504091"/>
            </a:xfrm>
            <a:prstGeom prst="rect">
              <a:avLst/>
            </a:prstGeom>
            <a:noFill/>
          </p:spPr>
        </p:pic>
        <p:sp>
          <p:nvSpPr>
            <p:cNvPr id="65" name="Oval 64"/>
            <p:cNvSpPr/>
            <p:nvPr/>
          </p:nvSpPr>
          <p:spPr>
            <a:xfrm rot="855702">
              <a:off x="8275108" y="4193621"/>
              <a:ext cx="123118" cy="139935"/>
            </a:xfrm>
            <a:prstGeom prst="ellipse">
              <a:avLst/>
            </a:prstGeom>
            <a:solidFill>
              <a:schemeClr val="bg2">
                <a:lumMod val="20000"/>
                <a:lumOff val="80000"/>
              </a:schemeClr>
            </a:solidFill>
            <a:ln w="25400" cap="flat" cmpd="sng" algn="ctr">
              <a:noFill/>
              <a:prstDash val="solid"/>
            </a:ln>
            <a:effectLst/>
            <a:scene3d>
              <a:camera prst="orthographicFront"/>
              <a:lightRig rig="threePt" dir="t"/>
            </a:scene3d>
            <a:sp3d>
              <a:bevel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a:ln>
                  <a:noFill/>
                </a:ln>
                <a:solidFill>
                  <a:sysClr val="window" lastClr="FFFFFF"/>
                </a:solidFill>
                <a:effectLst/>
                <a:uLnTx/>
                <a:uFillTx/>
                <a:latin typeface="Calibri"/>
                <a:ea typeface="+mn-ea"/>
                <a:cs typeface="+mn-cs"/>
              </a:endParaRPr>
            </a:p>
          </p:txBody>
        </p:sp>
        <p:cxnSp>
          <p:nvCxnSpPr>
            <p:cNvPr id="66" name="Curved Connector 22"/>
            <p:cNvCxnSpPr>
              <a:stCxn id="65" idx="6"/>
              <a:endCxn id="62" idx="6"/>
            </p:cNvCxnSpPr>
            <p:nvPr/>
          </p:nvCxnSpPr>
          <p:spPr>
            <a:xfrm>
              <a:off x="8396329" y="4278754"/>
              <a:ext cx="20661" cy="540324"/>
            </a:xfrm>
            <a:prstGeom prst="curvedConnector3">
              <a:avLst>
                <a:gd name="adj1" fmla="val 1218058"/>
              </a:avLst>
            </a:prstGeom>
            <a:ln w="12700">
              <a:solidFill>
                <a:schemeClr val="tx2"/>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7" name="Curved Connector 66"/>
            <p:cNvCxnSpPr>
              <a:stCxn id="62" idx="0"/>
              <a:endCxn id="61" idx="6"/>
            </p:cNvCxnSpPr>
            <p:nvPr/>
          </p:nvCxnSpPr>
          <p:spPr>
            <a:xfrm rot="16200000" flipV="1">
              <a:off x="7762897" y="4131825"/>
              <a:ext cx="806018" cy="387358"/>
            </a:xfrm>
            <a:prstGeom prst="curvedConnector2">
              <a:avLst/>
            </a:prstGeom>
            <a:ln w="12700">
              <a:solidFill>
                <a:schemeClr val="tx2"/>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aphicFrame>
        <p:nvGraphicFramePr>
          <p:cNvPr id="3" name="Object 2"/>
          <p:cNvGraphicFramePr>
            <a:graphicFrameLocks noChangeAspect="1"/>
          </p:cNvGraphicFramePr>
          <p:nvPr>
            <p:extLst>
              <p:ext uri="{D42A27DB-BD31-4B8C-83A1-F6EECF244321}">
                <p14:modId xmlns:p14="http://schemas.microsoft.com/office/powerpoint/2010/main" xmlns="" val="863002757"/>
              </p:ext>
            </p:extLst>
          </p:nvPr>
        </p:nvGraphicFramePr>
        <p:xfrm>
          <a:off x="606425" y="1689100"/>
          <a:ext cx="4019550" cy="3505200"/>
        </p:xfrm>
        <a:graphic>
          <a:graphicData uri="http://schemas.openxmlformats.org/presentationml/2006/ole">
            <p:oleObj spid="_x0000_s455693" name="Equation" r:id="rId17" imgW="3721100" imgH="3505200" progId="Equation.DSMT4">
              <p:embed/>
            </p:oleObj>
          </a:graphicData>
        </a:graphic>
      </p:graphicFrame>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ounded Rectangle 21"/>
          <p:cNvSpPr/>
          <p:nvPr/>
        </p:nvSpPr>
        <p:spPr>
          <a:xfrm>
            <a:off x="186274" y="3751788"/>
            <a:ext cx="3223607" cy="2602522"/>
          </a:xfrm>
          <a:prstGeom prst="roundRect">
            <a:avLst/>
          </a:prstGeom>
          <a:solidFill>
            <a:schemeClr val="accent5"/>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rgbClr val="990033"/>
              </a:solidFill>
            </a:endParaRPr>
          </a:p>
        </p:txBody>
      </p:sp>
      <p:sp>
        <p:nvSpPr>
          <p:cNvPr id="43" name="Rounded Rectangle 42"/>
          <p:cNvSpPr/>
          <p:nvPr/>
        </p:nvSpPr>
        <p:spPr>
          <a:xfrm>
            <a:off x="3517752" y="3747888"/>
            <a:ext cx="3223607" cy="2602522"/>
          </a:xfrm>
          <a:prstGeom prst="roundRect">
            <a:avLst/>
          </a:prstGeom>
          <a:solidFill>
            <a:schemeClr val="accent5"/>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rgbClr val="990033"/>
              </a:solidFill>
            </a:endParaRPr>
          </a:p>
        </p:txBody>
      </p:sp>
      <p:sp>
        <p:nvSpPr>
          <p:cNvPr id="45" name="Rounded Rectangle 44"/>
          <p:cNvSpPr/>
          <p:nvPr/>
        </p:nvSpPr>
        <p:spPr>
          <a:xfrm>
            <a:off x="6841068" y="3751803"/>
            <a:ext cx="2836335" cy="2602522"/>
          </a:xfrm>
          <a:prstGeom prst="roundRect">
            <a:avLst/>
          </a:prstGeom>
          <a:solidFill>
            <a:schemeClr val="accent5"/>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rgbClr val="990033"/>
              </a:solidFill>
            </a:endParaRPr>
          </a:p>
        </p:txBody>
      </p:sp>
      <p:sp>
        <p:nvSpPr>
          <p:cNvPr id="42" name="TextBox 41"/>
          <p:cNvSpPr txBox="1"/>
          <p:nvPr/>
        </p:nvSpPr>
        <p:spPr>
          <a:xfrm>
            <a:off x="3901966" y="3900785"/>
            <a:ext cx="2399568" cy="800219"/>
          </a:xfrm>
          <a:prstGeom prst="rect">
            <a:avLst/>
          </a:prstGeom>
          <a:noFill/>
        </p:spPr>
        <p:txBody>
          <a:bodyPr wrap="none" rtlCol="0">
            <a:spAutoFit/>
          </a:bodyPr>
          <a:lstStyle/>
          <a:p>
            <a:pPr algn="ctr"/>
            <a:r>
              <a:rPr lang="en-GB" dirty="0" smtClean="0">
                <a:solidFill>
                  <a:srgbClr val="990033"/>
                </a:solidFill>
                <a:latin typeface="Arial Narrow" pitchFamily="34" charset="0"/>
              </a:rPr>
              <a:t>KL or risk-sensitive control</a:t>
            </a:r>
          </a:p>
          <a:p>
            <a:pPr algn="ctr"/>
            <a:endParaRPr lang="en-GB" sz="1400" dirty="0" smtClean="0">
              <a:solidFill>
                <a:srgbClr val="990033"/>
              </a:solidFill>
              <a:latin typeface="Arial Narrow" pitchFamily="34" charset="0"/>
            </a:endParaRPr>
          </a:p>
          <a:p>
            <a:pPr algn="ctr"/>
            <a:r>
              <a:rPr lang="en-GB" sz="1400" dirty="0" smtClean="0">
                <a:solidFill>
                  <a:srgbClr val="990033"/>
                </a:solidFill>
                <a:latin typeface="Arial Narrow" pitchFamily="34" charset="0"/>
              </a:rPr>
              <a:t>In the absence of ambiguity:</a:t>
            </a:r>
          </a:p>
        </p:txBody>
      </p:sp>
      <p:sp>
        <p:nvSpPr>
          <p:cNvPr id="44" name="TextBox 43"/>
          <p:cNvSpPr txBox="1"/>
          <p:nvPr/>
        </p:nvSpPr>
        <p:spPr>
          <a:xfrm>
            <a:off x="7036026" y="3904701"/>
            <a:ext cx="2566729" cy="800219"/>
          </a:xfrm>
          <a:prstGeom prst="rect">
            <a:avLst/>
          </a:prstGeom>
          <a:noFill/>
        </p:spPr>
        <p:txBody>
          <a:bodyPr wrap="none" rtlCol="0">
            <a:spAutoFit/>
          </a:bodyPr>
          <a:lstStyle/>
          <a:p>
            <a:pPr algn="ctr"/>
            <a:r>
              <a:rPr lang="en-GB" dirty="0" smtClean="0">
                <a:solidFill>
                  <a:srgbClr val="990033"/>
                </a:solidFill>
                <a:latin typeface="Arial Narrow" pitchFamily="34" charset="0"/>
              </a:rPr>
              <a:t>Expected utility theory</a:t>
            </a:r>
          </a:p>
          <a:p>
            <a:pPr algn="ctr"/>
            <a:endParaRPr lang="en-GB" sz="1400" dirty="0" smtClean="0">
              <a:solidFill>
                <a:srgbClr val="990033"/>
              </a:solidFill>
              <a:latin typeface="Arial Narrow" pitchFamily="34" charset="0"/>
            </a:endParaRPr>
          </a:p>
          <a:p>
            <a:pPr algn="ctr"/>
            <a:r>
              <a:rPr lang="en-GB" sz="1400" dirty="0" smtClean="0">
                <a:solidFill>
                  <a:srgbClr val="990033"/>
                </a:solidFill>
                <a:latin typeface="Arial Narrow" pitchFamily="34" charset="0"/>
              </a:rPr>
              <a:t>In the absence of uncertainty or risk:</a:t>
            </a:r>
          </a:p>
        </p:txBody>
      </p:sp>
      <p:sp>
        <p:nvSpPr>
          <p:cNvPr id="14" name="TextBox 13"/>
          <p:cNvSpPr txBox="1"/>
          <p:nvPr/>
        </p:nvSpPr>
        <p:spPr>
          <a:xfrm>
            <a:off x="194857" y="3904686"/>
            <a:ext cx="3254417" cy="800219"/>
          </a:xfrm>
          <a:prstGeom prst="rect">
            <a:avLst/>
          </a:prstGeom>
          <a:noFill/>
        </p:spPr>
        <p:txBody>
          <a:bodyPr wrap="none" rtlCol="0">
            <a:spAutoFit/>
          </a:bodyPr>
          <a:lstStyle/>
          <a:p>
            <a:pPr algn="ctr"/>
            <a:r>
              <a:rPr lang="en-GB" dirty="0" smtClean="0">
                <a:solidFill>
                  <a:srgbClr val="990033"/>
                </a:solidFill>
                <a:latin typeface="Arial Narrow" pitchFamily="34" charset="0"/>
              </a:rPr>
              <a:t>Bayesian surprise and Infomax</a:t>
            </a:r>
          </a:p>
          <a:p>
            <a:pPr algn="ctr"/>
            <a:endParaRPr lang="en-GB" sz="1400" dirty="0" smtClean="0">
              <a:solidFill>
                <a:srgbClr val="990033"/>
              </a:solidFill>
              <a:latin typeface="Arial Narrow" pitchFamily="34" charset="0"/>
            </a:endParaRPr>
          </a:p>
          <a:p>
            <a:pPr algn="ctr"/>
            <a:r>
              <a:rPr lang="en-GB" sz="1400" dirty="0" smtClean="0">
                <a:solidFill>
                  <a:srgbClr val="990033"/>
                </a:solidFill>
                <a:latin typeface="Arial Narrow" pitchFamily="34" charset="0"/>
              </a:rPr>
              <a:t>In the absence of prior beliefs about outcomes:</a:t>
            </a:r>
          </a:p>
        </p:txBody>
      </p:sp>
      <p:graphicFrame>
        <p:nvGraphicFramePr>
          <p:cNvPr id="23" name="Object 77"/>
          <p:cNvGraphicFramePr>
            <a:graphicFrameLocks noChangeAspect="1"/>
          </p:cNvGraphicFramePr>
          <p:nvPr>
            <p:extLst>
              <p:ext uri="{D42A27DB-BD31-4B8C-83A1-F6EECF244321}">
                <p14:modId xmlns:p14="http://schemas.microsoft.com/office/powerpoint/2010/main" xmlns="" val="1736122631"/>
              </p:ext>
            </p:extLst>
          </p:nvPr>
        </p:nvGraphicFramePr>
        <p:xfrm>
          <a:off x="571500" y="4725988"/>
          <a:ext cx="2435225" cy="1041400"/>
        </p:xfrm>
        <a:graphic>
          <a:graphicData uri="http://schemas.openxmlformats.org/presentationml/2006/ole">
            <p:oleObj spid="_x0000_s456706" name="Equation" r:id="rId3" imgW="2247840" imgH="1041120" progId="Equation.DSMT4">
              <p:embed/>
            </p:oleObj>
          </a:graphicData>
        </a:graphic>
      </p:graphicFrame>
      <p:graphicFrame>
        <p:nvGraphicFramePr>
          <p:cNvPr id="17489" name="Object 81"/>
          <p:cNvGraphicFramePr>
            <a:graphicFrameLocks noChangeAspect="1"/>
          </p:cNvGraphicFramePr>
          <p:nvPr>
            <p:extLst>
              <p:ext uri="{D42A27DB-BD31-4B8C-83A1-F6EECF244321}">
                <p14:modId xmlns:p14="http://schemas.microsoft.com/office/powerpoint/2010/main" xmlns="" val="1464604898"/>
              </p:ext>
            </p:extLst>
          </p:nvPr>
        </p:nvGraphicFramePr>
        <p:xfrm>
          <a:off x="3903663" y="781050"/>
          <a:ext cx="2333625" cy="265113"/>
        </p:xfrm>
        <a:graphic>
          <a:graphicData uri="http://schemas.openxmlformats.org/presentationml/2006/ole">
            <p:oleObj spid="_x0000_s456707" name="Equation" r:id="rId4" imgW="2184120" imgH="266400" progId="Equation.DSMT4">
              <p:embed/>
            </p:oleObj>
          </a:graphicData>
        </a:graphic>
      </p:graphicFrame>
      <p:graphicFrame>
        <p:nvGraphicFramePr>
          <p:cNvPr id="17501" name="Object 93"/>
          <p:cNvGraphicFramePr>
            <a:graphicFrameLocks noChangeAspect="1"/>
          </p:cNvGraphicFramePr>
          <p:nvPr>
            <p:extLst>
              <p:ext uri="{D42A27DB-BD31-4B8C-83A1-F6EECF244321}">
                <p14:modId xmlns:p14="http://schemas.microsoft.com/office/powerpoint/2010/main" xmlns="" val="2258649890"/>
              </p:ext>
            </p:extLst>
          </p:nvPr>
        </p:nvGraphicFramePr>
        <p:xfrm>
          <a:off x="3975100" y="4805363"/>
          <a:ext cx="2284413" cy="657225"/>
        </p:xfrm>
        <a:graphic>
          <a:graphicData uri="http://schemas.openxmlformats.org/presentationml/2006/ole">
            <p:oleObj spid="_x0000_s456708" name="Equation" r:id="rId5" imgW="2108160" imgH="660240" progId="Equation.DSMT4">
              <p:embed/>
            </p:oleObj>
          </a:graphicData>
        </a:graphic>
      </p:graphicFrame>
      <p:graphicFrame>
        <p:nvGraphicFramePr>
          <p:cNvPr id="40" name="Object 93"/>
          <p:cNvGraphicFramePr>
            <a:graphicFrameLocks noChangeAspect="1"/>
          </p:cNvGraphicFramePr>
          <p:nvPr>
            <p:extLst>
              <p:ext uri="{D42A27DB-BD31-4B8C-83A1-F6EECF244321}">
                <p14:modId xmlns:p14="http://schemas.microsoft.com/office/powerpoint/2010/main" xmlns="" val="3730895777"/>
              </p:ext>
            </p:extLst>
          </p:nvPr>
        </p:nvGraphicFramePr>
        <p:xfrm>
          <a:off x="7591425" y="4803775"/>
          <a:ext cx="1458913" cy="403225"/>
        </p:xfrm>
        <a:graphic>
          <a:graphicData uri="http://schemas.openxmlformats.org/presentationml/2006/ole">
            <p:oleObj spid="_x0000_s456709" name="Equation" r:id="rId6" imgW="1346040" imgH="406080" progId="Equation.DSMT4">
              <p:embed/>
            </p:oleObj>
          </a:graphicData>
        </a:graphic>
      </p:graphicFrame>
      <p:sp>
        <p:nvSpPr>
          <p:cNvPr id="46" name="TextBox 45"/>
          <p:cNvSpPr txBox="1"/>
          <p:nvPr/>
        </p:nvSpPr>
        <p:spPr>
          <a:xfrm>
            <a:off x="3870419" y="256122"/>
            <a:ext cx="2398413" cy="369332"/>
          </a:xfrm>
          <a:prstGeom prst="rect">
            <a:avLst/>
          </a:prstGeom>
          <a:noFill/>
        </p:spPr>
        <p:txBody>
          <a:bodyPr wrap="none" rtlCol="0">
            <a:spAutoFit/>
          </a:bodyPr>
          <a:lstStyle/>
          <a:p>
            <a:pPr algn="ctr"/>
            <a:r>
              <a:rPr lang="en-GB" dirty="0" smtClean="0">
                <a:solidFill>
                  <a:srgbClr val="990033"/>
                </a:solidFill>
                <a:latin typeface="Arial Narrow" pitchFamily="34" charset="0"/>
              </a:rPr>
              <a:t>Prior beliefs about policies</a:t>
            </a:r>
          </a:p>
        </p:txBody>
      </p:sp>
      <p:sp>
        <p:nvSpPr>
          <p:cNvPr id="47" name="TextBox 46"/>
          <p:cNvSpPr txBox="1"/>
          <p:nvPr/>
        </p:nvSpPr>
        <p:spPr>
          <a:xfrm>
            <a:off x="2769958" y="1184322"/>
            <a:ext cx="4599336" cy="369332"/>
          </a:xfrm>
          <a:prstGeom prst="rect">
            <a:avLst/>
          </a:prstGeom>
          <a:noFill/>
        </p:spPr>
        <p:txBody>
          <a:bodyPr wrap="none" rtlCol="0">
            <a:spAutoFit/>
          </a:bodyPr>
          <a:lstStyle/>
          <a:p>
            <a:pPr algn="ctr"/>
            <a:r>
              <a:rPr lang="en-GB" dirty="0" smtClean="0">
                <a:solidFill>
                  <a:srgbClr val="990033"/>
                </a:solidFill>
              </a:rPr>
              <a:t>Quality of a policy = (negative) expected free energy</a:t>
            </a:r>
          </a:p>
        </p:txBody>
      </p:sp>
      <p:graphicFrame>
        <p:nvGraphicFramePr>
          <p:cNvPr id="17491" name="Object 83"/>
          <p:cNvGraphicFramePr>
            <a:graphicFrameLocks noChangeAspect="1"/>
          </p:cNvGraphicFramePr>
          <p:nvPr>
            <p:extLst>
              <p:ext uri="{D42A27DB-BD31-4B8C-83A1-F6EECF244321}">
                <p14:modId xmlns:p14="http://schemas.microsoft.com/office/powerpoint/2010/main" xmlns="" val="3706258737"/>
              </p:ext>
            </p:extLst>
          </p:nvPr>
        </p:nvGraphicFramePr>
        <p:xfrm>
          <a:off x="2582038" y="1741488"/>
          <a:ext cx="4621212" cy="1266825"/>
        </p:xfrm>
        <a:graphic>
          <a:graphicData uri="http://schemas.openxmlformats.org/presentationml/2006/ole">
            <p:oleObj spid="_x0000_s456710" name="Equation" r:id="rId7" imgW="4101840" imgH="1168200" progId="Equation.DSMT4">
              <p:embed/>
            </p:oleObj>
          </a:graphicData>
        </a:graphic>
      </p:graphicFrame>
      <p:sp>
        <p:nvSpPr>
          <p:cNvPr id="35" name="TextBox 34"/>
          <p:cNvSpPr txBox="1"/>
          <p:nvPr/>
        </p:nvSpPr>
        <p:spPr>
          <a:xfrm>
            <a:off x="3573690" y="2874714"/>
            <a:ext cx="995785" cy="276999"/>
          </a:xfrm>
          <a:prstGeom prst="rect">
            <a:avLst/>
          </a:prstGeom>
          <a:solidFill>
            <a:schemeClr val="bg1"/>
          </a:solidFill>
        </p:spPr>
        <p:txBody>
          <a:bodyPr wrap="none" rtlCol="0">
            <a:spAutoFit/>
          </a:bodyPr>
          <a:lstStyle/>
          <a:p>
            <a:pPr algn="ctr"/>
            <a:r>
              <a:rPr lang="en-GB" sz="1200" dirty="0" smtClean="0">
                <a:solidFill>
                  <a:srgbClr val="990033"/>
                </a:solidFill>
                <a:latin typeface="Arial Narrow" pitchFamily="34" charset="0"/>
              </a:rPr>
              <a:t>Extrinsic value</a:t>
            </a:r>
          </a:p>
        </p:txBody>
      </p:sp>
      <p:sp>
        <p:nvSpPr>
          <p:cNvPr id="36" name="TextBox 35"/>
          <p:cNvSpPr txBox="1"/>
          <p:nvPr/>
        </p:nvSpPr>
        <p:spPr>
          <a:xfrm>
            <a:off x="4951912" y="2867744"/>
            <a:ext cx="2149948" cy="276999"/>
          </a:xfrm>
          <a:prstGeom prst="rect">
            <a:avLst/>
          </a:prstGeom>
          <a:solidFill>
            <a:schemeClr val="bg1"/>
          </a:solidFill>
        </p:spPr>
        <p:txBody>
          <a:bodyPr wrap="none" rtlCol="0">
            <a:spAutoFit/>
          </a:bodyPr>
          <a:lstStyle/>
          <a:p>
            <a:pPr algn="ctr"/>
            <a:r>
              <a:rPr lang="en-GB" sz="1200" dirty="0" smtClean="0">
                <a:solidFill>
                  <a:srgbClr val="990033"/>
                </a:solidFill>
                <a:latin typeface="Arial Narrow" pitchFamily="34" charset="0"/>
              </a:rPr>
              <a:t>Epistemic value or information gain</a:t>
            </a:r>
          </a:p>
        </p:txBody>
      </p:sp>
      <p:sp>
        <p:nvSpPr>
          <p:cNvPr id="39" name="TextBox 38"/>
          <p:cNvSpPr txBox="1"/>
          <p:nvPr/>
        </p:nvSpPr>
        <p:spPr>
          <a:xfrm>
            <a:off x="4322930" y="5327094"/>
            <a:ext cx="1268297" cy="261610"/>
          </a:xfrm>
          <a:prstGeom prst="rect">
            <a:avLst/>
          </a:prstGeom>
          <a:solidFill>
            <a:schemeClr val="accent5"/>
          </a:solidFill>
        </p:spPr>
        <p:txBody>
          <a:bodyPr wrap="none" rtlCol="0">
            <a:spAutoFit/>
          </a:bodyPr>
          <a:lstStyle/>
          <a:p>
            <a:pPr algn="ctr"/>
            <a:r>
              <a:rPr lang="en-GB" sz="1100" dirty="0" smtClean="0">
                <a:solidFill>
                  <a:srgbClr val="990033"/>
                </a:solidFill>
                <a:latin typeface="Arial Narrow" pitchFamily="34" charset="0"/>
              </a:rPr>
              <a:t>Predicted divergence</a:t>
            </a:r>
          </a:p>
        </p:txBody>
      </p:sp>
      <p:sp>
        <p:nvSpPr>
          <p:cNvPr id="41" name="TextBox 40"/>
          <p:cNvSpPr txBox="1"/>
          <p:nvPr/>
        </p:nvSpPr>
        <p:spPr>
          <a:xfrm>
            <a:off x="7878325" y="5088725"/>
            <a:ext cx="928460" cy="261610"/>
          </a:xfrm>
          <a:prstGeom prst="rect">
            <a:avLst/>
          </a:prstGeom>
          <a:solidFill>
            <a:schemeClr val="accent5"/>
          </a:solidFill>
        </p:spPr>
        <p:txBody>
          <a:bodyPr wrap="none" rtlCol="0">
            <a:spAutoFit/>
          </a:bodyPr>
          <a:lstStyle/>
          <a:p>
            <a:pPr algn="ctr"/>
            <a:r>
              <a:rPr lang="en-GB" sz="1100" dirty="0" smtClean="0">
                <a:solidFill>
                  <a:srgbClr val="990033"/>
                </a:solidFill>
                <a:latin typeface="Arial Narrow" pitchFamily="34" charset="0"/>
              </a:rPr>
              <a:t>Extrinsic value</a:t>
            </a:r>
          </a:p>
        </p:txBody>
      </p:sp>
      <p:sp>
        <p:nvSpPr>
          <p:cNvPr id="48" name="TextBox 47"/>
          <p:cNvSpPr txBox="1"/>
          <p:nvPr/>
        </p:nvSpPr>
        <p:spPr>
          <a:xfrm>
            <a:off x="1262590" y="5030111"/>
            <a:ext cx="1101585" cy="261610"/>
          </a:xfrm>
          <a:prstGeom prst="rect">
            <a:avLst/>
          </a:prstGeom>
          <a:solidFill>
            <a:schemeClr val="accent5"/>
          </a:solidFill>
        </p:spPr>
        <p:txBody>
          <a:bodyPr wrap="none" rtlCol="0">
            <a:spAutoFit/>
          </a:bodyPr>
          <a:lstStyle/>
          <a:p>
            <a:pPr algn="ctr"/>
            <a:r>
              <a:rPr lang="en-GB" sz="1100" dirty="0" smtClean="0">
                <a:solidFill>
                  <a:srgbClr val="990033"/>
                </a:solidFill>
                <a:latin typeface="Arial Narrow" pitchFamily="34" charset="0"/>
              </a:rPr>
              <a:t>Bayesian surprise</a:t>
            </a:r>
          </a:p>
        </p:txBody>
      </p:sp>
      <p:sp>
        <p:nvSpPr>
          <p:cNvPr id="49" name="TextBox 48"/>
          <p:cNvSpPr txBox="1"/>
          <p:nvPr/>
        </p:nvSpPr>
        <p:spPr>
          <a:xfrm>
            <a:off x="992560" y="5667064"/>
            <a:ext cx="1653017" cy="261610"/>
          </a:xfrm>
          <a:prstGeom prst="rect">
            <a:avLst/>
          </a:prstGeom>
          <a:solidFill>
            <a:schemeClr val="accent5"/>
          </a:solidFill>
        </p:spPr>
        <p:txBody>
          <a:bodyPr wrap="none" rtlCol="0">
            <a:spAutoFit/>
          </a:bodyPr>
          <a:lstStyle/>
          <a:p>
            <a:pPr algn="ctr"/>
            <a:r>
              <a:rPr lang="en-GB" sz="1100" dirty="0" smtClean="0">
                <a:solidFill>
                  <a:srgbClr val="990033"/>
                </a:solidFill>
                <a:latin typeface="Arial Narrow" pitchFamily="34" charset="0"/>
              </a:rPr>
              <a:t>Predicted mutual information</a:t>
            </a:r>
          </a:p>
        </p:txBody>
      </p:sp>
      <p:grpSp>
        <p:nvGrpSpPr>
          <p:cNvPr id="2" name="Group 60"/>
          <p:cNvGrpSpPr/>
          <p:nvPr/>
        </p:nvGrpSpPr>
        <p:grpSpPr>
          <a:xfrm>
            <a:off x="272480" y="217559"/>
            <a:ext cx="1096705" cy="1153518"/>
            <a:chOff x="7788314" y="3771483"/>
            <a:chExt cx="1096705" cy="1153518"/>
          </a:xfrm>
        </p:grpSpPr>
        <p:grpSp>
          <p:nvGrpSpPr>
            <p:cNvPr id="3" name="Group 152"/>
            <p:cNvGrpSpPr>
              <a:grpSpLocks noChangeAspect="1"/>
            </p:cNvGrpSpPr>
            <p:nvPr/>
          </p:nvGrpSpPr>
          <p:grpSpPr>
            <a:xfrm>
              <a:off x="7788314" y="3771483"/>
              <a:ext cx="1096705" cy="1153518"/>
              <a:chOff x="1208833" y="664315"/>
              <a:chExt cx="440213" cy="515819"/>
            </a:xfrm>
          </p:grpSpPr>
          <p:sp>
            <p:nvSpPr>
              <p:cNvPr id="70" name="Rectangle 69"/>
              <p:cNvSpPr/>
              <p:nvPr/>
            </p:nvSpPr>
            <p:spPr>
              <a:xfrm>
                <a:off x="1208833" y="664315"/>
                <a:ext cx="440213" cy="117230"/>
              </a:xfrm>
              <a:prstGeom prst="rect">
                <a:avLst/>
              </a:prstGeom>
              <a:solidFill>
                <a:srgbClr val="EEECE1">
                  <a:lumMod val="90000"/>
                </a:srgbClr>
              </a:solidFill>
              <a:ln w="3175" cap="flat" cmpd="sng" algn="ctr">
                <a:solidFill>
                  <a:srgbClr val="EEECE1">
                    <a:lumMod val="2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71" name="Rectangle 70"/>
              <p:cNvSpPr/>
              <p:nvPr/>
            </p:nvSpPr>
            <p:spPr>
              <a:xfrm rot="5400000">
                <a:off x="1167425" y="864495"/>
                <a:ext cx="515812" cy="115466"/>
              </a:xfrm>
              <a:prstGeom prst="rect">
                <a:avLst/>
              </a:prstGeom>
              <a:solidFill>
                <a:srgbClr val="EEECE1">
                  <a:lumMod val="90000"/>
                </a:srgbClr>
              </a:solidFill>
              <a:ln w="3175" cap="flat" cmpd="sng" algn="ctr">
                <a:solidFill>
                  <a:srgbClr val="EEECE1">
                    <a:lumMod val="2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 lastClr="FFFFFF"/>
                  </a:solidFill>
                  <a:effectLst/>
                  <a:uLnTx/>
                  <a:uFillTx/>
                  <a:latin typeface="Calibri"/>
                  <a:ea typeface="+mn-ea"/>
                  <a:cs typeface="+mn-cs"/>
                </a:endParaRPr>
              </a:p>
            </p:txBody>
          </p:sp>
        </p:grpSp>
        <p:sp>
          <p:nvSpPr>
            <p:cNvPr id="63" name="Oval 62"/>
            <p:cNvSpPr/>
            <p:nvPr/>
          </p:nvSpPr>
          <p:spPr>
            <a:xfrm rot="855702">
              <a:off x="7851006" y="3837362"/>
              <a:ext cx="123118" cy="139935"/>
            </a:xfrm>
            <a:prstGeom prst="ellipse">
              <a:avLst/>
            </a:prstGeom>
            <a:solidFill>
              <a:srgbClr val="FF0000"/>
            </a:solidFill>
            <a:ln w="25400" cap="flat" cmpd="sng" algn="ctr">
              <a:noFill/>
              <a:prstDash val="solid"/>
            </a:ln>
            <a:effectLst/>
            <a:scene3d>
              <a:camera prst="orthographicFront"/>
              <a:lightRig rig="threePt" dir="t"/>
            </a:scene3d>
            <a:sp3d>
              <a:bevel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64" name="Oval 63"/>
            <p:cNvSpPr/>
            <p:nvPr/>
          </p:nvSpPr>
          <p:spPr>
            <a:xfrm rot="855702">
              <a:off x="8263500" y="4726244"/>
              <a:ext cx="155892" cy="147263"/>
            </a:xfrm>
            <a:prstGeom prst="ellipse">
              <a:avLst/>
            </a:prstGeom>
            <a:solidFill>
              <a:srgbClr val="1F497D"/>
            </a:solidFill>
            <a:ln w="25400" cap="flat" cmpd="sng" algn="ctr">
              <a:noFill/>
              <a:prstDash val="solid"/>
            </a:ln>
            <a:effectLst/>
            <a:scene3d>
              <a:camera prst="orthographicFront"/>
              <a:lightRig rig="threePt" dir="t"/>
            </a:scene3d>
            <a:sp3d>
              <a:bevel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a:ln>
                  <a:noFill/>
                </a:ln>
                <a:solidFill>
                  <a:sysClr val="window" lastClr="FFFFFF"/>
                </a:solidFill>
                <a:effectLst/>
                <a:uLnTx/>
                <a:uFillTx/>
                <a:latin typeface="Calibri"/>
                <a:ea typeface="+mn-ea"/>
                <a:cs typeface="+mn-cs"/>
              </a:endParaRPr>
            </a:p>
          </p:txBody>
        </p:sp>
        <p:cxnSp>
          <p:nvCxnSpPr>
            <p:cNvPr id="65" name="Straight Connector 64"/>
            <p:cNvCxnSpPr/>
            <p:nvPr/>
          </p:nvCxnSpPr>
          <p:spPr>
            <a:xfrm>
              <a:off x="8189451" y="4646798"/>
              <a:ext cx="273538" cy="0"/>
            </a:xfrm>
            <a:prstGeom prst="line">
              <a:avLst/>
            </a:prstGeom>
            <a:noFill/>
            <a:ln w="9525" cap="flat" cmpd="sng" algn="ctr">
              <a:solidFill>
                <a:srgbClr val="EEECE1">
                  <a:lumMod val="25000"/>
                </a:srgbClr>
              </a:solidFill>
              <a:prstDash val="sysDot"/>
            </a:ln>
            <a:effectLst/>
          </p:spPr>
        </p:cxnSp>
        <p:pic>
          <p:nvPicPr>
            <p:cNvPr id="66" name="Picture 190" descr="http://www.clker.com/cliparts/H/8/R/H/H/5/lab-mouse-template-md.png">
              <a:hlinkClick r:id="rId8" tooltip="Download as SVG file"/>
            </p:cNvPr>
            <p:cNvPicPr>
              <a:picLocks noChangeAspect="1" noChangeArrowheads="1"/>
            </p:cNvPicPr>
            <p:nvPr/>
          </p:nvPicPr>
          <p:blipFill>
            <a:blip r:embed="rId9" cstate="print"/>
            <a:srcRect/>
            <a:stretch>
              <a:fillRect/>
            </a:stretch>
          </p:blipFill>
          <p:spPr bwMode="auto">
            <a:xfrm>
              <a:off x="8206059" y="4138798"/>
              <a:ext cx="249500" cy="504091"/>
            </a:xfrm>
            <a:prstGeom prst="rect">
              <a:avLst/>
            </a:prstGeom>
            <a:noFill/>
          </p:spPr>
        </p:pic>
        <p:sp>
          <p:nvSpPr>
            <p:cNvPr id="67" name="Oval 66"/>
            <p:cNvSpPr/>
            <p:nvPr/>
          </p:nvSpPr>
          <p:spPr>
            <a:xfrm rot="855702">
              <a:off x="8275108" y="4193621"/>
              <a:ext cx="123118" cy="139935"/>
            </a:xfrm>
            <a:prstGeom prst="ellipse">
              <a:avLst/>
            </a:prstGeom>
            <a:solidFill>
              <a:schemeClr val="bg2">
                <a:lumMod val="20000"/>
                <a:lumOff val="80000"/>
              </a:schemeClr>
            </a:solidFill>
            <a:ln w="25400" cap="flat" cmpd="sng" algn="ctr">
              <a:noFill/>
              <a:prstDash val="solid"/>
            </a:ln>
            <a:effectLst/>
            <a:scene3d>
              <a:camera prst="orthographicFront"/>
              <a:lightRig rig="threePt" dir="t"/>
            </a:scene3d>
            <a:sp3d>
              <a:bevel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a:ln>
                  <a:noFill/>
                </a:ln>
                <a:solidFill>
                  <a:sysClr val="window" lastClr="FFFFFF"/>
                </a:solidFill>
                <a:effectLst/>
                <a:uLnTx/>
                <a:uFillTx/>
                <a:latin typeface="Calibri"/>
                <a:ea typeface="+mn-ea"/>
                <a:cs typeface="+mn-cs"/>
              </a:endParaRPr>
            </a:p>
          </p:txBody>
        </p:sp>
        <p:cxnSp>
          <p:nvCxnSpPr>
            <p:cNvPr id="68" name="Curved Connector 22"/>
            <p:cNvCxnSpPr>
              <a:stCxn id="67" idx="6"/>
              <a:endCxn id="64" idx="6"/>
            </p:cNvCxnSpPr>
            <p:nvPr/>
          </p:nvCxnSpPr>
          <p:spPr>
            <a:xfrm>
              <a:off x="8396329" y="4278754"/>
              <a:ext cx="20661" cy="540324"/>
            </a:xfrm>
            <a:prstGeom prst="curvedConnector3">
              <a:avLst>
                <a:gd name="adj1" fmla="val 1218058"/>
              </a:avLst>
            </a:prstGeom>
            <a:ln w="12700">
              <a:solidFill>
                <a:schemeClr val="tx2"/>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9" name="Curved Connector 68"/>
            <p:cNvCxnSpPr>
              <a:stCxn id="64" idx="0"/>
              <a:endCxn id="63" idx="6"/>
            </p:cNvCxnSpPr>
            <p:nvPr/>
          </p:nvCxnSpPr>
          <p:spPr>
            <a:xfrm rot="16200000" flipV="1">
              <a:off x="7762897" y="4131825"/>
              <a:ext cx="806018" cy="387358"/>
            </a:xfrm>
            <a:prstGeom prst="curvedConnector2">
              <a:avLst/>
            </a:prstGeom>
            <a:ln w="12700">
              <a:solidFill>
                <a:schemeClr val="tx2"/>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xmlns="" val="3391633400"/>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8" name="Straight Arrow Connector 107"/>
          <p:cNvCxnSpPr>
            <a:stCxn id="98" idx="0"/>
            <a:endCxn id="103" idx="0"/>
          </p:cNvCxnSpPr>
          <p:nvPr/>
        </p:nvCxnSpPr>
        <p:spPr>
          <a:xfrm flipH="1">
            <a:off x="3095263" y="4245622"/>
            <a:ext cx="11752" cy="712275"/>
          </a:xfrm>
          <a:prstGeom prst="straightConnector1">
            <a:avLst/>
          </a:prstGeom>
          <a:ln w="57150">
            <a:solidFill>
              <a:schemeClr val="accent5"/>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9" name="Straight Arrow Connector 108"/>
          <p:cNvCxnSpPr>
            <a:endCxn id="104" idx="0"/>
          </p:cNvCxnSpPr>
          <p:nvPr/>
        </p:nvCxnSpPr>
        <p:spPr>
          <a:xfrm>
            <a:off x="6688060" y="4388497"/>
            <a:ext cx="13805" cy="570963"/>
          </a:xfrm>
          <a:prstGeom prst="straightConnector1">
            <a:avLst/>
          </a:prstGeom>
          <a:ln w="57150">
            <a:solidFill>
              <a:schemeClr val="accent5"/>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7" name="TextBox 76"/>
          <p:cNvSpPr txBox="1"/>
          <p:nvPr/>
        </p:nvSpPr>
        <p:spPr>
          <a:xfrm>
            <a:off x="3979362" y="258891"/>
            <a:ext cx="2310248" cy="461665"/>
          </a:xfrm>
          <a:prstGeom prst="rect">
            <a:avLst/>
          </a:prstGeom>
          <a:noFill/>
        </p:spPr>
        <p:txBody>
          <a:bodyPr wrap="none" rtlCol="0">
            <a:spAutoFit/>
          </a:bodyPr>
          <a:lstStyle/>
          <a:p>
            <a:r>
              <a:rPr lang="en-GB" sz="2400" dirty="0">
                <a:solidFill>
                  <a:srgbClr val="990033"/>
                </a:solidFill>
              </a:rPr>
              <a:t>G</a:t>
            </a:r>
            <a:r>
              <a:rPr lang="en-GB" sz="2400" dirty="0" smtClean="0">
                <a:solidFill>
                  <a:srgbClr val="990033"/>
                </a:solidFill>
              </a:rPr>
              <a:t>enerative models</a:t>
            </a:r>
            <a:endParaRPr lang="en-GB" sz="2400" dirty="0">
              <a:solidFill>
                <a:srgbClr val="990033"/>
              </a:solidFill>
            </a:endParaRPr>
          </a:p>
        </p:txBody>
      </p:sp>
      <p:grpSp>
        <p:nvGrpSpPr>
          <p:cNvPr id="2" name="Group 1"/>
          <p:cNvGrpSpPr>
            <a:grpSpLocks noChangeAspect="1"/>
          </p:cNvGrpSpPr>
          <p:nvPr/>
        </p:nvGrpSpPr>
        <p:grpSpPr>
          <a:xfrm>
            <a:off x="5077095" y="1313765"/>
            <a:ext cx="2711220" cy="3209747"/>
            <a:chOff x="5587336" y="1212322"/>
            <a:chExt cx="3709267" cy="4391310"/>
          </a:xfrm>
        </p:grpSpPr>
        <p:sp>
          <p:nvSpPr>
            <p:cNvPr id="142" name="Rounded Rectangle 141"/>
            <p:cNvSpPr/>
            <p:nvPr/>
          </p:nvSpPr>
          <p:spPr>
            <a:xfrm>
              <a:off x="7214558" y="4725371"/>
              <a:ext cx="1186851" cy="878261"/>
            </a:xfrm>
            <a:prstGeom prst="round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rgbClr val="990033"/>
                </a:solidFill>
              </a:endParaRPr>
            </a:p>
          </p:txBody>
        </p:sp>
        <p:sp>
          <p:nvSpPr>
            <p:cNvPr id="78" name="Rounded Rectangle 77"/>
            <p:cNvSpPr/>
            <p:nvPr/>
          </p:nvSpPr>
          <p:spPr>
            <a:xfrm>
              <a:off x="7223903" y="3596096"/>
              <a:ext cx="1149470" cy="989463"/>
            </a:xfrm>
            <a:prstGeom prst="roundRect">
              <a:avLst/>
            </a:prstGeom>
            <a:solidFill>
              <a:schemeClr val="accent1">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rgbClr val="990033"/>
                </a:solidFill>
              </a:endParaRPr>
            </a:p>
          </p:txBody>
        </p:sp>
        <p:sp>
          <p:nvSpPr>
            <p:cNvPr id="81" name="TextBox 80"/>
            <p:cNvSpPr txBox="1"/>
            <p:nvPr/>
          </p:nvSpPr>
          <p:spPr>
            <a:xfrm>
              <a:off x="5587336" y="3975376"/>
              <a:ext cx="1070232" cy="315805"/>
            </a:xfrm>
            <a:prstGeom prst="rect">
              <a:avLst/>
            </a:prstGeom>
            <a:noFill/>
            <a:ln w="12700">
              <a:noFill/>
            </a:ln>
          </p:spPr>
          <p:txBody>
            <a:bodyPr wrap="square" rtlCol="0">
              <a:spAutoFit/>
            </a:bodyPr>
            <a:lstStyle/>
            <a:p>
              <a:r>
                <a:rPr lang="en-GB" sz="900" dirty="0" smtClean="0">
                  <a:solidFill>
                    <a:srgbClr val="990033"/>
                  </a:solidFill>
                  <a:latin typeface="Arial Narrow" pitchFamily="34" charset="0"/>
                </a:rPr>
                <a:t>Hidden states</a:t>
              </a:r>
              <a:endParaRPr lang="en-GB" sz="900" dirty="0">
                <a:solidFill>
                  <a:srgbClr val="990033"/>
                </a:solidFill>
                <a:latin typeface="Arial Narrow" pitchFamily="34" charset="0"/>
              </a:endParaRPr>
            </a:p>
          </p:txBody>
        </p:sp>
        <p:sp>
          <p:nvSpPr>
            <p:cNvPr id="84" name="Oval 83"/>
            <p:cNvSpPr/>
            <p:nvPr/>
          </p:nvSpPr>
          <p:spPr>
            <a:xfrm>
              <a:off x="7538785" y="3893700"/>
              <a:ext cx="514940" cy="500808"/>
            </a:xfrm>
            <a:prstGeom prst="ellipse">
              <a:avLst/>
            </a:prstGeom>
            <a:solidFill>
              <a:schemeClr val="bg1"/>
            </a:solidFill>
            <a:ln w="127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rgbClr val="990033"/>
                </a:solidFill>
                <a:latin typeface="Arial Narrow" pitchFamily="34" charset="0"/>
              </a:endParaRPr>
            </a:p>
          </p:txBody>
        </p:sp>
        <p:graphicFrame>
          <p:nvGraphicFramePr>
            <p:cNvPr id="87" name="Object 2"/>
            <p:cNvGraphicFramePr>
              <a:graphicFrameLocks noChangeAspect="1"/>
            </p:cNvGraphicFramePr>
            <p:nvPr>
              <p:extLst>
                <p:ext uri="{D42A27DB-BD31-4B8C-83A1-F6EECF244321}">
                  <p14:modId xmlns:p14="http://schemas.microsoft.com/office/powerpoint/2010/main" xmlns="" val="3496041554"/>
                </p:ext>
              </p:extLst>
            </p:nvPr>
          </p:nvGraphicFramePr>
          <p:xfrm>
            <a:off x="7709203" y="3986227"/>
            <a:ext cx="173698" cy="263525"/>
          </p:xfrm>
          <a:graphic>
            <a:graphicData uri="http://schemas.openxmlformats.org/presentationml/2006/ole">
              <p:oleObj spid="_x0000_s457730" name="Equation" r:id="rId4" imgW="139700" imgH="228600" progId="Equation.DSMT4">
                <p:embed/>
              </p:oleObj>
            </a:graphicData>
          </a:graphic>
        </p:graphicFrame>
        <p:cxnSp>
          <p:nvCxnSpPr>
            <p:cNvPr id="88" name="Curved Connector 22"/>
            <p:cNvCxnSpPr>
              <a:stCxn id="145" idx="6"/>
              <a:endCxn id="84" idx="2"/>
            </p:cNvCxnSpPr>
            <p:nvPr/>
          </p:nvCxnSpPr>
          <p:spPr>
            <a:xfrm flipV="1">
              <a:off x="7317946" y="4144104"/>
              <a:ext cx="220839" cy="6824"/>
            </a:xfrm>
            <a:prstGeom prst="curvedConnector3">
              <a:avLst>
                <a:gd name="adj1" fmla="val 50000"/>
              </a:avLst>
            </a:prstGeom>
            <a:ln w="12700">
              <a:solidFill>
                <a:schemeClr val="tx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9" name="Curved Connector 22"/>
            <p:cNvCxnSpPr>
              <a:stCxn id="84" idx="6"/>
              <a:endCxn id="143" idx="2"/>
            </p:cNvCxnSpPr>
            <p:nvPr/>
          </p:nvCxnSpPr>
          <p:spPr>
            <a:xfrm>
              <a:off x="8053725" y="4144104"/>
              <a:ext cx="244553" cy="1802"/>
            </a:xfrm>
            <a:prstGeom prst="curvedConnector3">
              <a:avLst>
                <a:gd name="adj1" fmla="val 50000"/>
              </a:avLst>
            </a:prstGeom>
            <a:ln w="12700">
              <a:solidFill>
                <a:schemeClr val="tx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2" name="Oval 91"/>
            <p:cNvSpPr/>
            <p:nvPr/>
          </p:nvSpPr>
          <p:spPr>
            <a:xfrm>
              <a:off x="7533854" y="4906037"/>
              <a:ext cx="514940" cy="500808"/>
            </a:xfrm>
            <a:prstGeom prst="ellipse">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rgbClr val="990033"/>
                </a:solidFill>
                <a:latin typeface="Arial Narrow" pitchFamily="34" charset="0"/>
              </a:endParaRPr>
            </a:p>
          </p:txBody>
        </p:sp>
        <p:graphicFrame>
          <p:nvGraphicFramePr>
            <p:cNvPr id="93" name="Object 2"/>
            <p:cNvGraphicFramePr>
              <a:graphicFrameLocks noChangeAspect="1"/>
            </p:cNvGraphicFramePr>
            <p:nvPr>
              <p:extLst>
                <p:ext uri="{D42A27DB-BD31-4B8C-83A1-F6EECF244321}">
                  <p14:modId xmlns:p14="http://schemas.microsoft.com/office/powerpoint/2010/main" xmlns="" val="3565329861"/>
                </p:ext>
              </p:extLst>
            </p:nvPr>
          </p:nvGraphicFramePr>
          <p:xfrm>
            <a:off x="7706063" y="5006395"/>
            <a:ext cx="189177" cy="263525"/>
          </p:xfrm>
          <a:graphic>
            <a:graphicData uri="http://schemas.openxmlformats.org/presentationml/2006/ole">
              <p:oleObj spid="_x0000_s457731" name="Equation" r:id="rId5" imgW="152334" imgH="228501" progId="Equation.DSMT4">
                <p:embed/>
              </p:oleObj>
            </a:graphicData>
          </a:graphic>
        </p:graphicFrame>
        <p:cxnSp>
          <p:nvCxnSpPr>
            <p:cNvPr id="94" name="Curved Connector 22"/>
            <p:cNvCxnSpPr>
              <a:stCxn id="145" idx="4"/>
              <a:endCxn id="147" idx="0"/>
            </p:cNvCxnSpPr>
            <p:nvPr/>
          </p:nvCxnSpPr>
          <p:spPr>
            <a:xfrm rot="5400000">
              <a:off x="6802248" y="4654631"/>
              <a:ext cx="511529" cy="4931"/>
            </a:xfrm>
            <a:prstGeom prst="curvedConnector3">
              <a:avLst>
                <a:gd name="adj1" fmla="val 50000"/>
              </a:avLst>
            </a:prstGeom>
            <a:ln w="12700">
              <a:solidFill>
                <a:schemeClr val="tx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5" name="Curved Connector 22"/>
            <p:cNvCxnSpPr>
              <a:stCxn id="84" idx="4"/>
              <a:endCxn id="92" idx="0"/>
            </p:cNvCxnSpPr>
            <p:nvPr/>
          </p:nvCxnSpPr>
          <p:spPr>
            <a:xfrm rot="5400000">
              <a:off x="7538026" y="4647807"/>
              <a:ext cx="511529" cy="4931"/>
            </a:xfrm>
            <a:prstGeom prst="curvedConnector3">
              <a:avLst>
                <a:gd name="adj1" fmla="val 50000"/>
              </a:avLst>
            </a:prstGeom>
            <a:ln w="12700">
              <a:solidFill>
                <a:schemeClr val="tx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7" name="Curved Connector 22"/>
            <p:cNvCxnSpPr>
              <a:stCxn id="84" idx="0"/>
              <a:endCxn id="119" idx="2"/>
            </p:cNvCxnSpPr>
            <p:nvPr/>
          </p:nvCxnSpPr>
          <p:spPr>
            <a:xfrm rot="5400000" flipH="1" flipV="1">
              <a:off x="7501086" y="3597866"/>
              <a:ext cx="591005" cy="665"/>
            </a:xfrm>
            <a:prstGeom prst="curvedConnector3">
              <a:avLst>
                <a:gd name="adj1" fmla="val 50000"/>
              </a:avLst>
            </a:prstGeom>
            <a:ln w="12700">
              <a:solidFill>
                <a:schemeClr val="tx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3" name="Curved Connector 22"/>
            <p:cNvCxnSpPr>
              <a:endCxn id="145" idx="2"/>
            </p:cNvCxnSpPr>
            <p:nvPr/>
          </p:nvCxnSpPr>
          <p:spPr>
            <a:xfrm>
              <a:off x="6568343" y="4149126"/>
              <a:ext cx="234664" cy="1802"/>
            </a:xfrm>
            <a:prstGeom prst="curvedConnector3">
              <a:avLst>
                <a:gd name="adj1" fmla="val 50000"/>
              </a:avLst>
            </a:prstGeom>
            <a:ln w="12700">
              <a:solidFill>
                <a:schemeClr val="tx2"/>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9" name="Rounded Rectangle 118"/>
            <p:cNvSpPr/>
            <p:nvPr/>
          </p:nvSpPr>
          <p:spPr>
            <a:xfrm>
              <a:off x="7220467" y="2722665"/>
              <a:ext cx="1152907" cy="580030"/>
            </a:xfrm>
            <a:prstGeom prst="roundRect">
              <a:avLst/>
            </a:prstGeom>
            <a:solidFill>
              <a:schemeClr val="accent1">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rgbClr val="990033"/>
                </a:solidFill>
              </a:endParaRPr>
            </a:p>
          </p:txBody>
        </p:sp>
        <p:graphicFrame>
          <p:nvGraphicFramePr>
            <p:cNvPr id="123" name="Object 2"/>
            <p:cNvGraphicFramePr>
              <a:graphicFrameLocks noChangeAspect="1"/>
            </p:cNvGraphicFramePr>
            <p:nvPr>
              <p:extLst>
                <p:ext uri="{D42A27DB-BD31-4B8C-83A1-F6EECF244321}">
                  <p14:modId xmlns:p14="http://schemas.microsoft.com/office/powerpoint/2010/main" xmlns="" val="4186309141"/>
                </p:ext>
              </p:extLst>
            </p:nvPr>
          </p:nvGraphicFramePr>
          <p:xfrm>
            <a:off x="7472032" y="2944867"/>
            <a:ext cx="677598" cy="263525"/>
          </p:xfrm>
          <a:graphic>
            <a:graphicData uri="http://schemas.openxmlformats.org/presentationml/2006/ole">
              <p:oleObj spid="_x0000_s457732" name="Equation" r:id="rId6" imgW="545863" imgH="228501" progId="Equation.DSMT4">
                <p:embed/>
              </p:oleObj>
            </a:graphicData>
          </a:graphic>
        </p:graphicFrame>
        <p:sp>
          <p:nvSpPr>
            <p:cNvPr id="124" name="TextBox 123"/>
            <p:cNvSpPr txBox="1"/>
            <p:nvPr/>
          </p:nvSpPr>
          <p:spPr>
            <a:xfrm>
              <a:off x="7304955" y="2735989"/>
              <a:ext cx="1053126" cy="315805"/>
            </a:xfrm>
            <a:prstGeom prst="rect">
              <a:avLst/>
            </a:prstGeom>
            <a:noFill/>
            <a:ln w="12700">
              <a:noFill/>
            </a:ln>
          </p:spPr>
          <p:txBody>
            <a:bodyPr wrap="none" rtlCol="0">
              <a:spAutoFit/>
            </a:bodyPr>
            <a:lstStyle/>
            <a:p>
              <a:r>
                <a:rPr lang="en-GB" sz="900" dirty="0" smtClean="0">
                  <a:solidFill>
                    <a:srgbClr val="990033"/>
                  </a:solidFill>
                  <a:latin typeface="Arial Narrow" pitchFamily="34" charset="0"/>
                </a:rPr>
                <a:t>Control states</a:t>
              </a:r>
              <a:endParaRPr lang="en-GB" sz="900" dirty="0">
                <a:solidFill>
                  <a:srgbClr val="990033"/>
                </a:solidFill>
                <a:latin typeface="Arial Narrow" pitchFamily="34" charset="0"/>
              </a:endParaRPr>
            </a:p>
          </p:txBody>
        </p:sp>
        <p:sp>
          <p:nvSpPr>
            <p:cNvPr id="125" name="Oval 124"/>
            <p:cNvSpPr/>
            <p:nvPr/>
          </p:nvSpPr>
          <p:spPr>
            <a:xfrm>
              <a:off x="7544633" y="1966332"/>
              <a:ext cx="514940" cy="500808"/>
            </a:xfrm>
            <a:prstGeom prst="ellipse">
              <a:avLst/>
            </a:prstGeom>
            <a:solidFill>
              <a:schemeClr val="accent1">
                <a:lumMod val="20000"/>
                <a:lumOff val="8000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rgbClr val="990033"/>
                </a:solidFill>
                <a:latin typeface="Arial Narrow" pitchFamily="34" charset="0"/>
              </a:endParaRPr>
            </a:p>
          </p:txBody>
        </p:sp>
        <p:graphicFrame>
          <p:nvGraphicFramePr>
            <p:cNvPr id="126" name="Object 2"/>
            <p:cNvGraphicFramePr>
              <a:graphicFrameLocks noChangeAspect="1"/>
            </p:cNvGraphicFramePr>
            <p:nvPr>
              <p:extLst>
                <p:ext uri="{D42A27DB-BD31-4B8C-83A1-F6EECF244321}">
                  <p14:modId xmlns:p14="http://schemas.microsoft.com/office/powerpoint/2010/main" xmlns="" val="513926578"/>
                </p:ext>
              </p:extLst>
            </p:nvPr>
          </p:nvGraphicFramePr>
          <p:xfrm>
            <a:off x="7741402" y="2119571"/>
            <a:ext cx="158221" cy="190500"/>
          </p:xfrm>
          <a:graphic>
            <a:graphicData uri="http://schemas.openxmlformats.org/presentationml/2006/ole">
              <p:oleObj spid="_x0000_s457733" name="Equation" r:id="rId7" imgW="126780" imgH="164814" progId="Equation.DSMT4">
                <p:embed/>
              </p:oleObj>
            </a:graphicData>
          </a:graphic>
        </p:graphicFrame>
        <p:cxnSp>
          <p:nvCxnSpPr>
            <p:cNvPr id="127" name="Curved Connector 22"/>
            <p:cNvCxnSpPr>
              <a:stCxn id="125" idx="4"/>
              <a:endCxn id="119" idx="0"/>
            </p:cNvCxnSpPr>
            <p:nvPr/>
          </p:nvCxnSpPr>
          <p:spPr>
            <a:xfrm rot="5400000">
              <a:off x="7671750" y="2592311"/>
              <a:ext cx="255525" cy="5183"/>
            </a:xfrm>
            <a:prstGeom prst="curvedConnector3">
              <a:avLst>
                <a:gd name="adj1" fmla="val 50000"/>
              </a:avLst>
            </a:prstGeom>
            <a:ln w="12700">
              <a:solidFill>
                <a:schemeClr val="tx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8" name="Oval 127"/>
            <p:cNvSpPr/>
            <p:nvPr/>
          </p:nvSpPr>
          <p:spPr>
            <a:xfrm>
              <a:off x="8781663" y="2761464"/>
              <a:ext cx="514940" cy="500808"/>
            </a:xfrm>
            <a:prstGeom prst="ellipse">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rgbClr val="990033"/>
                </a:solidFill>
                <a:latin typeface="Arial Narrow" pitchFamily="34" charset="0"/>
              </a:endParaRPr>
            </a:p>
          </p:txBody>
        </p:sp>
        <p:graphicFrame>
          <p:nvGraphicFramePr>
            <p:cNvPr id="130" name="Object 2"/>
            <p:cNvGraphicFramePr>
              <a:graphicFrameLocks noChangeAspect="1"/>
            </p:cNvGraphicFramePr>
            <p:nvPr>
              <p:extLst>
                <p:ext uri="{D42A27DB-BD31-4B8C-83A1-F6EECF244321}">
                  <p14:modId xmlns:p14="http://schemas.microsoft.com/office/powerpoint/2010/main" xmlns="" val="2668714031"/>
                </p:ext>
              </p:extLst>
            </p:nvPr>
          </p:nvGraphicFramePr>
          <p:xfrm>
            <a:off x="8941198" y="2908301"/>
            <a:ext cx="178858" cy="201613"/>
          </p:xfrm>
          <a:graphic>
            <a:graphicData uri="http://schemas.openxmlformats.org/presentationml/2006/ole">
              <p:oleObj spid="_x0000_s457734" name="Equation" r:id="rId8" imgW="152202" imgH="177569" progId="Equation.DSMT4">
                <p:embed/>
              </p:oleObj>
            </a:graphicData>
          </a:graphic>
        </p:graphicFrame>
        <p:cxnSp>
          <p:nvCxnSpPr>
            <p:cNvPr id="131" name="Curved Connector 22"/>
            <p:cNvCxnSpPr>
              <a:stCxn id="128" idx="2"/>
              <a:endCxn id="119" idx="3"/>
            </p:cNvCxnSpPr>
            <p:nvPr/>
          </p:nvCxnSpPr>
          <p:spPr>
            <a:xfrm rot="10800000" flipV="1">
              <a:off x="8373374" y="3011868"/>
              <a:ext cx="408289" cy="812"/>
            </a:xfrm>
            <a:prstGeom prst="curvedConnector3">
              <a:avLst>
                <a:gd name="adj1" fmla="val 50000"/>
              </a:avLst>
            </a:prstGeom>
            <a:ln w="12700">
              <a:solidFill>
                <a:schemeClr val="tx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2" name="Oval 131"/>
            <p:cNvSpPr/>
            <p:nvPr/>
          </p:nvSpPr>
          <p:spPr>
            <a:xfrm>
              <a:off x="7546076" y="1212322"/>
              <a:ext cx="514940" cy="500808"/>
            </a:xfrm>
            <a:prstGeom prst="ellipse">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rgbClr val="990033"/>
                </a:solidFill>
                <a:latin typeface="Arial Narrow" pitchFamily="34" charset="0"/>
              </a:endParaRPr>
            </a:p>
          </p:txBody>
        </p:sp>
        <p:graphicFrame>
          <p:nvGraphicFramePr>
            <p:cNvPr id="133" name="Object 2"/>
            <p:cNvGraphicFramePr>
              <a:graphicFrameLocks noChangeAspect="1"/>
            </p:cNvGraphicFramePr>
            <p:nvPr>
              <p:extLst>
                <p:ext uri="{D42A27DB-BD31-4B8C-83A1-F6EECF244321}">
                  <p14:modId xmlns:p14="http://schemas.microsoft.com/office/powerpoint/2010/main" xmlns="" val="3590740308"/>
                </p:ext>
              </p:extLst>
            </p:nvPr>
          </p:nvGraphicFramePr>
          <p:xfrm>
            <a:off x="7617476" y="1341438"/>
            <a:ext cx="383513" cy="228600"/>
          </p:xfrm>
          <a:graphic>
            <a:graphicData uri="http://schemas.openxmlformats.org/presentationml/2006/ole">
              <p:oleObj spid="_x0000_s457735" name="Equation" r:id="rId9" imgW="317225" imgH="203024" progId="Equation.DSMT4">
                <p:embed/>
              </p:oleObj>
            </a:graphicData>
          </a:graphic>
        </p:graphicFrame>
        <p:cxnSp>
          <p:nvCxnSpPr>
            <p:cNvPr id="134" name="Curved Connector 22"/>
            <p:cNvCxnSpPr>
              <a:stCxn id="132" idx="4"/>
              <a:endCxn id="125" idx="0"/>
            </p:cNvCxnSpPr>
            <p:nvPr/>
          </p:nvCxnSpPr>
          <p:spPr>
            <a:xfrm rot="5400000">
              <a:off x="7676223" y="1839010"/>
              <a:ext cx="253202" cy="1443"/>
            </a:xfrm>
            <a:prstGeom prst="curvedConnector3">
              <a:avLst>
                <a:gd name="adj1" fmla="val 50000"/>
              </a:avLst>
            </a:prstGeom>
            <a:ln w="12700">
              <a:solidFill>
                <a:schemeClr val="tx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6" name="Oval 135"/>
            <p:cNvSpPr/>
            <p:nvPr/>
          </p:nvSpPr>
          <p:spPr>
            <a:xfrm>
              <a:off x="8777438" y="3476544"/>
              <a:ext cx="514940" cy="500808"/>
            </a:xfrm>
            <a:prstGeom prst="ellipse">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rgbClr val="990033"/>
                </a:solidFill>
                <a:latin typeface="Arial Narrow" pitchFamily="34" charset="0"/>
              </a:endParaRPr>
            </a:p>
          </p:txBody>
        </p:sp>
        <p:graphicFrame>
          <p:nvGraphicFramePr>
            <p:cNvPr id="137" name="Object 2"/>
            <p:cNvGraphicFramePr>
              <a:graphicFrameLocks noChangeAspect="1"/>
            </p:cNvGraphicFramePr>
            <p:nvPr>
              <p:extLst>
                <p:ext uri="{D42A27DB-BD31-4B8C-83A1-F6EECF244321}">
                  <p14:modId xmlns:p14="http://schemas.microsoft.com/office/powerpoint/2010/main" xmlns="" val="425074127"/>
                </p:ext>
              </p:extLst>
            </p:nvPr>
          </p:nvGraphicFramePr>
          <p:xfrm>
            <a:off x="8937758" y="3629026"/>
            <a:ext cx="178858" cy="187325"/>
          </p:xfrm>
          <a:graphic>
            <a:graphicData uri="http://schemas.openxmlformats.org/presentationml/2006/ole">
              <p:oleObj spid="_x0000_s457736" name="Equation" r:id="rId10" imgW="152268" imgH="164957" progId="Equation.DSMT4">
                <p:embed/>
              </p:oleObj>
            </a:graphicData>
          </a:graphic>
        </p:graphicFrame>
        <p:cxnSp>
          <p:nvCxnSpPr>
            <p:cNvPr id="138" name="Curved Connector 22"/>
            <p:cNvCxnSpPr>
              <a:stCxn id="136" idx="2"/>
            </p:cNvCxnSpPr>
            <p:nvPr/>
          </p:nvCxnSpPr>
          <p:spPr>
            <a:xfrm rot="10800000" flipV="1">
              <a:off x="8136469" y="3726948"/>
              <a:ext cx="640970" cy="990"/>
            </a:xfrm>
            <a:prstGeom prst="curvedConnector3">
              <a:avLst>
                <a:gd name="adj1" fmla="val 50000"/>
              </a:avLst>
            </a:prstGeom>
            <a:ln w="12700">
              <a:solidFill>
                <a:schemeClr val="tx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9" name="Oval 138"/>
            <p:cNvSpPr/>
            <p:nvPr/>
          </p:nvSpPr>
          <p:spPr>
            <a:xfrm>
              <a:off x="8777438" y="4601904"/>
              <a:ext cx="514940" cy="500808"/>
            </a:xfrm>
            <a:prstGeom prst="ellipse">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rgbClr val="990033"/>
                </a:solidFill>
                <a:latin typeface="Arial Narrow" pitchFamily="34" charset="0"/>
              </a:endParaRPr>
            </a:p>
          </p:txBody>
        </p:sp>
        <p:graphicFrame>
          <p:nvGraphicFramePr>
            <p:cNvPr id="140" name="Object 2"/>
            <p:cNvGraphicFramePr>
              <a:graphicFrameLocks noChangeAspect="1"/>
            </p:cNvGraphicFramePr>
            <p:nvPr>
              <p:extLst>
                <p:ext uri="{D42A27DB-BD31-4B8C-83A1-F6EECF244321}">
                  <p14:modId xmlns:p14="http://schemas.microsoft.com/office/powerpoint/2010/main" xmlns="" val="1232599956"/>
                </p:ext>
              </p:extLst>
            </p:nvPr>
          </p:nvGraphicFramePr>
          <p:xfrm>
            <a:off x="8930879" y="4755309"/>
            <a:ext cx="192617" cy="187325"/>
          </p:xfrm>
          <a:graphic>
            <a:graphicData uri="http://schemas.openxmlformats.org/presentationml/2006/ole">
              <p:oleObj spid="_x0000_s457737" name="Equation" r:id="rId11" imgW="164885" imgH="164885" progId="Equation.DSMT4">
                <p:embed/>
              </p:oleObj>
            </a:graphicData>
          </a:graphic>
        </p:graphicFrame>
        <p:cxnSp>
          <p:nvCxnSpPr>
            <p:cNvPr id="141" name="Curved Connector 22"/>
            <p:cNvCxnSpPr>
              <a:stCxn id="139" idx="2"/>
            </p:cNvCxnSpPr>
            <p:nvPr/>
          </p:nvCxnSpPr>
          <p:spPr>
            <a:xfrm rot="10800000" flipV="1">
              <a:off x="8136469" y="4852308"/>
              <a:ext cx="640970" cy="1046"/>
            </a:xfrm>
            <a:prstGeom prst="curvedConnector3">
              <a:avLst>
                <a:gd name="adj1" fmla="val 50000"/>
              </a:avLst>
            </a:prstGeom>
            <a:ln w="12700">
              <a:solidFill>
                <a:schemeClr val="tx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43" name="Oval 142"/>
            <p:cNvSpPr/>
            <p:nvPr/>
          </p:nvSpPr>
          <p:spPr>
            <a:xfrm>
              <a:off x="8298277" y="3895502"/>
              <a:ext cx="514940" cy="500808"/>
            </a:xfrm>
            <a:prstGeom prst="ellipse">
              <a:avLst/>
            </a:prstGeom>
            <a:solidFill>
              <a:schemeClr val="bg1"/>
            </a:solidFill>
            <a:ln w="12700">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rgbClr val="990033"/>
                </a:solidFill>
                <a:latin typeface="Arial Narrow" pitchFamily="34" charset="0"/>
              </a:endParaRPr>
            </a:p>
          </p:txBody>
        </p:sp>
        <p:graphicFrame>
          <p:nvGraphicFramePr>
            <p:cNvPr id="144" name="Object 2"/>
            <p:cNvGraphicFramePr>
              <a:graphicFrameLocks noChangeAspect="1"/>
            </p:cNvGraphicFramePr>
            <p:nvPr>
              <p:extLst>
                <p:ext uri="{D42A27DB-BD31-4B8C-83A1-F6EECF244321}">
                  <p14:modId xmlns:p14="http://schemas.microsoft.com/office/powerpoint/2010/main" xmlns="" val="921403010"/>
                </p:ext>
              </p:extLst>
            </p:nvPr>
          </p:nvGraphicFramePr>
          <p:xfrm>
            <a:off x="8411827" y="3988030"/>
            <a:ext cx="285485" cy="263525"/>
          </p:xfrm>
          <a:graphic>
            <a:graphicData uri="http://schemas.openxmlformats.org/presentationml/2006/ole">
              <p:oleObj spid="_x0000_s457738" name="Equation" r:id="rId12" imgW="228600" imgH="228600" progId="Equation.DSMT4">
                <p:embed/>
              </p:oleObj>
            </a:graphicData>
          </a:graphic>
        </p:graphicFrame>
        <p:sp>
          <p:nvSpPr>
            <p:cNvPr id="145" name="Oval 144"/>
            <p:cNvSpPr/>
            <p:nvPr/>
          </p:nvSpPr>
          <p:spPr>
            <a:xfrm>
              <a:off x="6803007" y="3900524"/>
              <a:ext cx="514940" cy="500808"/>
            </a:xfrm>
            <a:prstGeom prst="ellipse">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rgbClr val="990033"/>
                </a:solidFill>
                <a:latin typeface="Arial Narrow" pitchFamily="34" charset="0"/>
              </a:endParaRPr>
            </a:p>
          </p:txBody>
        </p:sp>
        <p:graphicFrame>
          <p:nvGraphicFramePr>
            <p:cNvPr id="146" name="Object 2"/>
            <p:cNvGraphicFramePr>
              <a:graphicFrameLocks noChangeAspect="1"/>
            </p:cNvGraphicFramePr>
            <p:nvPr>
              <p:extLst>
                <p:ext uri="{D42A27DB-BD31-4B8C-83A1-F6EECF244321}">
                  <p14:modId xmlns:p14="http://schemas.microsoft.com/office/powerpoint/2010/main" xmlns="" val="4109168787"/>
                </p:ext>
              </p:extLst>
            </p:nvPr>
          </p:nvGraphicFramePr>
          <p:xfrm>
            <a:off x="6917300" y="3985237"/>
            <a:ext cx="285485" cy="263525"/>
          </p:xfrm>
          <a:graphic>
            <a:graphicData uri="http://schemas.openxmlformats.org/presentationml/2006/ole">
              <p:oleObj spid="_x0000_s457739" name="Equation" r:id="rId13" imgW="228600" imgH="228600" progId="Equation.DSMT4">
                <p:embed/>
              </p:oleObj>
            </a:graphicData>
          </a:graphic>
        </p:graphicFrame>
        <p:sp>
          <p:nvSpPr>
            <p:cNvPr id="147" name="Oval 146"/>
            <p:cNvSpPr/>
            <p:nvPr/>
          </p:nvSpPr>
          <p:spPr>
            <a:xfrm>
              <a:off x="6798075" y="4912861"/>
              <a:ext cx="514940" cy="500808"/>
            </a:xfrm>
            <a:prstGeom prst="ellipse">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rgbClr val="990033"/>
                </a:solidFill>
                <a:latin typeface="Arial Narrow" pitchFamily="34" charset="0"/>
              </a:endParaRPr>
            </a:p>
          </p:txBody>
        </p:sp>
        <p:graphicFrame>
          <p:nvGraphicFramePr>
            <p:cNvPr id="148" name="Object 2"/>
            <p:cNvGraphicFramePr>
              <a:graphicFrameLocks noChangeAspect="1"/>
            </p:cNvGraphicFramePr>
            <p:nvPr>
              <p:extLst>
                <p:ext uri="{D42A27DB-BD31-4B8C-83A1-F6EECF244321}">
                  <p14:modId xmlns:p14="http://schemas.microsoft.com/office/powerpoint/2010/main" xmlns="" val="427710724"/>
                </p:ext>
              </p:extLst>
            </p:nvPr>
          </p:nvGraphicFramePr>
          <p:xfrm>
            <a:off x="6920835" y="5013204"/>
            <a:ext cx="285485" cy="263525"/>
          </p:xfrm>
          <a:graphic>
            <a:graphicData uri="http://schemas.openxmlformats.org/presentationml/2006/ole">
              <p:oleObj spid="_x0000_s457740" name="Equation" r:id="rId14" imgW="228600" imgH="228600" progId="Equation.DSMT4">
                <p:embed/>
              </p:oleObj>
            </a:graphicData>
          </a:graphic>
        </p:graphicFrame>
      </p:grpSp>
      <p:grpSp>
        <p:nvGrpSpPr>
          <p:cNvPr id="3" name="Group 58"/>
          <p:cNvGrpSpPr/>
          <p:nvPr/>
        </p:nvGrpSpPr>
        <p:grpSpPr>
          <a:xfrm>
            <a:off x="7749124" y="842670"/>
            <a:ext cx="1096705" cy="1153518"/>
            <a:chOff x="7788314" y="3771483"/>
            <a:chExt cx="1096705" cy="1153518"/>
          </a:xfrm>
        </p:grpSpPr>
        <p:grpSp>
          <p:nvGrpSpPr>
            <p:cNvPr id="4" name="Group 152"/>
            <p:cNvGrpSpPr>
              <a:grpSpLocks noChangeAspect="1"/>
            </p:cNvGrpSpPr>
            <p:nvPr/>
          </p:nvGrpSpPr>
          <p:grpSpPr>
            <a:xfrm>
              <a:off x="7788314" y="3771483"/>
              <a:ext cx="1096705" cy="1153518"/>
              <a:chOff x="1208833" y="664315"/>
              <a:chExt cx="440213" cy="515819"/>
            </a:xfrm>
          </p:grpSpPr>
          <p:sp>
            <p:nvSpPr>
              <p:cNvPr id="68" name="Rectangle 67"/>
              <p:cNvSpPr/>
              <p:nvPr/>
            </p:nvSpPr>
            <p:spPr>
              <a:xfrm>
                <a:off x="1208833" y="664315"/>
                <a:ext cx="440213" cy="117230"/>
              </a:xfrm>
              <a:prstGeom prst="rect">
                <a:avLst/>
              </a:prstGeom>
              <a:solidFill>
                <a:srgbClr val="EEECE1">
                  <a:lumMod val="90000"/>
                </a:srgbClr>
              </a:solidFill>
              <a:ln w="3175" cap="flat" cmpd="sng" algn="ctr">
                <a:solidFill>
                  <a:srgbClr val="EEECE1">
                    <a:lumMod val="2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69" name="Rectangle 68"/>
              <p:cNvSpPr/>
              <p:nvPr/>
            </p:nvSpPr>
            <p:spPr>
              <a:xfrm rot="5400000">
                <a:off x="1167425" y="864495"/>
                <a:ext cx="515812" cy="115466"/>
              </a:xfrm>
              <a:prstGeom prst="rect">
                <a:avLst/>
              </a:prstGeom>
              <a:solidFill>
                <a:srgbClr val="EEECE1">
                  <a:lumMod val="90000"/>
                </a:srgbClr>
              </a:solidFill>
              <a:ln w="3175" cap="flat" cmpd="sng" algn="ctr">
                <a:solidFill>
                  <a:srgbClr val="EEECE1">
                    <a:lumMod val="2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 lastClr="FFFFFF"/>
                  </a:solidFill>
                  <a:effectLst/>
                  <a:uLnTx/>
                  <a:uFillTx/>
                  <a:latin typeface="Calibri"/>
                  <a:ea typeface="+mn-ea"/>
                  <a:cs typeface="+mn-cs"/>
                </a:endParaRPr>
              </a:p>
            </p:txBody>
          </p:sp>
        </p:grpSp>
        <p:sp>
          <p:nvSpPr>
            <p:cNvPr id="61" name="Oval 60"/>
            <p:cNvSpPr/>
            <p:nvPr/>
          </p:nvSpPr>
          <p:spPr>
            <a:xfrm rot="855702">
              <a:off x="7851006" y="3837362"/>
              <a:ext cx="123118" cy="139935"/>
            </a:xfrm>
            <a:prstGeom prst="ellipse">
              <a:avLst/>
            </a:prstGeom>
            <a:solidFill>
              <a:srgbClr val="FF0000"/>
            </a:solidFill>
            <a:ln w="25400" cap="flat" cmpd="sng" algn="ctr">
              <a:noFill/>
              <a:prstDash val="solid"/>
            </a:ln>
            <a:effectLst/>
            <a:scene3d>
              <a:camera prst="orthographicFront"/>
              <a:lightRig rig="threePt" dir="t"/>
            </a:scene3d>
            <a:sp3d>
              <a:bevel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62" name="Oval 61"/>
            <p:cNvSpPr/>
            <p:nvPr/>
          </p:nvSpPr>
          <p:spPr>
            <a:xfrm rot="855702">
              <a:off x="8263500" y="4726244"/>
              <a:ext cx="155892" cy="147263"/>
            </a:xfrm>
            <a:prstGeom prst="ellipse">
              <a:avLst/>
            </a:prstGeom>
            <a:solidFill>
              <a:srgbClr val="1F497D"/>
            </a:solidFill>
            <a:ln w="25400" cap="flat" cmpd="sng" algn="ctr">
              <a:noFill/>
              <a:prstDash val="solid"/>
            </a:ln>
            <a:effectLst/>
            <a:scene3d>
              <a:camera prst="orthographicFront"/>
              <a:lightRig rig="threePt" dir="t"/>
            </a:scene3d>
            <a:sp3d>
              <a:bevel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a:ln>
                  <a:noFill/>
                </a:ln>
                <a:solidFill>
                  <a:sysClr val="window" lastClr="FFFFFF"/>
                </a:solidFill>
                <a:effectLst/>
                <a:uLnTx/>
                <a:uFillTx/>
                <a:latin typeface="Calibri"/>
                <a:ea typeface="+mn-ea"/>
                <a:cs typeface="+mn-cs"/>
              </a:endParaRPr>
            </a:p>
          </p:txBody>
        </p:sp>
        <p:cxnSp>
          <p:nvCxnSpPr>
            <p:cNvPr id="63" name="Straight Connector 62"/>
            <p:cNvCxnSpPr/>
            <p:nvPr/>
          </p:nvCxnSpPr>
          <p:spPr>
            <a:xfrm>
              <a:off x="8189451" y="4646798"/>
              <a:ext cx="273538" cy="0"/>
            </a:xfrm>
            <a:prstGeom prst="line">
              <a:avLst/>
            </a:prstGeom>
            <a:noFill/>
            <a:ln w="9525" cap="flat" cmpd="sng" algn="ctr">
              <a:solidFill>
                <a:srgbClr val="EEECE1">
                  <a:lumMod val="25000"/>
                </a:srgbClr>
              </a:solidFill>
              <a:prstDash val="sysDot"/>
            </a:ln>
            <a:effectLst/>
          </p:spPr>
        </p:cxnSp>
        <p:pic>
          <p:nvPicPr>
            <p:cNvPr id="64" name="Picture 190" descr="http://www.clker.com/cliparts/H/8/R/H/H/5/lab-mouse-template-md.png">
              <a:hlinkClick r:id="rId15" tooltip="Download as SVG file"/>
            </p:cNvPr>
            <p:cNvPicPr>
              <a:picLocks noChangeAspect="1" noChangeArrowheads="1"/>
            </p:cNvPicPr>
            <p:nvPr/>
          </p:nvPicPr>
          <p:blipFill>
            <a:blip r:embed="rId16" cstate="print"/>
            <a:srcRect/>
            <a:stretch>
              <a:fillRect/>
            </a:stretch>
          </p:blipFill>
          <p:spPr bwMode="auto">
            <a:xfrm>
              <a:off x="8206059" y="4138798"/>
              <a:ext cx="249500" cy="504091"/>
            </a:xfrm>
            <a:prstGeom prst="rect">
              <a:avLst/>
            </a:prstGeom>
            <a:noFill/>
          </p:spPr>
        </p:pic>
        <p:sp>
          <p:nvSpPr>
            <p:cNvPr id="65" name="Oval 64"/>
            <p:cNvSpPr/>
            <p:nvPr/>
          </p:nvSpPr>
          <p:spPr>
            <a:xfrm rot="855702">
              <a:off x="8275108" y="4193621"/>
              <a:ext cx="123118" cy="139935"/>
            </a:xfrm>
            <a:prstGeom prst="ellipse">
              <a:avLst/>
            </a:prstGeom>
            <a:solidFill>
              <a:schemeClr val="bg2">
                <a:lumMod val="20000"/>
                <a:lumOff val="80000"/>
              </a:schemeClr>
            </a:solidFill>
            <a:ln w="25400" cap="flat" cmpd="sng" algn="ctr">
              <a:noFill/>
              <a:prstDash val="solid"/>
            </a:ln>
            <a:effectLst/>
            <a:scene3d>
              <a:camera prst="orthographicFront"/>
              <a:lightRig rig="threePt" dir="t"/>
            </a:scene3d>
            <a:sp3d>
              <a:bevel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a:ln>
                  <a:noFill/>
                </a:ln>
                <a:solidFill>
                  <a:sysClr val="window" lastClr="FFFFFF"/>
                </a:solidFill>
                <a:effectLst/>
                <a:uLnTx/>
                <a:uFillTx/>
                <a:latin typeface="Calibri"/>
                <a:ea typeface="+mn-ea"/>
                <a:cs typeface="+mn-cs"/>
              </a:endParaRPr>
            </a:p>
          </p:txBody>
        </p:sp>
        <p:cxnSp>
          <p:nvCxnSpPr>
            <p:cNvPr id="66" name="Curved Connector 22"/>
            <p:cNvCxnSpPr>
              <a:stCxn id="65" idx="6"/>
              <a:endCxn id="62" idx="6"/>
            </p:cNvCxnSpPr>
            <p:nvPr/>
          </p:nvCxnSpPr>
          <p:spPr>
            <a:xfrm>
              <a:off x="8396329" y="4278754"/>
              <a:ext cx="20661" cy="540324"/>
            </a:xfrm>
            <a:prstGeom prst="curvedConnector3">
              <a:avLst>
                <a:gd name="adj1" fmla="val 1218058"/>
              </a:avLst>
            </a:prstGeom>
            <a:ln w="12700">
              <a:solidFill>
                <a:schemeClr val="tx2"/>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7" name="Curved Connector 66"/>
            <p:cNvCxnSpPr>
              <a:stCxn id="62" idx="0"/>
              <a:endCxn id="61" idx="6"/>
            </p:cNvCxnSpPr>
            <p:nvPr/>
          </p:nvCxnSpPr>
          <p:spPr>
            <a:xfrm rot="16200000" flipV="1">
              <a:off x="7762897" y="4131825"/>
              <a:ext cx="806018" cy="387358"/>
            </a:xfrm>
            <a:prstGeom prst="curvedConnector2">
              <a:avLst/>
            </a:prstGeom>
            <a:ln w="12700">
              <a:solidFill>
                <a:schemeClr val="tx2"/>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5" name="Group 260"/>
          <p:cNvGrpSpPr>
            <a:grpSpLocks/>
          </p:cNvGrpSpPr>
          <p:nvPr/>
        </p:nvGrpSpPr>
        <p:grpSpPr bwMode="auto">
          <a:xfrm>
            <a:off x="2207695" y="1438922"/>
            <a:ext cx="1295400" cy="2949575"/>
            <a:chOff x="1079" y="436"/>
            <a:chExt cx="816" cy="1858"/>
          </a:xfrm>
        </p:grpSpPr>
        <p:sp>
          <p:nvSpPr>
            <p:cNvPr id="71" name="AutoShape 211"/>
            <p:cNvSpPr>
              <a:spLocks noChangeArrowheads="1"/>
            </p:cNvSpPr>
            <p:nvPr/>
          </p:nvSpPr>
          <p:spPr bwMode="auto">
            <a:xfrm>
              <a:off x="1396" y="525"/>
              <a:ext cx="499" cy="1724"/>
            </a:xfrm>
            <a:prstGeom prst="triangle">
              <a:avLst>
                <a:gd name="adj" fmla="val 50000"/>
              </a:avLst>
            </a:prstGeom>
            <a:solidFill>
              <a:schemeClr val="accent5"/>
            </a:solidFill>
            <a:ln w="9525">
              <a:noFill/>
              <a:miter lim="800000"/>
              <a:headEnd/>
              <a:tailEnd/>
            </a:ln>
          </p:spPr>
          <p:txBody>
            <a:bodyPr wrap="none" anchor="ctr"/>
            <a:lstStyle/>
            <a:p>
              <a:endParaRPr lang="en-US" sz="2400">
                <a:solidFill>
                  <a:srgbClr val="990033"/>
                </a:solidFill>
              </a:endParaRPr>
            </a:p>
          </p:txBody>
        </p:sp>
        <p:sp>
          <p:nvSpPr>
            <p:cNvPr id="72" name="Oval 213"/>
            <p:cNvSpPr>
              <a:spLocks noChangeArrowheads="1"/>
            </p:cNvSpPr>
            <p:nvPr/>
          </p:nvSpPr>
          <p:spPr bwMode="auto">
            <a:xfrm>
              <a:off x="1532" y="1661"/>
              <a:ext cx="227" cy="226"/>
            </a:xfrm>
            <a:prstGeom prst="ellipse">
              <a:avLst/>
            </a:prstGeom>
            <a:solidFill>
              <a:schemeClr val="bg1"/>
            </a:solidFill>
            <a:ln w="9525">
              <a:solidFill>
                <a:srgbClr val="FF3300"/>
              </a:solidFill>
              <a:round/>
              <a:headEnd/>
              <a:tailEnd/>
            </a:ln>
          </p:spPr>
          <p:txBody>
            <a:bodyPr wrap="none" anchor="ctr"/>
            <a:lstStyle/>
            <a:p>
              <a:endParaRPr lang="en-US" sz="2400">
                <a:solidFill>
                  <a:srgbClr val="990033"/>
                </a:solidFill>
              </a:endParaRPr>
            </a:p>
          </p:txBody>
        </p:sp>
        <p:graphicFrame>
          <p:nvGraphicFramePr>
            <p:cNvPr id="73" name="Object 214"/>
            <p:cNvGraphicFramePr>
              <a:graphicFrameLocks noChangeAspect="1"/>
            </p:cNvGraphicFramePr>
            <p:nvPr>
              <p:extLst>
                <p:ext uri="{D42A27DB-BD31-4B8C-83A1-F6EECF244321}">
                  <p14:modId xmlns:p14="http://schemas.microsoft.com/office/powerpoint/2010/main" xmlns="" val="974582659"/>
                </p:ext>
              </p:extLst>
            </p:nvPr>
          </p:nvGraphicFramePr>
          <p:xfrm>
            <a:off x="1565" y="1694"/>
            <a:ext cx="168" cy="152"/>
          </p:xfrm>
          <a:graphic>
            <a:graphicData uri="http://schemas.openxmlformats.org/presentationml/2006/ole">
              <p:oleObj spid="_x0000_s457741" name="Equation" r:id="rId17" imgW="266469" imgH="241091" progId="Equation.DSMT4">
                <p:embed/>
              </p:oleObj>
            </a:graphicData>
          </a:graphic>
        </p:graphicFrame>
        <p:sp>
          <p:nvSpPr>
            <p:cNvPr id="74" name="Oval 216"/>
            <p:cNvSpPr>
              <a:spLocks noChangeArrowheads="1"/>
            </p:cNvSpPr>
            <p:nvPr/>
          </p:nvSpPr>
          <p:spPr bwMode="auto">
            <a:xfrm>
              <a:off x="1532" y="1207"/>
              <a:ext cx="227" cy="226"/>
            </a:xfrm>
            <a:prstGeom prst="ellipse">
              <a:avLst/>
            </a:prstGeom>
            <a:solidFill>
              <a:schemeClr val="bg1"/>
            </a:solidFill>
            <a:ln w="9525">
              <a:solidFill>
                <a:schemeClr val="tx1"/>
              </a:solidFill>
              <a:round/>
              <a:headEnd/>
              <a:tailEnd/>
            </a:ln>
          </p:spPr>
          <p:txBody>
            <a:bodyPr wrap="none" anchor="ctr"/>
            <a:lstStyle/>
            <a:p>
              <a:endParaRPr lang="en-US" sz="2400">
                <a:solidFill>
                  <a:srgbClr val="990033"/>
                </a:solidFill>
              </a:endParaRPr>
            </a:p>
          </p:txBody>
        </p:sp>
        <p:graphicFrame>
          <p:nvGraphicFramePr>
            <p:cNvPr id="75" name="Object 217"/>
            <p:cNvGraphicFramePr>
              <a:graphicFrameLocks noChangeAspect="1"/>
            </p:cNvGraphicFramePr>
            <p:nvPr>
              <p:extLst>
                <p:ext uri="{D42A27DB-BD31-4B8C-83A1-F6EECF244321}">
                  <p14:modId xmlns:p14="http://schemas.microsoft.com/office/powerpoint/2010/main" xmlns="" val="2498293970"/>
                </p:ext>
              </p:extLst>
            </p:nvPr>
          </p:nvGraphicFramePr>
          <p:xfrm>
            <a:off x="1565" y="1240"/>
            <a:ext cx="168" cy="152"/>
          </p:xfrm>
          <a:graphic>
            <a:graphicData uri="http://schemas.openxmlformats.org/presentationml/2006/ole">
              <p:oleObj spid="_x0000_s457742" name="Equation" r:id="rId18" imgW="266469" imgH="241091" progId="Equation.DSMT4">
                <p:embed/>
              </p:oleObj>
            </a:graphicData>
          </a:graphic>
        </p:graphicFrame>
        <p:sp>
          <p:nvSpPr>
            <p:cNvPr id="76" name="Oval 219"/>
            <p:cNvSpPr>
              <a:spLocks noChangeArrowheads="1"/>
            </p:cNvSpPr>
            <p:nvPr/>
          </p:nvSpPr>
          <p:spPr bwMode="auto">
            <a:xfrm>
              <a:off x="1532" y="890"/>
              <a:ext cx="227" cy="226"/>
            </a:xfrm>
            <a:prstGeom prst="ellipse">
              <a:avLst/>
            </a:prstGeom>
            <a:solidFill>
              <a:schemeClr val="bg1"/>
            </a:solidFill>
            <a:ln w="9525">
              <a:solidFill>
                <a:srgbClr val="FF3300"/>
              </a:solidFill>
              <a:round/>
              <a:headEnd/>
              <a:tailEnd/>
            </a:ln>
          </p:spPr>
          <p:txBody>
            <a:bodyPr wrap="none" anchor="ctr"/>
            <a:lstStyle/>
            <a:p>
              <a:endParaRPr lang="en-US" sz="2400">
                <a:solidFill>
                  <a:srgbClr val="990033"/>
                </a:solidFill>
              </a:endParaRPr>
            </a:p>
          </p:txBody>
        </p:sp>
        <p:graphicFrame>
          <p:nvGraphicFramePr>
            <p:cNvPr id="79" name="Object 220"/>
            <p:cNvGraphicFramePr>
              <a:graphicFrameLocks noChangeAspect="1"/>
            </p:cNvGraphicFramePr>
            <p:nvPr>
              <p:extLst>
                <p:ext uri="{D42A27DB-BD31-4B8C-83A1-F6EECF244321}">
                  <p14:modId xmlns:p14="http://schemas.microsoft.com/office/powerpoint/2010/main" xmlns="" val="90105081"/>
                </p:ext>
              </p:extLst>
            </p:nvPr>
          </p:nvGraphicFramePr>
          <p:xfrm>
            <a:off x="1561" y="923"/>
            <a:ext cx="176" cy="152"/>
          </p:xfrm>
          <a:graphic>
            <a:graphicData uri="http://schemas.openxmlformats.org/presentationml/2006/ole">
              <p:oleObj spid="_x0000_s457743" name="Equation" r:id="rId19" imgW="279279" imgH="241195" progId="Equation.DSMT4">
                <p:embed/>
              </p:oleObj>
            </a:graphicData>
          </a:graphic>
        </p:graphicFrame>
        <p:sp>
          <p:nvSpPr>
            <p:cNvPr id="80" name="Oval 222"/>
            <p:cNvSpPr>
              <a:spLocks noChangeArrowheads="1"/>
            </p:cNvSpPr>
            <p:nvPr/>
          </p:nvSpPr>
          <p:spPr bwMode="auto">
            <a:xfrm>
              <a:off x="1532" y="436"/>
              <a:ext cx="227" cy="226"/>
            </a:xfrm>
            <a:prstGeom prst="ellipse">
              <a:avLst/>
            </a:prstGeom>
            <a:solidFill>
              <a:schemeClr val="bg1"/>
            </a:solidFill>
            <a:ln w="9525">
              <a:solidFill>
                <a:schemeClr val="tx1"/>
              </a:solidFill>
              <a:round/>
              <a:headEnd/>
              <a:tailEnd/>
            </a:ln>
          </p:spPr>
          <p:txBody>
            <a:bodyPr wrap="none" anchor="ctr"/>
            <a:lstStyle/>
            <a:p>
              <a:endParaRPr lang="en-US" sz="2400">
                <a:solidFill>
                  <a:srgbClr val="990033"/>
                </a:solidFill>
              </a:endParaRPr>
            </a:p>
          </p:txBody>
        </p:sp>
        <p:graphicFrame>
          <p:nvGraphicFramePr>
            <p:cNvPr id="82" name="Object 223"/>
            <p:cNvGraphicFramePr>
              <a:graphicFrameLocks noChangeAspect="1"/>
            </p:cNvGraphicFramePr>
            <p:nvPr>
              <p:extLst>
                <p:ext uri="{D42A27DB-BD31-4B8C-83A1-F6EECF244321}">
                  <p14:modId xmlns:p14="http://schemas.microsoft.com/office/powerpoint/2010/main" xmlns="" val="3560913649"/>
                </p:ext>
              </p:extLst>
            </p:nvPr>
          </p:nvGraphicFramePr>
          <p:xfrm>
            <a:off x="1561" y="469"/>
            <a:ext cx="176" cy="152"/>
          </p:xfrm>
          <a:graphic>
            <a:graphicData uri="http://schemas.openxmlformats.org/presentationml/2006/ole">
              <p:oleObj spid="_x0000_s457744" name="Equation" r:id="rId20" imgW="279279" imgH="241195" progId="Equation.DSMT4">
                <p:embed/>
              </p:oleObj>
            </a:graphicData>
          </a:graphic>
        </p:graphicFrame>
        <p:sp>
          <p:nvSpPr>
            <p:cNvPr id="83" name="Oval 225"/>
            <p:cNvSpPr>
              <a:spLocks noChangeArrowheads="1"/>
            </p:cNvSpPr>
            <p:nvPr/>
          </p:nvSpPr>
          <p:spPr bwMode="auto">
            <a:xfrm>
              <a:off x="1079" y="890"/>
              <a:ext cx="227" cy="226"/>
            </a:xfrm>
            <a:prstGeom prst="ellipse">
              <a:avLst/>
            </a:prstGeom>
            <a:solidFill>
              <a:srgbClr val="FFCCCC"/>
            </a:solidFill>
            <a:ln w="9525">
              <a:solidFill>
                <a:schemeClr val="bg2"/>
              </a:solidFill>
              <a:round/>
              <a:headEnd/>
              <a:tailEnd/>
            </a:ln>
          </p:spPr>
          <p:txBody>
            <a:bodyPr wrap="none" anchor="ctr"/>
            <a:lstStyle/>
            <a:p>
              <a:endParaRPr lang="en-US" sz="2400">
                <a:solidFill>
                  <a:srgbClr val="990033"/>
                </a:solidFill>
              </a:endParaRPr>
            </a:p>
          </p:txBody>
        </p:sp>
        <p:graphicFrame>
          <p:nvGraphicFramePr>
            <p:cNvPr id="85" name="Object 226"/>
            <p:cNvGraphicFramePr>
              <a:graphicFrameLocks noChangeAspect="1"/>
            </p:cNvGraphicFramePr>
            <p:nvPr/>
          </p:nvGraphicFramePr>
          <p:xfrm>
            <a:off x="1124" y="917"/>
            <a:ext cx="176" cy="152"/>
          </p:xfrm>
          <a:graphic>
            <a:graphicData uri="http://schemas.openxmlformats.org/presentationml/2006/ole">
              <p:oleObj spid="_x0000_s457745" name="Equation" r:id="rId21" imgW="279279" imgH="241195" progId="Equation.DSMT4">
                <p:embed/>
              </p:oleObj>
            </a:graphicData>
          </a:graphic>
        </p:graphicFrame>
        <p:cxnSp>
          <p:nvCxnSpPr>
            <p:cNvPr id="86" name="AutoShape 228"/>
            <p:cNvCxnSpPr>
              <a:cxnSpLocks noChangeShapeType="1"/>
              <a:stCxn id="80" idx="4"/>
              <a:endCxn id="76" idx="0"/>
            </p:cNvCxnSpPr>
            <p:nvPr/>
          </p:nvCxnSpPr>
          <p:spPr bwMode="auto">
            <a:xfrm>
              <a:off x="1646" y="662"/>
              <a:ext cx="0" cy="228"/>
            </a:xfrm>
            <a:prstGeom prst="straightConnector1">
              <a:avLst/>
            </a:prstGeom>
            <a:noFill/>
            <a:ln w="9525">
              <a:solidFill>
                <a:schemeClr val="tx1"/>
              </a:solidFill>
              <a:round/>
              <a:headEnd/>
              <a:tailEnd type="triangle" w="med" len="med"/>
            </a:ln>
          </p:spPr>
        </p:cxnSp>
        <p:cxnSp>
          <p:nvCxnSpPr>
            <p:cNvPr id="90" name="AutoShape 229"/>
            <p:cNvCxnSpPr>
              <a:cxnSpLocks noChangeShapeType="1"/>
              <a:stCxn id="76" idx="4"/>
              <a:endCxn id="74" idx="0"/>
            </p:cNvCxnSpPr>
            <p:nvPr/>
          </p:nvCxnSpPr>
          <p:spPr bwMode="auto">
            <a:xfrm>
              <a:off x="1646" y="1116"/>
              <a:ext cx="0" cy="91"/>
            </a:xfrm>
            <a:prstGeom prst="straightConnector1">
              <a:avLst/>
            </a:prstGeom>
            <a:noFill/>
            <a:ln w="9525">
              <a:solidFill>
                <a:schemeClr val="tx1"/>
              </a:solidFill>
              <a:round/>
              <a:headEnd/>
              <a:tailEnd type="triangle" w="med" len="med"/>
            </a:ln>
          </p:spPr>
        </p:cxnSp>
        <p:cxnSp>
          <p:nvCxnSpPr>
            <p:cNvPr id="91" name="AutoShape 230"/>
            <p:cNvCxnSpPr>
              <a:cxnSpLocks noChangeShapeType="1"/>
              <a:stCxn id="74" idx="4"/>
              <a:endCxn id="72" idx="0"/>
            </p:cNvCxnSpPr>
            <p:nvPr/>
          </p:nvCxnSpPr>
          <p:spPr bwMode="auto">
            <a:xfrm>
              <a:off x="1646" y="1433"/>
              <a:ext cx="0" cy="228"/>
            </a:xfrm>
            <a:prstGeom prst="straightConnector1">
              <a:avLst/>
            </a:prstGeom>
            <a:noFill/>
            <a:ln w="9525">
              <a:solidFill>
                <a:schemeClr val="tx1"/>
              </a:solidFill>
              <a:round/>
              <a:headEnd/>
              <a:tailEnd type="triangle" w="med" len="med"/>
            </a:ln>
          </p:spPr>
        </p:cxnSp>
        <p:cxnSp>
          <p:nvCxnSpPr>
            <p:cNvPr id="96" name="AutoShape 236"/>
            <p:cNvCxnSpPr>
              <a:cxnSpLocks noChangeShapeType="1"/>
              <a:stCxn id="72" idx="4"/>
              <a:endCxn id="151" idx="0"/>
            </p:cNvCxnSpPr>
            <p:nvPr/>
          </p:nvCxnSpPr>
          <p:spPr bwMode="auto">
            <a:xfrm>
              <a:off x="1646" y="1887"/>
              <a:ext cx="0" cy="90"/>
            </a:xfrm>
            <a:prstGeom prst="straightConnector1">
              <a:avLst/>
            </a:prstGeom>
            <a:noFill/>
            <a:ln w="9525">
              <a:solidFill>
                <a:schemeClr val="tx1"/>
              </a:solidFill>
              <a:round/>
              <a:headEnd/>
              <a:tailEnd type="triangle" w="med" len="med"/>
            </a:ln>
          </p:spPr>
        </p:cxnSp>
        <p:sp>
          <p:nvSpPr>
            <p:cNvPr id="98" name="Oval 238"/>
            <p:cNvSpPr>
              <a:spLocks noChangeArrowheads="1"/>
            </p:cNvSpPr>
            <p:nvPr/>
          </p:nvSpPr>
          <p:spPr bwMode="auto">
            <a:xfrm>
              <a:off x="1396" y="2204"/>
              <a:ext cx="499" cy="90"/>
            </a:xfrm>
            <a:prstGeom prst="ellipse">
              <a:avLst/>
            </a:prstGeom>
            <a:solidFill>
              <a:schemeClr val="accent5"/>
            </a:solidFill>
            <a:ln w="9525">
              <a:noFill/>
              <a:round/>
              <a:headEnd/>
              <a:tailEnd/>
            </a:ln>
          </p:spPr>
          <p:txBody>
            <a:bodyPr wrap="none" anchor="ctr"/>
            <a:lstStyle/>
            <a:p>
              <a:endParaRPr lang="en-US" sz="2400">
                <a:solidFill>
                  <a:srgbClr val="990033"/>
                </a:solidFill>
              </a:endParaRPr>
            </a:p>
          </p:txBody>
        </p:sp>
        <p:sp>
          <p:nvSpPr>
            <p:cNvPr id="99" name="Oval 242"/>
            <p:cNvSpPr>
              <a:spLocks noChangeArrowheads="1"/>
            </p:cNvSpPr>
            <p:nvPr/>
          </p:nvSpPr>
          <p:spPr bwMode="auto">
            <a:xfrm>
              <a:off x="1079" y="436"/>
              <a:ext cx="227" cy="226"/>
            </a:xfrm>
            <a:prstGeom prst="ellipse">
              <a:avLst/>
            </a:prstGeom>
            <a:solidFill>
              <a:srgbClr val="FFCCCC"/>
            </a:solidFill>
            <a:ln w="9525">
              <a:solidFill>
                <a:schemeClr val="bg2"/>
              </a:solidFill>
              <a:round/>
              <a:headEnd/>
              <a:tailEnd/>
            </a:ln>
          </p:spPr>
          <p:txBody>
            <a:bodyPr wrap="none" anchor="ctr"/>
            <a:lstStyle/>
            <a:p>
              <a:endParaRPr lang="en-US" sz="2400">
                <a:solidFill>
                  <a:srgbClr val="990033"/>
                </a:solidFill>
              </a:endParaRPr>
            </a:p>
          </p:txBody>
        </p:sp>
        <p:graphicFrame>
          <p:nvGraphicFramePr>
            <p:cNvPr id="105" name="Object 243"/>
            <p:cNvGraphicFramePr>
              <a:graphicFrameLocks noChangeAspect="1"/>
            </p:cNvGraphicFramePr>
            <p:nvPr/>
          </p:nvGraphicFramePr>
          <p:xfrm>
            <a:off x="1127" y="463"/>
            <a:ext cx="168" cy="152"/>
          </p:xfrm>
          <a:graphic>
            <a:graphicData uri="http://schemas.openxmlformats.org/presentationml/2006/ole">
              <p:oleObj spid="_x0000_s457746" name="Equation" r:id="rId22" imgW="266469" imgH="241091" progId="Equation.DSMT4">
                <p:embed/>
              </p:oleObj>
            </a:graphicData>
          </a:graphic>
        </p:graphicFrame>
        <p:sp>
          <p:nvSpPr>
            <p:cNvPr id="106" name="Oval 245"/>
            <p:cNvSpPr>
              <a:spLocks noChangeArrowheads="1"/>
            </p:cNvSpPr>
            <p:nvPr/>
          </p:nvSpPr>
          <p:spPr bwMode="auto">
            <a:xfrm>
              <a:off x="1079" y="1208"/>
              <a:ext cx="227" cy="226"/>
            </a:xfrm>
            <a:prstGeom prst="ellipse">
              <a:avLst/>
            </a:prstGeom>
            <a:solidFill>
              <a:srgbClr val="FFCCCC"/>
            </a:solidFill>
            <a:ln w="9525">
              <a:solidFill>
                <a:schemeClr val="bg2"/>
              </a:solidFill>
              <a:round/>
              <a:headEnd/>
              <a:tailEnd/>
            </a:ln>
          </p:spPr>
          <p:txBody>
            <a:bodyPr wrap="none" anchor="ctr"/>
            <a:lstStyle/>
            <a:p>
              <a:endParaRPr lang="en-US" sz="2400">
                <a:solidFill>
                  <a:srgbClr val="990033"/>
                </a:solidFill>
              </a:endParaRPr>
            </a:p>
          </p:txBody>
        </p:sp>
        <p:graphicFrame>
          <p:nvGraphicFramePr>
            <p:cNvPr id="107" name="Object 246"/>
            <p:cNvGraphicFramePr>
              <a:graphicFrameLocks noChangeAspect="1"/>
            </p:cNvGraphicFramePr>
            <p:nvPr/>
          </p:nvGraphicFramePr>
          <p:xfrm>
            <a:off x="1124" y="1236"/>
            <a:ext cx="176" cy="152"/>
          </p:xfrm>
          <a:graphic>
            <a:graphicData uri="http://schemas.openxmlformats.org/presentationml/2006/ole">
              <p:oleObj spid="_x0000_s457747" name="Equation" r:id="rId23" imgW="279279" imgH="241195" progId="Equation.DSMT4">
                <p:embed/>
              </p:oleObj>
            </a:graphicData>
          </a:graphic>
        </p:graphicFrame>
        <p:sp>
          <p:nvSpPr>
            <p:cNvPr id="111" name="Oval 248"/>
            <p:cNvSpPr>
              <a:spLocks noChangeArrowheads="1"/>
            </p:cNvSpPr>
            <p:nvPr/>
          </p:nvSpPr>
          <p:spPr bwMode="auto">
            <a:xfrm>
              <a:off x="1079" y="1661"/>
              <a:ext cx="227" cy="226"/>
            </a:xfrm>
            <a:prstGeom prst="ellipse">
              <a:avLst/>
            </a:prstGeom>
            <a:solidFill>
              <a:srgbClr val="FFCCCC"/>
            </a:solidFill>
            <a:ln w="9525">
              <a:solidFill>
                <a:schemeClr val="bg2"/>
              </a:solidFill>
              <a:round/>
              <a:headEnd/>
              <a:tailEnd/>
            </a:ln>
          </p:spPr>
          <p:txBody>
            <a:bodyPr wrap="none" anchor="ctr"/>
            <a:lstStyle/>
            <a:p>
              <a:endParaRPr lang="en-US" sz="2400">
                <a:solidFill>
                  <a:srgbClr val="990033"/>
                </a:solidFill>
              </a:endParaRPr>
            </a:p>
          </p:txBody>
        </p:sp>
        <p:graphicFrame>
          <p:nvGraphicFramePr>
            <p:cNvPr id="112" name="Object 249"/>
            <p:cNvGraphicFramePr>
              <a:graphicFrameLocks noChangeAspect="1"/>
            </p:cNvGraphicFramePr>
            <p:nvPr/>
          </p:nvGraphicFramePr>
          <p:xfrm>
            <a:off x="1129" y="1688"/>
            <a:ext cx="160" cy="152"/>
          </p:xfrm>
          <a:graphic>
            <a:graphicData uri="http://schemas.openxmlformats.org/presentationml/2006/ole">
              <p:oleObj spid="_x0000_s457748" name="Equation" r:id="rId24" imgW="253890" imgH="241195" progId="Equation.DSMT4">
                <p:embed/>
              </p:oleObj>
            </a:graphicData>
          </a:graphic>
        </p:graphicFrame>
        <p:sp>
          <p:nvSpPr>
            <p:cNvPr id="115" name="Oval 251"/>
            <p:cNvSpPr>
              <a:spLocks noChangeArrowheads="1"/>
            </p:cNvSpPr>
            <p:nvPr/>
          </p:nvSpPr>
          <p:spPr bwMode="auto">
            <a:xfrm>
              <a:off x="1079" y="1979"/>
              <a:ext cx="227" cy="226"/>
            </a:xfrm>
            <a:prstGeom prst="ellipse">
              <a:avLst/>
            </a:prstGeom>
            <a:solidFill>
              <a:srgbClr val="FFCCCC"/>
            </a:solidFill>
            <a:ln w="9525">
              <a:solidFill>
                <a:schemeClr val="bg2"/>
              </a:solidFill>
              <a:round/>
              <a:headEnd/>
              <a:tailEnd/>
            </a:ln>
          </p:spPr>
          <p:txBody>
            <a:bodyPr wrap="none" anchor="ctr"/>
            <a:lstStyle/>
            <a:p>
              <a:endParaRPr lang="en-US" sz="2400">
                <a:solidFill>
                  <a:srgbClr val="990033"/>
                </a:solidFill>
              </a:endParaRPr>
            </a:p>
          </p:txBody>
        </p:sp>
        <p:graphicFrame>
          <p:nvGraphicFramePr>
            <p:cNvPr id="120" name="Object 252"/>
            <p:cNvGraphicFramePr>
              <a:graphicFrameLocks noChangeAspect="1"/>
            </p:cNvGraphicFramePr>
            <p:nvPr/>
          </p:nvGraphicFramePr>
          <p:xfrm>
            <a:off x="1129" y="2007"/>
            <a:ext cx="160" cy="152"/>
          </p:xfrm>
          <a:graphic>
            <a:graphicData uri="http://schemas.openxmlformats.org/presentationml/2006/ole">
              <p:oleObj spid="_x0000_s457749" name="Equation" r:id="rId25" imgW="253890" imgH="241195" progId="Equation.DSMT4">
                <p:embed/>
              </p:oleObj>
            </a:graphicData>
          </a:graphic>
        </p:graphicFrame>
        <p:cxnSp>
          <p:nvCxnSpPr>
            <p:cNvPr id="121" name="AutoShape 253"/>
            <p:cNvCxnSpPr>
              <a:cxnSpLocks noChangeShapeType="1"/>
              <a:stCxn id="111" idx="6"/>
              <a:endCxn id="72" idx="2"/>
            </p:cNvCxnSpPr>
            <p:nvPr/>
          </p:nvCxnSpPr>
          <p:spPr bwMode="auto">
            <a:xfrm>
              <a:off x="1306" y="1774"/>
              <a:ext cx="226" cy="0"/>
            </a:xfrm>
            <a:prstGeom prst="straightConnector1">
              <a:avLst/>
            </a:prstGeom>
            <a:noFill/>
            <a:ln w="9525">
              <a:solidFill>
                <a:schemeClr val="bg2"/>
              </a:solidFill>
              <a:round/>
              <a:headEnd/>
              <a:tailEnd type="triangle" w="med" len="med"/>
            </a:ln>
          </p:spPr>
        </p:cxnSp>
        <p:cxnSp>
          <p:nvCxnSpPr>
            <p:cNvPr id="122" name="AutoShape 255"/>
            <p:cNvCxnSpPr>
              <a:cxnSpLocks noChangeShapeType="1"/>
              <a:stCxn id="115" idx="6"/>
              <a:endCxn id="151" idx="2"/>
            </p:cNvCxnSpPr>
            <p:nvPr/>
          </p:nvCxnSpPr>
          <p:spPr bwMode="auto">
            <a:xfrm flipV="1">
              <a:off x="1306" y="2090"/>
              <a:ext cx="226" cy="2"/>
            </a:xfrm>
            <a:prstGeom prst="straightConnector1">
              <a:avLst/>
            </a:prstGeom>
            <a:noFill/>
            <a:ln w="9525">
              <a:solidFill>
                <a:schemeClr val="bg2"/>
              </a:solidFill>
              <a:round/>
              <a:headEnd/>
              <a:tailEnd type="triangle" w="med" len="med"/>
            </a:ln>
          </p:spPr>
        </p:cxnSp>
        <p:cxnSp>
          <p:nvCxnSpPr>
            <p:cNvPr id="129" name="AutoShape 256"/>
            <p:cNvCxnSpPr>
              <a:cxnSpLocks noChangeShapeType="1"/>
              <a:stCxn id="106" idx="6"/>
              <a:endCxn id="74" idx="2"/>
            </p:cNvCxnSpPr>
            <p:nvPr/>
          </p:nvCxnSpPr>
          <p:spPr bwMode="auto">
            <a:xfrm flipV="1">
              <a:off x="1306" y="1320"/>
              <a:ext cx="226" cy="1"/>
            </a:xfrm>
            <a:prstGeom prst="straightConnector1">
              <a:avLst/>
            </a:prstGeom>
            <a:noFill/>
            <a:ln w="9525">
              <a:solidFill>
                <a:schemeClr val="bg2"/>
              </a:solidFill>
              <a:round/>
              <a:headEnd/>
              <a:tailEnd type="triangle" w="med" len="med"/>
            </a:ln>
          </p:spPr>
        </p:cxnSp>
        <p:cxnSp>
          <p:nvCxnSpPr>
            <p:cNvPr id="149" name="AutoShape 257"/>
            <p:cNvCxnSpPr>
              <a:cxnSpLocks noChangeShapeType="1"/>
              <a:stCxn id="83" idx="6"/>
              <a:endCxn id="76" idx="2"/>
            </p:cNvCxnSpPr>
            <p:nvPr/>
          </p:nvCxnSpPr>
          <p:spPr bwMode="auto">
            <a:xfrm>
              <a:off x="1306" y="1003"/>
              <a:ext cx="226" cy="0"/>
            </a:xfrm>
            <a:prstGeom prst="straightConnector1">
              <a:avLst/>
            </a:prstGeom>
            <a:noFill/>
            <a:ln w="9525">
              <a:solidFill>
                <a:schemeClr val="bg2"/>
              </a:solidFill>
              <a:round/>
              <a:headEnd/>
              <a:tailEnd type="triangle" w="med" len="med"/>
            </a:ln>
          </p:spPr>
        </p:cxnSp>
        <p:cxnSp>
          <p:nvCxnSpPr>
            <p:cNvPr id="150" name="AutoShape 258"/>
            <p:cNvCxnSpPr>
              <a:cxnSpLocks noChangeShapeType="1"/>
              <a:stCxn id="99" idx="6"/>
              <a:endCxn id="80" idx="2"/>
            </p:cNvCxnSpPr>
            <p:nvPr/>
          </p:nvCxnSpPr>
          <p:spPr bwMode="auto">
            <a:xfrm>
              <a:off x="1306" y="549"/>
              <a:ext cx="226" cy="0"/>
            </a:xfrm>
            <a:prstGeom prst="straightConnector1">
              <a:avLst/>
            </a:prstGeom>
            <a:noFill/>
            <a:ln w="9525">
              <a:solidFill>
                <a:schemeClr val="bg2"/>
              </a:solidFill>
              <a:round/>
              <a:headEnd/>
              <a:tailEnd type="triangle" w="med" len="med"/>
            </a:ln>
          </p:spPr>
        </p:cxnSp>
        <p:sp>
          <p:nvSpPr>
            <p:cNvPr id="151" name="Oval 234"/>
            <p:cNvSpPr>
              <a:spLocks noChangeArrowheads="1"/>
            </p:cNvSpPr>
            <p:nvPr/>
          </p:nvSpPr>
          <p:spPr bwMode="auto">
            <a:xfrm>
              <a:off x="1532" y="1977"/>
              <a:ext cx="227" cy="226"/>
            </a:xfrm>
            <a:prstGeom prst="ellipse">
              <a:avLst/>
            </a:prstGeom>
            <a:solidFill>
              <a:schemeClr val="bg1"/>
            </a:solidFill>
            <a:ln w="9525">
              <a:solidFill>
                <a:schemeClr val="tx1"/>
              </a:solidFill>
              <a:round/>
              <a:headEnd/>
              <a:tailEnd/>
            </a:ln>
          </p:spPr>
          <p:txBody>
            <a:bodyPr wrap="none" anchor="ctr"/>
            <a:lstStyle/>
            <a:p>
              <a:endParaRPr lang="en-US" sz="2400">
                <a:solidFill>
                  <a:srgbClr val="990033"/>
                </a:solidFill>
              </a:endParaRPr>
            </a:p>
          </p:txBody>
        </p:sp>
        <p:graphicFrame>
          <p:nvGraphicFramePr>
            <p:cNvPr id="152" name="Object 235"/>
            <p:cNvGraphicFramePr>
              <a:graphicFrameLocks noChangeAspect="1"/>
            </p:cNvGraphicFramePr>
            <p:nvPr>
              <p:extLst>
                <p:ext uri="{D42A27DB-BD31-4B8C-83A1-F6EECF244321}">
                  <p14:modId xmlns:p14="http://schemas.microsoft.com/office/powerpoint/2010/main" xmlns="" val="3935554039"/>
                </p:ext>
              </p:extLst>
            </p:nvPr>
          </p:nvGraphicFramePr>
          <p:xfrm>
            <a:off x="1561" y="2010"/>
            <a:ext cx="176" cy="152"/>
          </p:xfrm>
          <a:graphic>
            <a:graphicData uri="http://schemas.openxmlformats.org/presentationml/2006/ole">
              <p:oleObj spid="_x0000_s457750" name="Equation" r:id="rId26" imgW="279279" imgH="241195" progId="Equation.DSMT4">
                <p:embed/>
              </p:oleObj>
            </a:graphicData>
          </a:graphic>
        </p:graphicFrame>
      </p:grpSp>
      <p:graphicFrame>
        <p:nvGraphicFramePr>
          <p:cNvPr id="199" name="Object 78"/>
          <p:cNvGraphicFramePr>
            <a:graphicFrameLocks noChangeAspect="1"/>
          </p:cNvGraphicFramePr>
          <p:nvPr>
            <p:extLst>
              <p:ext uri="{D42A27DB-BD31-4B8C-83A1-F6EECF244321}">
                <p14:modId xmlns:p14="http://schemas.microsoft.com/office/powerpoint/2010/main" xmlns="" val="2845336783"/>
              </p:ext>
            </p:extLst>
          </p:nvPr>
        </p:nvGraphicFramePr>
        <p:xfrm>
          <a:off x="1896515" y="5769260"/>
          <a:ext cx="2471420" cy="320040"/>
        </p:xfrm>
        <a:graphic>
          <a:graphicData uri="http://schemas.openxmlformats.org/presentationml/2006/ole">
            <p:oleObj spid="_x0000_s457751" name="Equation" r:id="rId27" imgW="1765300" imgH="228600" progId="Equation.DSMT4">
              <p:embed/>
            </p:oleObj>
          </a:graphicData>
        </a:graphic>
      </p:graphicFrame>
      <p:sp>
        <p:nvSpPr>
          <p:cNvPr id="200" name="AutoShape 35"/>
          <p:cNvSpPr>
            <a:spLocks noChangeArrowheads="1"/>
          </p:cNvSpPr>
          <p:nvPr/>
        </p:nvSpPr>
        <p:spPr bwMode="auto">
          <a:xfrm>
            <a:off x="1401460" y="5642672"/>
            <a:ext cx="418307" cy="478806"/>
          </a:xfrm>
          <a:prstGeom prst="triangle">
            <a:avLst>
              <a:gd name="adj" fmla="val 50000"/>
            </a:avLst>
          </a:prstGeom>
          <a:ln>
            <a:headEnd/>
            <a:tailEnd/>
          </a:ln>
        </p:spPr>
        <p:style>
          <a:lnRef idx="0">
            <a:schemeClr val="accent4"/>
          </a:lnRef>
          <a:fillRef idx="3">
            <a:schemeClr val="accent4"/>
          </a:fillRef>
          <a:effectRef idx="3">
            <a:schemeClr val="accent4"/>
          </a:effectRef>
          <a:fontRef idx="minor">
            <a:schemeClr val="lt1"/>
          </a:fontRef>
        </p:style>
        <p:txBody>
          <a:bodyPr wrap="none" anchor="ctr"/>
          <a:lstStyle/>
          <a:p>
            <a:endParaRPr lang="en-GB" sz="1050">
              <a:latin typeface="Arial Narrow" pitchFamily="34" charset="0"/>
            </a:endParaRPr>
          </a:p>
        </p:txBody>
      </p:sp>
      <p:graphicFrame>
        <p:nvGraphicFramePr>
          <p:cNvPr id="201" name="Object 15"/>
          <p:cNvGraphicFramePr>
            <a:graphicFrameLocks noChangeAspect="1"/>
          </p:cNvGraphicFramePr>
          <p:nvPr>
            <p:extLst>
              <p:ext uri="{D42A27DB-BD31-4B8C-83A1-F6EECF244321}">
                <p14:modId xmlns:p14="http://schemas.microsoft.com/office/powerpoint/2010/main" xmlns="" val="2884156750"/>
              </p:ext>
            </p:extLst>
          </p:nvPr>
        </p:nvGraphicFramePr>
        <p:xfrm>
          <a:off x="1423524" y="5856288"/>
          <a:ext cx="319088" cy="265112"/>
        </p:xfrm>
        <a:graphic>
          <a:graphicData uri="http://schemas.openxmlformats.org/presentationml/2006/ole">
            <p:oleObj spid="_x0000_s457752" name="Equation" r:id="rId28" imgW="254000" imgH="228600" progId="Equation.DSMT4">
              <p:embed/>
            </p:oleObj>
          </a:graphicData>
        </a:graphic>
      </p:graphicFrame>
      <p:graphicFrame>
        <p:nvGraphicFramePr>
          <p:cNvPr id="207" name="Object 206"/>
          <p:cNvGraphicFramePr>
            <a:graphicFrameLocks noChangeAspect="1"/>
          </p:cNvGraphicFramePr>
          <p:nvPr>
            <p:extLst>
              <p:ext uri="{D42A27DB-BD31-4B8C-83A1-F6EECF244321}">
                <p14:modId xmlns:p14="http://schemas.microsoft.com/office/powerpoint/2010/main" xmlns="" val="1995836915"/>
              </p:ext>
            </p:extLst>
          </p:nvPr>
        </p:nvGraphicFramePr>
        <p:xfrm>
          <a:off x="6064355" y="5748338"/>
          <a:ext cx="2759075" cy="352425"/>
        </p:xfrm>
        <a:graphic>
          <a:graphicData uri="http://schemas.openxmlformats.org/presentationml/2006/ole">
            <p:oleObj spid="_x0000_s457753" name="Equation" r:id="rId29" imgW="1981200" imgH="254000" progId="Equation.DSMT4">
              <p:embed/>
            </p:oleObj>
          </a:graphicData>
        </a:graphic>
      </p:graphicFrame>
      <p:sp>
        <p:nvSpPr>
          <p:cNvPr id="211" name="AutoShape 35"/>
          <p:cNvSpPr>
            <a:spLocks noChangeArrowheads="1"/>
          </p:cNvSpPr>
          <p:nvPr/>
        </p:nvSpPr>
        <p:spPr bwMode="auto">
          <a:xfrm>
            <a:off x="5538065" y="5634245"/>
            <a:ext cx="418307" cy="478806"/>
          </a:xfrm>
          <a:prstGeom prst="triangle">
            <a:avLst>
              <a:gd name="adj" fmla="val 50000"/>
            </a:avLst>
          </a:prstGeom>
          <a:ln>
            <a:headEnd/>
            <a:tailEnd/>
          </a:ln>
        </p:spPr>
        <p:style>
          <a:lnRef idx="0">
            <a:schemeClr val="accent4"/>
          </a:lnRef>
          <a:fillRef idx="3">
            <a:schemeClr val="accent4"/>
          </a:fillRef>
          <a:effectRef idx="3">
            <a:schemeClr val="accent4"/>
          </a:effectRef>
          <a:fontRef idx="minor">
            <a:schemeClr val="lt1"/>
          </a:fontRef>
        </p:style>
        <p:txBody>
          <a:bodyPr wrap="none" anchor="ctr"/>
          <a:lstStyle/>
          <a:p>
            <a:endParaRPr lang="en-GB" sz="1050">
              <a:latin typeface="Arial Narrow" pitchFamily="34" charset="0"/>
            </a:endParaRPr>
          </a:p>
        </p:txBody>
      </p:sp>
      <p:graphicFrame>
        <p:nvGraphicFramePr>
          <p:cNvPr id="212" name="Object 15"/>
          <p:cNvGraphicFramePr>
            <a:graphicFrameLocks noChangeAspect="1"/>
          </p:cNvGraphicFramePr>
          <p:nvPr>
            <p:extLst>
              <p:ext uri="{D42A27DB-BD31-4B8C-83A1-F6EECF244321}">
                <p14:modId xmlns:p14="http://schemas.microsoft.com/office/powerpoint/2010/main" xmlns="" val="3226017376"/>
              </p:ext>
            </p:extLst>
          </p:nvPr>
        </p:nvGraphicFramePr>
        <p:xfrm>
          <a:off x="5641337" y="5847976"/>
          <a:ext cx="174625" cy="265113"/>
        </p:xfrm>
        <a:graphic>
          <a:graphicData uri="http://schemas.openxmlformats.org/presentationml/2006/ole">
            <p:oleObj spid="_x0000_s457754" name="Equation" r:id="rId30" imgW="139700" imgH="228600" progId="Equation.DSMT4">
              <p:embed/>
            </p:oleObj>
          </a:graphicData>
        </a:graphic>
      </p:graphicFrame>
      <p:pic>
        <p:nvPicPr>
          <p:cNvPr id="100" name="Picture 9" descr="Bird Song">
            <a:hlinkClick r:id="rId31" tooltip="weet weet weet tsee tsee"/>
          </p:cNvPr>
          <p:cNvPicPr>
            <a:picLocks noChangeAspect="1" noChangeArrowheads="1"/>
          </p:cNvPicPr>
          <p:nvPr/>
        </p:nvPicPr>
        <p:blipFill>
          <a:blip r:embed="rId32" cstate="print"/>
          <a:srcRect/>
          <a:stretch>
            <a:fillRect/>
          </a:stretch>
        </p:blipFill>
        <p:spPr bwMode="auto">
          <a:xfrm>
            <a:off x="818601" y="721860"/>
            <a:ext cx="1119064" cy="1447000"/>
          </a:xfrm>
          <a:prstGeom prst="ellipse">
            <a:avLst/>
          </a:prstGeom>
          <a:ln>
            <a:noFill/>
          </a:ln>
          <a:effectLst>
            <a:softEdge rad="112500"/>
          </a:effectLst>
        </p:spPr>
      </p:pic>
      <p:sp>
        <p:nvSpPr>
          <p:cNvPr id="101" name="TextBox 100"/>
          <p:cNvSpPr txBox="1"/>
          <p:nvPr/>
        </p:nvSpPr>
        <p:spPr>
          <a:xfrm>
            <a:off x="2336761" y="782229"/>
            <a:ext cx="1527982" cy="338554"/>
          </a:xfrm>
          <a:prstGeom prst="rect">
            <a:avLst/>
          </a:prstGeom>
          <a:noFill/>
        </p:spPr>
        <p:txBody>
          <a:bodyPr wrap="none" rtlCol="0">
            <a:spAutoFit/>
          </a:bodyPr>
          <a:lstStyle/>
          <a:p>
            <a:r>
              <a:rPr lang="en-GB" sz="1600" dirty="0" smtClean="0">
                <a:solidFill>
                  <a:srgbClr val="990033"/>
                </a:solidFill>
              </a:rPr>
              <a:t>Continuous </a:t>
            </a:r>
            <a:r>
              <a:rPr lang="en-GB" sz="1600" dirty="0">
                <a:solidFill>
                  <a:srgbClr val="990033"/>
                </a:solidFill>
              </a:rPr>
              <a:t>states</a:t>
            </a:r>
          </a:p>
        </p:txBody>
      </p:sp>
      <p:sp>
        <p:nvSpPr>
          <p:cNvPr id="102" name="TextBox 101"/>
          <p:cNvSpPr txBox="1"/>
          <p:nvPr/>
        </p:nvSpPr>
        <p:spPr>
          <a:xfrm>
            <a:off x="6067716" y="781103"/>
            <a:ext cx="1297150" cy="338554"/>
          </a:xfrm>
          <a:prstGeom prst="rect">
            <a:avLst/>
          </a:prstGeom>
          <a:noFill/>
        </p:spPr>
        <p:txBody>
          <a:bodyPr wrap="none" rtlCol="0">
            <a:spAutoFit/>
          </a:bodyPr>
          <a:lstStyle/>
          <a:p>
            <a:r>
              <a:rPr lang="en-GB" sz="1600" dirty="0">
                <a:solidFill>
                  <a:srgbClr val="990033"/>
                </a:solidFill>
              </a:rPr>
              <a:t>D</a:t>
            </a:r>
            <a:r>
              <a:rPr lang="en-GB" sz="1600" dirty="0" smtClean="0">
                <a:solidFill>
                  <a:srgbClr val="990033"/>
                </a:solidFill>
              </a:rPr>
              <a:t>iscrete states</a:t>
            </a:r>
            <a:endParaRPr lang="en-GB" sz="1600" dirty="0">
              <a:solidFill>
                <a:srgbClr val="990033"/>
              </a:solidFill>
            </a:endParaRPr>
          </a:p>
        </p:txBody>
      </p:sp>
      <p:sp>
        <p:nvSpPr>
          <p:cNvPr id="103" name="TextBox 102"/>
          <p:cNvSpPr txBox="1"/>
          <p:nvPr/>
        </p:nvSpPr>
        <p:spPr>
          <a:xfrm>
            <a:off x="2317646" y="4957897"/>
            <a:ext cx="1555234" cy="584775"/>
          </a:xfrm>
          <a:prstGeom prst="rect">
            <a:avLst/>
          </a:prstGeom>
          <a:noFill/>
        </p:spPr>
        <p:txBody>
          <a:bodyPr wrap="none" rtlCol="0">
            <a:spAutoFit/>
          </a:bodyPr>
          <a:lstStyle/>
          <a:p>
            <a:pPr algn="ctr"/>
            <a:r>
              <a:rPr lang="en-GB" sz="1600" dirty="0" smtClean="0">
                <a:solidFill>
                  <a:srgbClr val="990033"/>
                </a:solidFill>
              </a:rPr>
              <a:t>Bayesian filtering </a:t>
            </a:r>
          </a:p>
          <a:p>
            <a:pPr algn="ctr"/>
            <a:r>
              <a:rPr lang="en-GB" sz="1600" dirty="0" smtClean="0">
                <a:solidFill>
                  <a:srgbClr val="990033"/>
                </a:solidFill>
              </a:rPr>
              <a:t>(predictive coding)</a:t>
            </a:r>
            <a:endParaRPr lang="en-GB" sz="1600" dirty="0">
              <a:solidFill>
                <a:srgbClr val="990033"/>
              </a:solidFill>
            </a:endParaRPr>
          </a:p>
        </p:txBody>
      </p:sp>
      <p:sp>
        <p:nvSpPr>
          <p:cNvPr id="104" name="TextBox 103"/>
          <p:cNvSpPr txBox="1"/>
          <p:nvPr/>
        </p:nvSpPr>
        <p:spPr>
          <a:xfrm>
            <a:off x="5963265" y="4959460"/>
            <a:ext cx="1477199" cy="584775"/>
          </a:xfrm>
          <a:prstGeom prst="rect">
            <a:avLst/>
          </a:prstGeom>
          <a:noFill/>
        </p:spPr>
        <p:txBody>
          <a:bodyPr wrap="none" rtlCol="0">
            <a:spAutoFit/>
          </a:bodyPr>
          <a:lstStyle/>
          <a:p>
            <a:pPr algn="ctr"/>
            <a:r>
              <a:rPr lang="en-GB" sz="1600" dirty="0" smtClean="0">
                <a:solidFill>
                  <a:srgbClr val="990033"/>
                </a:solidFill>
              </a:rPr>
              <a:t>Variational Bayes</a:t>
            </a:r>
          </a:p>
          <a:p>
            <a:pPr algn="ctr"/>
            <a:r>
              <a:rPr lang="en-GB" sz="1600" dirty="0" smtClean="0">
                <a:solidFill>
                  <a:srgbClr val="990033"/>
                </a:solidFill>
              </a:rPr>
              <a:t>(belief updating)</a:t>
            </a:r>
            <a:endParaRPr lang="en-GB" sz="1600" dirty="0">
              <a:solidFill>
                <a:srgbClr val="990033"/>
              </a:solidFill>
            </a:endParaRPr>
          </a:p>
        </p:txBody>
      </p:sp>
      <p:graphicFrame>
        <p:nvGraphicFramePr>
          <p:cNvPr id="110" name="Object 78"/>
          <p:cNvGraphicFramePr>
            <a:graphicFrameLocks noChangeAspect="1"/>
          </p:cNvGraphicFramePr>
          <p:nvPr>
            <p:extLst>
              <p:ext uri="{D42A27DB-BD31-4B8C-83A1-F6EECF244321}">
                <p14:modId xmlns:p14="http://schemas.microsoft.com/office/powerpoint/2010/main" xmlns="" val="2551851341"/>
              </p:ext>
            </p:extLst>
          </p:nvPr>
        </p:nvGraphicFramePr>
        <p:xfrm>
          <a:off x="4476644" y="5690768"/>
          <a:ext cx="955008" cy="365760"/>
        </p:xfrm>
        <a:graphic>
          <a:graphicData uri="http://schemas.openxmlformats.org/presentationml/2006/ole">
            <p:oleObj spid="_x0000_s457755" name="Equation" r:id="rId33" imgW="596900" imgH="228600" progId="Equation.DSMT4">
              <p:embed/>
            </p:oleObj>
          </a:graphicData>
        </a:graphic>
      </p:graphicFrame>
    </p:spTree>
    <p:extLst>
      <p:ext uri="{BB962C8B-B14F-4D97-AF65-F5344CB8AC3E}">
        <p14:creationId xmlns:p14="http://schemas.microsoft.com/office/powerpoint/2010/main" xmlns="" val="857576873"/>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extBox 54"/>
          <p:cNvSpPr txBox="1"/>
          <p:nvPr/>
        </p:nvSpPr>
        <p:spPr>
          <a:xfrm>
            <a:off x="1352600" y="503675"/>
            <a:ext cx="2335063" cy="461665"/>
          </a:xfrm>
          <a:prstGeom prst="rect">
            <a:avLst/>
          </a:prstGeom>
          <a:noFill/>
        </p:spPr>
        <p:txBody>
          <a:bodyPr wrap="none" rtlCol="0">
            <a:spAutoFit/>
          </a:bodyPr>
          <a:lstStyle/>
          <a:p>
            <a:r>
              <a:rPr lang="en-GB" sz="2400" dirty="0" smtClean="0">
                <a:solidFill>
                  <a:srgbClr val="990033"/>
                </a:solidFill>
                <a:latin typeface="Arial Narrow" pitchFamily="34" charset="0"/>
              </a:rPr>
              <a:t>Variational updates</a:t>
            </a:r>
            <a:endParaRPr lang="en-GB" sz="2400" dirty="0">
              <a:solidFill>
                <a:srgbClr val="990033"/>
              </a:solidFill>
              <a:latin typeface="Arial Narrow" pitchFamily="34" charset="0"/>
            </a:endParaRPr>
          </a:p>
        </p:txBody>
      </p:sp>
      <p:sp>
        <p:nvSpPr>
          <p:cNvPr id="57" name="TextBox 56"/>
          <p:cNvSpPr txBox="1"/>
          <p:nvPr/>
        </p:nvSpPr>
        <p:spPr>
          <a:xfrm>
            <a:off x="277899" y="1444966"/>
            <a:ext cx="1518429" cy="1323439"/>
          </a:xfrm>
          <a:prstGeom prst="rect">
            <a:avLst/>
          </a:prstGeom>
          <a:noFill/>
        </p:spPr>
        <p:txBody>
          <a:bodyPr wrap="none" rtlCol="0">
            <a:spAutoFit/>
          </a:bodyPr>
          <a:lstStyle/>
          <a:p>
            <a:pPr algn="r"/>
            <a:r>
              <a:rPr lang="en-GB" sz="1600" dirty="0" smtClean="0">
                <a:solidFill>
                  <a:srgbClr val="990033"/>
                </a:solidFill>
                <a:latin typeface="Arial Narrow" pitchFamily="34" charset="0"/>
              </a:rPr>
              <a:t>Perception</a:t>
            </a:r>
          </a:p>
          <a:p>
            <a:pPr algn="r"/>
            <a:endParaRPr lang="en-GB" sz="1600" dirty="0" smtClean="0">
              <a:solidFill>
                <a:srgbClr val="990033"/>
              </a:solidFill>
              <a:latin typeface="Arial Narrow" pitchFamily="34" charset="0"/>
            </a:endParaRPr>
          </a:p>
          <a:p>
            <a:pPr algn="r"/>
            <a:r>
              <a:rPr lang="en-GB" sz="1600" dirty="0" smtClean="0">
                <a:solidFill>
                  <a:srgbClr val="990033"/>
                </a:solidFill>
                <a:latin typeface="Arial Narrow" pitchFamily="34" charset="0"/>
              </a:rPr>
              <a:t>Action selection</a:t>
            </a:r>
          </a:p>
          <a:p>
            <a:pPr algn="r"/>
            <a:endParaRPr lang="en-GB" sz="1600" dirty="0" smtClean="0">
              <a:solidFill>
                <a:srgbClr val="990033"/>
              </a:solidFill>
              <a:latin typeface="Arial Narrow" pitchFamily="34" charset="0"/>
            </a:endParaRPr>
          </a:p>
          <a:p>
            <a:pPr algn="r"/>
            <a:r>
              <a:rPr lang="en-GB" sz="1600" dirty="0" smtClean="0">
                <a:solidFill>
                  <a:srgbClr val="990033"/>
                </a:solidFill>
                <a:latin typeface="Arial Narrow" pitchFamily="34" charset="0"/>
              </a:rPr>
              <a:t>Incentive salience</a:t>
            </a:r>
            <a:endParaRPr lang="en-GB" sz="1600" dirty="0">
              <a:solidFill>
                <a:srgbClr val="990033"/>
              </a:solidFill>
              <a:latin typeface="Arial Narrow" pitchFamily="34" charset="0"/>
            </a:endParaRPr>
          </a:p>
        </p:txBody>
      </p:sp>
      <p:sp>
        <p:nvSpPr>
          <p:cNvPr id="47" name="TextBox 46"/>
          <p:cNvSpPr txBox="1"/>
          <p:nvPr/>
        </p:nvSpPr>
        <p:spPr>
          <a:xfrm>
            <a:off x="5751054" y="508399"/>
            <a:ext cx="2395207" cy="461665"/>
          </a:xfrm>
          <a:prstGeom prst="rect">
            <a:avLst/>
          </a:prstGeom>
          <a:noFill/>
        </p:spPr>
        <p:txBody>
          <a:bodyPr wrap="none" rtlCol="0">
            <a:spAutoFit/>
          </a:bodyPr>
          <a:lstStyle/>
          <a:p>
            <a:r>
              <a:rPr lang="en-GB" sz="2400" dirty="0" smtClean="0">
                <a:solidFill>
                  <a:srgbClr val="990033"/>
                </a:solidFill>
                <a:latin typeface="Arial Narrow" pitchFamily="34" charset="0"/>
              </a:rPr>
              <a:t>Functional anatomy</a:t>
            </a:r>
            <a:endParaRPr lang="en-GB" sz="2400" dirty="0">
              <a:solidFill>
                <a:srgbClr val="990033"/>
              </a:solidFill>
              <a:latin typeface="Arial Narrow" pitchFamily="34" charset="0"/>
            </a:endParaRPr>
          </a:p>
        </p:txBody>
      </p:sp>
      <p:sp>
        <p:nvSpPr>
          <p:cNvPr id="3" name="Rounded Rectangle 2"/>
          <p:cNvSpPr/>
          <p:nvPr/>
        </p:nvSpPr>
        <p:spPr>
          <a:xfrm>
            <a:off x="227475" y="3954859"/>
            <a:ext cx="5068554" cy="2669497"/>
          </a:xfrm>
          <a:prstGeom prst="roundRect">
            <a:avLst/>
          </a:prstGeom>
          <a:solidFill>
            <a:schemeClr val="accent5"/>
          </a:solidFill>
          <a:ln w="9525">
            <a:solidFill>
              <a:schemeClr val="accent1">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38"/>
          <p:cNvGrpSpPr/>
          <p:nvPr/>
        </p:nvGrpSpPr>
        <p:grpSpPr>
          <a:xfrm>
            <a:off x="734348" y="4616795"/>
            <a:ext cx="1096705" cy="1185144"/>
            <a:chOff x="7788314" y="3771483"/>
            <a:chExt cx="1096705" cy="1153518"/>
          </a:xfrm>
        </p:grpSpPr>
        <p:grpSp>
          <p:nvGrpSpPr>
            <p:cNvPr id="4" name="Group 152"/>
            <p:cNvGrpSpPr>
              <a:grpSpLocks noChangeAspect="1"/>
            </p:cNvGrpSpPr>
            <p:nvPr/>
          </p:nvGrpSpPr>
          <p:grpSpPr>
            <a:xfrm>
              <a:off x="7788314" y="3771483"/>
              <a:ext cx="1096705" cy="1153518"/>
              <a:chOff x="1208833" y="664315"/>
              <a:chExt cx="440213" cy="515819"/>
            </a:xfrm>
          </p:grpSpPr>
          <p:sp>
            <p:nvSpPr>
              <p:cNvPr id="53" name="Rectangle 52"/>
              <p:cNvSpPr/>
              <p:nvPr/>
            </p:nvSpPr>
            <p:spPr>
              <a:xfrm>
                <a:off x="1208833" y="664315"/>
                <a:ext cx="440213" cy="117230"/>
              </a:xfrm>
              <a:prstGeom prst="rect">
                <a:avLst/>
              </a:prstGeom>
              <a:solidFill>
                <a:srgbClr val="EEECE1">
                  <a:lumMod val="90000"/>
                </a:srgbClr>
              </a:solidFill>
              <a:ln w="3175" cap="flat" cmpd="sng" algn="ctr">
                <a:solidFill>
                  <a:srgbClr val="EEECE1">
                    <a:lumMod val="2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56" name="Rectangle 55"/>
              <p:cNvSpPr/>
              <p:nvPr/>
            </p:nvSpPr>
            <p:spPr>
              <a:xfrm rot="5400000">
                <a:off x="1167425" y="864495"/>
                <a:ext cx="515812" cy="115466"/>
              </a:xfrm>
              <a:prstGeom prst="rect">
                <a:avLst/>
              </a:prstGeom>
              <a:solidFill>
                <a:srgbClr val="EEECE1">
                  <a:lumMod val="90000"/>
                </a:srgbClr>
              </a:solidFill>
              <a:ln w="3175" cap="flat" cmpd="sng" algn="ctr">
                <a:solidFill>
                  <a:srgbClr val="EEECE1">
                    <a:lumMod val="2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 lastClr="FFFFFF"/>
                  </a:solidFill>
                  <a:effectLst/>
                  <a:uLnTx/>
                  <a:uFillTx/>
                  <a:latin typeface="Calibri"/>
                  <a:ea typeface="+mn-ea"/>
                  <a:cs typeface="+mn-cs"/>
                </a:endParaRPr>
              </a:p>
            </p:txBody>
          </p:sp>
        </p:grpSp>
        <p:sp>
          <p:nvSpPr>
            <p:cNvPr id="43" name="Oval 42"/>
            <p:cNvSpPr/>
            <p:nvPr/>
          </p:nvSpPr>
          <p:spPr>
            <a:xfrm rot="855702">
              <a:off x="7851006" y="3837362"/>
              <a:ext cx="123118" cy="139935"/>
            </a:xfrm>
            <a:prstGeom prst="ellipse">
              <a:avLst/>
            </a:prstGeom>
            <a:solidFill>
              <a:srgbClr val="FF0000"/>
            </a:solidFill>
            <a:ln w="25400" cap="flat" cmpd="sng" algn="ctr">
              <a:noFill/>
              <a:prstDash val="solid"/>
            </a:ln>
            <a:effectLst/>
            <a:scene3d>
              <a:camera prst="orthographicFront"/>
              <a:lightRig rig="threePt" dir="t"/>
            </a:scene3d>
            <a:sp3d>
              <a:bevel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44" name="Oval 43"/>
            <p:cNvSpPr/>
            <p:nvPr/>
          </p:nvSpPr>
          <p:spPr>
            <a:xfrm rot="855702">
              <a:off x="8263500" y="4726244"/>
              <a:ext cx="155892" cy="147263"/>
            </a:xfrm>
            <a:prstGeom prst="ellipse">
              <a:avLst/>
            </a:prstGeom>
            <a:solidFill>
              <a:srgbClr val="1F497D"/>
            </a:solidFill>
            <a:ln w="25400" cap="flat" cmpd="sng" algn="ctr">
              <a:noFill/>
              <a:prstDash val="solid"/>
            </a:ln>
            <a:effectLst/>
            <a:scene3d>
              <a:camera prst="orthographicFront"/>
              <a:lightRig rig="threePt" dir="t"/>
            </a:scene3d>
            <a:sp3d>
              <a:bevel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a:ln>
                  <a:noFill/>
                </a:ln>
                <a:solidFill>
                  <a:sysClr val="window" lastClr="FFFFFF"/>
                </a:solidFill>
                <a:effectLst/>
                <a:uLnTx/>
                <a:uFillTx/>
                <a:latin typeface="Calibri"/>
                <a:ea typeface="+mn-ea"/>
                <a:cs typeface="+mn-cs"/>
              </a:endParaRPr>
            </a:p>
          </p:txBody>
        </p:sp>
        <p:cxnSp>
          <p:nvCxnSpPr>
            <p:cNvPr id="45" name="Straight Connector 44"/>
            <p:cNvCxnSpPr/>
            <p:nvPr/>
          </p:nvCxnSpPr>
          <p:spPr>
            <a:xfrm>
              <a:off x="8189451" y="4646798"/>
              <a:ext cx="273538" cy="0"/>
            </a:xfrm>
            <a:prstGeom prst="line">
              <a:avLst/>
            </a:prstGeom>
            <a:noFill/>
            <a:ln w="9525" cap="flat" cmpd="sng" algn="ctr">
              <a:solidFill>
                <a:srgbClr val="EEECE1">
                  <a:lumMod val="25000"/>
                </a:srgbClr>
              </a:solidFill>
              <a:prstDash val="sysDot"/>
            </a:ln>
            <a:effectLst/>
          </p:spPr>
        </p:cxnSp>
        <p:pic>
          <p:nvPicPr>
            <p:cNvPr id="46" name="Picture 190" descr="http://www.clker.com/cliparts/H/8/R/H/H/5/lab-mouse-template-md.png">
              <a:hlinkClick r:id="rId4" tooltip="Download as SVG file"/>
            </p:cNvPr>
            <p:cNvPicPr>
              <a:picLocks noChangeAspect="1" noChangeArrowheads="1"/>
            </p:cNvPicPr>
            <p:nvPr/>
          </p:nvPicPr>
          <p:blipFill>
            <a:blip r:embed="rId5" cstate="print"/>
            <a:srcRect/>
            <a:stretch>
              <a:fillRect/>
            </a:stretch>
          </p:blipFill>
          <p:spPr bwMode="auto">
            <a:xfrm>
              <a:off x="8206059" y="4138798"/>
              <a:ext cx="249500" cy="504091"/>
            </a:xfrm>
            <a:prstGeom prst="rect">
              <a:avLst/>
            </a:prstGeom>
            <a:noFill/>
          </p:spPr>
        </p:pic>
        <p:sp>
          <p:nvSpPr>
            <p:cNvPr id="48" name="Oval 47"/>
            <p:cNvSpPr/>
            <p:nvPr/>
          </p:nvSpPr>
          <p:spPr>
            <a:xfrm rot="855702">
              <a:off x="8275108" y="4193621"/>
              <a:ext cx="123118" cy="139935"/>
            </a:xfrm>
            <a:prstGeom prst="ellipse">
              <a:avLst/>
            </a:prstGeom>
            <a:solidFill>
              <a:schemeClr val="bg2">
                <a:lumMod val="20000"/>
                <a:lumOff val="80000"/>
              </a:schemeClr>
            </a:solidFill>
            <a:ln w="25400" cap="flat" cmpd="sng" algn="ctr">
              <a:noFill/>
              <a:prstDash val="solid"/>
            </a:ln>
            <a:effectLst/>
            <a:scene3d>
              <a:camera prst="orthographicFront"/>
              <a:lightRig rig="threePt" dir="t"/>
            </a:scene3d>
            <a:sp3d>
              <a:bevel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a:ln>
                  <a:noFill/>
                </a:ln>
                <a:solidFill>
                  <a:sysClr val="window" lastClr="FFFFFF"/>
                </a:solidFill>
                <a:effectLst/>
                <a:uLnTx/>
                <a:uFillTx/>
                <a:latin typeface="Calibri"/>
                <a:ea typeface="+mn-ea"/>
                <a:cs typeface="+mn-cs"/>
              </a:endParaRPr>
            </a:p>
          </p:txBody>
        </p:sp>
        <p:cxnSp>
          <p:nvCxnSpPr>
            <p:cNvPr id="51" name="Curved Connector 22"/>
            <p:cNvCxnSpPr>
              <a:stCxn id="48" idx="6"/>
              <a:endCxn id="44" idx="6"/>
            </p:cNvCxnSpPr>
            <p:nvPr/>
          </p:nvCxnSpPr>
          <p:spPr>
            <a:xfrm>
              <a:off x="8396329" y="4278754"/>
              <a:ext cx="20661" cy="540324"/>
            </a:xfrm>
            <a:prstGeom prst="curvedConnector3">
              <a:avLst>
                <a:gd name="adj1" fmla="val 1218058"/>
              </a:avLst>
            </a:prstGeom>
            <a:ln w="12700">
              <a:solidFill>
                <a:schemeClr val="tx2"/>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2" name="Curved Connector 51"/>
            <p:cNvCxnSpPr>
              <a:stCxn id="44" idx="0"/>
              <a:endCxn id="43" idx="6"/>
            </p:cNvCxnSpPr>
            <p:nvPr/>
          </p:nvCxnSpPr>
          <p:spPr>
            <a:xfrm rot="16200000" flipV="1">
              <a:off x="7762897" y="4131825"/>
              <a:ext cx="806018" cy="387358"/>
            </a:xfrm>
            <a:prstGeom prst="curvedConnector2">
              <a:avLst/>
            </a:prstGeom>
            <a:ln w="12700">
              <a:solidFill>
                <a:schemeClr val="tx2"/>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5" name="Group 186"/>
          <p:cNvGrpSpPr/>
          <p:nvPr/>
        </p:nvGrpSpPr>
        <p:grpSpPr>
          <a:xfrm>
            <a:off x="2027675" y="4203676"/>
            <a:ext cx="2312194" cy="1996373"/>
            <a:chOff x="2027675" y="4203676"/>
            <a:chExt cx="2312194" cy="1996373"/>
          </a:xfrm>
        </p:grpSpPr>
        <p:sp>
          <p:nvSpPr>
            <p:cNvPr id="61" name="Line 7"/>
            <p:cNvSpPr>
              <a:spLocks noChangeShapeType="1"/>
            </p:cNvSpPr>
            <p:nvPr/>
          </p:nvSpPr>
          <p:spPr bwMode="auto">
            <a:xfrm>
              <a:off x="2296756" y="5932561"/>
              <a:ext cx="1477963" cy="163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2" name="Line 9"/>
            <p:cNvSpPr>
              <a:spLocks noChangeShapeType="1"/>
            </p:cNvSpPr>
            <p:nvPr/>
          </p:nvSpPr>
          <p:spPr bwMode="auto">
            <a:xfrm flipV="1">
              <a:off x="2296756" y="4409185"/>
              <a:ext cx="1588" cy="152337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4" name="Line 10"/>
            <p:cNvSpPr>
              <a:spLocks noChangeShapeType="1"/>
            </p:cNvSpPr>
            <p:nvPr/>
          </p:nvSpPr>
          <p:spPr bwMode="auto">
            <a:xfrm>
              <a:off x="2296756" y="5932561"/>
              <a:ext cx="1477963" cy="163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5" name="Line 11"/>
            <p:cNvSpPr>
              <a:spLocks noChangeShapeType="1"/>
            </p:cNvSpPr>
            <p:nvPr/>
          </p:nvSpPr>
          <p:spPr bwMode="auto">
            <a:xfrm flipV="1">
              <a:off x="2296756" y="4409185"/>
              <a:ext cx="1588" cy="152337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6" name="Line 12"/>
            <p:cNvSpPr>
              <a:spLocks noChangeShapeType="1"/>
            </p:cNvSpPr>
            <p:nvPr/>
          </p:nvSpPr>
          <p:spPr bwMode="auto">
            <a:xfrm flipV="1">
              <a:off x="2382481" y="5912989"/>
              <a:ext cx="1588" cy="1957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7" name="Rectangle 14"/>
            <p:cNvSpPr>
              <a:spLocks noChangeArrowheads="1"/>
            </p:cNvSpPr>
            <p:nvPr/>
          </p:nvSpPr>
          <p:spPr bwMode="auto">
            <a:xfrm>
              <a:off x="2365019" y="5952134"/>
              <a:ext cx="68263" cy="1337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Arial Narrow" pitchFamily="34" charset="0"/>
                  <a:cs typeface="Arial" pitchFamily="34" charset="0"/>
                </a:rPr>
                <a:t>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8" name="Line 15"/>
            <p:cNvSpPr>
              <a:spLocks noChangeShapeType="1"/>
            </p:cNvSpPr>
            <p:nvPr/>
          </p:nvSpPr>
          <p:spPr bwMode="auto">
            <a:xfrm flipV="1">
              <a:off x="2644419" y="5912989"/>
              <a:ext cx="1588" cy="1957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9" name="Rectangle 17"/>
            <p:cNvSpPr>
              <a:spLocks noChangeArrowheads="1"/>
            </p:cNvSpPr>
            <p:nvPr/>
          </p:nvSpPr>
          <p:spPr bwMode="auto">
            <a:xfrm>
              <a:off x="2599969" y="5952134"/>
              <a:ext cx="130175" cy="1337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Arial Narrow" pitchFamily="34" charset="0"/>
                  <a:cs typeface="Arial" pitchFamily="34" charset="0"/>
                </a:rPr>
                <a:t>0.2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1" name="Line 18"/>
            <p:cNvSpPr>
              <a:spLocks noChangeShapeType="1"/>
            </p:cNvSpPr>
            <p:nvPr/>
          </p:nvSpPr>
          <p:spPr bwMode="auto">
            <a:xfrm flipV="1">
              <a:off x="2904769" y="5912989"/>
              <a:ext cx="1588" cy="1957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2" name="Rectangle 20"/>
            <p:cNvSpPr>
              <a:spLocks noChangeArrowheads="1"/>
            </p:cNvSpPr>
            <p:nvPr/>
          </p:nvSpPr>
          <p:spPr bwMode="auto">
            <a:xfrm>
              <a:off x="2861906" y="5952134"/>
              <a:ext cx="130175" cy="1337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Arial Narrow" pitchFamily="34" charset="0"/>
                  <a:cs typeface="Arial" pitchFamily="34" charset="0"/>
                </a:rPr>
                <a:t>0.4</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3" name="Line 21"/>
            <p:cNvSpPr>
              <a:spLocks noChangeShapeType="1"/>
            </p:cNvSpPr>
            <p:nvPr/>
          </p:nvSpPr>
          <p:spPr bwMode="auto">
            <a:xfrm flipV="1">
              <a:off x="3160356" y="5912989"/>
              <a:ext cx="1588" cy="1957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4" name="Rectangle 23"/>
            <p:cNvSpPr>
              <a:spLocks noChangeArrowheads="1"/>
            </p:cNvSpPr>
            <p:nvPr/>
          </p:nvSpPr>
          <p:spPr bwMode="auto">
            <a:xfrm>
              <a:off x="3115906" y="5952134"/>
              <a:ext cx="130175" cy="1337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Arial Narrow" pitchFamily="34" charset="0"/>
                  <a:cs typeface="Arial" pitchFamily="34" charset="0"/>
                </a:rPr>
                <a:t>0.6</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5" name="Line 24"/>
            <p:cNvSpPr>
              <a:spLocks noChangeShapeType="1"/>
            </p:cNvSpPr>
            <p:nvPr/>
          </p:nvSpPr>
          <p:spPr bwMode="auto">
            <a:xfrm flipV="1">
              <a:off x="3420706" y="5912989"/>
              <a:ext cx="1588" cy="1957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6" name="Rectangle 26"/>
            <p:cNvSpPr>
              <a:spLocks noChangeArrowheads="1"/>
            </p:cNvSpPr>
            <p:nvPr/>
          </p:nvSpPr>
          <p:spPr bwMode="auto">
            <a:xfrm>
              <a:off x="3376256" y="5952134"/>
              <a:ext cx="130175" cy="1337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Arial Narrow" pitchFamily="34" charset="0"/>
                  <a:cs typeface="Arial" pitchFamily="34" charset="0"/>
                </a:rPr>
                <a:t>0.8</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7" name="Line 27"/>
            <p:cNvSpPr>
              <a:spLocks noChangeShapeType="1"/>
            </p:cNvSpPr>
            <p:nvPr/>
          </p:nvSpPr>
          <p:spPr bwMode="auto">
            <a:xfrm flipV="1">
              <a:off x="3681056" y="5912989"/>
              <a:ext cx="1588" cy="1957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8" name="Rectangle 29"/>
            <p:cNvSpPr>
              <a:spLocks noChangeArrowheads="1"/>
            </p:cNvSpPr>
            <p:nvPr/>
          </p:nvSpPr>
          <p:spPr bwMode="auto">
            <a:xfrm>
              <a:off x="3662006" y="5952134"/>
              <a:ext cx="68263" cy="1337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Arial Narrow" pitchFamily="34" charset="0"/>
                  <a:cs typeface="Arial" pitchFamily="34" charset="0"/>
                </a:rPr>
                <a:t>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9" name="Line 30"/>
            <p:cNvSpPr>
              <a:spLocks noChangeShapeType="1"/>
            </p:cNvSpPr>
            <p:nvPr/>
          </p:nvSpPr>
          <p:spPr bwMode="auto">
            <a:xfrm>
              <a:off x="2296756" y="5842856"/>
              <a:ext cx="12700" cy="163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0" name="Rectangle 32"/>
            <p:cNvSpPr>
              <a:spLocks noChangeArrowheads="1"/>
            </p:cNvSpPr>
            <p:nvPr/>
          </p:nvSpPr>
          <p:spPr bwMode="auto">
            <a:xfrm>
              <a:off x="2234844" y="5792293"/>
              <a:ext cx="68263" cy="1337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Arial Narrow" pitchFamily="34" charset="0"/>
                  <a:cs typeface="Arial" pitchFamily="34" charset="0"/>
                </a:rPr>
                <a:t>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1" name="Line 33"/>
            <p:cNvSpPr>
              <a:spLocks noChangeShapeType="1"/>
            </p:cNvSpPr>
            <p:nvPr/>
          </p:nvSpPr>
          <p:spPr bwMode="auto">
            <a:xfrm>
              <a:off x="2296756" y="5542747"/>
              <a:ext cx="12700" cy="163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2" name="Rectangle 35"/>
            <p:cNvSpPr>
              <a:spLocks noChangeArrowheads="1"/>
            </p:cNvSpPr>
            <p:nvPr/>
          </p:nvSpPr>
          <p:spPr bwMode="auto">
            <a:xfrm>
              <a:off x="2196744" y="5492185"/>
              <a:ext cx="111125" cy="1337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Arial Narrow" pitchFamily="34" charset="0"/>
                  <a:cs typeface="Arial" pitchFamily="34" charset="0"/>
                </a:rPr>
                <a:t>20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3" name="Line 36"/>
            <p:cNvSpPr>
              <a:spLocks noChangeShapeType="1"/>
            </p:cNvSpPr>
            <p:nvPr/>
          </p:nvSpPr>
          <p:spPr bwMode="auto">
            <a:xfrm>
              <a:off x="2296756" y="5244269"/>
              <a:ext cx="12700" cy="163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4" name="Rectangle 38"/>
            <p:cNvSpPr>
              <a:spLocks noChangeArrowheads="1"/>
            </p:cNvSpPr>
            <p:nvPr/>
          </p:nvSpPr>
          <p:spPr bwMode="auto">
            <a:xfrm>
              <a:off x="2196744" y="5192076"/>
              <a:ext cx="111125" cy="1337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Arial Narrow" pitchFamily="34" charset="0"/>
                  <a:cs typeface="Arial" pitchFamily="34" charset="0"/>
                </a:rPr>
                <a:t>40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5" name="Line 39"/>
            <p:cNvSpPr>
              <a:spLocks noChangeShapeType="1"/>
            </p:cNvSpPr>
            <p:nvPr/>
          </p:nvSpPr>
          <p:spPr bwMode="auto">
            <a:xfrm>
              <a:off x="2296756" y="4944161"/>
              <a:ext cx="12700" cy="163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6" name="Rectangle 41"/>
            <p:cNvSpPr>
              <a:spLocks noChangeArrowheads="1"/>
            </p:cNvSpPr>
            <p:nvPr/>
          </p:nvSpPr>
          <p:spPr bwMode="auto">
            <a:xfrm>
              <a:off x="2196744" y="4893599"/>
              <a:ext cx="111125" cy="1337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Arial Narrow" pitchFamily="34" charset="0"/>
                  <a:cs typeface="Arial" pitchFamily="34" charset="0"/>
                </a:rPr>
                <a:t>60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8" name="Line 42"/>
            <p:cNvSpPr>
              <a:spLocks noChangeShapeType="1"/>
            </p:cNvSpPr>
            <p:nvPr/>
          </p:nvSpPr>
          <p:spPr bwMode="auto">
            <a:xfrm>
              <a:off x="2296756" y="4644052"/>
              <a:ext cx="12700" cy="163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9" name="Rectangle 44"/>
            <p:cNvSpPr>
              <a:spLocks noChangeArrowheads="1"/>
            </p:cNvSpPr>
            <p:nvPr/>
          </p:nvSpPr>
          <p:spPr bwMode="auto">
            <a:xfrm>
              <a:off x="2196744" y="4593491"/>
              <a:ext cx="111125" cy="1337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Arial Narrow" pitchFamily="34" charset="0"/>
                  <a:cs typeface="Arial" pitchFamily="34" charset="0"/>
                </a:rPr>
                <a:t>80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0" name="Line 46"/>
            <p:cNvSpPr>
              <a:spLocks noChangeShapeType="1"/>
            </p:cNvSpPr>
            <p:nvPr/>
          </p:nvSpPr>
          <p:spPr bwMode="auto">
            <a:xfrm>
              <a:off x="2296756" y="5932561"/>
              <a:ext cx="1477963" cy="163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1" name="Line 48"/>
            <p:cNvSpPr>
              <a:spLocks noChangeShapeType="1"/>
            </p:cNvSpPr>
            <p:nvPr/>
          </p:nvSpPr>
          <p:spPr bwMode="auto">
            <a:xfrm flipV="1">
              <a:off x="2296756" y="4409185"/>
              <a:ext cx="1588" cy="152337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2" name="Rectangle 49"/>
            <p:cNvSpPr>
              <a:spLocks noChangeArrowheads="1"/>
            </p:cNvSpPr>
            <p:nvPr/>
          </p:nvSpPr>
          <p:spPr bwMode="auto">
            <a:xfrm>
              <a:off x="2296756" y="5435099"/>
              <a:ext cx="36513" cy="40775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93" name="Rectangle 50"/>
            <p:cNvSpPr>
              <a:spLocks noChangeArrowheads="1"/>
            </p:cNvSpPr>
            <p:nvPr/>
          </p:nvSpPr>
          <p:spPr bwMode="auto">
            <a:xfrm>
              <a:off x="2296756" y="5435099"/>
              <a:ext cx="36513" cy="407756"/>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94" name="Rectangle 51"/>
            <p:cNvSpPr>
              <a:spLocks noChangeArrowheads="1"/>
            </p:cNvSpPr>
            <p:nvPr/>
          </p:nvSpPr>
          <p:spPr bwMode="auto">
            <a:xfrm>
              <a:off x="2550756" y="4931112"/>
              <a:ext cx="38100" cy="911743"/>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95" name="Rectangle 52"/>
            <p:cNvSpPr>
              <a:spLocks noChangeArrowheads="1"/>
            </p:cNvSpPr>
            <p:nvPr/>
          </p:nvSpPr>
          <p:spPr bwMode="auto">
            <a:xfrm>
              <a:off x="2550756" y="4931112"/>
              <a:ext cx="38100" cy="911743"/>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97" name="Rectangle 53"/>
            <p:cNvSpPr>
              <a:spLocks noChangeArrowheads="1"/>
            </p:cNvSpPr>
            <p:nvPr/>
          </p:nvSpPr>
          <p:spPr bwMode="auto">
            <a:xfrm>
              <a:off x="2811106" y="4606539"/>
              <a:ext cx="38100" cy="123631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99" name="Rectangle 54"/>
            <p:cNvSpPr>
              <a:spLocks noChangeArrowheads="1"/>
            </p:cNvSpPr>
            <p:nvPr/>
          </p:nvSpPr>
          <p:spPr bwMode="auto">
            <a:xfrm>
              <a:off x="2811106" y="4606539"/>
              <a:ext cx="38100" cy="1236316"/>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00" name="Rectangle 55"/>
            <p:cNvSpPr>
              <a:spLocks noChangeArrowheads="1"/>
            </p:cNvSpPr>
            <p:nvPr/>
          </p:nvSpPr>
          <p:spPr bwMode="auto">
            <a:xfrm>
              <a:off x="3073044" y="4593491"/>
              <a:ext cx="36513" cy="124936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01" name="Rectangle 56"/>
            <p:cNvSpPr>
              <a:spLocks noChangeArrowheads="1"/>
            </p:cNvSpPr>
            <p:nvPr/>
          </p:nvSpPr>
          <p:spPr bwMode="auto">
            <a:xfrm>
              <a:off x="3073044" y="4593491"/>
              <a:ext cx="36513" cy="1249365"/>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02" name="Rectangle 57"/>
            <p:cNvSpPr>
              <a:spLocks noChangeArrowheads="1"/>
            </p:cNvSpPr>
            <p:nvPr/>
          </p:nvSpPr>
          <p:spPr bwMode="auto">
            <a:xfrm>
              <a:off x="3333394" y="4536405"/>
              <a:ext cx="38100" cy="1306451"/>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03" name="Rectangle 58"/>
            <p:cNvSpPr>
              <a:spLocks noChangeArrowheads="1"/>
            </p:cNvSpPr>
            <p:nvPr/>
          </p:nvSpPr>
          <p:spPr bwMode="auto">
            <a:xfrm>
              <a:off x="3333394" y="4536405"/>
              <a:ext cx="38100" cy="1306451"/>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04" name="Rectangle 59"/>
            <p:cNvSpPr>
              <a:spLocks noChangeArrowheads="1"/>
            </p:cNvSpPr>
            <p:nvPr/>
          </p:nvSpPr>
          <p:spPr bwMode="auto">
            <a:xfrm>
              <a:off x="3593744" y="4580443"/>
              <a:ext cx="38100" cy="1262413"/>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05" name="Rectangle 60"/>
            <p:cNvSpPr>
              <a:spLocks noChangeArrowheads="1"/>
            </p:cNvSpPr>
            <p:nvPr/>
          </p:nvSpPr>
          <p:spPr bwMode="auto">
            <a:xfrm>
              <a:off x="3593744" y="4580443"/>
              <a:ext cx="38100" cy="1262413"/>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06" name="Line 61"/>
            <p:cNvSpPr>
              <a:spLocks noChangeShapeType="1"/>
            </p:cNvSpPr>
            <p:nvPr/>
          </p:nvSpPr>
          <p:spPr bwMode="auto">
            <a:xfrm>
              <a:off x="2296756" y="5842856"/>
              <a:ext cx="1477963" cy="163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7" name="Rectangle 62"/>
            <p:cNvSpPr>
              <a:spLocks noChangeArrowheads="1"/>
            </p:cNvSpPr>
            <p:nvPr/>
          </p:nvSpPr>
          <p:spPr bwMode="auto">
            <a:xfrm>
              <a:off x="2339619" y="5409003"/>
              <a:ext cx="38100" cy="433852"/>
            </a:xfrm>
            <a:prstGeom prst="rect">
              <a:avLst/>
            </a:prstGeom>
            <a:solidFill>
              <a:srgbClr val="555555"/>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08" name="Rectangle 63"/>
            <p:cNvSpPr>
              <a:spLocks noChangeArrowheads="1"/>
            </p:cNvSpPr>
            <p:nvPr/>
          </p:nvSpPr>
          <p:spPr bwMode="auto">
            <a:xfrm>
              <a:off x="2339619" y="5409003"/>
              <a:ext cx="38100" cy="433852"/>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10" name="Rectangle 64"/>
            <p:cNvSpPr>
              <a:spLocks noChangeArrowheads="1"/>
            </p:cNvSpPr>
            <p:nvPr/>
          </p:nvSpPr>
          <p:spPr bwMode="auto">
            <a:xfrm>
              <a:off x="2599969" y="5351917"/>
              <a:ext cx="38100" cy="490939"/>
            </a:xfrm>
            <a:prstGeom prst="rect">
              <a:avLst/>
            </a:prstGeom>
            <a:solidFill>
              <a:srgbClr val="555555"/>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11" name="Rectangle 65"/>
            <p:cNvSpPr>
              <a:spLocks noChangeArrowheads="1"/>
            </p:cNvSpPr>
            <p:nvPr/>
          </p:nvSpPr>
          <p:spPr bwMode="auto">
            <a:xfrm>
              <a:off x="2599969" y="5351917"/>
              <a:ext cx="38100" cy="490939"/>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12" name="Rectangle 66"/>
            <p:cNvSpPr>
              <a:spLocks noChangeArrowheads="1"/>
            </p:cNvSpPr>
            <p:nvPr/>
          </p:nvSpPr>
          <p:spPr bwMode="auto">
            <a:xfrm>
              <a:off x="2861906" y="5268735"/>
              <a:ext cx="36513" cy="574121"/>
            </a:xfrm>
            <a:prstGeom prst="rect">
              <a:avLst/>
            </a:prstGeom>
            <a:solidFill>
              <a:srgbClr val="555555"/>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13" name="Rectangle 67"/>
            <p:cNvSpPr>
              <a:spLocks noChangeArrowheads="1"/>
            </p:cNvSpPr>
            <p:nvPr/>
          </p:nvSpPr>
          <p:spPr bwMode="auto">
            <a:xfrm>
              <a:off x="2861906" y="5268735"/>
              <a:ext cx="36513" cy="574121"/>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14" name="Rectangle 68"/>
            <p:cNvSpPr>
              <a:spLocks noChangeArrowheads="1"/>
            </p:cNvSpPr>
            <p:nvPr/>
          </p:nvSpPr>
          <p:spPr bwMode="auto">
            <a:xfrm>
              <a:off x="3122256" y="5110525"/>
              <a:ext cx="38100" cy="732330"/>
            </a:xfrm>
            <a:prstGeom prst="rect">
              <a:avLst/>
            </a:prstGeom>
            <a:solidFill>
              <a:srgbClr val="555555"/>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15" name="Rectangle 69"/>
            <p:cNvSpPr>
              <a:spLocks noChangeArrowheads="1"/>
            </p:cNvSpPr>
            <p:nvPr/>
          </p:nvSpPr>
          <p:spPr bwMode="auto">
            <a:xfrm>
              <a:off x="3122256" y="5110525"/>
              <a:ext cx="38100" cy="732330"/>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16" name="Rectangle 70"/>
            <p:cNvSpPr>
              <a:spLocks noChangeArrowheads="1"/>
            </p:cNvSpPr>
            <p:nvPr/>
          </p:nvSpPr>
          <p:spPr bwMode="auto">
            <a:xfrm>
              <a:off x="3376256" y="5071381"/>
              <a:ext cx="38100" cy="771475"/>
            </a:xfrm>
            <a:prstGeom prst="rect">
              <a:avLst/>
            </a:prstGeom>
            <a:solidFill>
              <a:srgbClr val="555555"/>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17" name="Rectangle 71"/>
            <p:cNvSpPr>
              <a:spLocks noChangeArrowheads="1"/>
            </p:cNvSpPr>
            <p:nvPr/>
          </p:nvSpPr>
          <p:spPr bwMode="auto">
            <a:xfrm>
              <a:off x="3376256" y="5071381"/>
              <a:ext cx="38100" cy="771475"/>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18" name="Rectangle 72"/>
            <p:cNvSpPr>
              <a:spLocks noChangeArrowheads="1"/>
            </p:cNvSpPr>
            <p:nvPr/>
          </p:nvSpPr>
          <p:spPr bwMode="auto">
            <a:xfrm>
              <a:off x="3638194" y="5154563"/>
              <a:ext cx="36513" cy="688292"/>
            </a:xfrm>
            <a:prstGeom prst="rect">
              <a:avLst/>
            </a:prstGeom>
            <a:solidFill>
              <a:srgbClr val="555555"/>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19" name="Rectangle 73"/>
            <p:cNvSpPr>
              <a:spLocks noChangeArrowheads="1"/>
            </p:cNvSpPr>
            <p:nvPr/>
          </p:nvSpPr>
          <p:spPr bwMode="auto">
            <a:xfrm>
              <a:off x="3638194" y="5154563"/>
              <a:ext cx="36513" cy="688292"/>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20" name="Rectangle 74"/>
            <p:cNvSpPr>
              <a:spLocks noChangeArrowheads="1"/>
            </p:cNvSpPr>
            <p:nvPr/>
          </p:nvSpPr>
          <p:spPr bwMode="auto">
            <a:xfrm>
              <a:off x="2388831" y="5294831"/>
              <a:ext cx="38100" cy="548024"/>
            </a:xfrm>
            <a:prstGeom prst="rect">
              <a:avLst/>
            </a:prstGeom>
            <a:solidFill>
              <a:srgbClr val="AAAAAA"/>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21" name="Rectangle 75"/>
            <p:cNvSpPr>
              <a:spLocks noChangeArrowheads="1"/>
            </p:cNvSpPr>
            <p:nvPr/>
          </p:nvSpPr>
          <p:spPr bwMode="auto">
            <a:xfrm>
              <a:off x="2388831" y="5294831"/>
              <a:ext cx="38100" cy="548024"/>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22" name="Rectangle 76"/>
            <p:cNvSpPr>
              <a:spLocks noChangeArrowheads="1"/>
            </p:cNvSpPr>
            <p:nvPr/>
          </p:nvSpPr>
          <p:spPr bwMode="auto">
            <a:xfrm>
              <a:off x="2650769" y="5071381"/>
              <a:ext cx="36513" cy="771475"/>
            </a:xfrm>
            <a:prstGeom prst="rect">
              <a:avLst/>
            </a:prstGeom>
            <a:solidFill>
              <a:srgbClr val="AAAAAA"/>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23" name="Rectangle 77"/>
            <p:cNvSpPr>
              <a:spLocks noChangeArrowheads="1"/>
            </p:cNvSpPr>
            <p:nvPr/>
          </p:nvSpPr>
          <p:spPr bwMode="auto">
            <a:xfrm>
              <a:off x="2650769" y="5071381"/>
              <a:ext cx="36513" cy="771475"/>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24" name="Rectangle 78"/>
            <p:cNvSpPr>
              <a:spLocks noChangeArrowheads="1"/>
            </p:cNvSpPr>
            <p:nvPr/>
          </p:nvSpPr>
          <p:spPr bwMode="auto">
            <a:xfrm>
              <a:off x="2904769" y="4944161"/>
              <a:ext cx="38100" cy="898695"/>
            </a:xfrm>
            <a:prstGeom prst="rect">
              <a:avLst/>
            </a:prstGeom>
            <a:solidFill>
              <a:srgbClr val="AAAAAA"/>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25" name="Rectangle 79"/>
            <p:cNvSpPr>
              <a:spLocks noChangeArrowheads="1"/>
            </p:cNvSpPr>
            <p:nvPr/>
          </p:nvSpPr>
          <p:spPr bwMode="auto">
            <a:xfrm>
              <a:off x="2904769" y="4944161"/>
              <a:ext cx="38100" cy="898695"/>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26" name="Rectangle 80"/>
            <p:cNvSpPr>
              <a:spLocks noChangeArrowheads="1"/>
            </p:cNvSpPr>
            <p:nvPr/>
          </p:nvSpPr>
          <p:spPr bwMode="auto">
            <a:xfrm>
              <a:off x="3165119" y="5040392"/>
              <a:ext cx="38100" cy="802464"/>
            </a:xfrm>
            <a:prstGeom prst="rect">
              <a:avLst/>
            </a:prstGeom>
            <a:solidFill>
              <a:srgbClr val="AAAAAA"/>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27" name="Rectangle 81"/>
            <p:cNvSpPr>
              <a:spLocks noChangeArrowheads="1"/>
            </p:cNvSpPr>
            <p:nvPr/>
          </p:nvSpPr>
          <p:spPr bwMode="auto">
            <a:xfrm>
              <a:off x="3165119" y="5040392"/>
              <a:ext cx="38100" cy="802464"/>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28" name="Rectangle 82"/>
            <p:cNvSpPr>
              <a:spLocks noChangeArrowheads="1"/>
            </p:cNvSpPr>
            <p:nvPr/>
          </p:nvSpPr>
          <p:spPr bwMode="auto">
            <a:xfrm>
              <a:off x="3427056" y="5128467"/>
              <a:ext cx="36513" cy="714389"/>
            </a:xfrm>
            <a:prstGeom prst="rect">
              <a:avLst/>
            </a:prstGeom>
            <a:solidFill>
              <a:srgbClr val="AAAAAA"/>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29" name="Rectangle 83"/>
            <p:cNvSpPr>
              <a:spLocks noChangeArrowheads="1"/>
            </p:cNvSpPr>
            <p:nvPr/>
          </p:nvSpPr>
          <p:spPr bwMode="auto">
            <a:xfrm>
              <a:off x="3427056" y="5128467"/>
              <a:ext cx="36513" cy="714389"/>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30" name="Rectangle 84"/>
            <p:cNvSpPr>
              <a:spLocks noChangeArrowheads="1"/>
            </p:cNvSpPr>
            <p:nvPr/>
          </p:nvSpPr>
          <p:spPr bwMode="auto">
            <a:xfrm>
              <a:off x="3687406" y="5027343"/>
              <a:ext cx="38100" cy="815512"/>
            </a:xfrm>
            <a:prstGeom prst="rect">
              <a:avLst/>
            </a:prstGeom>
            <a:solidFill>
              <a:srgbClr val="AAAAAA"/>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31" name="Rectangle 85"/>
            <p:cNvSpPr>
              <a:spLocks noChangeArrowheads="1"/>
            </p:cNvSpPr>
            <p:nvPr/>
          </p:nvSpPr>
          <p:spPr bwMode="auto">
            <a:xfrm>
              <a:off x="3687406" y="5027343"/>
              <a:ext cx="38100" cy="815512"/>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32" name="Rectangle 86"/>
            <p:cNvSpPr>
              <a:spLocks noChangeArrowheads="1"/>
            </p:cNvSpPr>
            <p:nvPr/>
          </p:nvSpPr>
          <p:spPr bwMode="auto">
            <a:xfrm>
              <a:off x="2433281" y="5294831"/>
              <a:ext cx="36513" cy="54802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33" name="Rectangle 87"/>
            <p:cNvSpPr>
              <a:spLocks noChangeArrowheads="1"/>
            </p:cNvSpPr>
            <p:nvPr/>
          </p:nvSpPr>
          <p:spPr bwMode="auto">
            <a:xfrm>
              <a:off x="2433281" y="5294831"/>
              <a:ext cx="36513" cy="548024"/>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34" name="Rectangle 88"/>
            <p:cNvSpPr>
              <a:spLocks noChangeArrowheads="1"/>
            </p:cNvSpPr>
            <p:nvPr/>
          </p:nvSpPr>
          <p:spPr bwMode="auto">
            <a:xfrm>
              <a:off x="2693631" y="5320928"/>
              <a:ext cx="38100" cy="521928"/>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35" name="Rectangle 89"/>
            <p:cNvSpPr>
              <a:spLocks noChangeArrowheads="1"/>
            </p:cNvSpPr>
            <p:nvPr/>
          </p:nvSpPr>
          <p:spPr bwMode="auto">
            <a:xfrm>
              <a:off x="2693631" y="5320928"/>
              <a:ext cx="38100" cy="521928"/>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36" name="Rectangle 90"/>
            <p:cNvSpPr>
              <a:spLocks noChangeArrowheads="1"/>
            </p:cNvSpPr>
            <p:nvPr/>
          </p:nvSpPr>
          <p:spPr bwMode="auto">
            <a:xfrm>
              <a:off x="2953981" y="5198600"/>
              <a:ext cx="38100" cy="64425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37" name="Rectangle 91"/>
            <p:cNvSpPr>
              <a:spLocks noChangeArrowheads="1"/>
            </p:cNvSpPr>
            <p:nvPr/>
          </p:nvSpPr>
          <p:spPr bwMode="auto">
            <a:xfrm>
              <a:off x="2953981" y="5198600"/>
              <a:ext cx="38100" cy="644255"/>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38" name="Rectangle 92"/>
            <p:cNvSpPr>
              <a:spLocks noChangeArrowheads="1"/>
            </p:cNvSpPr>
            <p:nvPr/>
          </p:nvSpPr>
          <p:spPr bwMode="auto">
            <a:xfrm>
              <a:off x="3215919" y="5187184"/>
              <a:ext cx="36513" cy="655672"/>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39" name="Rectangle 93"/>
            <p:cNvSpPr>
              <a:spLocks noChangeArrowheads="1"/>
            </p:cNvSpPr>
            <p:nvPr/>
          </p:nvSpPr>
          <p:spPr bwMode="auto">
            <a:xfrm>
              <a:off x="3215919" y="5187184"/>
              <a:ext cx="36513" cy="655672"/>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40" name="Rectangle 94"/>
            <p:cNvSpPr>
              <a:spLocks noChangeArrowheads="1"/>
            </p:cNvSpPr>
            <p:nvPr/>
          </p:nvSpPr>
          <p:spPr bwMode="auto">
            <a:xfrm>
              <a:off x="3476269" y="5198600"/>
              <a:ext cx="38100" cy="64425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41" name="Rectangle 95"/>
            <p:cNvSpPr>
              <a:spLocks noChangeArrowheads="1"/>
            </p:cNvSpPr>
            <p:nvPr/>
          </p:nvSpPr>
          <p:spPr bwMode="auto">
            <a:xfrm>
              <a:off x="3476269" y="5198600"/>
              <a:ext cx="38100" cy="644255"/>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45" name="Freeform 98"/>
            <p:cNvSpPr>
              <a:spLocks/>
            </p:cNvSpPr>
            <p:nvPr/>
          </p:nvSpPr>
          <p:spPr bwMode="auto">
            <a:xfrm>
              <a:off x="2382481" y="5281783"/>
              <a:ext cx="1298575" cy="1632"/>
            </a:xfrm>
            <a:custGeom>
              <a:avLst/>
              <a:gdLst/>
              <a:ahLst/>
              <a:cxnLst>
                <a:cxn ang="0">
                  <a:pos x="0" y="0"/>
                </a:cxn>
                <a:cxn ang="0">
                  <a:pos x="165" y="0"/>
                </a:cxn>
                <a:cxn ang="0">
                  <a:pos x="329" y="0"/>
                </a:cxn>
                <a:cxn ang="0">
                  <a:pos x="490" y="0"/>
                </a:cxn>
                <a:cxn ang="0">
                  <a:pos x="654" y="0"/>
                </a:cxn>
                <a:cxn ang="0">
                  <a:pos x="818" y="0"/>
                </a:cxn>
              </a:cxnLst>
              <a:rect l="0" t="0" r="r" b="b"/>
              <a:pathLst>
                <a:path w="818">
                  <a:moveTo>
                    <a:pt x="0" y="0"/>
                  </a:moveTo>
                  <a:lnTo>
                    <a:pt x="165" y="0"/>
                  </a:lnTo>
                  <a:lnTo>
                    <a:pt x="329" y="0"/>
                  </a:lnTo>
                  <a:lnTo>
                    <a:pt x="490" y="0"/>
                  </a:lnTo>
                  <a:lnTo>
                    <a:pt x="654" y="0"/>
                  </a:lnTo>
                  <a:lnTo>
                    <a:pt x="818" y="0"/>
                  </a:lnTo>
                </a:path>
              </a:pathLst>
            </a:custGeom>
            <a:noFill/>
            <a:ln w="0">
              <a:solidFill>
                <a:srgbClr val="000000"/>
              </a:solidFill>
              <a:prstDash val="sysDash"/>
              <a:round/>
              <a:headEnd/>
              <a:tailEnd/>
            </a:ln>
          </p:spPr>
          <p:txBody>
            <a:bodyPr vert="horz" wrap="square" lIns="91440" tIns="45720" rIns="91440" bIns="45720" numCol="1" anchor="t" anchorCtr="0" compatLnSpc="1">
              <a:prstTxWarp prst="textNoShape">
                <a:avLst/>
              </a:prstTxWarp>
            </a:bodyPr>
            <a:lstStyle/>
            <a:p>
              <a:endParaRPr lang="en-GB"/>
            </a:p>
          </p:txBody>
        </p:sp>
        <p:sp>
          <p:nvSpPr>
            <p:cNvPr id="147" name="Freeform 99"/>
            <p:cNvSpPr>
              <a:spLocks/>
            </p:cNvSpPr>
            <p:nvPr/>
          </p:nvSpPr>
          <p:spPr bwMode="auto">
            <a:xfrm>
              <a:off x="2382481" y="4497260"/>
              <a:ext cx="1298575" cy="1632"/>
            </a:xfrm>
            <a:custGeom>
              <a:avLst/>
              <a:gdLst/>
              <a:ahLst/>
              <a:cxnLst>
                <a:cxn ang="0">
                  <a:pos x="0" y="0"/>
                </a:cxn>
                <a:cxn ang="0">
                  <a:pos x="165" y="0"/>
                </a:cxn>
                <a:cxn ang="0">
                  <a:pos x="329" y="0"/>
                </a:cxn>
                <a:cxn ang="0">
                  <a:pos x="490" y="0"/>
                </a:cxn>
                <a:cxn ang="0">
                  <a:pos x="654" y="0"/>
                </a:cxn>
                <a:cxn ang="0">
                  <a:pos x="818" y="0"/>
                </a:cxn>
              </a:cxnLst>
              <a:rect l="0" t="0" r="r" b="b"/>
              <a:pathLst>
                <a:path w="818">
                  <a:moveTo>
                    <a:pt x="0" y="0"/>
                  </a:moveTo>
                  <a:lnTo>
                    <a:pt x="165" y="0"/>
                  </a:lnTo>
                  <a:lnTo>
                    <a:pt x="329" y="0"/>
                  </a:lnTo>
                  <a:lnTo>
                    <a:pt x="490" y="0"/>
                  </a:lnTo>
                  <a:lnTo>
                    <a:pt x="654" y="0"/>
                  </a:lnTo>
                  <a:lnTo>
                    <a:pt x="818" y="0"/>
                  </a:lnTo>
                </a:path>
              </a:pathLst>
            </a:custGeom>
            <a:noFill/>
            <a:ln w="0">
              <a:solidFill>
                <a:srgbClr val="000000"/>
              </a:solidFill>
              <a:prstDash val="sysDashDot"/>
              <a:round/>
              <a:headEnd/>
              <a:tailEnd/>
            </a:ln>
          </p:spPr>
          <p:txBody>
            <a:bodyPr vert="horz" wrap="square" lIns="91440" tIns="45720" rIns="91440" bIns="45720" numCol="1" anchor="t" anchorCtr="0" compatLnSpc="1">
              <a:prstTxWarp prst="textNoShape">
                <a:avLst/>
              </a:prstTxWarp>
            </a:bodyPr>
            <a:lstStyle/>
            <a:p>
              <a:endParaRPr lang="en-GB"/>
            </a:p>
          </p:txBody>
        </p:sp>
        <p:sp>
          <p:nvSpPr>
            <p:cNvPr id="148" name="Rectangle 100"/>
            <p:cNvSpPr>
              <a:spLocks noChangeArrowheads="1"/>
            </p:cNvSpPr>
            <p:nvPr/>
          </p:nvSpPr>
          <p:spPr bwMode="auto">
            <a:xfrm>
              <a:off x="2712681" y="4203676"/>
              <a:ext cx="720725" cy="21040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Narrow" pitchFamily="34" charset="0"/>
                  <a:cs typeface="Arial" pitchFamily="34" charset="0"/>
                </a:rPr>
                <a:t>Performance</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9" name="Rectangle 101"/>
            <p:cNvSpPr>
              <a:spLocks noChangeArrowheads="1"/>
            </p:cNvSpPr>
            <p:nvPr/>
          </p:nvSpPr>
          <p:spPr bwMode="auto">
            <a:xfrm>
              <a:off x="2725381" y="6053257"/>
              <a:ext cx="627063" cy="14679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Narrow" pitchFamily="34" charset="0"/>
                  <a:cs typeface="Arial" pitchFamily="34" charset="0"/>
                </a:rPr>
                <a:t>Prior preference</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50" name="Rectangle 102"/>
            <p:cNvSpPr>
              <a:spLocks noChangeArrowheads="1"/>
            </p:cNvSpPr>
            <p:nvPr/>
          </p:nvSpPr>
          <p:spPr bwMode="auto">
            <a:xfrm rot="16200000">
              <a:off x="1763937" y="5083125"/>
              <a:ext cx="670351" cy="1428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Narrow" pitchFamily="34" charset="0"/>
                  <a:cs typeface="Arial" pitchFamily="34" charset="0"/>
                </a:rPr>
                <a:t>success rate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51" name="Rectangle 103"/>
            <p:cNvSpPr>
              <a:spLocks noChangeArrowheads="1"/>
            </p:cNvSpPr>
            <p:nvPr/>
          </p:nvSpPr>
          <p:spPr bwMode="auto">
            <a:xfrm>
              <a:off x="2284056" y="5868952"/>
              <a:ext cx="61913" cy="15984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Narrow"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54" name="Rectangle 117"/>
            <p:cNvSpPr>
              <a:spLocks noChangeArrowheads="1"/>
            </p:cNvSpPr>
            <p:nvPr/>
          </p:nvSpPr>
          <p:spPr bwMode="auto">
            <a:xfrm>
              <a:off x="4209694" y="4427127"/>
              <a:ext cx="123825" cy="1337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Arial Narrow" pitchFamily="34" charset="0"/>
                  <a:cs typeface="Arial" pitchFamily="34" charset="0"/>
                </a:rPr>
                <a:t>FE</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55" name="Rectangle 118"/>
            <p:cNvSpPr>
              <a:spLocks noChangeArrowheads="1"/>
            </p:cNvSpPr>
            <p:nvPr/>
          </p:nvSpPr>
          <p:spPr bwMode="auto">
            <a:xfrm>
              <a:off x="3930294" y="4427127"/>
              <a:ext cx="247650" cy="89707"/>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56" name="Freeform 119"/>
            <p:cNvSpPr>
              <a:spLocks/>
            </p:cNvSpPr>
            <p:nvPr/>
          </p:nvSpPr>
          <p:spPr bwMode="auto">
            <a:xfrm>
              <a:off x="3930294" y="4427127"/>
              <a:ext cx="247650" cy="89707"/>
            </a:xfrm>
            <a:custGeom>
              <a:avLst/>
              <a:gdLst/>
              <a:ahLst/>
              <a:cxnLst>
                <a:cxn ang="0">
                  <a:pos x="0" y="55"/>
                </a:cxn>
                <a:cxn ang="0">
                  <a:pos x="0" y="0"/>
                </a:cxn>
                <a:cxn ang="0">
                  <a:pos x="156" y="0"/>
                </a:cxn>
                <a:cxn ang="0">
                  <a:pos x="156" y="55"/>
                </a:cxn>
                <a:cxn ang="0">
                  <a:pos x="0" y="55"/>
                </a:cxn>
                <a:cxn ang="0">
                  <a:pos x="0" y="55"/>
                </a:cxn>
              </a:cxnLst>
              <a:rect l="0" t="0" r="r" b="b"/>
              <a:pathLst>
                <a:path w="156" h="55">
                  <a:moveTo>
                    <a:pt x="0" y="55"/>
                  </a:moveTo>
                  <a:lnTo>
                    <a:pt x="0" y="0"/>
                  </a:lnTo>
                  <a:lnTo>
                    <a:pt x="156" y="0"/>
                  </a:lnTo>
                  <a:lnTo>
                    <a:pt x="156" y="55"/>
                  </a:lnTo>
                  <a:lnTo>
                    <a:pt x="0" y="55"/>
                  </a:lnTo>
                  <a:lnTo>
                    <a:pt x="0" y="55"/>
                  </a:lnTo>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57" name="Rectangle 120"/>
            <p:cNvSpPr>
              <a:spLocks noChangeArrowheads="1"/>
            </p:cNvSpPr>
            <p:nvPr/>
          </p:nvSpPr>
          <p:spPr bwMode="auto">
            <a:xfrm>
              <a:off x="4209694" y="4549453"/>
              <a:ext cx="117475" cy="1337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Arial Narrow" pitchFamily="34" charset="0"/>
                  <a:cs typeface="Arial" pitchFamily="34" charset="0"/>
                </a:rPr>
                <a:t>KL</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58" name="Rectangle 121"/>
            <p:cNvSpPr>
              <a:spLocks noChangeArrowheads="1"/>
            </p:cNvSpPr>
            <p:nvPr/>
          </p:nvSpPr>
          <p:spPr bwMode="auto">
            <a:xfrm>
              <a:off x="3930294" y="4549453"/>
              <a:ext cx="247650" cy="88075"/>
            </a:xfrm>
            <a:prstGeom prst="rect">
              <a:avLst/>
            </a:prstGeom>
            <a:solidFill>
              <a:srgbClr val="555555"/>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59" name="Freeform 122"/>
            <p:cNvSpPr>
              <a:spLocks/>
            </p:cNvSpPr>
            <p:nvPr/>
          </p:nvSpPr>
          <p:spPr bwMode="auto">
            <a:xfrm>
              <a:off x="3930294" y="4549453"/>
              <a:ext cx="247650" cy="88075"/>
            </a:xfrm>
            <a:custGeom>
              <a:avLst/>
              <a:gdLst/>
              <a:ahLst/>
              <a:cxnLst>
                <a:cxn ang="0">
                  <a:pos x="0" y="54"/>
                </a:cxn>
                <a:cxn ang="0">
                  <a:pos x="0" y="0"/>
                </a:cxn>
                <a:cxn ang="0">
                  <a:pos x="156" y="0"/>
                </a:cxn>
                <a:cxn ang="0">
                  <a:pos x="156" y="54"/>
                </a:cxn>
                <a:cxn ang="0">
                  <a:pos x="0" y="54"/>
                </a:cxn>
                <a:cxn ang="0">
                  <a:pos x="0" y="54"/>
                </a:cxn>
              </a:cxnLst>
              <a:rect l="0" t="0" r="r" b="b"/>
              <a:pathLst>
                <a:path w="156" h="54">
                  <a:moveTo>
                    <a:pt x="0" y="54"/>
                  </a:moveTo>
                  <a:lnTo>
                    <a:pt x="0" y="0"/>
                  </a:lnTo>
                  <a:lnTo>
                    <a:pt x="156" y="0"/>
                  </a:lnTo>
                  <a:lnTo>
                    <a:pt x="156" y="54"/>
                  </a:lnTo>
                  <a:lnTo>
                    <a:pt x="0" y="54"/>
                  </a:lnTo>
                  <a:lnTo>
                    <a:pt x="0" y="54"/>
                  </a:lnTo>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60" name="Rectangle 123"/>
            <p:cNvSpPr>
              <a:spLocks noChangeArrowheads="1"/>
            </p:cNvSpPr>
            <p:nvPr/>
          </p:nvSpPr>
          <p:spPr bwMode="auto">
            <a:xfrm>
              <a:off x="4209694" y="4663625"/>
              <a:ext cx="123825" cy="1337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Arial Narrow" pitchFamily="34" charset="0"/>
                  <a:cs typeface="Arial" pitchFamily="34" charset="0"/>
                </a:rPr>
                <a:t>RL</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61" name="Rectangle 124"/>
            <p:cNvSpPr>
              <a:spLocks noChangeArrowheads="1"/>
            </p:cNvSpPr>
            <p:nvPr/>
          </p:nvSpPr>
          <p:spPr bwMode="auto">
            <a:xfrm>
              <a:off x="3930294" y="4663625"/>
              <a:ext cx="247650" cy="89707"/>
            </a:xfrm>
            <a:prstGeom prst="rect">
              <a:avLst/>
            </a:prstGeom>
            <a:solidFill>
              <a:srgbClr val="AAAAAA"/>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62" name="Freeform 125"/>
            <p:cNvSpPr>
              <a:spLocks/>
            </p:cNvSpPr>
            <p:nvPr/>
          </p:nvSpPr>
          <p:spPr bwMode="auto">
            <a:xfrm>
              <a:off x="3930294" y="4663625"/>
              <a:ext cx="247650" cy="89707"/>
            </a:xfrm>
            <a:custGeom>
              <a:avLst/>
              <a:gdLst/>
              <a:ahLst/>
              <a:cxnLst>
                <a:cxn ang="0">
                  <a:pos x="0" y="55"/>
                </a:cxn>
                <a:cxn ang="0">
                  <a:pos x="0" y="0"/>
                </a:cxn>
                <a:cxn ang="0">
                  <a:pos x="156" y="0"/>
                </a:cxn>
                <a:cxn ang="0">
                  <a:pos x="156" y="55"/>
                </a:cxn>
                <a:cxn ang="0">
                  <a:pos x="0" y="55"/>
                </a:cxn>
                <a:cxn ang="0">
                  <a:pos x="0" y="55"/>
                </a:cxn>
              </a:cxnLst>
              <a:rect l="0" t="0" r="r" b="b"/>
              <a:pathLst>
                <a:path w="156" h="55">
                  <a:moveTo>
                    <a:pt x="0" y="55"/>
                  </a:moveTo>
                  <a:lnTo>
                    <a:pt x="0" y="0"/>
                  </a:lnTo>
                  <a:lnTo>
                    <a:pt x="156" y="0"/>
                  </a:lnTo>
                  <a:lnTo>
                    <a:pt x="156" y="55"/>
                  </a:lnTo>
                  <a:lnTo>
                    <a:pt x="0" y="55"/>
                  </a:lnTo>
                  <a:lnTo>
                    <a:pt x="0" y="55"/>
                  </a:lnTo>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63" name="Rectangle 126"/>
            <p:cNvSpPr>
              <a:spLocks noChangeArrowheads="1"/>
            </p:cNvSpPr>
            <p:nvPr/>
          </p:nvSpPr>
          <p:spPr bwMode="auto">
            <a:xfrm>
              <a:off x="4209694" y="4784320"/>
              <a:ext cx="130175" cy="1337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Arial Narrow" pitchFamily="34" charset="0"/>
                  <a:cs typeface="Arial" pitchFamily="34" charset="0"/>
                </a:rPr>
                <a:t>DA</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64" name="Rectangle 127"/>
            <p:cNvSpPr>
              <a:spLocks noChangeArrowheads="1"/>
            </p:cNvSpPr>
            <p:nvPr/>
          </p:nvSpPr>
          <p:spPr bwMode="auto">
            <a:xfrm>
              <a:off x="3930294" y="4784320"/>
              <a:ext cx="247650" cy="89707"/>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65" name="Freeform 128"/>
            <p:cNvSpPr>
              <a:spLocks/>
            </p:cNvSpPr>
            <p:nvPr/>
          </p:nvSpPr>
          <p:spPr bwMode="auto">
            <a:xfrm>
              <a:off x="3930294" y="4784320"/>
              <a:ext cx="247650" cy="89707"/>
            </a:xfrm>
            <a:custGeom>
              <a:avLst/>
              <a:gdLst/>
              <a:ahLst/>
              <a:cxnLst>
                <a:cxn ang="0">
                  <a:pos x="0" y="55"/>
                </a:cxn>
                <a:cxn ang="0">
                  <a:pos x="0" y="0"/>
                </a:cxn>
                <a:cxn ang="0">
                  <a:pos x="156" y="0"/>
                </a:cxn>
                <a:cxn ang="0">
                  <a:pos x="156" y="55"/>
                </a:cxn>
                <a:cxn ang="0">
                  <a:pos x="0" y="55"/>
                </a:cxn>
                <a:cxn ang="0">
                  <a:pos x="0" y="55"/>
                </a:cxn>
              </a:cxnLst>
              <a:rect l="0" t="0" r="r" b="b"/>
              <a:pathLst>
                <a:path w="156" h="55">
                  <a:moveTo>
                    <a:pt x="0" y="55"/>
                  </a:moveTo>
                  <a:lnTo>
                    <a:pt x="0" y="0"/>
                  </a:lnTo>
                  <a:lnTo>
                    <a:pt x="156" y="0"/>
                  </a:lnTo>
                  <a:lnTo>
                    <a:pt x="156" y="55"/>
                  </a:lnTo>
                  <a:lnTo>
                    <a:pt x="0" y="55"/>
                  </a:lnTo>
                  <a:lnTo>
                    <a:pt x="0" y="55"/>
                  </a:lnTo>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166" name="TextBox 165"/>
          <p:cNvSpPr txBox="1"/>
          <p:nvPr/>
        </p:nvSpPr>
        <p:spPr>
          <a:xfrm>
            <a:off x="1991939" y="6218131"/>
            <a:ext cx="1526380" cy="316215"/>
          </a:xfrm>
          <a:prstGeom prst="rect">
            <a:avLst/>
          </a:prstGeom>
          <a:noFill/>
        </p:spPr>
        <p:txBody>
          <a:bodyPr wrap="none" rtlCol="0">
            <a:spAutoFit/>
          </a:bodyPr>
          <a:lstStyle/>
          <a:p>
            <a:r>
              <a:rPr lang="en-GB" sz="1400" dirty="0" smtClean="0">
                <a:solidFill>
                  <a:srgbClr val="990033"/>
                </a:solidFill>
                <a:latin typeface="Arial Narrow" pitchFamily="34" charset="0"/>
              </a:rPr>
              <a:t>Simulated behaviour</a:t>
            </a:r>
            <a:endParaRPr lang="en-GB" sz="1400" dirty="0">
              <a:solidFill>
                <a:srgbClr val="990033"/>
              </a:solidFill>
              <a:latin typeface="Arial Narrow" pitchFamily="34" charset="0"/>
            </a:endParaRPr>
          </a:p>
        </p:txBody>
      </p:sp>
      <p:graphicFrame>
        <p:nvGraphicFramePr>
          <p:cNvPr id="403779" name="Object 323"/>
          <p:cNvGraphicFramePr>
            <a:graphicFrameLocks noChangeAspect="1"/>
          </p:cNvGraphicFramePr>
          <p:nvPr>
            <p:extLst>
              <p:ext uri="{D42A27DB-BD31-4B8C-83A1-F6EECF244321}">
                <p14:modId xmlns:p14="http://schemas.microsoft.com/office/powerpoint/2010/main" xmlns="" val="2621481871"/>
              </p:ext>
            </p:extLst>
          </p:nvPr>
        </p:nvGraphicFramePr>
        <p:xfrm>
          <a:off x="1801813" y="1448780"/>
          <a:ext cx="2239962" cy="1236663"/>
        </p:xfrm>
        <a:graphic>
          <a:graphicData uri="http://schemas.openxmlformats.org/presentationml/2006/ole">
            <p:oleObj spid="_x0000_s458754" name="Equation" r:id="rId6" imgW="1981200" imgH="1181100" progId="Equation.DSMT4">
              <p:embed/>
            </p:oleObj>
          </a:graphicData>
        </a:graphic>
      </p:graphicFrame>
      <p:graphicFrame>
        <p:nvGraphicFramePr>
          <p:cNvPr id="403780" name="Object 324"/>
          <p:cNvGraphicFramePr>
            <a:graphicFrameLocks noChangeAspect="1"/>
          </p:cNvGraphicFramePr>
          <p:nvPr/>
        </p:nvGraphicFramePr>
        <p:xfrm>
          <a:off x="952500" y="2979738"/>
          <a:ext cx="2555875" cy="361950"/>
        </p:xfrm>
        <a:graphic>
          <a:graphicData uri="http://schemas.openxmlformats.org/presentationml/2006/ole">
            <p:oleObj spid="_x0000_s458755" name="Equation" r:id="rId7" imgW="1701800" imgH="241300" progId="Equation.DSMT4">
              <p:embed/>
            </p:oleObj>
          </a:graphicData>
        </a:graphic>
      </p:graphicFrame>
      <p:grpSp>
        <p:nvGrpSpPr>
          <p:cNvPr id="6" name="Group 184"/>
          <p:cNvGrpSpPr/>
          <p:nvPr/>
        </p:nvGrpSpPr>
        <p:grpSpPr>
          <a:xfrm>
            <a:off x="3872880" y="1403775"/>
            <a:ext cx="5371528" cy="3433101"/>
            <a:chOff x="3872880" y="1403775"/>
            <a:chExt cx="5371528" cy="3433101"/>
          </a:xfrm>
        </p:grpSpPr>
        <p:pic>
          <p:nvPicPr>
            <p:cNvPr id="27669" name="Picture 21"/>
            <p:cNvPicPr>
              <a:picLocks noChangeAspect="1" noChangeArrowheads="1"/>
            </p:cNvPicPr>
            <p:nvPr/>
          </p:nvPicPr>
          <p:blipFill>
            <a:blip r:embed="rId8" cstate="print">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a:off x="4277925" y="1403775"/>
              <a:ext cx="4966483" cy="343310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6" name="Oval 25"/>
            <p:cNvSpPr/>
            <p:nvPr/>
          </p:nvSpPr>
          <p:spPr>
            <a:xfrm>
              <a:off x="6410526" y="4002867"/>
              <a:ext cx="506701" cy="490654"/>
            </a:xfrm>
            <a:prstGeom prst="ellipse">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srgbClr val="990033"/>
                </a:solidFill>
                <a:latin typeface="Arial Narrow" pitchFamily="34" charset="0"/>
              </a:endParaRPr>
            </a:p>
          </p:txBody>
        </p:sp>
        <p:graphicFrame>
          <p:nvGraphicFramePr>
            <p:cNvPr id="27" name="Object 26"/>
            <p:cNvGraphicFramePr>
              <a:graphicFrameLocks noChangeAspect="1"/>
            </p:cNvGraphicFramePr>
            <p:nvPr>
              <p:extLst>
                <p:ext uri="{D42A27DB-BD31-4B8C-83A1-F6EECF244321}">
                  <p14:modId xmlns:p14="http://schemas.microsoft.com/office/powerpoint/2010/main" xmlns="" val="4067522083"/>
                </p:ext>
              </p:extLst>
            </p:nvPr>
          </p:nvGraphicFramePr>
          <p:xfrm>
            <a:off x="6566430" y="4108515"/>
            <a:ext cx="231775" cy="355600"/>
          </p:xfrm>
          <a:graphic>
            <a:graphicData uri="http://schemas.openxmlformats.org/presentationml/2006/ole">
              <p:oleObj spid="_x0000_s458756" name="Equation" r:id="rId9" imgW="126835" imgH="202936" progId="Equation.DSMT4">
                <p:embed/>
              </p:oleObj>
            </a:graphicData>
          </a:graphic>
        </p:graphicFrame>
        <p:sp>
          <p:nvSpPr>
            <p:cNvPr id="32" name="Oval 31"/>
            <p:cNvSpPr/>
            <p:nvPr/>
          </p:nvSpPr>
          <p:spPr>
            <a:xfrm>
              <a:off x="5493060" y="1543191"/>
              <a:ext cx="506701" cy="490654"/>
            </a:xfrm>
            <a:prstGeom prst="ellipse">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srgbClr val="990033"/>
                </a:solidFill>
                <a:latin typeface="Arial Narrow" pitchFamily="34" charset="0"/>
              </a:endParaRPr>
            </a:p>
          </p:txBody>
        </p:sp>
        <p:graphicFrame>
          <p:nvGraphicFramePr>
            <p:cNvPr id="33" name="Object 32"/>
            <p:cNvGraphicFramePr>
              <a:graphicFrameLocks noChangeAspect="1"/>
            </p:cNvGraphicFramePr>
            <p:nvPr>
              <p:extLst>
                <p:ext uri="{D42A27DB-BD31-4B8C-83A1-F6EECF244321}">
                  <p14:modId xmlns:p14="http://schemas.microsoft.com/office/powerpoint/2010/main" xmlns="" val="2423918819"/>
                </p:ext>
              </p:extLst>
            </p:nvPr>
          </p:nvGraphicFramePr>
          <p:xfrm>
            <a:off x="5628075" y="1588196"/>
            <a:ext cx="290645" cy="400050"/>
          </p:xfrm>
          <a:graphic>
            <a:graphicData uri="http://schemas.openxmlformats.org/presentationml/2006/ole">
              <p:oleObj spid="_x0000_s458757" name="Equation" r:id="rId10" imgW="152334" imgH="228501" progId="Equation.DSMT4">
                <p:embed/>
              </p:oleObj>
            </a:graphicData>
          </a:graphic>
        </p:graphicFrame>
        <p:cxnSp>
          <p:nvCxnSpPr>
            <p:cNvPr id="49" name="Curved Connector 48"/>
            <p:cNvCxnSpPr>
              <a:stCxn id="26" idx="6"/>
              <a:endCxn id="28" idx="6"/>
            </p:cNvCxnSpPr>
            <p:nvPr/>
          </p:nvCxnSpPr>
          <p:spPr>
            <a:xfrm flipH="1" flipV="1">
              <a:off x="6886948" y="3378081"/>
              <a:ext cx="30279" cy="870113"/>
            </a:xfrm>
            <a:prstGeom prst="curvedConnector3">
              <a:avLst>
                <a:gd name="adj1" fmla="val -754979"/>
              </a:avLst>
            </a:prstGeom>
            <a:ln w="12700">
              <a:solidFill>
                <a:srgbClr val="00206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6" name="Curved Connector 95"/>
            <p:cNvCxnSpPr>
              <a:stCxn id="30" idx="4"/>
              <a:endCxn id="54" idx="6"/>
            </p:cNvCxnSpPr>
            <p:nvPr/>
          </p:nvCxnSpPr>
          <p:spPr>
            <a:xfrm rot="5400000">
              <a:off x="8074556" y="3390121"/>
              <a:ext cx="513263" cy="563347"/>
            </a:xfrm>
            <a:prstGeom prst="curvedConnector2">
              <a:avLst/>
            </a:prstGeom>
            <a:ln w="19050">
              <a:solidFill>
                <a:schemeClr val="accent2">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8" name="Curved Connector 37"/>
            <p:cNvCxnSpPr>
              <a:stCxn id="28" idx="2"/>
              <a:endCxn id="26" idx="2"/>
            </p:cNvCxnSpPr>
            <p:nvPr/>
          </p:nvCxnSpPr>
          <p:spPr>
            <a:xfrm rot="10800000" flipH="1" flipV="1">
              <a:off x="6348154" y="3378080"/>
              <a:ext cx="62371" cy="870113"/>
            </a:xfrm>
            <a:prstGeom prst="curvedConnector3">
              <a:avLst>
                <a:gd name="adj1" fmla="val -366516"/>
              </a:avLst>
            </a:prstGeom>
            <a:ln w="12700">
              <a:solidFill>
                <a:schemeClr val="accent2">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9" name="TextBox 108"/>
            <p:cNvSpPr txBox="1"/>
            <p:nvPr/>
          </p:nvSpPr>
          <p:spPr>
            <a:xfrm>
              <a:off x="6348155" y="4517540"/>
              <a:ext cx="607859" cy="261610"/>
            </a:xfrm>
            <a:prstGeom prst="rect">
              <a:avLst/>
            </a:prstGeom>
            <a:noFill/>
          </p:spPr>
          <p:txBody>
            <a:bodyPr wrap="none" rtlCol="0">
              <a:spAutoFit/>
            </a:bodyPr>
            <a:lstStyle/>
            <a:p>
              <a:r>
                <a:rPr lang="en-GB" sz="1100" b="1" dirty="0" smtClean="0">
                  <a:solidFill>
                    <a:srgbClr val="990033"/>
                  </a:solidFill>
                  <a:latin typeface="Arial Narrow" pitchFamily="34" charset="0"/>
                </a:rPr>
                <a:t>VTA/SN</a:t>
              </a:r>
              <a:endParaRPr lang="en-GB" sz="1100" b="1" dirty="0">
                <a:solidFill>
                  <a:srgbClr val="990033"/>
                </a:solidFill>
                <a:latin typeface="Arial Narrow" pitchFamily="34" charset="0"/>
              </a:endParaRPr>
            </a:p>
          </p:txBody>
        </p:sp>
        <p:sp>
          <p:nvSpPr>
            <p:cNvPr id="143" name="TextBox 142"/>
            <p:cNvSpPr txBox="1"/>
            <p:nvPr/>
          </p:nvSpPr>
          <p:spPr>
            <a:xfrm>
              <a:off x="5313040" y="2078850"/>
              <a:ext cx="909223" cy="261610"/>
            </a:xfrm>
            <a:prstGeom prst="rect">
              <a:avLst/>
            </a:prstGeom>
            <a:noFill/>
          </p:spPr>
          <p:txBody>
            <a:bodyPr wrap="none" rtlCol="0">
              <a:spAutoFit/>
            </a:bodyPr>
            <a:lstStyle/>
            <a:p>
              <a:r>
                <a:rPr lang="en-GB" sz="1100" b="1" dirty="0">
                  <a:solidFill>
                    <a:srgbClr val="990033"/>
                  </a:solidFill>
                  <a:latin typeface="Arial Narrow" pitchFamily="34" charset="0"/>
                </a:rPr>
                <a:t>m</a:t>
              </a:r>
              <a:r>
                <a:rPr lang="en-GB" sz="1100" b="1" dirty="0" smtClean="0">
                  <a:solidFill>
                    <a:srgbClr val="990033"/>
                  </a:solidFill>
                  <a:latin typeface="Arial Narrow" pitchFamily="34" charset="0"/>
                </a:rPr>
                <a:t>otor Cortex</a:t>
              </a:r>
              <a:endParaRPr lang="en-GB" sz="1100" b="1" dirty="0">
                <a:solidFill>
                  <a:srgbClr val="990033"/>
                </a:solidFill>
                <a:latin typeface="Arial Narrow" pitchFamily="34" charset="0"/>
              </a:endParaRPr>
            </a:p>
          </p:txBody>
        </p:sp>
        <p:sp>
          <p:nvSpPr>
            <p:cNvPr id="144" name="TextBox 143"/>
            <p:cNvSpPr txBox="1"/>
            <p:nvPr/>
          </p:nvSpPr>
          <p:spPr>
            <a:xfrm>
              <a:off x="8058345" y="2348880"/>
              <a:ext cx="1050288" cy="261610"/>
            </a:xfrm>
            <a:prstGeom prst="rect">
              <a:avLst/>
            </a:prstGeom>
            <a:noFill/>
          </p:spPr>
          <p:txBody>
            <a:bodyPr wrap="none" rtlCol="0">
              <a:spAutoFit/>
            </a:bodyPr>
            <a:lstStyle/>
            <a:p>
              <a:r>
                <a:rPr lang="en-GB" sz="1100" b="1" dirty="0" smtClean="0">
                  <a:solidFill>
                    <a:srgbClr val="990033"/>
                  </a:solidFill>
                  <a:latin typeface="Arial Narrow" pitchFamily="34" charset="0"/>
                </a:rPr>
                <a:t>occipital Cortex</a:t>
              </a:r>
              <a:endParaRPr lang="en-GB" sz="1100" b="1" dirty="0">
                <a:solidFill>
                  <a:srgbClr val="990033"/>
                </a:solidFill>
                <a:latin typeface="Arial Narrow" pitchFamily="34" charset="0"/>
              </a:endParaRPr>
            </a:p>
          </p:txBody>
        </p:sp>
        <p:sp>
          <p:nvSpPr>
            <p:cNvPr id="146" name="TextBox 145"/>
            <p:cNvSpPr txBox="1"/>
            <p:nvPr/>
          </p:nvSpPr>
          <p:spPr>
            <a:xfrm>
              <a:off x="6303150" y="2483895"/>
              <a:ext cx="639919" cy="261610"/>
            </a:xfrm>
            <a:prstGeom prst="rect">
              <a:avLst/>
            </a:prstGeom>
            <a:noFill/>
          </p:spPr>
          <p:txBody>
            <a:bodyPr wrap="none" rtlCol="0">
              <a:spAutoFit/>
            </a:bodyPr>
            <a:lstStyle/>
            <a:p>
              <a:r>
                <a:rPr lang="en-GB" sz="1100" b="1" dirty="0" smtClean="0">
                  <a:solidFill>
                    <a:srgbClr val="990033"/>
                  </a:solidFill>
                  <a:latin typeface="Arial Narrow" pitchFamily="34" charset="0"/>
                </a:rPr>
                <a:t>striatum</a:t>
              </a:r>
              <a:endParaRPr lang="en-GB" sz="1100" b="1" dirty="0">
                <a:solidFill>
                  <a:srgbClr val="990033"/>
                </a:solidFill>
                <a:latin typeface="Arial Narrow" pitchFamily="34" charset="0"/>
              </a:endParaRPr>
            </a:p>
          </p:txBody>
        </p:sp>
        <p:sp>
          <p:nvSpPr>
            <p:cNvPr id="30" name="Oval 29"/>
            <p:cNvSpPr/>
            <p:nvPr/>
          </p:nvSpPr>
          <p:spPr>
            <a:xfrm>
              <a:off x="8238365" y="2708920"/>
              <a:ext cx="748990" cy="706243"/>
            </a:xfrm>
            <a:prstGeom prst="ellipse">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srgbClr val="990033"/>
                </a:solidFill>
                <a:latin typeface="Arial Narrow" pitchFamily="34" charset="0"/>
              </a:endParaRPr>
            </a:p>
          </p:txBody>
        </p:sp>
        <p:graphicFrame>
          <p:nvGraphicFramePr>
            <p:cNvPr id="31" name="Object 30"/>
            <p:cNvGraphicFramePr>
              <a:graphicFrameLocks noChangeAspect="1"/>
            </p:cNvGraphicFramePr>
            <p:nvPr>
              <p:extLst>
                <p:ext uri="{D42A27DB-BD31-4B8C-83A1-F6EECF244321}">
                  <p14:modId xmlns:p14="http://schemas.microsoft.com/office/powerpoint/2010/main" xmlns="" val="1672740791"/>
                </p:ext>
              </p:extLst>
            </p:nvPr>
          </p:nvGraphicFramePr>
          <p:xfrm>
            <a:off x="8463390" y="2843935"/>
            <a:ext cx="288925" cy="401637"/>
          </p:xfrm>
          <a:graphic>
            <a:graphicData uri="http://schemas.openxmlformats.org/presentationml/2006/ole">
              <p:oleObj spid="_x0000_s458758" name="Equation" r:id="rId11" imgW="152334" imgH="228501" progId="Equation.DSMT4">
                <p:embed/>
              </p:oleObj>
            </a:graphicData>
          </a:graphic>
        </p:graphicFrame>
        <p:sp>
          <p:nvSpPr>
            <p:cNvPr id="28" name="Oval 27"/>
            <p:cNvSpPr/>
            <p:nvPr/>
          </p:nvSpPr>
          <p:spPr>
            <a:xfrm>
              <a:off x="6348155" y="3113965"/>
              <a:ext cx="538793" cy="528231"/>
            </a:xfrm>
            <a:prstGeom prst="ellipse">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srgbClr val="990033"/>
                </a:solidFill>
                <a:latin typeface="Arial Narrow" pitchFamily="34" charset="0"/>
              </a:endParaRPr>
            </a:p>
          </p:txBody>
        </p:sp>
        <p:graphicFrame>
          <p:nvGraphicFramePr>
            <p:cNvPr id="29" name="Object 28"/>
            <p:cNvGraphicFramePr>
              <a:graphicFrameLocks noChangeAspect="1"/>
            </p:cNvGraphicFramePr>
            <p:nvPr>
              <p:extLst>
                <p:ext uri="{D42A27DB-BD31-4B8C-83A1-F6EECF244321}">
                  <p14:modId xmlns:p14="http://schemas.microsoft.com/office/powerpoint/2010/main" xmlns="" val="2611270109"/>
                </p:ext>
              </p:extLst>
            </p:nvPr>
          </p:nvGraphicFramePr>
          <p:xfrm>
            <a:off x="6483170" y="3248980"/>
            <a:ext cx="266700" cy="239713"/>
          </p:xfrm>
          <a:graphic>
            <a:graphicData uri="http://schemas.openxmlformats.org/presentationml/2006/ole">
              <p:oleObj spid="_x0000_s458759" name="Equation" r:id="rId12" imgW="139700" imgH="139700" progId="Equation.DSMT4">
                <p:embed/>
              </p:oleObj>
            </a:graphicData>
          </a:graphic>
        </p:graphicFrame>
        <p:sp>
          <p:nvSpPr>
            <p:cNvPr id="7" name="Oval 6"/>
            <p:cNvSpPr/>
            <p:nvPr/>
          </p:nvSpPr>
          <p:spPr>
            <a:xfrm>
              <a:off x="4531832" y="2281506"/>
              <a:ext cx="748990" cy="706243"/>
            </a:xfrm>
            <a:prstGeom prst="ellipse">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srgbClr val="990033"/>
                </a:solidFill>
                <a:latin typeface="Arial Narrow" pitchFamily="34" charset="0"/>
              </a:endParaRPr>
            </a:p>
          </p:txBody>
        </p:sp>
        <p:graphicFrame>
          <p:nvGraphicFramePr>
            <p:cNvPr id="25" name="Object 24"/>
            <p:cNvGraphicFramePr>
              <a:graphicFrameLocks noChangeAspect="1"/>
            </p:cNvGraphicFramePr>
            <p:nvPr>
              <p:extLst>
                <p:ext uri="{D42A27DB-BD31-4B8C-83A1-F6EECF244321}">
                  <p14:modId xmlns:p14="http://schemas.microsoft.com/office/powerpoint/2010/main" xmlns="" val="247078277"/>
                </p:ext>
              </p:extLst>
            </p:nvPr>
          </p:nvGraphicFramePr>
          <p:xfrm>
            <a:off x="4773902" y="2433809"/>
            <a:ext cx="264848" cy="401638"/>
          </p:xfrm>
          <a:graphic>
            <a:graphicData uri="http://schemas.openxmlformats.org/presentationml/2006/ole">
              <p:oleObj spid="_x0000_s458760" name="Equation" r:id="rId13" imgW="139700" imgH="228600" progId="Equation.DSMT4">
                <p:embed/>
              </p:oleObj>
            </a:graphicData>
          </a:graphic>
        </p:graphicFrame>
        <p:cxnSp>
          <p:nvCxnSpPr>
            <p:cNvPr id="87" name="Curved Connector 86"/>
            <p:cNvCxnSpPr>
              <a:stCxn id="7" idx="6"/>
              <a:endCxn id="54" idx="0"/>
            </p:cNvCxnSpPr>
            <p:nvPr/>
          </p:nvCxnSpPr>
          <p:spPr>
            <a:xfrm>
              <a:off x="5280822" y="2634628"/>
              <a:ext cx="2394196" cy="940676"/>
            </a:xfrm>
            <a:prstGeom prst="curvedConnector2">
              <a:avLst/>
            </a:prstGeom>
            <a:ln w="19050">
              <a:solidFill>
                <a:schemeClr val="accent2">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9" name="Curved Connector 58"/>
            <p:cNvCxnSpPr>
              <a:stCxn id="32" idx="2"/>
              <a:endCxn id="7" idx="0"/>
            </p:cNvCxnSpPr>
            <p:nvPr/>
          </p:nvCxnSpPr>
          <p:spPr>
            <a:xfrm rot="10800000" flipV="1">
              <a:off x="4906328" y="1788518"/>
              <a:ext cx="586733" cy="492988"/>
            </a:xfrm>
            <a:prstGeom prst="curvedConnector2">
              <a:avLst/>
            </a:prstGeom>
            <a:ln w="19050">
              <a:solidFill>
                <a:schemeClr val="accent2">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0" name="Curved Connector 69"/>
            <p:cNvCxnSpPr>
              <a:stCxn id="50" idx="6"/>
              <a:endCxn id="28" idx="2"/>
            </p:cNvCxnSpPr>
            <p:nvPr/>
          </p:nvCxnSpPr>
          <p:spPr>
            <a:xfrm>
              <a:off x="5801626" y="3377077"/>
              <a:ext cx="546529" cy="1004"/>
            </a:xfrm>
            <a:prstGeom prst="curvedConnector3">
              <a:avLst>
                <a:gd name="adj1" fmla="val 50000"/>
              </a:avLst>
            </a:prstGeom>
            <a:ln w="19050">
              <a:solidFill>
                <a:schemeClr val="accent2">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4" name="Oval 53"/>
            <p:cNvSpPr/>
            <p:nvPr/>
          </p:nvSpPr>
          <p:spPr>
            <a:xfrm>
              <a:off x="7300523" y="3575304"/>
              <a:ext cx="748990" cy="706243"/>
            </a:xfrm>
            <a:prstGeom prst="ellipse">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srgbClr val="990033"/>
                </a:solidFill>
                <a:latin typeface="Arial Narrow" pitchFamily="34" charset="0"/>
              </a:endParaRPr>
            </a:p>
          </p:txBody>
        </p:sp>
        <p:graphicFrame>
          <p:nvGraphicFramePr>
            <p:cNvPr id="68621" name="Object 13"/>
            <p:cNvGraphicFramePr>
              <a:graphicFrameLocks noChangeAspect="1"/>
            </p:cNvGraphicFramePr>
            <p:nvPr>
              <p:extLst>
                <p:ext uri="{D42A27DB-BD31-4B8C-83A1-F6EECF244321}">
                  <p14:modId xmlns:p14="http://schemas.microsoft.com/office/powerpoint/2010/main" xmlns="" val="4198558988"/>
                </p:ext>
              </p:extLst>
            </p:nvPr>
          </p:nvGraphicFramePr>
          <p:xfrm>
            <a:off x="7507288" y="3709988"/>
            <a:ext cx="301625" cy="415925"/>
          </p:xfrm>
          <a:graphic>
            <a:graphicData uri="http://schemas.openxmlformats.org/presentationml/2006/ole">
              <p:oleObj spid="_x0000_s458761" name="Equation" r:id="rId14" imgW="164957" imgH="241091" progId="Equation.DSMT4">
                <p:embed/>
              </p:oleObj>
            </a:graphicData>
          </a:graphic>
        </p:graphicFrame>
        <p:cxnSp>
          <p:nvCxnSpPr>
            <p:cNvPr id="63" name="Curved Connector 86"/>
            <p:cNvCxnSpPr>
              <a:stCxn id="50" idx="5"/>
            </p:cNvCxnSpPr>
            <p:nvPr/>
          </p:nvCxnSpPr>
          <p:spPr>
            <a:xfrm rot="16200000" flipH="1">
              <a:off x="6347101" y="2971608"/>
              <a:ext cx="290996" cy="1601321"/>
            </a:xfrm>
            <a:prstGeom prst="curvedConnector2">
              <a:avLst/>
            </a:prstGeom>
            <a:ln w="19050">
              <a:solidFill>
                <a:srgbClr val="00206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42" name="TextBox 141"/>
            <p:cNvSpPr txBox="1"/>
            <p:nvPr/>
          </p:nvSpPr>
          <p:spPr>
            <a:xfrm>
              <a:off x="3872880" y="3068960"/>
              <a:ext cx="1120820" cy="261610"/>
            </a:xfrm>
            <a:prstGeom prst="rect">
              <a:avLst/>
            </a:prstGeom>
            <a:noFill/>
          </p:spPr>
          <p:txBody>
            <a:bodyPr wrap="none" rtlCol="0">
              <a:spAutoFit/>
            </a:bodyPr>
            <a:lstStyle/>
            <a:p>
              <a:r>
                <a:rPr lang="en-GB" sz="1100" b="1" dirty="0" smtClean="0">
                  <a:solidFill>
                    <a:srgbClr val="990033"/>
                  </a:solidFill>
                  <a:latin typeface="Arial Narrow" pitchFamily="34" charset="0"/>
                </a:rPr>
                <a:t>prefrontal Cortex</a:t>
              </a:r>
              <a:endParaRPr lang="en-GB" sz="1100" b="1" dirty="0">
                <a:solidFill>
                  <a:srgbClr val="990033"/>
                </a:solidFill>
                <a:latin typeface="Arial Narrow" pitchFamily="34" charset="0"/>
              </a:endParaRPr>
            </a:p>
          </p:txBody>
        </p:sp>
        <p:sp>
          <p:nvSpPr>
            <p:cNvPr id="50" name="Oval 49"/>
            <p:cNvSpPr/>
            <p:nvPr/>
          </p:nvSpPr>
          <p:spPr>
            <a:xfrm>
              <a:off x="5052636" y="3023955"/>
              <a:ext cx="748990" cy="706243"/>
            </a:xfrm>
            <a:prstGeom prst="ellipse">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srgbClr val="990033"/>
                </a:solidFill>
                <a:latin typeface="Arial Narrow" pitchFamily="34" charset="0"/>
              </a:endParaRPr>
            </a:p>
          </p:txBody>
        </p:sp>
        <p:graphicFrame>
          <p:nvGraphicFramePr>
            <p:cNvPr id="8" name="Object 7"/>
            <p:cNvGraphicFramePr>
              <a:graphicFrameLocks noChangeAspect="1"/>
            </p:cNvGraphicFramePr>
            <p:nvPr>
              <p:extLst>
                <p:ext uri="{D42A27DB-BD31-4B8C-83A1-F6EECF244321}">
                  <p14:modId xmlns:p14="http://schemas.microsoft.com/office/powerpoint/2010/main" xmlns="" val="3125524119"/>
                </p:ext>
              </p:extLst>
            </p:nvPr>
          </p:nvGraphicFramePr>
          <p:xfrm>
            <a:off x="5319713" y="3188810"/>
            <a:ext cx="257175" cy="330200"/>
          </p:xfrm>
          <a:graphic>
            <a:graphicData uri="http://schemas.openxmlformats.org/presentationml/2006/ole">
              <p:oleObj spid="_x0000_s458762" name="Equation" r:id="rId15" imgW="139639" imgH="190417" progId="Equation.DSMT4">
                <p:embed/>
              </p:oleObj>
            </a:graphicData>
          </a:graphic>
        </p:graphicFrame>
        <p:sp>
          <p:nvSpPr>
            <p:cNvPr id="98" name="TextBox 97"/>
            <p:cNvSpPr txBox="1"/>
            <p:nvPr/>
          </p:nvSpPr>
          <p:spPr>
            <a:xfrm>
              <a:off x="8058345" y="4104075"/>
              <a:ext cx="934871" cy="261610"/>
            </a:xfrm>
            <a:prstGeom prst="rect">
              <a:avLst/>
            </a:prstGeom>
            <a:noFill/>
          </p:spPr>
          <p:txBody>
            <a:bodyPr wrap="none" rtlCol="0">
              <a:spAutoFit/>
            </a:bodyPr>
            <a:lstStyle/>
            <a:p>
              <a:r>
                <a:rPr lang="en-GB" sz="1100" b="1" dirty="0" smtClean="0">
                  <a:solidFill>
                    <a:srgbClr val="990033"/>
                  </a:solidFill>
                  <a:latin typeface="Arial Narrow" pitchFamily="34" charset="0"/>
                </a:rPr>
                <a:t>hippocampus</a:t>
              </a:r>
              <a:endParaRPr lang="en-GB" sz="1100" b="1" dirty="0">
                <a:solidFill>
                  <a:srgbClr val="990033"/>
                </a:solidFill>
                <a:latin typeface="Arial Narrow" pitchFamily="34" charset="0"/>
              </a:endParaRPr>
            </a:p>
          </p:txBody>
        </p:sp>
        <p:cxnSp>
          <p:nvCxnSpPr>
            <p:cNvPr id="184" name="Curved Connector 86"/>
            <p:cNvCxnSpPr>
              <a:stCxn id="7" idx="6"/>
              <a:endCxn id="28" idx="0"/>
            </p:cNvCxnSpPr>
            <p:nvPr/>
          </p:nvCxnSpPr>
          <p:spPr>
            <a:xfrm>
              <a:off x="5280822" y="2634628"/>
              <a:ext cx="1336730" cy="479337"/>
            </a:xfrm>
            <a:prstGeom prst="curvedConnector2">
              <a:avLst/>
            </a:prstGeom>
            <a:ln w="19050">
              <a:solidFill>
                <a:schemeClr val="accent2">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2" name="Curved Connector 58"/>
            <p:cNvCxnSpPr>
              <a:stCxn id="30" idx="1"/>
              <a:endCxn id="32" idx="6"/>
            </p:cNvCxnSpPr>
            <p:nvPr/>
          </p:nvCxnSpPr>
          <p:spPr>
            <a:xfrm rot="16200000" flipV="1">
              <a:off x="6661993" y="1126287"/>
              <a:ext cx="1023829" cy="2348291"/>
            </a:xfrm>
            <a:prstGeom prst="curvedConnector2">
              <a:avLst/>
            </a:prstGeom>
            <a:ln w="19050">
              <a:solidFill>
                <a:schemeClr val="accent2">
                  <a:lumMod val="75000"/>
                </a:schemeClr>
              </a:solidFill>
              <a:prstDash val="sysDot"/>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xmlns="" val="2069013116"/>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extBox 54"/>
          <p:cNvSpPr txBox="1"/>
          <p:nvPr/>
        </p:nvSpPr>
        <p:spPr>
          <a:xfrm>
            <a:off x="1352600" y="503675"/>
            <a:ext cx="2405595" cy="461665"/>
          </a:xfrm>
          <a:prstGeom prst="rect">
            <a:avLst/>
          </a:prstGeom>
          <a:noFill/>
        </p:spPr>
        <p:txBody>
          <a:bodyPr wrap="none" rtlCol="0">
            <a:spAutoFit/>
          </a:bodyPr>
          <a:lstStyle/>
          <a:p>
            <a:r>
              <a:rPr lang="en-GB" sz="2400" dirty="0" smtClean="0">
                <a:solidFill>
                  <a:srgbClr val="990033"/>
                </a:solidFill>
                <a:latin typeface="Arial Narrow" pitchFamily="34" charset="0"/>
              </a:rPr>
              <a:t>Variational updating</a:t>
            </a:r>
            <a:endParaRPr lang="en-GB" sz="2400" dirty="0">
              <a:solidFill>
                <a:srgbClr val="990033"/>
              </a:solidFill>
              <a:latin typeface="Arial Narrow" pitchFamily="34" charset="0"/>
            </a:endParaRPr>
          </a:p>
        </p:txBody>
      </p:sp>
      <p:sp>
        <p:nvSpPr>
          <p:cNvPr id="57" name="TextBox 56"/>
          <p:cNvSpPr txBox="1"/>
          <p:nvPr/>
        </p:nvSpPr>
        <p:spPr>
          <a:xfrm>
            <a:off x="277899" y="1444966"/>
            <a:ext cx="1518429" cy="1323439"/>
          </a:xfrm>
          <a:prstGeom prst="rect">
            <a:avLst/>
          </a:prstGeom>
          <a:noFill/>
        </p:spPr>
        <p:txBody>
          <a:bodyPr wrap="none" rtlCol="0">
            <a:spAutoFit/>
          </a:bodyPr>
          <a:lstStyle/>
          <a:p>
            <a:pPr algn="r"/>
            <a:r>
              <a:rPr lang="en-GB" sz="1600" dirty="0" smtClean="0">
                <a:solidFill>
                  <a:srgbClr val="990033"/>
                </a:solidFill>
                <a:latin typeface="Arial Narrow" pitchFamily="34" charset="0"/>
              </a:rPr>
              <a:t>Perception</a:t>
            </a:r>
          </a:p>
          <a:p>
            <a:pPr algn="r"/>
            <a:endParaRPr lang="en-GB" sz="1600" dirty="0" smtClean="0">
              <a:solidFill>
                <a:srgbClr val="990033"/>
              </a:solidFill>
              <a:latin typeface="Arial Narrow" pitchFamily="34" charset="0"/>
            </a:endParaRPr>
          </a:p>
          <a:p>
            <a:pPr algn="r"/>
            <a:r>
              <a:rPr lang="en-GB" sz="1600" dirty="0" smtClean="0">
                <a:solidFill>
                  <a:srgbClr val="990033"/>
                </a:solidFill>
                <a:latin typeface="Arial Narrow" pitchFamily="34" charset="0"/>
              </a:rPr>
              <a:t>Action selection</a:t>
            </a:r>
          </a:p>
          <a:p>
            <a:pPr algn="r"/>
            <a:endParaRPr lang="en-GB" sz="1600" dirty="0" smtClean="0">
              <a:solidFill>
                <a:srgbClr val="990033"/>
              </a:solidFill>
              <a:latin typeface="Arial Narrow" pitchFamily="34" charset="0"/>
            </a:endParaRPr>
          </a:p>
          <a:p>
            <a:pPr algn="r"/>
            <a:r>
              <a:rPr lang="en-GB" sz="1600" dirty="0" smtClean="0">
                <a:solidFill>
                  <a:srgbClr val="990033"/>
                </a:solidFill>
                <a:latin typeface="Arial Narrow" pitchFamily="34" charset="0"/>
              </a:rPr>
              <a:t>Incentive salience</a:t>
            </a:r>
            <a:endParaRPr lang="en-GB" sz="1600" dirty="0">
              <a:solidFill>
                <a:srgbClr val="990033"/>
              </a:solidFill>
              <a:latin typeface="Arial Narrow" pitchFamily="34" charset="0"/>
            </a:endParaRPr>
          </a:p>
        </p:txBody>
      </p:sp>
      <p:sp>
        <p:nvSpPr>
          <p:cNvPr id="47" name="TextBox 46"/>
          <p:cNvSpPr txBox="1"/>
          <p:nvPr/>
        </p:nvSpPr>
        <p:spPr>
          <a:xfrm>
            <a:off x="5751054" y="508399"/>
            <a:ext cx="2395207" cy="461665"/>
          </a:xfrm>
          <a:prstGeom prst="rect">
            <a:avLst/>
          </a:prstGeom>
          <a:noFill/>
        </p:spPr>
        <p:txBody>
          <a:bodyPr wrap="none" rtlCol="0">
            <a:spAutoFit/>
          </a:bodyPr>
          <a:lstStyle/>
          <a:p>
            <a:r>
              <a:rPr lang="en-GB" sz="2400" dirty="0" smtClean="0">
                <a:solidFill>
                  <a:srgbClr val="990033"/>
                </a:solidFill>
                <a:latin typeface="Arial Narrow" pitchFamily="34" charset="0"/>
              </a:rPr>
              <a:t>Functional anatomy</a:t>
            </a:r>
            <a:endParaRPr lang="en-GB" sz="2400" dirty="0">
              <a:solidFill>
                <a:srgbClr val="990033"/>
              </a:solidFill>
              <a:latin typeface="Arial Narrow" pitchFamily="34" charset="0"/>
            </a:endParaRPr>
          </a:p>
        </p:txBody>
      </p:sp>
      <p:sp>
        <p:nvSpPr>
          <p:cNvPr id="3" name="Rounded Rectangle 2"/>
          <p:cNvSpPr/>
          <p:nvPr/>
        </p:nvSpPr>
        <p:spPr>
          <a:xfrm>
            <a:off x="227475" y="3954859"/>
            <a:ext cx="5068554" cy="2669497"/>
          </a:xfrm>
          <a:prstGeom prst="roundRect">
            <a:avLst/>
          </a:prstGeom>
          <a:solidFill>
            <a:schemeClr val="accent5"/>
          </a:solidFill>
          <a:ln w="9525">
            <a:solidFill>
              <a:schemeClr val="accent1">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38"/>
          <p:cNvGrpSpPr/>
          <p:nvPr/>
        </p:nvGrpSpPr>
        <p:grpSpPr>
          <a:xfrm>
            <a:off x="734348" y="4616795"/>
            <a:ext cx="1096705" cy="1185144"/>
            <a:chOff x="7788314" y="3771483"/>
            <a:chExt cx="1096705" cy="1153518"/>
          </a:xfrm>
        </p:grpSpPr>
        <p:grpSp>
          <p:nvGrpSpPr>
            <p:cNvPr id="4" name="Group 152"/>
            <p:cNvGrpSpPr>
              <a:grpSpLocks noChangeAspect="1"/>
            </p:cNvGrpSpPr>
            <p:nvPr/>
          </p:nvGrpSpPr>
          <p:grpSpPr>
            <a:xfrm>
              <a:off x="7788314" y="3771483"/>
              <a:ext cx="1096705" cy="1153518"/>
              <a:chOff x="1208833" y="664315"/>
              <a:chExt cx="440213" cy="515819"/>
            </a:xfrm>
          </p:grpSpPr>
          <p:sp>
            <p:nvSpPr>
              <p:cNvPr id="53" name="Rectangle 52"/>
              <p:cNvSpPr/>
              <p:nvPr/>
            </p:nvSpPr>
            <p:spPr>
              <a:xfrm>
                <a:off x="1208833" y="664315"/>
                <a:ext cx="440213" cy="117230"/>
              </a:xfrm>
              <a:prstGeom prst="rect">
                <a:avLst/>
              </a:prstGeom>
              <a:solidFill>
                <a:srgbClr val="EEECE1">
                  <a:lumMod val="90000"/>
                </a:srgbClr>
              </a:solidFill>
              <a:ln w="3175" cap="flat" cmpd="sng" algn="ctr">
                <a:solidFill>
                  <a:srgbClr val="EEECE1">
                    <a:lumMod val="2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56" name="Rectangle 55"/>
              <p:cNvSpPr/>
              <p:nvPr/>
            </p:nvSpPr>
            <p:spPr>
              <a:xfrm rot="5400000">
                <a:off x="1167425" y="864495"/>
                <a:ext cx="515812" cy="115466"/>
              </a:xfrm>
              <a:prstGeom prst="rect">
                <a:avLst/>
              </a:prstGeom>
              <a:solidFill>
                <a:srgbClr val="EEECE1">
                  <a:lumMod val="90000"/>
                </a:srgbClr>
              </a:solidFill>
              <a:ln w="3175" cap="flat" cmpd="sng" algn="ctr">
                <a:solidFill>
                  <a:srgbClr val="EEECE1">
                    <a:lumMod val="2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 lastClr="FFFFFF"/>
                  </a:solidFill>
                  <a:effectLst/>
                  <a:uLnTx/>
                  <a:uFillTx/>
                  <a:latin typeface="Calibri"/>
                  <a:ea typeface="+mn-ea"/>
                  <a:cs typeface="+mn-cs"/>
                </a:endParaRPr>
              </a:p>
            </p:txBody>
          </p:sp>
        </p:grpSp>
        <p:sp>
          <p:nvSpPr>
            <p:cNvPr id="43" name="Oval 42"/>
            <p:cNvSpPr/>
            <p:nvPr/>
          </p:nvSpPr>
          <p:spPr>
            <a:xfrm rot="855702">
              <a:off x="7851006" y="3837362"/>
              <a:ext cx="123118" cy="139935"/>
            </a:xfrm>
            <a:prstGeom prst="ellipse">
              <a:avLst/>
            </a:prstGeom>
            <a:solidFill>
              <a:srgbClr val="FF0000"/>
            </a:solidFill>
            <a:ln w="25400" cap="flat" cmpd="sng" algn="ctr">
              <a:noFill/>
              <a:prstDash val="solid"/>
            </a:ln>
            <a:effectLst/>
            <a:scene3d>
              <a:camera prst="orthographicFront"/>
              <a:lightRig rig="threePt" dir="t"/>
            </a:scene3d>
            <a:sp3d>
              <a:bevel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44" name="Oval 43"/>
            <p:cNvSpPr/>
            <p:nvPr/>
          </p:nvSpPr>
          <p:spPr>
            <a:xfrm rot="855702">
              <a:off x="8263500" y="4726244"/>
              <a:ext cx="155892" cy="147263"/>
            </a:xfrm>
            <a:prstGeom prst="ellipse">
              <a:avLst/>
            </a:prstGeom>
            <a:solidFill>
              <a:srgbClr val="1F497D"/>
            </a:solidFill>
            <a:ln w="25400" cap="flat" cmpd="sng" algn="ctr">
              <a:noFill/>
              <a:prstDash val="solid"/>
            </a:ln>
            <a:effectLst/>
            <a:scene3d>
              <a:camera prst="orthographicFront"/>
              <a:lightRig rig="threePt" dir="t"/>
            </a:scene3d>
            <a:sp3d>
              <a:bevel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a:ln>
                  <a:noFill/>
                </a:ln>
                <a:solidFill>
                  <a:sysClr val="window" lastClr="FFFFFF"/>
                </a:solidFill>
                <a:effectLst/>
                <a:uLnTx/>
                <a:uFillTx/>
                <a:latin typeface="Calibri"/>
                <a:ea typeface="+mn-ea"/>
                <a:cs typeface="+mn-cs"/>
              </a:endParaRPr>
            </a:p>
          </p:txBody>
        </p:sp>
        <p:cxnSp>
          <p:nvCxnSpPr>
            <p:cNvPr id="45" name="Straight Connector 44"/>
            <p:cNvCxnSpPr/>
            <p:nvPr/>
          </p:nvCxnSpPr>
          <p:spPr>
            <a:xfrm>
              <a:off x="8189451" y="4646798"/>
              <a:ext cx="273538" cy="0"/>
            </a:xfrm>
            <a:prstGeom prst="line">
              <a:avLst/>
            </a:prstGeom>
            <a:noFill/>
            <a:ln w="9525" cap="flat" cmpd="sng" algn="ctr">
              <a:solidFill>
                <a:srgbClr val="EEECE1">
                  <a:lumMod val="25000"/>
                </a:srgbClr>
              </a:solidFill>
              <a:prstDash val="sysDot"/>
            </a:ln>
            <a:effectLst/>
          </p:spPr>
        </p:cxnSp>
        <p:pic>
          <p:nvPicPr>
            <p:cNvPr id="46" name="Picture 190" descr="http://www.clker.com/cliparts/H/8/R/H/H/5/lab-mouse-template-md.png">
              <a:hlinkClick r:id="rId4" tooltip="Download as SVG file"/>
            </p:cNvPr>
            <p:cNvPicPr>
              <a:picLocks noChangeAspect="1" noChangeArrowheads="1"/>
            </p:cNvPicPr>
            <p:nvPr/>
          </p:nvPicPr>
          <p:blipFill>
            <a:blip r:embed="rId5" cstate="print"/>
            <a:srcRect/>
            <a:stretch>
              <a:fillRect/>
            </a:stretch>
          </p:blipFill>
          <p:spPr bwMode="auto">
            <a:xfrm>
              <a:off x="8206059" y="4138798"/>
              <a:ext cx="249500" cy="504091"/>
            </a:xfrm>
            <a:prstGeom prst="rect">
              <a:avLst/>
            </a:prstGeom>
            <a:noFill/>
          </p:spPr>
        </p:pic>
        <p:sp>
          <p:nvSpPr>
            <p:cNvPr id="48" name="Oval 47"/>
            <p:cNvSpPr/>
            <p:nvPr/>
          </p:nvSpPr>
          <p:spPr>
            <a:xfrm rot="855702">
              <a:off x="8275108" y="4193621"/>
              <a:ext cx="123118" cy="139935"/>
            </a:xfrm>
            <a:prstGeom prst="ellipse">
              <a:avLst/>
            </a:prstGeom>
            <a:solidFill>
              <a:schemeClr val="bg2">
                <a:lumMod val="20000"/>
                <a:lumOff val="80000"/>
              </a:schemeClr>
            </a:solidFill>
            <a:ln w="25400" cap="flat" cmpd="sng" algn="ctr">
              <a:noFill/>
              <a:prstDash val="solid"/>
            </a:ln>
            <a:effectLst/>
            <a:scene3d>
              <a:camera prst="orthographicFront"/>
              <a:lightRig rig="threePt" dir="t"/>
            </a:scene3d>
            <a:sp3d>
              <a:bevel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a:ln>
                  <a:noFill/>
                </a:ln>
                <a:solidFill>
                  <a:sysClr val="window" lastClr="FFFFFF"/>
                </a:solidFill>
                <a:effectLst/>
                <a:uLnTx/>
                <a:uFillTx/>
                <a:latin typeface="Calibri"/>
                <a:ea typeface="+mn-ea"/>
                <a:cs typeface="+mn-cs"/>
              </a:endParaRPr>
            </a:p>
          </p:txBody>
        </p:sp>
        <p:cxnSp>
          <p:nvCxnSpPr>
            <p:cNvPr id="51" name="Curved Connector 22"/>
            <p:cNvCxnSpPr>
              <a:stCxn id="48" idx="6"/>
              <a:endCxn id="44" idx="6"/>
            </p:cNvCxnSpPr>
            <p:nvPr/>
          </p:nvCxnSpPr>
          <p:spPr>
            <a:xfrm>
              <a:off x="8396329" y="4278754"/>
              <a:ext cx="20661" cy="540324"/>
            </a:xfrm>
            <a:prstGeom prst="curvedConnector3">
              <a:avLst>
                <a:gd name="adj1" fmla="val 1218058"/>
              </a:avLst>
            </a:prstGeom>
            <a:ln w="12700">
              <a:solidFill>
                <a:schemeClr val="tx2"/>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2" name="Curved Connector 51"/>
            <p:cNvCxnSpPr>
              <a:stCxn id="44" idx="0"/>
              <a:endCxn id="43" idx="6"/>
            </p:cNvCxnSpPr>
            <p:nvPr/>
          </p:nvCxnSpPr>
          <p:spPr>
            <a:xfrm rot="16200000" flipV="1">
              <a:off x="7762897" y="4131825"/>
              <a:ext cx="806018" cy="387358"/>
            </a:xfrm>
            <a:prstGeom prst="curvedConnector2">
              <a:avLst/>
            </a:prstGeom>
            <a:ln w="12700">
              <a:solidFill>
                <a:schemeClr val="tx2"/>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6" name="TextBox 165"/>
          <p:cNvSpPr txBox="1"/>
          <p:nvPr/>
        </p:nvSpPr>
        <p:spPr>
          <a:xfrm>
            <a:off x="1991939" y="6218131"/>
            <a:ext cx="2140330" cy="307777"/>
          </a:xfrm>
          <a:prstGeom prst="rect">
            <a:avLst/>
          </a:prstGeom>
          <a:noFill/>
        </p:spPr>
        <p:txBody>
          <a:bodyPr wrap="none" rtlCol="0">
            <a:spAutoFit/>
          </a:bodyPr>
          <a:lstStyle/>
          <a:p>
            <a:r>
              <a:rPr lang="en-GB" sz="1400" dirty="0" smtClean="0">
                <a:solidFill>
                  <a:srgbClr val="990033"/>
                </a:solidFill>
                <a:latin typeface="Arial Narrow" pitchFamily="34" charset="0"/>
              </a:rPr>
              <a:t>Simulated neuronal behaviour</a:t>
            </a:r>
            <a:endParaRPr lang="en-GB" sz="1400" dirty="0">
              <a:solidFill>
                <a:srgbClr val="990033"/>
              </a:solidFill>
              <a:latin typeface="Arial Narrow" pitchFamily="34" charset="0"/>
            </a:endParaRPr>
          </a:p>
        </p:txBody>
      </p:sp>
      <p:graphicFrame>
        <p:nvGraphicFramePr>
          <p:cNvPr id="403779" name="Object 323"/>
          <p:cNvGraphicFramePr>
            <a:graphicFrameLocks noChangeAspect="1"/>
          </p:cNvGraphicFramePr>
          <p:nvPr/>
        </p:nvGraphicFramePr>
        <p:xfrm>
          <a:off x="1806343" y="1448780"/>
          <a:ext cx="2741612" cy="1265238"/>
        </p:xfrm>
        <a:graphic>
          <a:graphicData uri="http://schemas.openxmlformats.org/presentationml/2006/ole">
            <p:oleObj spid="_x0000_s459778" name="Equation" r:id="rId6" imgW="2425700" imgH="1206500" progId="Equation.DSMT4">
              <p:embed/>
            </p:oleObj>
          </a:graphicData>
        </a:graphic>
      </p:graphicFrame>
      <p:graphicFrame>
        <p:nvGraphicFramePr>
          <p:cNvPr id="471051" name="Object 11"/>
          <p:cNvGraphicFramePr>
            <a:graphicFrameLocks noChangeAspect="1"/>
          </p:cNvGraphicFramePr>
          <p:nvPr/>
        </p:nvGraphicFramePr>
        <p:xfrm>
          <a:off x="1209675" y="2979738"/>
          <a:ext cx="2039938" cy="361950"/>
        </p:xfrm>
        <a:graphic>
          <a:graphicData uri="http://schemas.openxmlformats.org/presentationml/2006/ole">
            <p:oleObj spid="_x0000_s459779" name="Equation" r:id="rId7" imgW="1358310" imgH="241195" progId="Equation.DSMT4">
              <p:embed/>
            </p:oleObj>
          </a:graphicData>
        </a:graphic>
      </p:graphicFrame>
      <p:grpSp>
        <p:nvGrpSpPr>
          <p:cNvPr id="5" name="Group 605"/>
          <p:cNvGrpSpPr/>
          <p:nvPr/>
        </p:nvGrpSpPr>
        <p:grpSpPr>
          <a:xfrm>
            <a:off x="2223617" y="4162557"/>
            <a:ext cx="1604258" cy="2056753"/>
            <a:chOff x="2297705" y="4059070"/>
            <a:chExt cx="1604258" cy="2056753"/>
          </a:xfrm>
        </p:grpSpPr>
        <p:sp>
          <p:nvSpPr>
            <p:cNvPr id="153" name="Rectangle 57"/>
            <p:cNvSpPr>
              <a:spLocks noChangeArrowheads="1"/>
            </p:cNvSpPr>
            <p:nvPr/>
          </p:nvSpPr>
          <p:spPr bwMode="auto">
            <a:xfrm>
              <a:off x="2370349" y="4059070"/>
              <a:ext cx="1489837" cy="507202"/>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sz="1200"/>
            </a:p>
          </p:txBody>
        </p:sp>
        <p:sp>
          <p:nvSpPr>
            <p:cNvPr id="167" name="Rectangle 58"/>
            <p:cNvSpPr>
              <a:spLocks noChangeArrowheads="1"/>
            </p:cNvSpPr>
            <p:nvPr/>
          </p:nvSpPr>
          <p:spPr bwMode="auto">
            <a:xfrm>
              <a:off x="2370349" y="4059070"/>
              <a:ext cx="1489837" cy="507202"/>
            </a:xfrm>
            <a:prstGeom prst="rect">
              <a:avLst/>
            </a:prstGeom>
            <a:no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200"/>
            </a:p>
          </p:txBody>
        </p:sp>
        <p:pic>
          <p:nvPicPr>
            <p:cNvPr id="168" name="Picture 59"/>
            <p:cNvPicPr>
              <a:picLocks noChangeAspect="1" noChangeArrowheads="1"/>
            </p:cNvPicPr>
            <p:nvPr/>
          </p:nvPicPr>
          <p:blipFill>
            <a:blip r:embed="rId8" cstate="print"/>
            <a:srcRect/>
            <a:stretch>
              <a:fillRect/>
            </a:stretch>
          </p:blipFill>
          <p:spPr bwMode="auto">
            <a:xfrm>
              <a:off x="2370349" y="4059070"/>
              <a:ext cx="1489837" cy="507202"/>
            </a:xfrm>
            <a:prstGeom prst="rect">
              <a:avLst/>
            </a:prstGeom>
            <a:noFill/>
            <a:ln w="9525">
              <a:noFill/>
              <a:miter lim="800000"/>
              <a:headEnd/>
              <a:tailEnd/>
            </a:ln>
          </p:spPr>
        </p:pic>
        <p:sp>
          <p:nvSpPr>
            <p:cNvPr id="169" name="Freeform 60"/>
            <p:cNvSpPr>
              <a:spLocks/>
            </p:cNvSpPr>
            <p:nvPr/>
          </p:nvSpPr>
          <p:spPr bwMode="auto">
            <a:xfrm>
              <a:off x="2395399" y="4059070"/>
              <a:ext cx="1454767" cy="415539"/>
            </a:xfrm>
            <a:custGeom>
              <a:avLst/>
              <a:gdLst/>
              <a:ahLst/>
              <a:cxnLst>
                <a:cxn ang="0">
                  <a:pos x="20" y="188"/>
                </a:cxn>
                <a:cxn ang="0">
                  <a:pos x="68" y="504"/>
                </a:cxn>
                <a:cxn ang="0">
                  <a:pos x="121" y="440"/>
                </a:cxn>
                <a:cxn ang="0">
                  <a:pos x="169" y="364"/>
                </a:cxn>
                <a:cxn ang="0">
                  <a:pos x="217" y="376"/>
                </a:cxn>
                <a:cxn ang="0">
                  <a:pos x="269" y="368"/>
                </a:cxn>
                <a:cxn ang="0">
                  <a:pos x="317" y="332"/>
                </a:cxn>
                <a:cxn ang="0">
                  <a:pos x="369" y="320"/>
                </a:cxn>
                <a:cxn ang="0">
                  <a:pos x="417" y="360"/>
                </a:cxn>
                <a:cxn ang="0">
                  <a:pos x="465" y="408"/>
                </a:cxn>
                <a:cxn ang="0">
                  <a:pos x="517" y="412"/>
                </a:cxn>
                <a:cxn ang="0">
                  <a:pos x="565" y="384"/>
                </a:cxn>
                <a:cxn ang="0">
                  <a:pos x="613" y="380"/>
                </a:cxn>
                <a:cxn ang="0">
                  <a:pos x="665" y="372"/>
                </a:cxn>
                <a:cxn ang="0">
                  <a:pos x="713" y="320"/>
                </a:cxn>
                <a:cxn ang="0">
                  <a:pos x="765" y="312"/>
                </a:cxn>
                <a:cxn ang="0">
                  <a:pos x="813" y="380"/>
                </a:cxn>
                <a:cxn ang="0">
                  <a:pos x="861" y="420"/>
                </a:cxn>
                <a:cxn ang="0">
                  <a:pos x="913" y="396"/>
                </a:cxn>
                <a:cxn ang="0">
                  <a:pos x="961" y="376"/>
                </a:cxn>
                <a:cxn ang="0">
                  <a:pos x="1009" y="388"/>
                </a:cxn>
                <a:cxn ang="0">
                  <a:pos x="1061" y="356"/>
                </a:cxn>
                <a:cxn ang="0">
                  <a:pos x="1109" y="280"/>
                </a:cxn>
                <a:cxn ang="0">
                  <a:pos x="1162" y="248"/>
                </a:cxn>
                <a:cxn ang="0">
                  <a:pos x="1210" y="304"/>
                </a:cxn>
                <a:cxn ang="0">
                  <a:pos x="1258" y="380"/>
                </a:cxn>
                <a:cxn ang="0">
                  <a:pos x="1310" y="396"/>
                </a:cxn>
                <a:cxn ang="0">
                  <a:pos x="1358" y="372"/>
                </a:cxn>
                <a:cxn ang="0">
                  <a:pos x="1406" y="388"/>
                </a:cxn>
                <a:cxn ang="0">
                  <a:pos x="1458" y="360"/>
                </a:cxn>
                <a:cxn ang="0">
                  <a:pos x="1506" y="196"/>
                </a:cxn>
                <a:cxn ang="0">
                  <a:pos x="1558" y="184"/>
                </a:cxn>
                <a:cxn ang="0">
                  <a:pos x="1606" y="428"/>
                </a:cxn>
                <a:cxn ang="0">
                  <a:pos x="1654" y="544"/>
                </a:cxn>
                <a:cxn ang="0">
                  <a:pos x="1706" y="436"/>
                </a:cxn>
                <a:cxn ang="0">
                  <a:pos x="1754" y="360"/>
                </a:cxn>
                <a:cxn ang="0">
                  <a:pos x="1802" y="372"/>
                </a:cxn>
                <a:cxn ang="0">
                  <a:pos x="1854" y="372"/>
                </a:cxn>
                <a:cxn ang="0">
                  <a:pos x="1902" y="364"/>
                </a:cxn>
                <a:cxn ang="0">
                  <a:pos x="1954" y="360"/>
                </a:cxn>
                <a:cxn ang="0">
                  <a:pos x="2002" y="368"/>
                </a:cxn>
                <a:cxn ang="0">
                  <a:pos x="2050" y="380"/>
                </a:cxn>
                <a:cxn ang="0">
                  <a:pos x="2102" y="384"/>
                </a:cxn>
                <a:cxn ang="0">
                  <a:pos x="2151" y="380"/>
                </a:cxn>
                <a:cxn ang="0">
                  <a:pos x="2199" y="376"/>
                </a:cxn>
                <a:cxn ang="0">
                  <a:pos x="2251" y="376"/>
                </a:cxn>
                <a:cxn ang="0">
                  <a:pos x="2299" y="376"/>
                </a:cxn>
              </a:cxnLst>
              <a:rect l="0" t="0" r="r" b="b"/>
              <a:pathLst>
                <a:path w="2323" h="544">
                  <a:moveTo>
                    <a:pt x="0" y="0"/>
                  </a:moveTo>
                  <a:lnTo>
                    <a:pt x="20" y="188"/>
                  </a:lnTo>
                  <a:lnTo>
                    <a:pt x="44" y="396"/>
                  </a:lnTo>
                  <a:lnTo>
                    <a:pt x="68" y="504"/>
                  </a:lnTo>
                  <a:lnTo>
                    <a:pt x="97" y="504"/>
                  </a:lnTo>
                  <a:lnTo>
                    <a:pt x="121" y="440"/>
                  </a:lnTo>
                  <a:lnTo>
                    <a:pt x="145" y="380"/>
                  </a:lnTo>
                  <a:lnTo>
                    <a:pt x="169" y="364"/>
                  </a:lnTo>
                  <a:lnTo>
                    <a:pt x="193" y="368"/>
                  </a:lnTo>
                  <a:lnTo>
                    <a:pt x="217" y="376"/>
                  </a:lnTo>
                  <a:lnTo>
                    <a:pt x="245" y="376"/>
                  </a:lnTo>
                  <a:lnTo>
                    <a:pt x="269" y="368"/>
                  </a:lnTo>
                  <a:lnTo>
                    <a:pt x="293" y="348"/>
                  </a:lnTo>
                  <a:lnTo>
                    <a:pt x="317" y="332"/>
                  </a:lnTo>
                  <a:lnTo>
                    <a:pt x="341" y="320"/>
                  </a:lnTo>
                  <a:lnTo>
                    <a:pt x="369" y="320"/>
                  </a:lnTo>
                  <a:lnTo>
                    <a:pt x="393" y="336"/>
                  </a:lnTo>
                  <a:lnTo>
                    <a:pt x="417" y="360"/>
                  </a:lnTo>
                  <a:lnTo>
                    <a:pt x="441" y="384"/>
                  </a:lnTo>
                  <a:lnTo>
                    <a:pt x="465" y="408"/>
                  </a:lnTo>
                  <a:lnTo>
                    <a:pt x="493" y="416"/>
                  </a:lnTo>
                  <a:lnTo>
                    <a:pt x="517" y="412"/>
                  </a:lnTo>
                  <a:lnTo>
                    <a:pt x="541" y="400"/>
                  </a:lnTo>
                  <a:lnTo>
                    <a:pt x="565" y="384"/>
                  </a:lnTo>
                  <a:lnTo>
                    <a:pt x="589" y="376"/>
                  </a:lnTo>
                  <a:lnTo>
                    <a:pt x="613" y="380"/>
                  </a:lnTo>
                  <a:lnTo>
                    <a:pt x="641" y="380"/>
                  </a:lnTo>
                  <a:lnTo>
                    <a:pt x="665" y="372"/>
                  </a:lnTo>
                  <a:lnTo>
                    <a:pt x="689" y="348"/>
                  </a:lnTo>
                  <a:lnTo>
                    <a:pt x="713" y="320"/>
                  </a:lnTo>
                  <a:lnTo>
                    <a:pt x="737" y="304"/>
                  </a:lnTo>
                  <a:lnTo>
                    <a:pt x="765" y="312"/>
                  </a:lnTo>
                  <a:lnTo>
                    <a:pt x="789" y="340"/>
                  </a:lnTo>
                  <a:lnTo>
                    <a:pt x="813" y="380"/>
                  </a:lnTo>
                  <a:lnTo>
                    <a:pt x="837" y="408"/>
                  </a:lnTo>
                  <a:lnTo>
                    <a:pt x="861" y="420"/>
                  </a:lnTo>
                  <a:lnTo>
                    <a:pt x="889" y="412"/>
                  </a:lnTo>
                  <a:lnTo>
                    <a:pt x="913" y="396"/>
                  </a:lnTo>
                  <a:lnTo>
                    <a:pt x="937" y="380"/>
                  </a:lnTo>
                  <a:lnTo>
                    <a:pt x="961" y="376"/>
                  </a:lnTo>
                  <a:lnTo>
                    <a:pt x="985" y="384"/>
                  </a:lnTo>
                  <a:lnTo>
                    <a:pt x="1009" y="388"/>
                  </a:lnTo>
                  <a:lnTo>
                    <a:pt x="1037" y="380"/>
                  </a:lnTo>
                  <a:lnTo>
                    <a:pt x="1061" y="356"/>
                  </a:lnTo>
                  <a:lnTo>
                    <a:pt x="1085" y="316"/>
                  </a:lnTo>
                  <a:lnTo>
                    <a:pt x="1109" y="280"/>
                  </a:lnTo>
                  <a:lnTo>
                    <a:pt x="1134" y="256"/>
                  </a:lnTo>
                  <a:lnTo>
                    <a:pt x="1162" y="248"/>
                  </a:lnTo>
                  <a:lnTo>
                    <a:pt x="1186" y="268"/>
                  </a:lnTo>
                  <a:lnTo>
                    <a:pt x="1210" y="304"/>
                  </a:lnTo>
                  <a:lnTo>
                    <a:pt x="1234" y="348"/>
                  </a:lnTo>
                  <a:lnTo>
                    <a:pt x="1258" y="380"/>
                  </a:lnTo>
                  <a:lnTo>
                    <a:pt x="1286" y="396"/>
                  </a:lnTo>
                  <a:lnTo>
                    <a:pt x="1310" y="396"/>
                  </a:lnTo>
                  <a:lnTo>
                    <a:pt x="1334" y="384"/>
                  </a:lnTo>
                  <a:lnTo>
                    <a:pt x="1358" y="372"/>
                  </a:lnTo>
                  <a:lnTo>
                    <a:pt x="1382" y="372"/>
                  </a:lnTo>
                  <a:lnTo>
                    <a:pt x="1406" y="388"/>
                  </a:lnTo>
                  <a:lnTo>
                    <a:pt x="1434" y="392"/>
                  </a:lnTo>
                  <a:lnTo>
                    <a:pt x="1458" y="360"/>
                  </a:lnTo>
                  <a:lnTo>
                    <a:pt x="1482" y="284"/>
                  </a:lnTo>
                  <a:lnTo>
                    <a:pt x="1506" y="196"/>
                  </a:lnTo>
                  <a:lnTo>
                    <a:pt x="1530" y="148"/>
                  </a:lnTo>
                  <a:lnTo>
                    <a:pt x="1558" y="184"/>
                  </a:lnTo>
                  <a:lnTo>
                    <a:pt x="1582" y="292"/>
                  </a:lnTo>
                  <a:lnTo>
                    <a:pt x="1606" y="428"/>
                  </a:lnTo>
                  <a:lnTo>
                    <a:pt x="1630" y="524"/>
                  </a:lnTo>
                  <a:lnTo>
                    <a:pt x="1654" y="544"/>
                  </a:lnTo>
                  <a:lnTo>
                    <a:pt x="1682" y="504"/>
                  </a:lnTo>
                  <a:lnTo>
                    <a:pt x="1706" y="436"/>
                  </a:lnTo>
                  <a:lnTo>
                    <a:pt x="1730" y="380"/>
                  </a:lnTo>
                  <a:lnTo>
                    <a:pt x="1754" y="360"/>
                  </a:lnTo>
                  <a:lnTo>
                    <a:pt x="1778" y="364"/>
                  </a:lnTo>
                  <a:lnTo>
                    <a:pt x="1802" y="372"/>
                  </a:lnTo>
                  <a:lnTo>
                    <a:pt x="1830" y="376"/>
                  </a:lnTo>
                  <a:lnTo>
                    <a:pt x="1854" y="372"/>
                  </a:lnTo>
                  <a:lnTo>
                    <a:pt x="1878" y="368"/>
                  </a:lnTo>
                  <a:lnTo>
                    <a:pt x="1902" y="364"/>
                  </a:lnTo>
                  <a:lnTo>
                    <a:pt x="1926" y="360"/>
                  </a:lnTo>
                  <a:lnTo>
                    <a:pt x="1954" y="360"/>
                  </a:lnTo>
                  <a:lnTo>
                    <a:pt x="1978" y="364"/>
                  </a:lnTo>
                  <a:lnTo>
                    <a:pt x="2002" y="368"/>
                  </a:lnTo>
                  <a:lnTo>
                    <a:pt x="2026" y="376"/>
                  </a:lnTo>
                  <a:lnTo>
                    <a:pt x="2050" y="380"/>
                  </a:lnTo>
                  <a:lnTo>
                    <a:pt x="2078" y="384"/>
                  </a:lnTo>
                  <a:lnTo>
                    <a:pt x="2102" y="384"/>
                  </a:lnTo>
                  <a:lnTo>
                    <a:pt x="2126" y="380"/>
                  </a:lnTo>
                  <a:lnTo>
                    <a:pt x="2151" y="380"/>
                  </a:lnTo>
                  <a:lnTo>
                    <a:pt x="2175" y="376"/>
                  </a:lnTo>
                  <a:lnTo>
                    <a:pt x="2199" y="376"/>
                  </a:lnTo>
                  <a:lnTo>
                    <a:pt x="2227" y="376"/>
                  </a:lnTo>
                  <a:lnTo>
                    <a:pt x="2251" y="376"/>
                  </a:lnTo>
                  <a:lnTo>
                    <a:pt x="2275" y="376"/>
                  </a:lnTo>
                  <a:lnTo>
                    <a:pt x="2299" y="376"/>
                  </a:lnTo>
                  <a:lnTo>
                    <a:pt x="2323" y="376"/>
                  </a:lnTo>
                </a:path>
              </a:pathLst>
            </a:custGeom>
            <a:no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sz="1200"/>
            </a:p>
          </p:txBody>
        </p:sp>
        <p:sp>
          <p:nvSpPr>
            <p:cNvPr id="170" name="Freeform 61"/>
            <p:cNvSpPr>
              <a:spLocks/>
            </p:cNvSpPr>
            <p:nvPr/>
          </p:nvSpPr>
          <p:spPr bwMode="auto">
            <a:xfrm>
              <a:off x="2385379" y="4059070"/>
              <a:ext cx="1464787" cy="388040"/>
            </a:xfrm>
            <a:custGeom>
              <a:avLst/>
              <a:gdLst/>
              <a:ahLst/>
              <a:cxnLst>
                <a:cxn ang="0">
                  <a:pos x="12" y="508"/>
                </a:cxn>
                <a:cxn ang="0">
                  <a:pos x="60" y="452"/>
                </a:cxn>
                <a:cxn ang="0">
                  <a:pos x="113" y="400"/>
                </a:cxn>
                <a:cxn ang="0">
                  <a:pos x="161" y="376"/>
                </a:cxn>
                <a:cxn ang="0">
                  <a:pos x="209" y="376"/>
                </a:cxn>
                <a:cxn ang="0">
                  <a:pos x="261" y="376"/>
                </a:cxn>
                <a:cxn ang="0">
                  <a:pos x="309" y="372"/>
                </a:cxn>
                <a:cxn ang="0">
                  <a:pos x="357" y="368"/>
                </a:cxn>
                <a:cxn ang="0">
                  <a:pos x="409" y="368"/>
                </a:cxn>
                <a:cxn ang="0">
                  <a:pos x="457" y="376"/>
                </a:cxn>
                <a:cxn ang="0">
                  <a:pos x="509" y="380"/>
                </a:cxn>
                <a:cxn ang="0">
                  <a:pos x="557" y="380"/>
                </a:cxn>
                <a:cxn ang="0">
                  <a:pos x="605" y="376"/>
                </a:cxn>
                <a:cxn ang="0">
                  <a:pos x="657" y="380"/>
                </a:cxn>
                <a:cxn ang="0">
                  <a:pos x="705" y="380"/>
                </a:cxn>
                <a:cxn ang="0">
                  <a:pos x="753" y="336"/>
                </a:cxn>
                <a:cxn ang="0">
                  <a:pos x="805" y="396"/>
                </a:cxn>
                <a:cxn ang="0">
                  <a:pos x="853" y="388"/>
                </a:cxn>
                <a:cxn ang="0">
                  <a:pos x="905" y="380"/>
                </a:cxn>
                <a:cxn ang="0">
                  <a:pos x="953" y="376"/>
                </a:cxn>
                <a:cxn ang="0">
                  <a:pos x="1001" y="380"/>
                </a:cxn>
                <a:cxn ang="0">
                  <a:pos x="1053" y="384"/>
                </a:cxn>
                <a:cxn ang="0">
                  <a:pos x="1101" y="380"/>
                </a:cxn>
                <a:cxn ang="0">
                  <a:pos x="1150" y="372"/>
                </a:cxn>
                <a:cxn ang="0">
                  <a:pos x="1202" y="372"/>
                </a:cxn>
                <a:cxn ang="0">
                  <a:pos x="1250" y="380"/>
                </a:cxn>
                <a:cxn ang="0">
                  <a:pos x="1302" y="384"/>
                </a:cxn>
                <a:cxn ang="0">
                  <a:pos x="1350" y="376"/>
                </a:cxn>
                <a:cxn ang="0">
                  <a:pos x="1398" y="376"/>
                </a:cxn>
                <a:cxn ang="0">
                  <a:pos x="1450" y="384"/>
                </a:cxn>
                <a:cxn ang="0">
                  <a:pos x="1498" y="384"/>
                </a:cxn>
                <a:cxn ang="0">
                  <a:pos x="1546" y="212"/>
                </a:cxn>
                <a:cxn ang="0">
                  <a:pos x="1598" y="436"/>
                </a:cxn>
                <a:cxn ang="0">
                  <a:pos x="1646" y="412"/>
                </a:cxn>
                <a:cxn ang="0">
                  <a:pos x="1698" y="388"/>
                </a:cxn>
                <a:cxn ang="0">
                  <a:pos x="1746" y="372"/>
                </a:cxn>
                <a:cxn ang="0">
                  <a:pos x="1794" y="376"/>
                </a:cxn>
                <a:cxn ang="0">
                  <a:pos x="1846" y="376"/>
                </a:cxn>
                <a:cxn ang="0">
                  <a:pos x="1894" y="376"/>
                </a:cxn>
                <a:cxn ang="0">
                  <a:pos x="1942" y="372"/>
                </a:cxn>
                <a:cxn ang="0">
                  <a:pos x="1994" y="376"/>
                </a:cxn>
                <a:cxn ang="0">
                  <a:pos x="2042" y="376"/>
                </a:cxn>
                <a:cxn ang="0">
                  <a:pos x="2094" y="376"/>
                </a:cxn>
                <a:cxn ang="0">
                  <a:pos x="2142" y="376"/>
                </a:cxn>
                <a:cxn ang="0">
                  <a:pos x="2191" y="376"/>
                </a:cxn>
                <a:cxn ang="0">
                  <a:pos x="2243" y="376"/>
                </a:cxn>
                <a:cxn ang="0">
                  <a:pos x="2291" y="376"/>
                </a:cxn>
                <a:cxn ang="0">
                  <a:pos x="2339" y="376"/>
                </a:cxn>
              </a:cxnLst>
              <a:rect l="0" t="0" r="r" b="b"/>
              <a:pathLst>
                <a:path w="2339" h="508">
                  <a:moveTo>
                    <a:pt x="0" y="0"/>
                  </a:moveTo>
                  <a:lnTo>
                    <a:pt x="12" y="508"/>
                  </a:lnTo>
                  <a:lnTo>
                    <a:pt x="36" y="460"/>
                  </a:lnTo>
                  <a:lnTo>
                    <a:pt x="60" y="452"/>
                  </a:lnTo>
                  <a:lnTo>
                    <a:pt x="84" y="412"/>
                  </a:lnTo>
                  <a:lnTo>
                    <a:pt x="113" y="400"/>
                  </a:lnTo>
                  <a:lnTo>
                    <a:pt x="137" y="380"/>
                  </a:lnTo>
                  <a:lnTo>
                    <a:pt x="161" y="376"/>
                  </a:lnTo>
                  <a:lnTo>
                    <a:pt x="185" y="376"/>
                  </a:lnTo>
                  <a:lnTo>
                    <a:pt x="209" y="376"/>
                  </a:lnTo>
                  <a:lnTo>
                    <a:pt x="233" y="376"/>
                  </a:lnTo>
                  <a:lnTo>
                    <a:pt x="261" y="376"/>
                  </a:lnTo>
                  <a:lnTo>
                    <a:pt x="285" y="376"/>
                  </a:lnTo>
                  <a:lnTo>
                    <a:pt x="309" y="372"/>
                  </a:lnTo>
                  <a:lnTo>
                    <a:pt x="333" y="368"/>
                  </a:lnTo>
                  <a:lnTo>
                    <a:pt x="357" y="368"/>
                  </a:lnTo>
                  <a:lnTo>
                    <a:pt x="385" y="368"/>
                  </a:lnTo>
                  <a:lnTo>
                    <a:pt x="409" y="368"/>
                  </a:lnTo>
                  <a:lnTo>
                    <a:pt x="433" y="376"/>
                  </a:lnTo>
                  <a:lnTo>
                    <a:pt x="457" y="376"/>
                  </a:lnTo>
                  <a:lnTo>
                    <a:pt x="481" y="380"/>
                  </a:lnTo>
                  <a:lnTo>
                    <a:pt x="509" y="380"/>
                  </a:lnTo>
                  <a:lnTo>
                    <a:pt x="533" y="380"/>
                  </a:lnTo>
                  <a:lnTo>
                    <a:pt x="557" y="380"/>
                  </a:lnTo>
                  <a:lnTo>
                    <a:pt x="581" y="376"/>
                  </a:lnTo>
                  <a:lnTo>
                    <a:pt x="605" y="376"/>
                  </a:lnTo>
                  <a:lnTo>
                    <a:pt x="629" y="376"/>
                  </a:lnTo>
                  <a:lnTo>
                    <a:pt x="657" y="380"/>
                  </a:lnTo>
                  <a:lnTo>
                    <a:pt x="681" y="380"/>
                  </a:lnTo>
                  <a:lnTo>
                    <a:pt x="705" y="380"/>
                  </a:lnTo>
                  <a:lnTo>
                    <a:pt x="729" y="364"/>
                  </a:lnTo>
                  <a:lnTo>
                    <a:pt x="753" y="336"/>
                  </a:lnTo>
                  <a:lnTo>
                    <a:pt x="781" y="340"/>
                  </a:lnTo>
                  <a:lnTo>
                    <a:pt x="805" y="396"/>
                  </a:lnTo>
                  <a:lnTo>
                    <a:pt x="829" y="392"/>
                  </a:lnTo>
                  <a:lnTo>
                    <a:pt x="853" y="388"/>
                  </a:lnTo>
                  <a:lnTo>
                    <a:pt x="877" y="384"/>
                  </a:lnTo>
                  <a:lnTo>
                    <a:pt x="905" y="380"/>
                  </a:lnTo>
                  <a:lnTo>
                    <a:pt x="929" y="376"/>
                  </a:lnTo>
                  <a:lnTo>
                    <a:pt x="953" y="376"/>
                  </a:lnTo>
                  <a:lnTo>
                    <a:pt x="977" y="376"/>
                  </a:lnTo>
                  <a:lnTo>
                    <a:pt x="1001" y="380"/>
                  </a:lnTo>
                  <a:lnTo>
                    <a:pt x="1025" y="372"/>
                  </a:lnTo>
                  <a:lnTo>
                    <a:pt x="1053" y="384"/>
                  </a:lnTo>
                  <a:lnTo>
                    <a:pt x="1077" y="364"/>
                  </a:lnTo>
                  <a:lnTo>
                    <a:pt x="1101" y="380"/>
                  </a:lnTo>
                  <a:lnTo>
                    <a:pt x="1125" y="348"/>
                  </a:lnTo>
                  <a:lnTo>
                    <a:pt x="1150" y="372"/>
                  </a:lnTo>
                  <a:lnTo>
                    <a:pt x="1178" y="344"/>
                  </a:lnTo>
                  <a:lnTo>
                    <a:pt x="1202" y="372"/>
                  </a:lnTo>
                  <a:lnTo>
                    <a:pt x="1226" y="356"/>
                  </a:lnTo>
                  <a:lnTo>
                    <a:pt x="1250" y="380"/>
                  </a:lnTo>
                  <a:lnTo>
                    <a:pt x="1274" y="372"/>
                  </a:lnTo>
                  <a:lnTo>
                    <a:pt x="1302" y="384"/>
                  </a:lnTo>
                  <a:lnTo>
                    <a:pt x="1326" y="376"/>
                  </a:lnTo>
                  <a:lnTo>
                    <a:pt x="1350" y="376"/>
                  </a:lnTo>
                  <a:lnTo>
                    <a:pt x="1374" y="376"/>
                  </a:lnTo>
                  <a:lnTo>
                    <a:pt x="1398" y="376"/>
                  </a:lnTo>
                  <a:lnTo>
                    <a:pt x="1422" y="380"/>
                  </a:lnTo>
                  <a:lnTo>
                    <a:pt x="1450" y="384"/>
                  </a:lnTo>
                  <a:lnTo>
                    <a:pt x="1474" y="396"/>
                  </a:lnTo>
                  <a:lnTo>
                    <a:pt x="1498" y="384"/>
                  </a:lnTo>
                  <a:lnTo>
                    <a:pt x="1522" y="316"/>
                  </a:lnTo>
                  <a:lnTo>
                    <a:pt x="1546" y="212"/>
                  </a:lnTo>
                  <a:lnTo>
                    <a:pt x="1574" y="348"/>
                  </a:lnTo>
                  <a:lnTo>
                    <a:pt x="1598" y="436"/>
                  </a:lnTo>
                  <a:lnTo>
                    <a:pt x="1622" y="428"/>
                  </a:lnTo>
                  <a:lnTo>
                    <a:pt x="1646" y="412"/>
                  </a:lnTo>
                  <a:lnTo>
                    <a:pt x="1670" y="400"/>
                  </a:lnTo>
                  <a:lnTo>
                    <a:pt x="1698" y="388"/>
                  </a:lnTo>
                  <a:lnTo>
                    <a:pt x="1722" y="380"/>
                  </a:lnTo>
                  <a:lnTo>
                    <a:pt x="1746" y="372"/>
                  </a:lnTo>
                  <a:lnTo>
                    <a:pt x="1770" y="372"/>
                  </a:lnTo>
                  <a:lnTo>
                    <a:pt x="1794" y="376"/>
                  </a:lnTo>
                  <a:lnTo>
                    <a:pt x="1818" y="376"/>
                  </a:lnTo>
                  <a:lnTo>
                    <a:pt x="1846" y="376"/>
                  </a:lnTo>
                  <a:lnTo>
                    <a:pt x="1870" y="376"/>
                  </a:lnTo>
                  <a:lnTo>
                    <a:pt x="1894" y="376"/>
                  </a:lnTo>
                  <a:lnTo>
                    <a:pt x="1918" y="372"/>
                  </a:lnTo>
                  <a:lnTo>
                    <a:pt x="1942" y="372"/>
                  </a:lnTo>
                  <a:lnTo>
                    <a:pt x="1970" y="372"/>
                  </a:lnTo>
                  <a:lnTo>
                    <a:pt x="1994" y="376"/>
                  </a:lnTo>
                  <a:lnTo>
                    <a:pt x="2018" y="376"/>
                  </a:lnTo>
                  <a:lnTo>
                    <a:pt x="2042" y="376"/>
                  </a:lnTo>
                  <a:lnTo>
                    <a:pt x="2066" y="376"/>
                  </a:lnTo>
                  <a:lnTo>
                    <a:pt x="2094" y="376"/>
                  </a:lnTo>
                  <a:lnTo>
                    <a:pt x="2118" y="376"/>
                  </a:lnTo>
                  <a:lnTo>
                    <a:pt x="2142" y="376"/>
                  </a:lnTo>
                  <a:lnTo>
                    <a:pt x="2167" y="376"/>
                  </a:lnTo>
                  <a:lnTo>
                    <a:pt x="2191" y="376"/>
                  </a:lnTo>
                  <a:lnTo>
                    <a:pt x="2215" y="376"/>
                  </a:lnTo>
                  <a:lnTo>
                    <a:pt x="2243" y="376"/>
                  </a:lnTo>
                  <a:lnTo>
                    <a:pt x="2267" y="376"/>
                  </a:lnTo>
                  <a:lnTo>
                    <a:pt x="2291" y="376"/>
                  </a:lnTo>
                  <a:lnTo>
                    <a:pt x="2315" y="376"/>
                  </a:lnTo>
                  <a:lnTo>
                    <a:pt x="2339" y="376"/>
                  </a:lnTo>
                </a:path>
              </a:pathLst>
            </a:custGeom>
            <a:noFill/>
            <a:ln w="0">
              <a:solidFill>
                <a:srgbClr val="FFFFFF"/>
              </a:solidFill>
              <a:prstDash val="sysDot"/>
              <a:round/>
              <a:headEnd/>
              <a:tailEnd/>
            </a:ln>
          </p:spPr>
          <p:txBody>
            <a:bodyPr vert="horz" wrap="square" lIns="91440" tIns="45720" rIns="91440" bIns="45720" numCol="1" anchor="t" anchorCtr="0" compatLnSpc="1">
              <a:prstTxWarp prst="textNoShape">
                <a:avLst/>
              </a:prstTxWarp>
            </a:bodyPr>
            <a:lstStyle/>
            <a:p>
              <a:endParaRPr lang="en-GB" sz="1200"/>
            </a:p>
          </p:txBody>
        </p:sp>
        <p:sp>
          <p:nvSpPr>
            <p:cNvPr id="172" name="Rectangle 63"/>
            <p:cNvSpPr>
              <a:spLocks noChangeArrowheads="1"/>
            </p:cNvSpPr>
            <p:nvPr/>
          </p:nvSpPr>
          <p:spPr bwMode="auto">
            <a:xfrm>
              <a:off x="2999726" y="4624325"/>
              <a:ext cx="65" cy="1846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174" name="Line 65"/>
            <p:cNvSpPr>
              <a:spLocks noChangeShapeType="1"/>
            </p:cNvSpPr>
            <p:nvPr/>
          </p:nvSpPr>
          <p:spPr bwMode="auto">
            <a:xfrm>
              <a:off x="2370349" y="4059070"/>
              <a:ext cx="1489837" cy="764"/>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200"/>
            </a:p>
          </p:txBody>
        </p:sp>
        <p:sp>
          <p:nvSpPr>
            <p:cNvPr id="175" name="Line 66"/>
            <p:cNvSpPr>
              <a:spLocks noChangeShapeType="1"/>
            </p:cNvSpPr>
            <p:nvPr/>
          </p:nvSpPr>
          <p:spPr bwMode="auto">
            <a:xfrm>
              <a:off x="2370349" y="4566272"/>
              <a:ext cx="1489837" cy="764"/>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200"/>
            </a:p>
          </p:txBody>
        </p:sp>
        <p:sp>
          <p:nvSpPr>
            <p:cNvPr id="176" name="Line 67"/>
            <p:cNvSpPr>
              <a:spLocks noChangeShapeType="1"/>
            </p:cNvSpPr>
            <p:nvPr/>
          </p:nvSpPr>
          <p:spPr bwMode="auto">
            <a:xfrm flipV="1">
              <a:off x="3860186" y="4059070"/>
              <a:ext cx="626" cy="50720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200"/>
            </a:p>
          </p:txBody>
        </p:sp>
        <p:sp>
          <p:nvSpPr>
            <p:cNvPr id="177" name="Line 68"/>
            <p:cNvSpPr>
              <a:spLocks noChangeShapeType="1"/>
            </p:cNvSpPr>
            <p:nvPr/>
          </p:nvSpPr>
          <p:spPr bwMode="auto">
            <a:xfrm flipV="1">
              <a:off x="2370349" y="4059070"/>
              <a:ext cx="626" cy="50720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200"/>
            </a:p>
          </p:txBody>
        </p:sp>
        <p:sp>
          <p:nvSpPr>
            <p:cNvPr id="178" name="Line 69"/>
            <p:cNvSpPr>
              <a:spLocks noChangeShapeType="1"/>
            </p:cNvSpPr>
            <p:nvPr/>
          </p:nvSpPr>
          <p:spPr bwMode="auto">
            <a:xfrm>
              <a:off x="2370349" y="4566272"/>
              <a:ext cx="1489837" cy="764"/>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200"/>
            </a:p>
          </p:txBody>
        </p:sp>
        <p:sp>
          <p:nvSpPr>
            <p:cNvPr id="179" name="Line 70"/>
            <p:cNvSpPr>
              <a:spLocks noChangeShapeType="1"/>
            </p:cNvSpPr>
            <p:nvPr/>
          </p:nvSpPr>
          <p:spPr bwMode="auto">
            <a:xfrm flipV="1">
              <a:off x="2370349" y="4059070"/>
              <a:ext cx="626" cy="50720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200"/>
            </a:p>
          </p:txBody>
        </p:sp>
        <p:sp>
          <p:nvSpPr>
            <p:cNvPr id="180" name="Line 71"/>
            <p:cNvSpPr>
              <a:spLocks noChangeShapeType="1"/>
            </p:cNvSpPr>
            <p:nvPr/>
          </p:nvSpPr>
          <p:spPr bwMode="auto">
            <a:xfrm flipV="1">
              <a:off x="2561354" y="4547940"/>
              <a:ext cx="626" cy="1833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200"/>
            </a:p>
          </p:txBody>
        </p:sp>
        <p:sp>
          <p:nvSpPr>
            <p:cNvPr id="181" name="Line 72"/>
            <p:cNvSpPr>
              <a:spLocks noChangeShapeType="1"/>
            </p:cNvSpPr>
            <p:nvPr/>
          </p:nvSpPr>
          <p:spPr bwMode="auto">
            <a:xfrm>
              <a:off x="2561354" y="4059070"/>
              <a:ext cx="626" cy="1527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200"/>
            </a:p>
          </p:txBody>
        </p:sp>
        <p:sp>
          <p:nvSpPr>
            <p:cNvPr id="182" name="Rectangle 73"/>
            <p:cNvSpPr>
              <a:spLocks noChangeArrowheads="1"/>
            </p:cNvSpPr>
            <p:nvPr/>
          </p:nvSpPr>
          <p:spPr bwMode="auto">
            <a:xfrm>
              <a:off x="2543819" y="4575439"/>
              <a:ext cx="59312" cy="6155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 b="0" i="0" u="none" strike="noStrike" cap="none" normalizeH="0" baseline="0" smtClean="0">
                  <a:ln>
                    <a:noFill/>
                  </a:ln>
                  <a:solidFill>
                    <a:srgbClr val="000000"/>
                  </a:solidFill>
                  <a:effectLst/>
                  <a:latin typeface="Arial Narrow" pitchFamily="34" charset="0"/>
                  <a:cs typeface="Arial" pitchFamily="34" charset="0"/>
                </a:rPr>
                <a:t>0.2</a:t>
              </a:r>
              <a:endParaRPr kumimoji="0" lang="en-US" sz="1200" b="0" i="0" u="none" strike="noStrike" cap="none" normalizeH="0" baseline="0" smtClean="0">
                <a:ln>
                  <a:noFill/>
                </a:ln>
                <a:solidFill>
                  <a:schemeClr val="tx1"/>
                </a:solidFill>
                <a:effectLst/>
                <a:latin typeface="Arial" pitchFamily="34" charset="0"/>
                <a:cs typeface="Arial" pitchFamily="34" charset="0"/>
              </a:endParaRPr>
            </a:p>
          </p:txBody>
        </p:sp>
        <p:sp>
          <p:nvSpPr>
            <p:cNvPr id="183" name="Line 74"/>
            <p:cNvSpPr>
              <a:spLocks noChangeShapeType="1"/>
            </p:cNvSpPr>
            <p:nvPr/>
          </p:nvSpPr>
          <p:spPr bwMode="auto">
            <a:xfrm flipV="1">
              <a:off x="2759247" y="4547940"/>
              <a:ext cx="626" cy="1833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200"/>
            </a:p>
          </p:txBody>
        </p:sp>
        <p:sp>
          <p:nvSpPr>
            <p:cNvPr id="185" name="Line 75"/>
            <p:cNvSpPr>
              <a:spLocks noChangeShapeType="1"/>
            </p:cNvSpPr>
            <p:nvPr/>
          </p:nvSpPr>
          <p:spPr bwMode="auto">
            <a:xfrm>
              <a:off x="2759247" y="4059070"/>
              <a:ext cx="626" cy="1527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200"/>
            </a:p>
          </p:txBody>
        </p:sp>
        <p:sp>
          <p:nvSpPr>
            <p:cNvPr id="186" name="Rectangle 76"/>
            <p:cNvSpPr>
              <a:spLocks noChangeArrowheads="1"/>
            </p:cNvSpPr>
            <p:nvPr/>
          </p:nvSpPr>
          <p:spPr bwMode="auto">
            <a:xfrm>
              <a:off x="2741713" y="4575439"/>
              <a:ext cx="59312" cy="6155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 b="0" i="0" u="none" strike="noStrike" cap="none" normalizeH="0" baseline="0" smtClean="0">
                  <a:ln>
                    <a:noFill/>
                  </a:ln>
                  <a:solidFill>
                    <a:srgbClr val="000000"/>
                  </a:solidFill>
                  <a:effectLst/>
                  <a:latin typeface="Arial Narrow" pitchFamily="34" charset="0"/>
                  <a:cs typeface="Arial" pitchFamily="34" charset="0"/>
                </a:rPr>
                <a:t>0.4</a:t>
              </a:r>
              <a:endParaRPr kumimoji="0" lang="en-US" sz="1200" b="0" i="0" u="none" strike="noStrike" cap="none" normalizeH="0" baseline="0" smtClean="0">
                <a:ln>
                  <a:noFill/>
                </a:ln>
                <a:solidFill>
                  <a:schemeClr val="tx1"/>
                </a:solidFill>
                <a:effectLst/>
                <a:latin typeface="Arial" pitchFamily="34" charset="0"/>
                <a:cs typeface="Arial" pitchFamily="34" charset="0"/>
              </a:endParaRPr>
            </a:p>
          </p:txBody>
        </p:sp>
        <p:sp>
          <p:nvSpPr>
            <p:cNvPr id="187" name="Line 77"/>
            <p:cNvSpPr>
              <a:spLocks noChangeShapeType="1"/>
            </p:cNvSpPr>
            <p:nvPr/>
          </p:nvSpPr>
          <p:spPr bwMode="auto">
            <a:xfrm flipV="1">
              <a:off x="2957141" y="4547940"/>
              <a:ext cx="626" cy="1833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200"/>
            </a:p>
          </p:txBody>
        </p:sp>
        <p:sp>
          <p:nvSpPr>
            <p:cNvPr id="188" name="Line 78"/>
            <p:cNvSpPr>
              <a:spLocks noChangeShapeType="1"/>
            </p:cNvSpPr>
            <p:nvPr/>
          </p:nvSpPr>
          <p:spPr bwMode="auto">
            <a:xfrm>
              <a:off x="2957141" y="4059070"/>
              <a:ext cx="626" cy="1527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200"/>
            </a:p>
          </p:txBody>
        </p:sp>
        <p:sp>
          <p:nvSpPr>
            <p:cNvPr id="189" name="Rectangle 79"/>
            <p:cNvSpPr>
              <a:spLocks noChangeArrowheads="1"/>
            </p:cNvSpPr>
            <p:nvPr/>
          </p:nvSpPr>
          <p:spPr bwMode="auto">
            <a:xfrm>
              <a:off x="2939606" y="4575439"/>
              <a:ext cx="59312" cy="6155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 b="0" i="0" u="none" strike="noStrike" cap="none" normalizeH="0" baseline="0" smtClean="0">
                  <a:ln>
                    <a:noFill/>
                  </a:ln>
                  <a:solidFill>
                    <a:srgbClr val="000000"/>
                  </a:solidFill>
                  <a:effectLst/>
                  <a:latin typeface="Arial Narrow" pitchFamily="34" charset="0"/>
                  <a:cs typeface="Arial" pitchFamily="34" charset="0"/>
                </a:rPr>
                <a:t>0.6</a:t>
              </a:r>
              <a:endParaRPr kumimoji="0" lang="en-US" sz="1200" b="0" i="0" u="none" strike="noStrike" cap="none" normalizeH="0" baseline="0" smtClean="0">
                <a:ln>
                  <a:noFill/>
                </a:ln>
                <a:solidFill>
                  <a:schemeClr val="tx1"/>
                </a:solidFill>
                <a:effectLst/>
                <a:latin typeface="Arial" pitchFamily="34" charset="0"/>
                <a:cs typeface="Arial" pitchFamily="34" charset="0"/>
              </a:endParaRPr>
            </a:p>
          </p:txBody>
        </p:sp>
        <p:sp>
          <p:nvSpPr>
            <p:cNvPr id="190" name="Line 80"/>
            <p:cNvSpPr>
              <a:spLocks noChangeShapeType="1"/>
            </p:cNvSpPr>
            <p:nvPr/>
          </p:nvSpPr>
          <p:spPr bwMode="auto">
            <a:xfrm flipV="1">
              <a:off x="3155661" y="4547940"/>
              <a:ext cx="626" cy="1833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200"/>
            </a:p>
          </p:txBody>
        </p:sp>
        <p:sp>
          <p:nvSpPr>
            <p:cNvPr id="191" name="Line 81"/>
            <p:cNvSpPr>
              <a:spLocks noChangeShapeType="1"/>
            </p:cNvSpPr>
            <p:nvPr/>
          </p:nvSpPr>
          <p:spPr bwMode="auto">
            <a:xfrm>
              <a:off x="3155661" y="4059070"/>
              <a:ext cx="626" cy="1527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200"/>
            </a:p>
          </p:txBody>
        </p:sp>
        <p:sp>
          <p:nvSpPr>
            <p:cNvPr id="192" name="Rectangle 82"/>
            <p:cNvSpPr>
              <a:spLocks noChangeArrowheads="1"/>
            </p:cNvSpPr>
            <p:nvPr/>
          </p:nvSpPr>
          <p:spPr bwMode="auto">
            <a:xfrm>
              <a:off x="3138126" y="4575439"/>
              <a:ext cx="59312" cy="6155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 b="0" i="0" u="none" strike="noStrike" cap="none" normalizeH="0" baseline="0" smtClean="0">
                  <a:ln>
                    <a:noFill/>
                  </a:ln>
                  <a:solidFill>
                    <a:srgbClr val="000000"/>
                  </a:solidFill>
                  <a:effectLst/>
                  <a:latin typeface="Arial Narrow" pitchFamily="34" charset="0"/>
                  <a:cs typeface="Arial" pitchFamily="34" charset="0"/>
                </a:rPr>
                <a:t>0.8</a:t>
              </a:r>
              <a:endParaRPr kumimoji="0" lang="en-US" sz="1200" b="0" i="0" u="none" strike="noStrike" cap="none" normalizeH="0" baseline="0" smtClean="0">
                <a:ln>
                  <a:noFill/>
                </a:ln>
                <a:solidFill>
                  <a:schemeClr val="tx1"/>
                </a:solidFill>
                <a:effectLst/>
                <a:latin typeface="Arial" pitchFamily="34" charset="0"/>
                <a:cs typeface="Arial" pitchFamily="34" charset="0"/>
              </a:endParaRPr>
            </a:p>
          </p:txBody>
        </p:sp>
        <p:sp>
          <p:nvSpPr>
            <p:cNvPr id="193" name="Line 83"/>
            <p:cNvSpPr>
              <a:spLocks noChangeShapeType="1"/>
            </p:cNvSpPr>
            <p:nvPr/>
          </p:nvSpPr>
          <p:spPr bwMode="auto">
            <a:xfrm flipV="1">
              <a:off x="3353554" y="4547940"/>
              <a:ext cx="626" cy="1833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200"/>
            </a:p>
          </p:txBody>
        </p:sp>
        <p:sp>
          <p:nvSpPr>
            <p:cNvPr id="194" name="Line 84"/>
            <p:cNvSpPr>
              <a:spLocks noChangeShapeType="1"/>
            </p:cNvSpPr>
            <p:nvPr/>
          </p:nvSpPr>
          <p:spPr bwMode="auto">
            <a:xfrm>
              <a:off x="3353554" y="4059070"/>
              <a:ext cx="626" cy="1527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200"/>
            </a:p>
          </p:txBody>
        </p:sp>
        <p:sp>
          <p:nvSpPr>
            <p:cNvPr id="195" name="Rectangle 85"/>
            <p:cNvSpPr>
              <a:spLocks noChangeArrowheads="1"/>
            </p:cNvSpPr>
            <p:nvPr/>
          </p:nvSpPr>
          <p:spPr bwMode="auto">
            <a:xfrm>
              <a:off x="3346039" y="4575439"/>
              <a:ext cx="24046" cy="6155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 b="0" i="0" u="none" strike="noStrike" cap="none" normalizeH="0" baseline="0" smtClean="0">
                  <a:ln>
                    <a:noFill/>
                  </a:ln>
                  <a:solidFill>
                    <a:srgbClr val="000000"/>
                  </a:solidFill>
                  <a:effectLst/>
                  <a:latin typeface="Arial Narrow" pitchFamily="34" charset="0"/>
                  <a:cs typeface="Arial" pitchFamily="34" charset="0"/>
                </a:rPr>
                <a:t>1</a:t>
              </a:r>
              <a:endParaRPr kumimoji="0" lang="en-US" sz="1200" b="0" i="0" u="none" strike="noStrike" cap="none" normalizeH="0" baseline="0" smtClean="0">
                <a:ln>
                  <a:noFill/>
                </a:ln>
                <a:solidFill>
                  <a:schemeClr val="tx1"/>
                </a:solidFill>
                <a:effectLst/>
                <a:latin typeface="Arial" pitchFamily="34" charset="0"/>
                <a:cs typeface="Arial" pitchFamily="34" charset="0"/>
              </a:endParaRPr>
            </a:p>
          </p:txBody>
        </p:sp>
        <p:sp>
          <p:nvSpPr>
            <p:cNvPr id="196" name="Line 86"/>
            <p:cNvSpPr>
              <a:spLocks noChangeShapeType="1"/>
            </p:cNvSpPr>
            <p:nvPr/>
          </p:nvSpPr>
          <p:spPr bwMode="auto">
            <a:xfrm flipV="1">
              <a:off x="3553953" y="4547940"/>
              <a:ext cx="626" cy="1833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200"/>
            </a:p>
          </p:txBody>
        </p:sp>
        <p:sp>
          <p:nvSpPr>
            <p:cNvPr id="197" name="Line 87"/>
            <p:cNvSpPr>
              <a:spLocks noChangeShapeType="1"/>
            </p:cNvSpPr>
            <p:nvPr/>
          </p:nvSpPr>
          <p:spPr bwMode="auto">
            <a:xfrm>
              <a:off x="3553953" y="4059070"/>
              <a:ext cx="626" cy="1527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200"/>
            </a:p>
          </p:txBody>
        </p:sp>
        <p:sp>
          <p:nvSpPr>
            <p:cNvPr id="198" name="Rectangle 88"/>
            <p:cNvSpPr>
              <a:spLocks noChangeArrowheads="1"/>
            </p:cNvSpPr>
            <p:nvPr/>
          </p:nvSpPr>
          <p:spPr bwMode="auto">
            <a:xfrm>
              <a:off x="3536418" y="4575439"/>
              <a:ext cx="59312" cy="6155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 b="0" i="0" u="none" strike="noStrike" cap="none" normalizeH="0" baseline="0" smtClean="0">
                  <a:ln>
                    <a:noFill/>
                  </a:ln>
                  <a:solidFill>
                    <a:srgbClr val="000000"/>
                  </a:solidFill>
                  <a:effectLst/>
                  <a:latin typeface="Arial Narrow" pitchFamily="34" charset="0"/>
                  <a:cs typeface="Arial" pitchFamily="34" charset="0"/>
                </a:rPr>
                <a:t>1.2</a:t>
              </a:r>
              <a:endParaRPr kumimoji="0" lang="en-US" sz="1200" b="0" i="0" u="none" strike="noStrike" cap="none" normalizeH="0" baseline="0" smtClean="0">
                <a:ln>
                  <a:noFill/>
                </a:ln>
                <a:solidFill>
                  <a:schemeClr val="tx1"/>
                </a:solidFill>
                <a:effectLst/>
                <a:latin typeface="Arial" pitchFamily="34" charset="0"/>
                <a:cs typeface="Arial" pitchFamily="34" charset="0"/>
              </a:endParaRPr>
            </a:p>
          </p:txBody>
        </p:sp>
        <p:sp>
          <p:nvSpPr>
            <p:cNvPr id="199" name="Line 89"/>
            <p:cNvSpPr>
              <a:spLocks noChangeShapeType="1"/>
            </p:cNvSpPr>
            <p:nvPr/>
          </p:nvSpPr>
          <p:spPr bwMode="auto">
            <a:xfrm flipV="1">
              <a:off x="3752472" y="4547940"/>
              <a:ext cx="626" cy="1833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200"/>
            </a:p>
          </p:txBody>
        </p:sp>
        <p:sp>
          <p:nvSpPr>
            <p:cNvPr id="200" name="Line 90"/>
            <p:cNvSpPr>
              <a:spLocks noChangeShapeType="1"/>
            </p:cNvSpPr>
            <p:nvPr/>
          </p:nvSpPr>
          <p:spPr bwMode="auto">
            <a:xfrm>
              <a:off x="3752472" y="4059070"/>
              <a:ext cx="626" cy="1527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200"/>
            </a:p>
          </p:txBody>
        </p:sp>
        <p:sp>
          <p:nvSpPr>
            <p:cNvPr id="201" name="Rectangle 91"/>
            <p:cNvSpPr>
              <a:spLocks noChangeArrowheads="1"/>
            </p:cNvSpPr>
            <p:nvPr/>
          </p:nvSpPr>
          <p:spPr bwMode="auto">
            <a:xfrm>
              <a:off x="3734311" y="4575439"/>
              <a:ext cx="59312" cy="6155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 b="0" i="0" u="none" strike="noStrike" cap="none" normalizeH="0" baseline="0" smtClean="0">
                  <a:ln>
                    <a:noFill/>
                  </a:ln>
                  <a:solidFill>
                    <a:srgbClr val="000000"/>
                  </a:solidFill>
                  <a:effectLst/>
                  <a:latin typeface="Arial Narrow" pitchFamily="34" charset="0"/>
                  <a:cs typeface="Arial" pitchFamily="34" charset="0"/>
                </a:rPr>
                <a:t>1.4</a:t>
              </a:r>
              <a:endParaRPr kumimoji="0" lang="en-US" sz="1200" b="0" i="0" u="none" strike="noStrike" cap="none" normalizeH="0" baseline="0" smtClean="0">
                <a:ln>
                  <a:noFill/>
                </a:ln>
                <a:solidFill>
                  <a:schemeClr val="tx1"/>
                </a:solidFill>
                <a:effectLst/>
                <a:latin typeface="Arial" pitchFamily="34" charset="0"/>
                <a:cs typeface="Arial" pitchFamily="34" charset="0"/>
              </a:endParaRPr>
            </a:p>
          </p:txBody>
        </p:sp>
        <p:sp>
          <p:nvSpPr>
            <p:cNvPr id="202" name="Line 92"/>
            <p:cNvSpPr>
              <a:spLocks noChangeShapeType="1"/>
            </p:cNvSpPr>
            <p:nvPr/>
          </p:nvSpPr>
          <p:spPr bwMode="auto">
            <a:xfrm>
              <a:off x="2370349" y="4538773"/>
              <a:ext cx="12525" cy="764"/>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200"/>
            </a:p>
          </p:txBody>
        </p:sp>
        <p:sp>
          <p:nvSpPr>
            <p:cNvPr id="203" name="Line 93"/>
            <p:cNvSpPr>
              <a:spLocks noChangeShapeType="1"/>
            </p:cNvSpPr>
            <p:nvPr/>
          </p:nvSpPr>
          <p:spPr bwMode="auto">
            <a:xfrm flipH="1">
              <a:off x="3845156" y="4538773"/>
              <a:ext cx="15030" cy="764"/>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200"/>
            </a:p>
          </p:txBody>
        </p:sp>
        <p:sp>
          <p:nvSpPr>
            <p:cNvPr id="204" name="Rectangle 94"/>
            <p:cNvSpPr>
              <a:spLocks noChangeArrowheads="1"/>
            </p:cNvSpPr>
            <p:nvPr/>
          </p:nvSpPr>
          <p:spPr bwMode="auto">
            <a:xfrm>
              <a:off x="2345300" y="4514330"/>
              <a:ext cx="24046" cy="6155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 b="0" i="0" u="none" strike="noStrike" cap="none" normalizeH="0" baseline="0" smtClean="0">
                  <a:ln>
                    <a:noFill/>
                  </a:ln>
                  <a:solidFill>
                    <a:srgbClr val="000000"/>
                  </a:solidFill>
                  <a:effectLst/>
                  <a:latin typeface="Arial Narrow" pitchFamily="34" charset="0"/>
                  <a:cs typeface="Arial" pitchFamily="34" charset="0"/>
                </a:rPr>
                <a:t>5</a:t>
              </a:r>
              <a:endParaRPr kumimoji="0" lang="en-US" sz="1200" b="0" i="0" u="none" strike="noStrike" cap="none" normalizeH="0" baseline="0" smtClean="0">
                <a:ln>
                  <a:noFill/>
                </a:ln>
                <a:solidFill>
                  <a:schemeClr val="tx1"/>
                </a:solidFill>
                <a:effectLst/>
                <a:latin typeface="Arial" pitchFamily="34" charset="0"/>
                <a:cs typeface="Arial" pitchFamily="34" charset="0"/>
              </a:endParaRPr>
            </a:p>
          </p:txBody>
        </p:sp>
        <p:sp>
          <p:nvSpPr>
            <p:cNvPr id="205" name="Line 95"/>
            <p:cNvSpPr>
              <a:spLocks noChangeShapeType="1"/>
            </p:cNvSpPr>
            <p:nvPr/>
          </p:nvSpPr>
          <p:spPr bwMode="auto">
            <a:xfrm>
              <a:off x="2370349" y="4450166"/>
              <a:ext cx="12525" cy="764"/>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200"/>
            </a:p>
          </p:txBody>
        </p:sp>
        <p:sp>
          <p:nvSpPr>
            <p:cNvPr id="206" name="Line 96"/>
            <p:cNvSpPr>
              <a:spLocks noChangeShapeType="1"/>
            </p:cNvSpPr>
            <p:nvPr/>
          </p:nvSpPr>
          <p:spPr bwMode="auto">
            <a:xfrm flipH="1">
              <a:off x="3845156" y="4450166"/>
              <a:ext cx="15030" cy="764"/>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200"/>
            </a:p>
          </p:txBody>
        </p:sp>
        <p:sp>
          <p:nvSpPr>
            <p:cNvPr id="207" name="Rectangle 97"/>
            <p:cNvSpPr>
              <a:spLocks noChangeArrowheads="1"/>
            </p:cNvSpPr>
            <p:nvPr/>
          </p:nvSpPr>
          <p:spPr bwMode="auto">
            <a:xfrm>
              <a:off x="2330270" y="4425722"/>
              <a:ext cx="48090" cy="6155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 b="0" i="0" u="none" strike="noStrike" cap="none" normalizeH="0" baseline="0" smtClean="0">
                  <a:ln>
                    <a:noFill/>
                  </a:ln>
                  <a:solidFill>
                    <a:srgbClr val="000000"/>
                  </a:solidFill>
                  <a:effectLst/>
                  <a:latin typeface="Arial Narrow" pitchFamily="34" charset="0"/>
                  <a:cs typeface="Arial" pitchFamily="34" charset="0"/>
                </a:rPr>
                <a:t>10</a:t>
              </a:r>
              <a:endParaRPr kumimoji="0" lang="en-US" sz="1200" b="0" i="0" u="none" strike="noStrike" cap="none" normalizeH="0" baseline="0" smtClean="0">
                <a:ln>
                  <a:noFill/>
                </a:ln>
                <a:solidFill>
                  <a:schemeClr val="tx1"/>
                </a:solidFill>
                <a:effectLst/>
                <a:latin typeface="Arial" pitchFamily="34" charset="0"/>
                <a:cs typeface="Arial" pitchFamily="34" charset="0"/>
              </a:endParaRPr>
            </a:p>
          </p:txBody>
        </p:sp>
        <p:sp>
          <p:nvSpPr>
            <p:cNvPr id="208" name="Line 98"/>
            <p:cNvSpPr>
              <a:spLocks noChangeShapeType="1"/>
            </p:cNvSpPr>
            <p:nvPr/>
          </p:nvSpPr>
          <p:spPr bwMode="auto">
            <a:xfrm>
              <a:off x="2370349" y="4364613"/>
              <a:ext cx="12525" cy="764"/>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200"/>
            </a:p>
          </p:txBody>
        </p:sp>
        <p:sp>
          <p:nvSpPr>
            <p:cNvPr id="209" name="Line 99"/>
            <p:cNvSpPr>
              <a:spLocks noChangeShapeType="1"/>
            </p:cNvSpPr>
            <p:nvPr/>
          </p:nvSpPr>
          <p:spPr bwMode="auto">
            <a:xfrm flipH="1">
              <a:off x="3845156" y="4364613"/>
              <a:ext cx="15030" cy="764"/>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200"/>
            </a:p>
          </p:txBody>
        </p:sp>
        <p:sp>
          <p:nvSpPr>
            <p:cNvPr id="210" name="Rectangle 100"/>
            <p:cNvSpPr>
              <a:spLocks noChangeArrowheads="1"/>
            </p:cNvSpPr>
            <p:nvPr/>
          </p:nvSpPr>
          <p:spPr bwMode="auto">
            <a:xfrm>
              <a:off x="2330270" y="4340170"/>
              <a:ext cx="48090" cy="6155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 b="0" i="0" u="none" strike="noStrike" cap="none" normalizeH="0" baseline="0" smtClean="0">
                  <a:ln>
                    <a:noFill/>
                  </a:ln>
                  <a:solidFill>
                    <a:srgbClr val="000000"/>
                  </a:solidFill>
                  <a:effectLst/>
                  <a:latin typeface="Arial Narrow" pitchFamily="34" charset="0"/>
                  <a:cs typeface="Arial" pitchFamily="34" charset="0"/>
                </a:rPr>
                <a:t>15</a:t>
              </a:r>
              <a:endParaRPr kumimoji="0" lang="en-US" sz="1200" b="0" i="0" u="none" strike="noStrike" cap="none" normalizeH="0" baseline="0" smtClean="0">
                <a:ln>
                  <a:noFill/>
                </a:ln>
                <a:solidFill>
                  <a:schemeClr val="tx1"/>
                </a:solidFill>
                <a:effectLst/>
                <a:latin typeface="Arial" pitchFamily="34" charset="0"/>
                <a:cs typeface="Arial" pitchFamily="34" charset="0"/>
              </a:endParaRPr>
            </a:p>
          </p:txBody>
        </p:sp>
        <p:sp>
          <p:nvSpPr>
            <p:cNvPr id="211" name="Line 101"/>
            <p:cNvSpPr>
              <a:spLocks noChangeShapeType="1"/>
            </p:cNvSpPr>
            <p:nvPr/>
          </p:nvSpPr>
          <p:spPr bwMode="auto">
            <a:xfrm>
              <a:off x="2370349" y="4276006"/>
              <a:ext cx="12525" cy="764"/>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200"/>
            </a:p>
          </p:txBody>
        </p:sp>
        <p:sp>
          <p:nvSpPr>
            <p:cNvPr id="212" name="Line 102"/>
            <p:cNvSpPr>
              <a:spLocks noChangeShapeType="1"/>
            </p:cNvSpPr>
            <p:nvPr/>
          </p:nvSpPr>
          <p:spPr bwMode="auto">
            <a:xfrm flipH="1">
              <a:off x="3845156" y="4276006"/>
              <a:ext cx="15030" cy="764"/>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200"/>
            </a:p>
          </p:txBody>
        </p:sp>
        <p:sp>
          <p:nvSpPr>
            <p:cNvPr id="213" name="Rectangle 103"/>
            <p:cNvSpPr>
              <a:spLocks noChangeArrowheads="1"/>
            </p:cNvSpPr>
            <p:nvPr/>
          </p:nvSpPr>
          <p:spPr bwMode="auto">
            <a:xfrm>
              <a:off x="2330270" y="4251562"/>
              <a:ext cx="48090" cy="6155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 b="0" i="0" u="none" strike="noStrike" cap="none" normalizeH="0" baseline="0" smtClean="0">
                  <a:ln>
                    <a:noFill/>
                  </a:ln>
                  <a:solidFill>
                    <a:srgbClr val="000000"/>
                  </a:solidFill>
                  <a:effectLst/>
                  <a:latin typeface="Arial Narrow" pitchFamily="34" charset="0"/>
                  <a:cs typeface="Arial" pitchFamily="34" charset="0"/>
                </a:rPr>
                <a:t>20</a:t>
              </a:r>
              <a:endParaRPr kumimoji="0" lang="en-US" sz="1200" b="0" i="0" u="none" strike="noStrike" cap="none" normalizeH="0" baseline="0" smtClean="0">
                <a:ln>
                  <a:noFill/>
                </a:ln>
                <a:solidFill>
                  <a:schemeClr val="tx1"/>
                </a:solidFill>
                <a:effectLst/>
                <a:latin typeface="Arial" pitchFamily="34" charset="0"/>
                <a:cs typeface="Arial" pitchFamily="34" charset="0"/>
              </a:endParaRPr>
            </a:p>
          </p:txBody>
        </p:sp>
        <p:sp>
          <p:nvSpPr>
            <p:cNvPr id="214" name="Line 104"/>
            <p:cNvSpPr>
              <a:spLocks noChangeShapeType="1"/>
            </p:cNvSpPr>
            <p:nvPr/>
          </p:nvSpPr>
          <p:spPr bwMode="auto">
            <a:xfrm>
              <a:off x="2370349" y="4187398"/>
              <a:ext cx="12525" cy="764"/>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200"/>
            </a:p>
          </p:txBody>
        </p:sp>
        <p:sp>
          <p:nvSpPr>
            <p:cNvPr id="215" name="Line 105"/>
            <p:cNvSpPr>
              <a:spLocks noChangeShapeType="1"/>
            </p:cNvSpPr>
            <p:nvPr/>
          </p:nvSpPr>
          <p:spPr bwMode="auto">
            <a:xfrm flipH="1">
              <a:off x="3845156" y="4187398"/>
              <a:ext cx="15030" cy="764"/>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200"/>
            </a:p>
          </p:txBody>
        </p:sp>
        <p:sp>
          <p:nvSpPr>
            <p:cNvPr id="216" name="Rectangle 106"/>
            <p:cNvSpPr>
              <a:spLocks noChangeArrowheads="1"/>
            </p:cNvSpPr>
            <p:nvPr/>
          </p:nvSpPr>
          <p:spPr bwMode="auto">
            <a:xfrm>
              <a:off x="2330270" y="4162955"/>
              <a:ext cx="48090" cy="6155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 b="0" i="0" u="none" strike="noStrike" cap="none" normalizeH="0" baseline="0" dirty="0" smtClean="0">
                  <a:ln>
                    <a:noFill/>
                  </a:ln>
                  <a:solidFill>
                    <a:srgbClr val="000000"/>
                  </a:solidFill>
                  <a:effectLst/>
                  <a:latin typeface="Arial Narrow" pitchFamily="34" charset="0"/>
                  <a:cs typeface="Arial" pitchFamily="34" charset="0"/>
                </a:rPr>
                <a:t>25</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217" name="Line 107"/>
            <p:cNvSpPr>
              <a:spLocks noChangeShapeType="1"/>
            </p:cNvSpPr>
            <p:nvPr/>
          </p:nvSpPr>
          <p:spPr bwMode="auto">
            <a:xfrm>
              <a:off x="2370349" y="4101846"/>
              <a:ext cx="12525" cy="764"/>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200"/>
            </a:p>
          </p:txBody>
        </p:sp>
        <p:sp>
          <p:nvSpPr>
            <p:cNvPr id="218" name="Line 108"/>
            <p:cNvSpPr>
              <a:spLocks noChangeShapeType="1"/>
            </p:cNvSpPr>
            <p:nvPr/>
          </p:nvSpPr>
          <p:spPr bwMode="auto">
            <a:xfrm flipH="1">
              <a:off x="3845156" y="4101846"/>
              <a:ext cx="15030" cy="764"/>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200"/>
            </a:p>
          </p:txBody>
        </p:sp>
        <p:sp>
          <p:nvSpPr>
            <p:cNvPr id="219" name="Rectangle 109"/>
            <p:cNvSpPr>
              <a:spLocks noChangeArrowheads="1"/>
            </p:cNvSpPr>
            <p:nvPr/>
          </p:nvSpPr>
          <p:spPr bwMode="auto">
            <a:xfrm>
              <a:off x="2330270" y="4077403"/>
              <a:ext cx="48090" cy="6155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 b="0" i="0" u="none" strike="noStrike" cap="none" normalizeH="0" baseline="0" smtClean="0">
                  <a:ln>
                    <a:noFill/>
                  </a:ln>
                  <a:solidFill>
                    <a:srgbClr val="000000"/>
                  </a:solidFill>
                  <a:effectLst/>
                  <a:latin typeface="Arial Narrow" pitchFamily="34" charset="0"/>
                  <a:cs typeface="Arial" pitchFamily="34" charset="0"/>
                </a:rPr>
                <a:t>30</a:t>
              </a:r>
              <a:endParaRPr kumimoji="0" lang="en-US" sz="1200" b="0" i="0" u="none" strike="noStrike" cap="none" normalizeH="0" baseline="0" smtClean="0">
                <a:ln>
                  <a:noFill/>
                </a:ln>
                <a:solidFill>
                  <a:schemeClr val="tx1"/>
                </a:solidFill>
                <a:effectLst/>
                <a:latin typeface="Arial" pitchFamily="34" charset="0"/>
                <a:cs typeface="Arial" pitchFamily="34" charset="0"/>
              </a:endParaRPr>
            </a:p>
          </p:txBody>
        </p:sp>
        <p:sp>
          <p:nvSpPr>
            <p:cNvPr id="220" name="Line 110"/>
            <p:cNvSpPr>
              <a:spLocks noChangeShapeType="1"/>
            </p:cNvSpPr>
            <p:nvPr/>
          </p:nvSpPr>
          <p:spPr bwMode="auto">
            <a:xfrm>
              <a:off x="2370349" y="4059070"/>
              <a:ext cx="1489837" cy="764"/>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200"/>
            </a:p>
          </p:txBody>
        </p:sp>
        <p:sp>
          <p:nvSpPr>
            <p:cNvPr id="221" name="Line 111"/>
            <p:cNvSpPr>
              <a:spLocks noChangeShapeType="1"/>
            </p:cNvSpPr>
            <p:nvPr/>
          </p:nvSpPr>
          <p:spPr bwMode="auto">
            <a:xfrm>
              <a:off x="2370349" y="4566272"/>
              <a:ext cx="1489837" cy="764"/>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200"/>
            </a:p>
          </p:txBody>
        </p:sp>
        <p:sp>
          <p:nvSpPr>
            <p:cNvPr id="222" name="Line 112"/>
            <p:cNvSpPr>
              <a:spLocks noChangeShapeType="1"/>
            </p:cNvSpPr>
            <p:nvPr/>
          </p:nvSpPr>
          <p:spPr bwMode="auto">
            <a:xfrm flipV="1">
              <a:off x="3860186" y="4059070"/>
              <a:ext cx="626" cy="50720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200"/>
            </a:p>
          </p:txBody>
        </p:sp>
        <p:sp>
          <p:nvSpPr>
            <p:cNvPr id="223" name="Line 113"/>
            <p:cNvSpPr>
              <a:spLocks noChangeShapeType="1"/>
            </p:cNvSpPr>
            <p:nvPr/>
          </p:nvSpPr>
          <p:spPr bwMode="auto">
            <a:xfrm flipV="1">
              <a:off x="2370349" y="4059070"/>
              <a:ext cx="626" cy="50720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200"/>
            </a:p>
          </p:txBody>
        </p:sp>
        <p:sp>
          <p:nvSpPr>
            <p:cNvPr id="224" name="Rectangle 114"/>
            <p:cNvSpPr>
              <a:spLocks noChangeArrowheads="1"/>
            </p:cNvSpPr>
            <p:nvPr/>
          </p:nvSpPr>
          <p:spPr bwMode="auto">
            <a:xfrm>
              <a:off x="2370349" y="4798485"/>
              <a:ext cx="1489837" cy="507202"/>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sz="1200"/>
            </a:p>
          </p:txBody>
        </p:sp>
        <p:sp>
          <p:nvSpPr>
            <p:cNvPr id="225" name="Rectangle 115"/>
            <p:cNvSpPr>
              <a:spLocks noChangeArrowheads="1"/>
            </p:cNvSpPr>
            <p:nvPr/>
          </p:nvSpPr>
          <p:spPr bwMode="auto">
            <a:xfrm>
              <a:off x="2370349" y="4798485"/>
              <a:ext cx="1489837" cy="507202"/>
            </a:xfrm>
            <a:prstGeom prst="rect">
              <a:avLst/>
            </a:prstGeom>
            <a:no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200"/>
            </a:p>
          </p:txBody>
        </p:sp>
        <p:sp>
          <p:nvSpPr>
            <p:cNvPr id="226" name="Freeform 116"/>
            <p:cNvSpPr>
              <a:spLocks/>
            </p:cNvSpPr>
            <p:nvPr/>
          </p:nvSpPr>
          <p:spPr bwMode="auto">
            <a:xfrm>
              <a:off x="2603939" y="4798485"/>
              <a:ext cx="626" cy="507202"/>
            </a:xfrm>
            <a:custGeom>
              <a:avLst/>
              <a:gdLst/>
              <a:ahLst/>
              <a:cxnLst>
                <a:cxn ang="0">
                  <a:pos x="0" y="166"/>
                </a:cxn>
                <a:cxn ang="0">
                  <a:pos x="0" y="0"/>
                </a:cxn>
                <a:cxn ang="0">
                  <a:pos x="0" y="0"/>
                </a:cxn>
              </a:cxnLst>
              <a:rect l="0" t="0" r="r" b="b"/>
              <a:pathLst>
                <a:path h="166">
                  <a:moveTo>
                    <a:pt x="0" y="166"/>
                  </a:moveTo>
                  <a:lnTo>
                    <a:pt x="0" y="0"/>
                  </a:lnTo>
                  <a:lnTo>
                    <a:pt x="0" y="0"/>
                  </a:lnTo>
                </a:path>
              </a:pathLst>
            </a:custGeom>
            <a:no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GB" sz="1200"/>
            </a:p>
          </p:txBody>
        </p:sp>
        <p:sp>
          <p:nvSpPr>
            <p:cNvPr id="227" name="Freeform 117"/>
            <p:cNvSpPr>
              <a:spLocks/>
            </p:cNvSpPr>
            <p:nvPr/>
          </p:nvSpPr>
          <p:spPr bwMode="auto">
            <a:xfrm>
              <a:off x="2854437" y="4798485"/>
              <a:ext cx="626" cy="507202"/>
            </a:xfrm>
            <a:custGeom>
              <a:avLst/>
              <a:gdLst/>
              <a:ahLst/>
              <a:cxnLst>
                <a:cxn ang="0">
                  <a:pos x="0" y="166"/>
                </a:cxn>
                <a:cxn ang="0">
                  <a:pos x="0" y="0"/>
                </a:cxn>
                <a:cxn ang="0">
                  <a:pos x="0" y="0"/>
                </a:cxn>
              </a:cxnLst>
              <a:rect l="0" t="0" r="r" b="b"/>
              <a:pathLst>
                <a:path h="166">
                  <a:moveTo>
                    <a:pt x="0" y="166"/>
                  </a:moveTo>
                  <a:lnTo>
                    <a:pt x="0" y="0"/>
                  </a:lnTo>
                  <a:lnTo>
                    <a:pt x="0" y="0"/>
                  </a:lnTo>
                </a:path>
              </a:pathLst>
            </a:custGeom>
            <a:no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GB" sz="1200"/>
            </a:p>
          </p:txBody>
        </p:sp>
        <p:sp>
          <p:nvSpPr>
            <p:cNvPr id="228" name="Freeform 118"/>
            <p:cNvSpPr>
              <a:spLocks/>
            </p:cNvSpPr>
            <p:nvPr/>
          </p:nvSpPr>
          <p:spPr bwMode="auto">
            <a:xfrm>
              <a:off x="3105561" y="4798485"/>
              <a:ext cx="626" cy="507202"/>
            </a:xfrm>
            <a:custGeom>
              <a:avLst/>
              <a:gdLst/>
              <a:ahLst/>
              <a:cxnLst>
                <a:cxn ang="0">
                  <a:pos x="0" y="166"/>
                </a:cxn>
                <a:cxn ang="0">
                  <a:pos x="0" y="0"/>
                </a:cxn>
                <a:cxn ang="0">
                  <a:pos x="0" y="0"/>
                </a:cxn>
              </a:cxnLst>
              <a:rect l="0" t="0" r="r" b="b"/>
              <a:pathLst>
                <a:path h="166">
                  <a:moveTo>
                    <a:pt x="0" y="166"/>
                  </a:moveTo>
                  <a:lnTo>
                    <a:pt x="0" y="0"/>
                  </a:lnTo>
                  <a:lnTo>
                    <a:pt x="0" y="0"/>
                  </a:lnTo>
                </a:path>
              </a:pathLst>
            </a:custGeom>
            <a:no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GB" sz="1200"/>
            </a:p>
          </p:txBody>
        </p:sp>
        <p:sp>
          <p:nvSpPr>
            <p:cNvPr id="229" name="Freeform 119"/>
            <p:cNvSpPr>
              <a:spLocks/>
            </p:cNvSpPr>
            <p:nvPr/>
          </p:nvSpPr>
          <p:spPr bwMode="auto">
            <a:xfrm>
              <a:off x="3356059" y="4798485"/>
              <a:ext cx="626" cy="507202"/>
            </a:xfrm>
            <a:custGeom>
              <a:avLst/>
              <a:gdLst/>
              <a:ahLst/>
              <a:cxnLst>
                <a:cxn ang="0">
                  <a:pos x="0" y="166"/>
                </a:cxn>
                <a:cxn ang="0">
                  <a:pos x="0" y="0"/>
                </a:cxn>
                <a:cxn ang="0">
                  <a:pos x="0" y="0"/>
                </a:cxn>
              </a:cxnLst>
              <a:rect l="0" t="0" r="r" b="b"/>
              <a:pathLst>
                <a:path h="166">
                  <a:moveTo>
                    <a:pt x="0" y="166"/>
                  </a:moveTo>
                  <a:lnTo>
                    <a:pt x="0" y="0"/>
                  </a:lnTo>
                  <a:lnTo>
                    <a:pt x="0" y="0"/>
                  </a:lnTo>
                </a:path>
              </a:pathLst>
            </a:custGeom>
            <a:no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GB" sz="1200"/>
            </a:p>
          </p:txBody>
        </p:sp>
        <p:sp>
          <p:nvSpPr>
            <p:cNvPr id="230" name="Freeform 120"/>
            <p:cNvSpPr>
              <a:spLocks/>
            </p:cNvSpPr>
            <p:nvPr/>
          </p:nvSpPr>
          <p:spPr bwMode="auto">
            <a:xfrm>
              <a:off x="3606557" y="4798485"/>
              <a:ext cx="626" cy="507202"/>
            </a:xfrm>
            <a:custGeom>
              <a:avLst/>
              <a:gdLst/>
              <a:ahLst/>
              <a:cxnLst>
                <a:cxn ang="0">
                  <a:pos x="0" y="166"/>
                </a:cxn>
                <a:cxn ang="0">
                  <a:pos x="0" y="0"/>
                </a:cxn>
                <a:cxn ang="0">
                  <a:pos x="0" y="0"/>
                </a:cxn>
              </a:cxnLst>
              <a:rect l="0" t="0" r="r" b="b"/>
              <a:pathLst>
                <a:path h="166">
                  <a:moveTo>
                    <a:pt x="0" y="166"/>
                  </a:moveTo>
                  <a:lnTo>
                    <a:pt x="0" y="0"/>
                  </a:lnTo>
                  <a:lnTo>
                    <a:pt x="0" y="0"/>
                  </a:lnTo>
                </a:path>
              </a:pathLst>
            </a:custGeom>
            <a:no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GB" sz="1200"/>
            </a:p>
          </p:txBody>
        </p:sp>
        <p:sp>
          <p:nvSpPr>
            <p:cNvPr id="231" name="Freeform 121"/>
            <p:cNvSpPr>
              <a:spLocks/>
            </p:cNvSpPr>
            <p:nvPr/>
          </p:nvSpPr>
          <p:spPr bwMode="auto">
            <a:xfrm>
              <a:off x="3860186" y="4798485"/>
              <a:ext cx="626" cy="507202"/>
            </a:xfrm>
            <a:custGeom>
              <a:avLst/>
              <a:gdLst/>
              <a:ahLst/>
              <a:cxnLst>
                <a:cxn ang="0">
                  <a:pos x="0" y="166"/>
                </a:cxn>
                <a:cxn ang="0">
                  <a:pos x="0" y="0"/>
                </a:cxn>
                <a:cxn ang="0">
                  <a:pos x="0" y="0"/>
                </a:cxn>
              </a:cxnLst>
              <a:rect l="0" t="0" r="r" b="b"/>
              <a:pathLst>
                <a:path h="166">
                  <a:moveTo>
                    <a:pt x="0" y="166"/>
                  </a:moveTo>
                  <a:lnTo>
                    <a:pt x="0" y="0"/>
                  </a:lnTo>
                  <a:lnTo>
                    <a:pt x="0" y="0"/>
                  </a:lnTo>
                </a:path>
              </a:pathLst>
            </a:custGeom>
            <a:no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GB" sz="1200"/>
            </a:p>
          </p:txBody>
        </p:sp>
        <p:sp>
          <p:nvSpPr>
            <p:cNvPr id="232" name="Freeform 122"/>
            <p:cNvSpPr>
              <a:spLocks/>
            </p:cNvSpPr>
            <p:nvPr/>
          </p:nvSpPr>
          <p:spPr bwMode="auto">
            <a:xfrm>
              <a:off x="2370349" y="5235412"/>
              <a:ext cx="1489837" cy="764"/>
            </a:xfrm>
            <a:custGeom>
              <a:avLst/>
              <a:gdLst/>
              <a:ahLst/>
              <a:cxnLst>
                <a:cxn ang="0">
                  <a:pos x="0" y="0"/>
                </a:cxn>
                <a:cxn ang="0">
                  <a:pos x="594" y="0"/>
                </a:cxn>
                <a:cxn ang="0">
                  <a:pos x="594" y="0"/>
                </a:cxn>
              </a:cxnLst>
              <a:rect l="0" t="0" r="r" b="b"/>
              <a:pathLst>
                <a:path w="594">
                  <a:moveTo>
                    <a:pt x="0" y="0"/>
                  </a:moveTo>
                  <a:lnTo>
                    <a:pt x="594" y="0"/>
                  </a:lnTo>
                  <a:lnTo>
                    <a:pt x="594" y="0"/>
                  </a:lnTo>
                </a:path>
              </a:pathLst>
            </a:custGeom>
            <a:no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GB" sz="1200"/>
            </a:p>
          </p:txBody>
        </p:sp>
        <p:sp>
          <p:nvSpPr>
            <p:cNvPr id="233" name="Freeform 123"/>
            <p:cNvSpPr>
              <a:spLocks/>
            </p:cNvSpPr>
            <p:nvPr/>
          </p:nvSpPr>
          <p:spPr bwMode="auto">
            <a:xfrm>
              <a:off x="2370349" y="5159027"/>
              <a:ext cx="1489837" cy="764"/>
            </a:xfrm>
            <a:custGeom>
              <a:avLst/>
              <a:gdLst/>
              <a:ahLst/>
              <a:cxnLst>
                <a:cxn ang="0">
                  <a:pos x="0" y="0"/>
                </a:cxn>
                <a:cxn ang="0">
                  <a:pos x="594" y="0"/>
                </a:cxn>
                <a:cxn ang="0">
                  <a:pos x="594" y="0"/>
                </a:cxn>
              </a:cxnLst>
              <a:rect l="0" t="0" r="r" b="b"/>
              <a:pathLst>
                <a:path w="594">
                  <a:moveTo>
                    <a:pt x="0" y="0"/>
                  </a:moveTo>
                  <a:lnTo>
                    <a:pt x="594" y="0"/>
                  </a:lnTo>
                  <a:lnTo>
                    <a:pt x="594" y="0"/>
                  </a:lnTo>
                </a:path>
              </a:pathLst>
            </a:custGeom>
            <a:no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GB" sz="1200"/>
            </a:p>
          </p:txBody>
        </p:sp>
        <p:sp>
          <p:nvSpPr>
            <p:cNvPr id="234" name="Freeform 124"/>
            <p:cNvSpPr>
              <a:spLocks/>
            </p:cNvSpPr>
            <p:nvPr/>
          </p:nvSpPr>
          <p:spPr bwMode="auto">
            <a:xfrm>
              <a:off x="2370349" y="5079585"/>
              <a:ext cx="1489837" cy="764"/>
            </a:xfrm>
            <a:custGeom>
              <a:avLst/>
              <a:gdLst/>
              <a:ahLst/>
              <a:cxnLst>
                <a:cxn ang="0">
                  <a:pos x="0" y="0"/>
                </a:cxn>
                <a:cxn ang="0">
                  <a:pos x="594" y="0"/>
                </a:cxn>
                <a:cxn ang="0">
                  <a:pos x="594" y="0"/>
                </a:cxn>
              </a:cxnLst>
              <a:rect l="0" t="0" r="r" b="b"/>
              <a:pathLst>
                <a:path w="594">
                  <a:moveTo>
                    <a:pt x="0" y="0"/>
                  </a:moveTo>
                  <a:lnTo>
                    <a:pt x="594" y="0"/>
                  </a:lnTo>
                  <a:lnTo>
                    <a:pt x="594" y="0"/>
                  </a:lnTo>
                </a:path>
              </a:pathLst>
            </a:custGeom>
            <a:no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GB" sz="1200"/>
            </a:p>
          </p:txBody>
        </p:sp>
        <p:sp>
          <p:nvSpPr>
            <p:cNvPr id="235" name="Freeform 125"/>
            <p:cNvSpPr>
              <a:spLocks/>
            </p:cNvSpPr>
            <p:nvPr/>
          </p:nvSpPr>
          <p:spPr bwMode="auto">
            <a:xfrm>
              <a:off x="2370349" y="5000144"/>
              <a:ext cx="1489837" cy="764"/>
            </a:xfrm>
            <a:custGeom>
              <a:avLst/>
              <a:gdLst/>
              <a:ahLst/>
              <a:cxnLst>
                <a:cxn ang="0">
                  <a:pos x="0" y="0"/>
                </a:cxn>
                <a:cxn ang="0">
                  <a:pos x="594" y="0"/>
                </a:cxn>
                <a:cxn ang="0">
                  <a:pos x="594" y="0"/>
                </a:cxn>
              </a:cxnLst>
              <a:rect l="0" t="0" r="r" b="b"/>
              <a:pathLst>
                <a:path w="594">
                  <a:moveTo>
                    <a:pt x="0" y="0"/>
                  </a:moveTo>
                  <a:lnTo>
                    <a:pt x="594" y="0"/>
                  </a:lnTo>
                  <a:lnTo>
                    <a:pt x="594" y="0"/>
                  </a:lnTo>
                </a:path>
              </a:pathLst>
            </a:custGeom>
            <a:no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GB" sz="1200"/>
            </a:p>
          </p:txBody>
        </p:sp>
        <p:sp>
          <p:nvSpPr>
            <p:cNvPr id="236" name="Freeform 126"/>
            <p:cNvSpPr>
              <a:spLocks/>
            </p:cNvSpPr>
            <p:nvPr/>
          </p:nvSpPr>
          <p:spPr bwMode="auto">
            <a:xfrm>
              <a:off x="2370349" y="4920703"/>
              <a:ext cx="1489837" cy="764"/>
            </a:xfrm>
            <a:custGeom>
              <a:avLst/>
              <a:gdLst/>
              <a:ahLst/>
              <a:cxnLst>
                <a:cxn ang="0">
                  <a:pos x="0" y="0"/>
                </a:cxn>
                <a:cxn ang="0">
                  <a:pos x="594" y="0"/>
                </a:cxn>
                <a:cxn ang="0">
                  <a:pos x="594" y="0"/>
                </a:cxn>
              </a:cxnLst>
              <a:rect l="0" t="0" r="r" b="b"/>
              <a:pathLst>
                <a:path w="594">
                  <a:moveTo>
                    <a:pt x="0" y="0"/>
                  </a:moveTo>
                  <a:lnTo>
                    <a:pt x="594" y="0"/>
                  </a:lnTo>
                  <a:lnTo>
                    <a:pt x="594" y="0"/>
                  </a:lnTo>
                </a:path>
              </a:pathLst>
            </a:custGeom>
            <a:no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GB" sz="1200"/>
            </a:p>
          </p:txBody>
        </p:sp>
        <p:sp>
          <p:nvSpPr>
            <p:cNvPr id="237" name="Freeform 127"/>
            <p:cNvSpPr>
              <a:spLocks/>
            </p:cNvSpPr>
            <p:nvPr/>
          </p:nvSpPr>
          <p:spPr bwMode="auto">
            <a:xfrm>
              <a:off x="2370349" y="4841261"/>
              <a:ext cx="1489837" cy="764"/>
            </a:xfrm>
            <a:custGeom>
              <a:avLst/>
              <a:gdLst/>
              <a:ahLst/>
              <a:cxnLst>
                <a:cxn ang="0">
                  <a:pos x="0" y="0"/>
                </a:cxn>
                <a:cxn ang="0">
                  <a:pos x="594" y="0"/>
                </a:cxn>
                <a:cxn ang="0">
                  <a:pos x="594" y="0"/>
                </a:cxn>
              </a:cxnLst>
              <a:rect l="0" t="0" r="r" b="b"/>
              <a:pathLst>
                <a:path w="594">
                  <a:moveTo>
                    <a:pt x="0" y="0"/>
                  </a:moveTo>
                  <a:lnTo>
                    <a:pt x="594" y="0"/>
                  </a:lnTo>
                  <a:lnTo>
                    <a:pt x="594" y="0"/>
                  </a:lnTo>
                </a:path>
              </a:pathLst>
            </a:custGeom>
            <a:no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GB" sz="1200"/>
            </a:p>
          </p:txBody>
        </p:sp>
        <p:sp>
          <p:nvSpPr>
            <p:cNvPr id="238" name="Line 128"/>
            <p:cNvSpPr>
              <a:spLocks noChangeShapeType="1"/>
            </p:cNvSpPr>
            <p:nvPr/>
          </p:nvSpPr>
          <p:spPr bwMode="auto">
            <a:xfrm>
              <a:off x="2370349" y="4798485"/>
              <a:ext cx="1489837" cy="764"/>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200"/>
            </a:p>
          </p:txBody>
        </p:sp>
        <p:sp>
          <p:nvSpPr>
            <p:cNvPr id="239" name="Line 129"/>
            <p:cNvSpPr>
              <a:spLocks noChangeShapeType="1"/>
            </p:cNvSpPr>
            <p:nvPr/>
          </p:nvSpPr>
          <p:spPr bwMode="auto">
            <a:xfrm>
              <a:off x="2370349" y="5305687"/>
              <a:ext cx="1489837" cy="764"/>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200"/>
            </a:p>
          </p:txBody>
        </p:sp>
        <p:sp>
          <p:nvSpPr>
            <p:cNvPr id="240" name="Line 130"/>
            <p:cNvSpPr>
              <a:spLocks noChangeShapeType="1"/>
            </p:cNvSpPr>
            <p:nvPr/>
          </p:nvSpPr>
          <p:spPr bwMode="auto">
            <a:xfrm flipV="1">
              <a:off x="3860186" y="4798485"/>
              <a:ext cx="626" cy="50720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200"/>
            </a:p>
          </p:txBody>
        </p:sp>
        <p:sp>
          <p:nvSpPr>
            <p:cNvPr id="241" name="Line 131"/>
            <p:cNvSpPr>
              <a:spLocks noChangeShapeType="1"/>
            </p:cNvSpPr>
            <p:nvPr/>
          </p:nvSpPr>
          <p:spPr bwMode="auto">
            <a:xfrm flipV="1">
              <a:off x="2370349" y="4798485"/>
              <a:ext cx="626" cy="50720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200"/>
            </a:p>
          </p:txBody>
        </p:sp>
        <p:sp>
          <p:nvSpPr>
            <p:cNvPr id="242" name="Line 132"/>
            <p:cNvSpPr>
              <a:spLocks noChangeShapeType="1"/>
            </p:cNvSpPr>
            <p:nvPr/>
          </p:nvSpPr>
          <p:spPr bwMode="auto">
            <a:xfrm>
              <a:off x="2370349" y="5305687"/>
              <a:ext cx="1489837" cy="764"/>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200"/>
            </a:p>
          </p:txBody>
        </p:sp>
        <p:sp>
          <p:nvSpPr>
            <p:cNvPr id="243" name="Line 133"/>
            <p:cNvSpPr>
              <a:spLocks noChangeShapeType="1"/>
            </p:cNvSpPr>
            <p:nvPr/>
          </p:nvSpPr>
          <p:spPr bwMode="auto">
            <a:xfrm flipV="1">
              <a:off x="2370349" y="4798485"/>
              <a:ext cx="626" cy="50720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200"/>
            </a:p>
          </p:txBody>
        </p:sp>
        <p:sp>
          <p:nvSpPr>
            <p:cNvPr id="244" name="Line 134"/>
            <p:cNvSpPr>
              <a:spLocks noChangeShapeType="1"/>
            </p:cNvSpPr>
            <p:nvPr/>
          </p:nvSpPr>
          <p:spPr bwMode="auto">
            <a:xfrm flipV="1">
              <a:off x="2603939" y="5287355"/>
              <a:ext cx="626" cy="1833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200"/>
            </a:p>
          </p:txBody>
        </p:sp>
        <p:sp>
          <p:nvSpPr>
            <p:cNvPr id="245" name="Line 135"/>
            <p:cNvSpPr>
              <a:spLocks noChangeShapeType="1"/>
            </p:cNvSpPr>
            <p:nvPr/>
          </p:nvSpPr>
          <p:spPr bwMode="auto">
            <a:xfrm>
              <a:off x="2603939" y="4798485"/>
              <a:ext cx="626" cy="1527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200"/>
            </a:p>
          </p:txBody>
        </p:sp>
        <p:sp>
          <p:nvSpPr>
            <p:cNvPr id="246" name="Rectangle 136"/>
            <p:cNvSpPr>
              <a:spLocks noChangeArrowheads="1"/>
            </p:cNvSpPr>
            <p:nvPr/>
          </p:nvSpPr>
          <p:spPr bwMode="auto">
            <a:xfrm>
              <a:off x="2578889" y="5314854"/>
              <a:ext cx="83356" cy="6155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 b="0" i="0" u="none" strike="noStrike" cap="none" normalizeH="0" baseline="0" smtClean="0">
                  <a:ln>
                    <a:noFill/>
                  </a:ln>
                  <a:solidFill>
                    <a:srgbClr val="000000"/>
                  </a:solidFill>
                  <a:effectLst/>
                  <a:latin typeface="Arial Narrow" pitchFamily="34" charset="0"/>
                  <a:cs typeface="Arial" pitchFamily="34" charset="0"/>
                </a:rPr>
                <a:t>0.25</a:t>
              </a:r>
              <a:endParaRPr kumimoji="0" lang="en-US" sz="1200" b="0" i="0" u="none" strike="noStrike" cap="none" normalizeH="0" baseline="0" smtClean="0">
                <a:ln>
                  <a:noFill/>
                </a:ln>
                <a:solidFill>
                  <a:schemeClr val="tx1"/>
                </a:solidFill>
                <a:effectLst/>
                <a:latin typeface="Arial" pitchFamily="34" charset="0"/>
                <a:cs typeface="Arial" pitchFamily="34" charset="0"/>
              </a:endParaRPr>
            </a:p>
          </p:txBody>
        </p:sp>
        <p:sp>
          <p:nvSpPr>
            <p:cNvPr id="247" name="Line 137"/>
            <p:cNvSpPr>
              <a:spLocks noChangeShapeType="1"/>
            </p:cNvSpPr>
            <p:nvPr/>
          </p:nvSpPr>
          <p:spPr bwMode="auto">
            <a:xfrm flipV="1">
              <a:off x="2854437" y="5287355"/>
              <a:ext cx="626" cy="1833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200"/>
            </a:p>
          </p:txBody>
        </p:sp>
        <p:sp>
          <p:nvSpPr>
            <p:cNvPr id="248" name="Line 138"/>
            <p:cNvSpPr>
              <a:spLocks noChangeShapeType="1"/>
            </p:cNvSpPr>
            <p:nvPr/>
          </p:nvSpPr>
          <p:spPr bwMode="auto">
            <a:xfrm>
              <a:off x="2854437" y="4798485"/>
              <a:ext cx="626" cy="1527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200"/>
            </a:p>
          </p:txBody>
        </p:sp>
        <p:sp>
          <p:nvSpPr>
            <p:cNvPr id="249" name="Rectangle 139"/>
            <p:cNvSpPr>
              <a:spLocks noChangeArrowheads="1"/>
            </p:cNvSpPr>
            <p:nvPr/>
          </p:nvSpPr>
          <p:spPr bwMode="auto">
            <a:xfrm>
              <a:off x="2836902" y="5314854"/>
              <a:ext cx="59312" cy="6155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 b="0" i="0" u="none" strike="noStrike" cap="none" normalizeH="0" baseline="0" smtClean="0">
                  <a:ln>
                    <a:noFill/>
                  </a:ln>
                  <a:solidFill>
                    <a:srgbClr val="000000"/>
                  </a:solidFill>
                  <a:effectLst/>
                  <a:latin typeface="Arial Narrow" pitchFamily="34" charset="0"/>
                  <a:cs typeface="Arial" pitchFamily="34" charset="0"/>
                </a:rPr>
                <a:t>0.5</a:t>
              </a:r>
              <a:endParaRPr kumimoji="0" lang="en-US" sz="1200" b="0" i="0" u="none" strike="noStrike" cap="none" normalizeH="0" baseline="0" smtClean="0">
                <a:ln>
                  <a:noFill/>
                </a:ln>
                <a:solidFill>
                  <a:schemeClr val="tx1"/>
                </a:solidFill>
                <a:effectLst/>
                <a:latin typeface="Arial" pitchFamily="34" charset="0"/>
                <a:cs typeface="Arial" pitchFamily="34" charset="0"/>
              </a:endParaRPr>
            </a:p>
          </p:txBody>
        </p:sp>
        <p:sp>
          <p:nvSpPr>
            <p:cNvPr id="250" name="Line 140"/>
            <p:cNvSpPr>
              <a:spLocks noChangeShapeType="1"/>
            </p:cNvSpPr>
            <p:nvPr/>
          </p:nvSpPr>
          <p:spPr bwMode="auto">
            <a:xfrm flipV="1">
              <a:off x="3105561" y="5287355"/>
              <a:ext cx="626" cy="1833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200"/>
            </a:p>
          </p:txBody>
        </p:sp>
        <p:sp>
          <p:nvSpPr>
            <p:cNvPr id="251" name="Line 141"/>
            <p:cNvSpPr>
              <a:spLocks noChangeShapeType="1"/>
            </p:cNvSpPr>
            <p:nvPr/>
          </p:nvSpPr>
          <p:spPr bwMode="auto">
            <a:xfrm>
              <a:off x="3105561" y="4798485"/>
              <a:ext cx="626" cy="1527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200"/>
            </a:p>
          </p:txBody>
        </p:sp>
        <p:sp>
          <p:nvSpPr>
            <p:cNvPr id="252" name="Rectangle 142"/>
            <p:cNvSpPr>
              <a:spLocks noChangeArrowheads="1"/>
            </p:cNvSpPr>
            <p:nvPr/>
          </p:nvSpPr>
          <p:spPr bwMode="auto">
            <a:xfrm>
              <a:off x="3079885" y="5314854"/>
              <a:ext cx="83356" cy="6155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 b="0" i="0" u="none" strike="noStrike" cap="none" normalizeH="0" baseline="0" smtClean="0">
                  <a:ln>
                    <a:noFill/>
                  </a:ln>
                  <a:solidFill>
                    <a:srgbClr val="000000"/>
                  </a:solidFill>
                  <a:effectLst/>
                  <a:latin typeface="Arial Narrow" pitchFamily="34" charset="0"/>
                  <a:cs typeface="Arial" pitchFamily="34" charset="0"/>
                </a:rPr>
                <a:t>0.75</a:t>
              </a:r>
              <a:endParaRPr kumimoji="0" lang="en-US" sz="1200" b="0" i="0" u="none" strike="noStrike" cap="none" normalizeH="0" baseline="0" smtClean="0">
                <a:ln>
                  <a:noFill/>
                </a:ln>
                <a:solidFill>
                  <a:schemeClr val="tx1"/>
                </a:solidFill>
                <a:effectLst/>
                <a:latin typeface="Arial" pitchFamily="34" charset="0"/>
                <a:cs typeface="Arial" pitchFamily="34" charset="0"/>
              </a:endParaRPr>
            </a:p>
          </p:txBody>
        </p:sp>
        <p:sp>
          <p:nvSpPr>
            <p:cNvPr id="253" name="Line 143"/>
            <p:cNvSpPr>
              <a:spLocks noChangeShapeType="1"/>
            </p:cNvSpPr>
            <p:nvPr/>
          </p:nvSpPr>
          <p:spPr bwMode="auto">
            <a:xfrm flipV="1">
              <a:off x="3356059" y="5287355"/>
              <a:ext cx="626" cy="1833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200"/>
            </a:p>
          </p:txBody>
        </p:sp>
        <p:sp>
          <p:nvSpPr>
            <p:cNvPr id="254" name="Line 144"/>
            <p:cNvSpPr>
              <a:spLocks noChangeShapeType="1"/>
            </p:cNvSpPr>
            <p:nvPr/>
          </p:nvSpPr>
          <p:spPr bwMode="auto">
            <a:xfrm>
              <a:off x="3356059" y="4798485"/>
              <a:ext cx="626" cy="1527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200"/>
            </a:p>
          </p:txBody>
        </p:sp>
        <p:sp>
          <p:nvSpPr>
            <p:cNvPr id="255" name="Rectangle 145"/>
            <p:cNvSpPr>
              <a:spLocks noChangeArrowheads="1"/>
            </p:cNvSpPr>
            <p:nvPr/>
          </p:nvSpPr>
          <p:spPr bwMode="auto">
            <a:xfrm>
              <a:off x="3348544" y="5314854"/>
              <a:ext cx="24046" cy="6155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 b="0" i="0" u="none" strike="noStrike" cap="none" normalizeH="0" baseline="0" smtClean="0">
                  <a:ln>
                    <a:noFill/>
                  </a:ln>
                  <a:solidFill>
                    <a:srgbClr val="000000"/>
                  </a:solidFill>
                  <a:effectLst/>
                  <a:latin typeface="Arial Narrow" pitchFamily="34" charset="0"/>
                  <a:cs typeface="Arial" pitchFamily="34" charset="0"/>
                </a:rPr>
                <a:t>1</a:t>
              </a:r>
              <a:endParaRPr kumimoji="0" lang="en-US" sz="1200" b="0" i="0" u="none" strike="noStrike" cap="none" normalizeH="0" baseline="0" smtClean="0">
                <a:ln>
                  <a:noFill/>
                </a:ln>
                <a:solidFill>
                  <a:schemeClr val="tx1"/>
                </a:solidFill>
                <a:effectLst/>
                <a:latin typeface="Arial" pitchFamily="34" charset="0"/>
                <a:cs typeface="Arial" pitchFamily="34" charset="0"/>
              </a:endParaRPr>
            </a:p>
          </p:txBody>
        </p:sp>
        <p:sp>
          <p:nvSpPr>
            <p:cNvPr id="256" name="Line 146"/>
            <p:cNvSpPr>
              <a:spLocks noChangeShapeType="1"/>
            </p:cNvSpPr>
            <p:nvPr/>
          </p:nvSpPr>
          <p:spPr bwMode="auto">
            <a:xfrm flipV="1">
              <a:off x="3606557" y="5287355"/>
              <a:ext cx="626" cy="1833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200"/>
            </a:p>
          </p:txBody>
        </p:sp>
        <p:sp>
          <p:nvSpPr>
            <p:cNvPr id="257" name="Line 147"/>
            <p:cNvSpPr>
              <a:spLocks noChangeShapeType="1"/>
            </p:cNvSpPr>
            <p:nvPr/>
          </p:nvSpPr>
          <p:spPr bwMode="auto">
            <a:xfrm>
              <a:off x="3606557" y="4798485"/>
              <a:ext cx="626" cy="1527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200"/>
            </a:p>
          </p:txBody>
        </p:sp>
        <p:sp>
          <p:nvSpPr>
            <p:cNvPr id="258" name="Rectangle 148"/>
            <p:cNvSpPr>
              <a:spLocks noChangeArrowheads="1"/>
            </p:cNvSpPr>
            <p:nvPr/>
          </p:nvSpPr>
          <p:spPr bwMode="auto">
            <a:xfrm>
              <a:off x="3581507" y="5314854"/>
              <a:ext cx="83356" cy="6155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 b="0" i="0" u="none" strike="noStrike" cap="none" normalizeH="0" baseline="0" smtClean="0">
                  <a:ln>
                    <a:noFill/>
                  </a:ln>
                  <a:solidFill>
                    <a:srgbClr val="000000"/>
                  </a:solidFill>
                  <a:effectLst/>
                  <a:latin typeface="Arial Narrow" pitchFamily="34" charset="0"/>
                  <a:cs typeface="Arial" pitchFamily="34" charset="0"/>
                </a:rPr>
                <a:t>1.25</a:t>
              </a:r>
              <a:endParaRPr kumimoji="0" lang="en-US" sz="1200" b="0" i="0" u="none" strike="noStrike" cap="none" normalizeH="0" baseline="0" smtClean="0">
                <a:ln>
                  <a:noFill/>
                </a:ln>
                <a:solidFill>
                  <a:schemeClr val="tx1"/>
                </a:solidFill>
                <a:effectLst/>
                <a:latin typeface="Arial" pitchFamily="34" charset="0"/>
                <a:cs typeface="Arial" pitchFamily="34" charset="0"/>
              </a:endParaRPr>
            </a:p>
          </p:txBody>
        </p:sp>
        <p:sp>
          <p:nvSpPr>
            <p:cNvPr id="259" name="Line 149"/>
            <p:cNvSpPr>
              <a:spLocks noChangeShapeType="1"/>
            </p:cNvSpPr>
            <p:nvPr/>
          </p:nvSpPr>
          <p:spPr bwMode="auto">
            <a:xfrm flipV="1">
              <a:off x="3860186" y="5287355"/>
              <a:ext cx="626" cy="1833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200"/>
            </a:p>
          </p:txBody>
        </p:sp>
        <p:sp>
          <p:nvSpPr>
            <p:cNvPr id="260" name="Line 150"/>
            <p:cNvSpPr>
              <a:spLocks noChangeShapeType="1"/>
            </p:cNvSpPr>
            <p:nvPr/>
          </p:nvSpPr>
          <p:spPr bwMode="auto">
            <a:xfrm>
              <a:off x="3860186" y="4798485"/>
              <a:ext cx="626" cy="1527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200"/>
            </a:p>
          </p:txBody>
        </p:sp>
        <p:sp>
          <p:nvSpPr>
            <p:cNvPr id="261" name="Rectangle 151"/>
            <p:cNvSpPr>
              <a:spLocks noChangeArrowheads="1"/>
            </p:cNvSpPr>
            <p:nvPr/>
          </p:nvSpPr>
          <p:spPr bwMode="auto">
            <a:xfrm>
              <a:off x="3842651" y="5314854"/>
              <a:ext cx="59312" cy="6155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 b="0" i="0" u="none" strike="noStrike" cap="none" normalizeH="0" baseline="0" smtClean="0">
                  <a:ln>
                    <a:noFill/>
                  </a:ln>
                  <a:solidFill>
                    <a:srgbClr val="000000"/>
                  </a:solidFill>
                  <a:effectLst/>
                  <a:latin typeface="Arial Narrow" pitchFamily="34" charset="0"/>
                  <a:cs typeface="Arial" pitchFamily="34" charset="0"/>
                </a:rPr>
                <a:t>1.5</a:t>
              </a:r>
              <a:endParaRPr kumimoji="0" lang="en-US" sz="1200" b="0" i="0" u="none" strike="noStrike" cap="none" normalizeH="0" baseline="0" smtClean="0">
                <a:ln>
                  <a:noFill/>
                </a:ln>
                <a:solidFill>
                  <a:schemeClr val="tx1"/>
                </a:solidFill>
                <a:effectLst/>
                <a:latin typeface="Arial" pitchFamily="34" charset="0"/>
                <a:cs typeface="Arial" pitchFamily="34" charset="0"/>
              </a:endParaRPr>
            </a:p>
          </p:txBody>
        </p:sp>
        <p:sp>
          <p:nvSpPr>
            <p:cNvPr id="262" name="Line 152"/>
            <p:cNvSpPr>
              <a:spLocks noChangeShapeType="1"/>
            </p:cNvSpPr>
            <p:nvPr/>
          </p:nvSpPr>
          <p:spPr bwMode="auto">
            <a:xfrm>
              <a:off x="2370349" y="5235412"/>
              <a:ext cx="12525" cy="764"/>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200"/>
            </a:p>
          </p:txBody>
        </p:sp>
        <p:sp>
          <p:nvSpPr>
            <p:cNvPr id="263" name="Line 153"/>
            <p:cNvSpPr>
              <a:spLocks noChangeShapeType="1"/>
            </p:cNvSpPr>
            <p:nvPr/>
          </p:nvSpPr>
          <p:spPr bwMode="auto">
            <a:xfrm flipH="1">
              <a:off x="3845156" y="5235412"/>
              <a:ext cx="15030" cy="764"/>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200"/>
            </a:p>
          </p:txBody>
        </p:sp>
        <p:sp>
          <p:nvSpPr>
            <p:cNvPr id="264" name="Rectangle 154"/>
            <p:cNvSpPr>
              <a:spLocks noChangeArrowheads="1"/>
            </p:cNvSpPr>
            <p:nvPr/>
          </p:nvSpPr>
          <p:spPr bwMode="auto">
            <a:xfrm>
              <a:off x="2297705" y="5210969"/>
              <a:ext cx="97784" cy="6155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 b="0" i="0" u="none" strike="noStrike" cap="none" normalizeH="0" baseline="0" smtClean="0">
                  <a:ln>
                    <a:noFill/>
                  </a:ln>
                  <a:solidFill>
                    <a:srgbClr val="000000"/>
                  </a:solidFill>
                  <a:effectLst/>
                  <a:latin typeface="Arial Narrow" pitchFamily="34" charset="0"/>
                  <a:cs typeface="Arial" pitchFamily="34" charset="0"/>
                </a:rPr>
                <a:t>-0.02</a:t>
              </a:r>
              <a:endParaRPr kumimoji="0" lang="en-US" sz="1200" b="0" i="0" u="none" strike="noStrike" cap="none" normalizeH="0" baseline="0" smtClean="0">
                <a:ln>
                  <a:noFill/>
                </a:ln>
                <a:solidFill>
                  <a:schemeClr val="tx1"/>
                </a:solidFill>
                <a:effectLst/>
                <a:latin typeface="Arial" pitchFamily="34" charset="0"/>
                <a:cs typeface="Arial" pitchFamily="34" charset="0"/>
              </a:endParaRPr>
            </a:p>
          </p:txBody>
        </p:sp>
        <p:sp>
          <p:nvSpPr>
            <p:cNvPr id="265" name="Line 155"/>
            <p:cNvSpPr>
              <a:spLocks noChangeShapeType="1"/>
            </p:cNvSpPr>
            <p:nvPr/>
          </p:nvSpPr>
          <p:spPr bwMode="auto">
            <a:xfrm>
              <a:off x="2370349" y="5159027"/>
              <a:ext cx="12525" cy="764"/>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200"/>
            </a:p>
          </p:txBody>
        </p:sp>
        <p:sp>
          <p:nvSpPr>
            <p:cNvPr id="266" name="Line 156"/>
            <p:cNvSpPr>
              <a:spLocks noChangeShapeType="1"/>
            </p:cNvSpPr>
            <p:nvPr/>
          </p:nvSpPr>
          <p:spPr bwMode="auto">
            <a:xfrm flipH="1">
              <a:off x="3845156" y="5159027"/>
              <a:ext cx="15030" cy="764"/>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200"/>
            </a:p>
          </p:txBody>
        </p:sp>
        <p:sp>
          <p:nvSpPr>
            <p:cNvPr id="267" name="Rectangle 157"/>
            <p:cNvSpPr>
              <a:spLocks noChangeArrowheads="1"/>
            </p:cNvSpPr>
            <p:nvPr/>
          </p:nvSpPr>
          <p:spPr bwMode="auto">
            <a:xfrm>
              <a:off x="2345300" y="5134583"/>
              <a:ext cx="24046" cy="6155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 b="0" i="0" u="none" strike="noStrike" cap="none" normalizeH="0" baseline="0" smtClean="0">
                  <a:ln>
                    <a:noFill/>
                  </a:ln>
                  <a:solidFill>
                    <a:srgbClr val="000000"/>
                  </a:solidFill>
                  <a:effectLst/>
                  <a:latin typeface="Arial Narrow" pitchFamily="34" charset="0"/>
                  <a:cs typeface="Arial" pitchFamily="34" charset="0"/>
                </a:rPr>
                <a:t>0</a:t>
              </a:r>
              <a:endParaRPr kumimoji="0" lang="en-US" sz="1200" b="0" i="0" u="none" strike="noStrike" cap="none" normalizeH="0" baseline="0" smtClean="0">
                <a:ln>
                  <a:noFill/>
                </a:ln>
                <a:solidFill>
                  <a:schemeClr val="tx1"/>
                </a:solidFill>
                <a:effectLst/>
                <a:latin typeface="Arial" pitchFamily="34" charset="0"/>
                <a:cs typeface="Arial" pitchFamily="34" charset="0"/>
              </a:endParaRPr>
            </a:p>
          </p:txBody>
        </p:sp>
        <p:sp>
          <p:nvSpPr>
            <p:cNvPr id="268" name="Line 158"/>
            <p:cNvSpPr>
              <a:spLocks noChangeShapeType="1"/>
            </p:cNvSpPr>
            <p:nvPr/>
          </p:nvSpPr>
          <p:spPr bwMode="auto">
            <a:xfrm>
              <a:off x="2370349" y="5079585"/>
              <a:ext cx="12525" cy="764"/>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200"/>
            </a:p>
          </p:txBody>
        </p:sp>
        <p:sp>
          <p:nvSpPr>
            <p:cNvPr id="269" name="Line 159"/>
            <p:cNvSpPr>
              <a:spLocks noChangeShapeType="1"/>
            </p:cNvSpPr>
            <p:nvPr/>
          </p:nvSpPr>
          <p:spPr bwMode="auto">
            <a:xfrm flipH="1">
              <a:off x="3845156" y="5079585"/>
              <a:ext cx="15030" cy="764"/>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200"/>
            </a:p>
          </p:txBody>
        </p:sp>
        <p:sp>
          <p:nvSpPr>
            <p:cNvPr id="270" name="Rectangle 160"/>
            <p:cNvSpPr>
              <a:spLocks noChangeArrowheads="1"/>
            </p:cNvSpPr>
            <p:nvPr/>
          </p:nvSpPr>
          <p:spPr bwMode="auto">
            <a:xfrm>
              <a:off x="2307725" y="5055142"/>
              <a:ext cx="83356" cy="6155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 b="0" i="0" u="none" strike="noStrike" cap="none" normalizeH="0" baseline="0" smtClean="0">
                  <a:ln>
                    <a:noFill/>
                  </a:ln>
                  <a:solidFill>
                    <a:srgbClr val="000000"/>
                  </a:solidFill>
                  <a:effectLst/>
                  <a:latin typeface="Arial Narrow" pitchFamily="34" charset="0"/>
                  <a:cs typeface="Arial" pitchFamily="34" charset="0"/>
                </a:rPr>
                <a:t>0.02</a:t>
              </a:r>
              <a:endParaRPr kumimoji="0" lang="en-US" sz="1200" b="0" i="0" u="none" strike="noStrike" cap="none" normalizeH="0" baseline="0" smtClean="0">
                <a:ln>
                  <a:noFill/>
                </a:ln>
                <a:solidFill>
                  <a:schemeClr val="tx1"/>
                </a:solidFill>
                <a:effectLst/>
                <a:latin typeface="Arial" pitchFamily="34" charset="0"/>
                <a:cs typeface="Arial" pitchFamily="34" charset="0"/>
              </a:endParaRPr>
            </a:p>
          </p:txBody>
        </p:sp>
        <p:sp>
          <p:nvSpPr>
            <p:cNvPr id="271" name="Line 161"/>
            <p:cNvSpPr>
              <a:spLocks noChangeShapeType="1"/>
            </p:cNvSpPr>
            <p:nvPr/>
          </p:nvSpPr>
          <p:spPr bwMode="auto">
            <a:xfrm>
              <a:off x="2370349" y="5000144"/>
              <a:ext cx="12525" cy="764"/>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200"/>
            </a:p>
          </p:txBody>
        </p:sp>
        <p:sp>
          <p:nvSpPr>
            <p:cNvPr id="272" name="Line 162"/>
            <p:cNvSpPr>
              <a:spLocks noChangeShapeType="1"/>
            </p:cNvSpPr>
            <p:nvPr/>
          </p:nvSpPr>
          <p:spPr bwMode="auto">
            <a:xfrm flipH="1">
              <a:off x="3845156" y="5000144"/>
              <a:ext cx="15030" cy="764"/>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200"/>
            </a:p>
          </p:txBody>
        </p:sp>
        <p:sp>
          <p:nvSpPr>
            <p:cNvPr id="273" name="Rectangle 163"/>
            <p:cNvSpPr>
              <a:spLocks noChangeArrowheads="1"/>
            </p:cNvSpPr>
            <p:nvPr/>
          </p:nvSpPr>
          <p:spPr bwMode="auto">
            <a:xfrm>
              <a:off x="2307725" y="4975700"/>
              <a:ext cx="83356" cy="6155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 b="0" i="0" u="none" strike="noStrike" cap="none" normalizeH="0" baseline="0" smtClean="0">
                  <a:ln>
                    <a:noFill/>
                  </a:ln>
                  <a:solidFill>
                    <a:srgbClr val="000000"/>
                  </a:solidFill>
                  <a:effectLst/>
                  <a:latin typeface="Arial Narrow" pitchFamily="34" charset="0"/>
                  <a:cs typeface="Arial" pitchFamily="34" charset="0"/>
                </a:rPr>
                <a:t>0.04</a:t>
              </a:r>
              <a:endParaRPr kumimoji="0" lang="en-US" sz="1200" b="0" i="0" u="none" strike="noStrike" cap="none" normalizeH="0" baseline="0" smtClean="0">
                <a:ln>
                  <a:noFill/>
                </a:ln>
                <a:solidFill>
                  <a:schemeClr val="tx1"/>
                </a:solidFill>
                <a:effectLst/>
                <a:latin typeface="Arial" pitchFamily="34" charset="0"/>
                <a:cs typeface="Arial" pitchFamily="34" charset="0"/>
              </a:endParaRPr>
            </a:p>
          </p:txBody>
        </p:sp>
        <p:sp>
          <p:nvSpPr>
            <p:cNvPr id="274" name="Line 164"/>
            <p:cNvSpPr>
              <a:spLocks noChangeShapeType="1"/>
            </p:cNvSpPr>
            <p:nvPr/>
          </p:nvSpPr>
          <p:spPr bwMode="auto">
            <a:xfrm>
              <a:off x="2370349" y="4920703"/>
              <a:ext cx="12525" cy="764"/>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200"/>
            </a:p>
          </p:txBody>
        </p:sp>
        <p:sp>
          <p:nvSpPr>
            <p:cNvPr id="275" name="Line 165"/>
            <p:cNvSpPr>
              <a:spLocks noChangeShapeType="1"/>
            </p:cNvSpPr>
            <p:nvPr/>
          </p:nvSpPr>
          <p:spPr bwMode="auto">
            <a:xfrm flipH="1">
              <a:off x="3845156" y="4920703"/>
              <a:ext cx="15030" cy="764"/>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200"/>
            </a:p>
          </p:txBody>
        </p:sp>
        <p:sp>
          <p:nvSpPr>
            <p:cNvPr id="276" name="Rectangle 166"/>
            <p:cNvSpPr>
              <a:spLocks noChangeArrowheads="1"/>
            </p:cNvSpPr>
            <p:nvPr/>
          </p:nvSpPr>
          <p:spPr bwMode="auto">
            <a:xfrm>
              <a:off x="2307725" y="4896259"/>
              <a:ext cx="83356" cy="6155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 b="0" i="0" u="none" strike="noStrike" cap="none" normalizeH="0" baseline="0" smtClean="0">
                  <a:ln>
                    <a:noFill/>
                  </a:ln>
                  <a:solidFill>
                    <a:srgbClr val="000000"/>
                  </a:solidFill>
                  <a:effectLst/>
                  <a:latin typeface="Arial Narrow" pitchFamily="34" charset="0"/>
                  <a:cs typeface="Arial" pitchFamily="34" charset="0"/>
                </a:rPr>
                <a:t>0.06</a:t>
              </a:r>
              <a:endParaRPr kumimoji="0" lang="en-US" sz="1200" b="0" i="0" u="none" strike="noStrike" cap="none" normalizeH="0" baseline="0" smtClean="0">
                <a:ln>
                  <a:noFill/>
                </a:ln>
                <a:solidFill>
                  <a:schemeClr val="tx1"/>
                </a:solidFill>
                <a:effectLst/>
                <a:latin typeface="Arial" pitchFamily="34" charset="0"/>
                <a:cs typeface="Arial" pitchFamily="34" charset="0"/>
              </a:endParaRPr>
            </a:p>
          </p:txBody>
        </p:sp>
        <p:sp>
          <p:nvSpPr>
            <p:cNvPr id="277" name="Line 167"/>
            <p:cNvSpPr>
              <a:spLocks noChangeShapeType="1"/>
            </p:cNvSpPr>
            <p:nvPr/>
          </p:nvSpPr>
          <p:spPr bwMode="auto">
            <a:xfrm>
              <a:off x="2370349" y="4841261"/>
              <a:ext cx="12525" cy="764"/>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200"/>
            </a:p>
          </p:txBody>
        </p:sp>
        <p:sp>
          <p:nvSpPr>
            <p:cNvPr id="278" name="Line 168"/>
            <p:cNvSpPr>
              <a:spLocks noChangeShapeType="1"/>
            </p:cNvSpPr>
            <p:nvPr/>
          </p:nvSpPr>
          <p:spPr bwMode="auto">
            <a:xfrm flipH="1">
              <a:off x="3845156" y="4841261"/>
              <a:ext cx="15030" cy="764"/>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200"/>
            </a:p>
          </p:txBody>
        </p:sp>
        <p:sp>
          <p:nvSpPr>
            <p:cNvPr id="279" name="Rectangle 169"/>
            <p:cNvSpPr>
              <a:spLocks noChangeArrowheads="1"/>
            </p:cNvSpPr>
            <p:nvPr/>
          </p:nvSpPr>
          <p:spPr bwMode="auto">
            <a:xfrm>
              <a:off x="2307725" y="4816818"/>
              <a:ext cx="83356" cy="6155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 b="0" i="0" u="none" strike="noStrike" cap="none" normalizeH="0" baseline="0" smtClean="0">
                  <a:ln>
                    <a:noFill/>
                  </a:ln>
                  <a:solidFill>
                    <a:srgbClr val="000000"/>
                  </a:solidFill>
                  <a:effectLst/>
                  <a:latin typeface="Arial Narrow" pitchFamily="34" charset="0"/>
                  <a:cs typeface="Arial" pitchFamily="34" charset="0"/>
                </a:rPr>
                <a:t>0.08</a:t>
              </a:r>
              <a:endParaRPr kumimoji="0" lang="en-US" sz="1200" b="0" i="0" u="none" strike="noStrike" cap="none" normalizeH="0" baseline="0" smtClean="0">
                <a:ln>
                  <a:noFill/>
                </a:ln>
                <a:solidFill>
                  <a:schemeClr val="tx1"/>
                </a:solidFill>
                <a:effectLst/>
                <a:latin typeface="Arial" pitchFamily="34" charset="0"/>
                <a:cs typeface="Arial" pitchFamily="34" charset="0"/>
              </a:endParaRPr>
            </a:p>
          </p:txBody>
        </p:sp>
        <p:sp>
          <p:nvSpPr>
            <p:cNvPr id="280" name="Line 170"/>
            <p:cNvSpPr>
              <a:spLocks noChangeShapeType="1"/>
            </p:cNvSpPr>
            <p:nvPr/>
          </p:nvSpPr>
          <p:spPr bwMode="auto">
            <a:xfrm>
              <a:off x="2370349" y="4798485"/>
              <a:ext cx="1489837" cy="764"/>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200"/>
            </a:p>
          </p:txBody>
        </p:sp>
        <p:sp>
          <p:nvSpPr>
            <p:cNvPr id="281" name="Line 171"/>
            <p:cNvSpPr>
              <a:spLocks noChangeShapeType="1"/>
            </p:cNvSpPr>
            <p:nvPr/>
          </p:nvSpPr>
          <p:spPr bwMode="auto">
            <a:xfrm>
              <a:off x="2370349" y="5305687"/>
              <a:ext cx="1489837" cy="764"/>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200"/>
            </a:p>
          </p:txBody>
        </p:sp>
        <p:sp>
          <p:nvSpPr>
            <p:cNvPr id="282" name="Line 172"/>
            <p:cNvSpPr>
              <a:spLocks noChangeShapeType="1"/>
            </p:cNvSpPr>
            <p:nvPr/>
          </p:nvSpPr>
          <p:spPr bwMode="auto">
            <a:xfrm flipV="1">
              <a:off x="3860186" y="4798485"/>
              <a:ext cx="626" cy="50720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200"/>
            </a:p>
          </p:txBody>
        </p:sp>
        <p:sp>
          <p:nvSpPr>
            <p:cNvPr id="283" name="Line 173"/>
            <p:cNvSpPr>
              <a:spLocks noChangeShapeType="1"/>
            </p:cNvSpPr>
            <p:nvPr/>
          </p:nvSpPr>
          <p:spPr bwMode="auto">
            <a:xfrm flipV="1">
              <a:off x="2370349" y="4798485"/>
              <a:ext cx="626" cy="50720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200"/>
            </a:p>
          </p:txBody>
        </p:sp>
        <p:sp>
          <p:nvSpPr>
            <p:cNvPr id="284" name="Rectangle 174"/>
            <p:cNvSpPr>
              <a:spLocks noChangeArrowheads="1"/>
            </p:cNvSpPr>
            <p:nvPr/>
          </p:nvSpPr>
          <p:spPr bwMode="auto">
            <a:xfrm>
              <a:off x="3105561" y="4798485"/>
              <a:ext cx="754625" cy="507202"/>
            </a:xfrm>
            <a:prstGeom prst="rect">
              <a:avLst/>
            </a:prstGeom>
            <a:solidFill>
              <a:srgbClr val="F7F7F7"/>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sz="1200"/>
            </a:p>
          </p:txBody>
        </p:sp>
        <p:sp>
          <p:nvSpPr>
            <p:cNvPr id="285" name="Rectangle 175"/>
            <p:cNvSpPr>
              <a:spLocks noChangeArrowheads="1"/>
            </p:cNvSpPr>
            <p:nvPr/>
          </p:nvSpPr>
          <p:spPr bwMode="auto">
            <a:xfrm>
              <a:off x="3105561" y="4798485"/>
              <a:ext cx="754625" cy="507202"/>
            </a:xfrm>
            <a:prstGeom prst="rect">
              <a:avLst/>
            </a:prstGeom>
            <a:noFill/>
            <a:ln w="0">
              <a:solidFill>
                <a:srgbClr val="000000"/>
              </a:solidFill>
              <a:prstDash val="sysDot"/>
              <a:miter lim="800000"/>
              <a:headEnd/>
              <a:tailEnd/>
            </a:ln>
          </p:spPr>
          <p:txBody>
            <a:bodyPr vert="horz" wrap="square" lIns="91440" tIns="45720" rIns="91440" bIns="45720" numCol="1" anchor="t" anchorCtr="0" compatLnSpc="1">
              <a:prstTxWarp prst="textNoShape">
                <a:avLst/>
              </a:prstTxWarp>
            </a:bodyPr>
            <a:lstStyle/>
            <a:p>
              <a:endParaRPr lang="en-GB" sz="1200"/>
            </a:p>
          </p:txBody>
        </p:sp>
        <p:sp>
          <p:nvSpPr>
            <p:cNvPr id="286" name="Freeform 176"/>
            <p:cNvSpPr>
              <a:spLocks/>
            </p:cNvSpPr>
            <p:nvPr/>
          </p:nvSpPr>
          <p:spPr bwMode="auto">
            <a:xfrm>
              <a:off x="2370349" y="4825984"/>
              <a:ext cx="1489837" cy="439983"/>
            </a:xfrm>
            <a:custGeom>
              <a:avLst/>
              <a:gdLst/>
              <a:ahLst/>
              <a:cxnLst>
                <a:cxn ang="0">
                  <a:pos x="24" y="520"/>
                </a:cxn>
                <a:cxn ang="0">
                  <a:pos x="72" y="540"/>
                </a:cxn>
                <a:cxn ang="0">
                  <a:pos x="125" y="476"/>
                </a:cxn>
                <a:cxn ang="0">
                  <a:pos x="173" y="448"/>
                </a:cxn>
                <a:cxn ang="0">
                  <a:pos x="225" y="436"/>
                </a:cxn>
                <a:cxn ang="0">
                  <a:pos x="273" y="432"/>
                </a:cxn>
                <a:cxn ang="0">
                  <a:pos x="325" y="432"/>
                </a:cxn>
                <a:cxn ang="0">
                  <a:pos x="373" y="436"/>
                </a:cxn>
                <a:cxn ang="0">
                  <a:pos x="425" y="496"/>
                </a:cxn>
                <a:cxn ang="0">
                  <a:pos x="473" y="448"/>
                </a:cxn>
                <a:cxn ang="0">
                  <a:pos x="525" y="436"/>
                </a:cxn>
                <a:cxn ang="0">
                  <a:pos x="573" y="436"/>
                </a:cxn>
                <a:cxn ang="0">
                  <a:pos x="625" y="436"/>
                </a:cxn>
                <a:cxn ang="0">
                  <a:pos x="673" y="436"/>
                </a:cxn>
                <a:cxn ang="0">
                  <a:pos x="725" y="436"/>
                </a:cxn>
                <a:cxn ang="0">
                  <a:pos x="773" y="436"/>
                </a:cxn>
                <a:cxn ang="0">
                  <a:pos x="825" y="440"/>
                </a:cxn>
                <a:cxn ang="0">
                  <a:pos x="873" y="436"/>
                </a:cxn>
                <a:cxn ang="0">
                  <a:pos x="925" y="436"/>
                </a:cxn>
                <a:cxn ang="0">
                  <a:pos x="973" y="436"/>
                </a:cxn>
                <a:cxn ang="0">
                  <a:pos x="1025" y="436"/>
                </a:cxn>
                <a:cxn ang="0">
                  <a:pos x="1073" y="436"/>
                </a:cxn>
                <a:cxn ang="0">
                  <a:pos x="1125" y="436"/>
                </a:cxn>
                <a:cxn ang="0">
                  <a:pos x="1174" y="436"/>
                </a:cxn>
                <a:cxn ang="0">
                  <a:pos x="1226" y="528"/>
                </a:cxn>
                <a:cxn ang="0">
                  <a:pos x="1274" y="544"/>
                </a:cxn>
                <a:cxn ang="0">
                  <a:pos x="1326" y="480"/>
                </a:cxn>
                <a:cxn ang="0">
                  <a:pos x="1374" y="448"/>
                </a:cxn>
                <a:cxn ang="0">
                  <a:pos x="1426" y="436"/>
                </a:cxn>
                <a:cxn ang="0">
                  <a:pos x="1474" y="432"/>
                </a:cxn>
                <a:cxn ang="0">
                  <a:pos x="1526" y="432"/>
                </a:cxn>
                <a:cxn ang="0">
                  <a:pos x="1574" y="436"/>
                </a:cxn>
                <a:cxn ang="0">
                  <a:pos x="1626" y="496"/>
                </a:cxn>
                <a:cxn ang="0">
                  <a:pos x="1674" y="448"/>
                </a:cxn>
                <a:cxn ang="0">
                  <a:pos x="1726" y="436"/>
                </a:cxn>
                <a:cxn ang="0">
                  <a:pos x="1774" y="436"/>
                </a:cxn>
                <a:cxn ang="0">
                  <a:pos x="1826" y="436"/>
                </a:cxn>
                <a:cxn ang="0">
                  <a:pos x="1874" y="436"/>
                </a:cxn>
                <a:cxn ang="0">
                  <a:pos x="1926" y="436"/>
                </a:cxn>
                <a:cxn ang="0">
                  <a:pos x="1974" y="436"/>
                </a:cxn>
                <a:cxn ang="0">
                  <a:pos x="2026" y="72"/>
                </a:cxn>
                <a:cxn ang="0">
                  <a:pos x="2074" y="0"/>
                </a:cxn>
                <a:cxn ang="0">
                  <a:pos x="2126" y="88"/>
                </a:cxn>
                <a:cxn ang="0">
                  <a:pos x="2174" y="436"/>
                </a:cxn>
                <a:cxn ang="0">
                  <a:pos x="2227" y="436"/>
                </a:cxn>
                <a:cxn ang="0">
                  <a:pos x="2275" y="436"/>
                </a:cxn>
                <a:cxn ang="0">
                  <a:pos x="2327" y="436"/>
                </a:cxn>
                <a:cxn ang="0">
                  <a:pos x="2379" y="436"/>
                </a:cxn>
              </a:cxnLst>
              <a:rect l="0" t="0" r="r" b="b"/>
              <a:pathLst>
                <a:path w="2379" h="576">
                  <a:moveTo>
                    <a:pt x="0" y="216"/>
                  </a:moveTo>
                  <a:lnTo>
                    <a:pt x="24" y="520"/>
                  </a:lnTo>
                  <a:lnTo>
                    <a:pt x="48" y="568"/>
                  </a:lnTo>
                  <a:lnTo>
                    <a:pt x="72" y="540"/>
                  </a:lnTo>
                  <a:lnTo>
                    <a:pt x="100" y="504"/>
                  </a:lnTo>
                  <a:lnTo>
                    <a:pt x="125" y="476"/>
                  </a:lnTo>
                  <a:lnTo>
                    <a:pt x="149" y="460"/>
                  </a:lnTo>
                  <a:lnTo>
                    <a:pt x="173" y="448"/>
                  </a:lnTo>
                  <a:lnTo>
                    <a:pt x="201" y="440"/>
                  </a:lnTo>
                  <a:lnTo>
                    <a:pt x="225" y="436"/>
                  </a:lnTo>
                  <a:lnTo>
                    <a:pt x="249" y="436"/>
                  </a:lnTo>
                  <a:lnTo>
                    <a:pt x="273" y="432"/>
                  </a:lnTo>
                  <a:lnTo>
                    <a:pt x="301" y="432"/>
                  </a:lnTo>
                  <a:lnTo>
                    <a:pt x="325" y="432"/>
                  </a:lnTo>
                  <a:lnTo>
                    <a:pt x="349" y="436"/>
                  </a:lnTo>
                  <a:lnTo>
                    <a:pt x="373" y="436"/>
                  </a:lnTo>
                  <a:lnTo>
                    <a:pt x="401" y="516"/>
                  </a:lnTo>
                  <a:lnTo>
                    <a:pt x="425" y="496"/>
                  </a:lnTo>
                  <a:lnTo>
                    <a:pt x="449" y="464"/>
                  </a:lnTo>
                  <a:lnTo>
                    <a:pt x="473" y="448"/>
                  </a:lnTo>
                  <a:lnTo>
                    <a:pt x="501" y="440"/>
                  </a:lnTo>
                  <a:lnTo>
                    <a:pt x="525" y="436"/>
                  </a:lnTo>
                  <a:lnTo>
                    <a:pt x="549" y="436"/>
                  </a:lnTo>
                  <a:lnTo>
                    <a:pt x="573" y="436"/>
                  </a:lnTo>
                  <a:lnTo>
                    <a:pt x="601" y="436"/>
                  </a:lnTo>
                  <a:lnTo>
                    <a:pt x="625" y="436"/>
                  </a:lnTo>
                  <a:lnTo>
                    <a:pt x="649" y="436"/>
                  </a:lnTo>
                  <a:lnTo>
                    <a:pt x="673" y="436"/>
                  </a:lnTo>
                  <a:lnTo>
                    <a:pt x="701" y="436"/>
                  </a:lnTo>
                  <a:lnTo>
                    <a:pt x="725" y="436"/>
                  </a:lnTo>
                  <a:lnTo>
                    <a:pt x="749" y="436"/>
                  </a:lnTo>
                  <a:lnTo>
                    <a:pt x="773" y="436"/>
                  </a:lnTo>
                  <a:lnTo>
                    <a:pt x="801" y="532"/>
                  </a:lnTo>
                  <a:lnTo>
                    <a:pt x="825" y="440"/>
                  </a:lnTo>
                  <a:lnTo>
                    <a:pt x="849" y="436"/>
                  </a:lnTo>
                  <a:lnTo>
                    <a:pt x="873" y="436"/>
                  </a:lnTo>
                  <a:lnTo>
                    <a:pt x="901" y="436"/>
                  </a:lnTo>
                  <a:lnTo>
                    <a:pt x="925" y="436"/>
                  </a:lnTo>
                  <a:lnTo>
                    <a:pt x="949" y="436"/>
                  </a:lnTo>
                  <a:lnTo>
                    <a:pt x="973" y="436"/>
                  </a:lnTo>
                  <a:lnTo>
                    <a:pt x="1001" y="436"/>
                  </a:lnTo>
                  <a:lnTo>
                    <a:pt x="1025" y="436"/>
                  </a:lnTo>
                  <a:lnTo>
                    <a:pt x="1049" y="436"/>
                  </a:lnTo>
                  <a:lnTo>
                    <a:pt x="1073" y="436"/>
                  </a:lnTo>
                  <a:lnTo>
                    <a:pt x="1101" y="436"/>
                  </a:lnTo>
                  <a:lnTo>
                    <a:pt x="1125" y="436"/>
                  </a:lnTo>
                  <a:lnTo>
                    <a:pt x="1149" y="436"/>
                  </a:lnTo>
                  <a:lnTo>
                    <a:pt x="1174" y="436"/>
                  </a:lnTo>
                  <a:lnTo>
                    <a:pt x="1202" y="220"/>
                  </a:lnTo>
                  <a:lnTo>
                    <a:pt x="1226" y="528"/>
                  </a:lnTo>
                  <a:lnTo>
                    <a:pt x="1250" y="576"/>
                  </a:lnTo>
                  <a:lnTo>
                    <a:pt x="1274" y="544"/>
                  </a:lnTo>
                  <a:lnTo>
                    <a:pt x="1302" y="508"/>
                  </a:lnTo>
                  <a:lnTo>
                    <a:pt x="1326" y="480"/>
                  </a:lnTo>
                  <a:lnTo>
                    <a:pt x="1350" y="460"/>
                  </a:lnTo>
                  <a:lnTo>
                    <a:pt x="1374" y="448"/>
                  </a:lnTo>
                  <a:lnTo>
                    <a:pt x="1402" y="440"/>
                  </a:lnTo>
                  <a:lnTo>
                    <a:pt x="1426" y="436"/>
                  </a:lnTo>
                  <a:lnTo>
                    <a:pt x="1450" y="436"/>
                  </a:lnTo>
                  <a:lnTo>
                    <a:pt x="1474" y="432"/>
                  </a:lnTo>
                  <a:lnTo>
                    <a:pt x="1502" y="432"/>
                  </a:lnTo>
                  <a:lnTo>
                    <a:pt x="1526" y="432"/>
                  </a:lnTo>
                  <a:lnTo>
                    <a:pt x="1550" y="436"/>
                  </a:lnTo>
                  <a:lnTo>
                    <a:pt x="1574" y="436"/>
                  </a:lnTo>
                  <a:lnTo>
                    <a:pt x="1602" y="520"/>
                  </a:lnTo>
                  <a:lnTo>
                    <a:pt x="1626" y="496"/>
                  </a:lnTo>
                  <a:lnTo>
                    <a:pt x="1650" y="464"/>
                  </a:lnTo>
                  <a:lnTo>
                    <a:pt x="1674" y="448"/>
                  </a:lnTo>
                  <a:lnTo>
                    <a:pt x="1702" y="440"/>
                  </a:lnTo>
                  <a:lnTo>
                    <a:pt x="1726" y="436"/>
                  </a:lnTo>
                  <a:lnTo>
                    <a:pt x="1750" y="436"/>
                  </a:lnTo>
                  <a:lnTo>
                    <a:pt x="1774" y="436"/>
                  </a:lnTo>
                  <a:lnTo>
                    <a:pt x="1802" y="436"/>
                  </a:lnTo>
                  <a:lnTo>
                    <a:pt x="1826" y="436"/>
                  </a:lnTo>
                  <a:lnTo>
                    <a:pt x="1850" y="436"/>
                  </a:lnTo>
                  <a:lnTo>
                    <a:pt x="1874" y="436"/>
                  </a:lnTo>
                  <a:lnTo>
                    <a:pt x="1902" y="436"/>
                  </a:lnTo>
                  <a:lnTo>
                    <a:pt x="1926" y="436"/>
                  </a:lnTo>
                  <a:lnTo>
                    <a:pt x="1950" y="436"/>
                  </a:lnTo>
                  <a:lnTo>
                    <a:pt x="1974" y="436"/>
                  </a:lnTo>
                  <a:lnTo>
                    <a:pt x="2002" y="200"/>
                  </a:lnTo>
                  <a:lnTo>
                    <a:pt x="2026" y="72"/>
                  </a:lnTo>
                  <a:lnTo>
                    <a:pt x="2050" y="4"/>
                  </a:lnTo>
                  <a:lnTo>
                    <a:pt x="2074" y="0"/>
                  </a:lnTo>
                  <a:lnTo>
                    <a:pt x="2102" y="36"/>
                  </a:lnTo>
                  <a:lnTo>
                    <a:pt x="2126" y="88"/>
                  </a:lnTo>
                  <a:lnTo>
                    <a:pt x="2150" y="144"/>
                  </a:lnTo>
                  <a:lnTo>
                    <a:pt x="2174" y="436"/>
                  </a:lnTo>
                  <a:lnTo>
                    <a:pt x="2203" y="436"/>
                  </a:lnTo>
                  <a:lnTo>
                    <a:pt x="2227" y="436"/>
                  </a:lnTo>
                  <a:lnTo>
                    <a:pt x="2251" y="436"/>
                  </a:lnTo>
                  <a:lnTo>
                    <a:pt x="2275" y="436"/>
                  </a:lnTo>
                  <a:lnTo>
                    <a:pt x="2303" y="436"/>
                  </a:lnTo>
                  <a:lnTo>
                    <a:pt x="2327" y="436"/>
                  </a:lnTo>
                  <a:lnTo>
                    <a:pt x="2351" y="436"/>
                  </a:lnTo>
                  <a:lnTo>
                    <a:pt x="2379" y="436"/>
                  </a:lnTo>
                </a:path>
              </a:pathLst>
            </a:cu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GB" sz="1200"/>
            </a:p>
          </p:txBody>
        </p:sp>
        <p:sp>
          <p:nvSpPr>
            <p:cNvPr id="287" name="Freeform 177"/>
            <p:cNvSpPr>
              <a:spLocks/>
            </p:cNvSpPr>
            <p:nvPr/>
          </p:nvSpPr>
          <p:spPr bwMode="auto">
            <a:xfrm>
              <a:off x="2370349" y="4994033"/>
              <a:ext cx="1489837" cy="281100"/>
            </a:xfrm>
            <a:custGeom>
              <a:avLst/>
              <a:gdLst/>
              <a:ahLst/>
              <a:cxnLst>
                <a:cxn ang="0">
                  <a:pos x="24" y="308"/>
                </a:cxn>
                <a:cxn ang="0">
                  <a:pos x="72" y="336"/>
                </a:cxn>
                <a:cxn ang="0">
                  <a:pos x="125" y="272"/>
                </a:cxn>
                <a:cxn ang="0">
                  <a:pos x="173" y="244"/>
                </a:cxn>
                <a:cxn ang="0">
                  <a:pos x="225" y="232"/>
                </a:cxn>
                <a:cxn ang="0">
                  <a:pos x="273" y="224"/>
                </a:cxn>
                <a:cxn ang="0">
                  <a:pos x="325" y="220"/>
                </a:cxn>
                <a:cxn ang="0">
                  <a:pos x="373" y="216"/>
                </a:cxn>
                <a:cxn ang="0">
                  <a:pos x="425" y="276"/>
                </a:cxn>
                <a:cxn ang="0">
                  <a:pos x="473" y="228"/>
                </a:cxn>
                <a:cxn ang="0">
                  <a:pos x="525" y="216"/>
                </a:cxn>
                <a:cxn ang="0">
                  <a:pos x="573" y="216"/>
                </a:cxn>
                <a:cxn ang="0">
                  <a:pos x="625" y="216"/>
                </a:cxn>
                <a:cxn ang="0">
                  <a:pos x="673" y="216"/>
                </a:cxn>
                <a:cxn ang="0">
                  <a:pos x="725" y="216"/>
                </a:cxn>
                <a:cxn ang="0">
                  <a:pos x="773" y="216"/>
                </a:cxn>
                <a:cxn ang="0">
                  <a:pos x="825" y="220"/>
                </a:cxn>
                <a:cxn ang="0">
                  <a:pos x="873" y="216"/>
                </a:cxn>
                <a:cxn ang="0">
                  <a:pos x="925" y="216"/>
                </a:cxn>
                <a:cxn ang="0">
                  <a:pos x="973" y="216"/>
                </a:cxn>
                <a:cxn ang="0">
                  <a:pos x="1025" y="216"/>
                </a:cxn>
                <a:cxn ang="0">
                  <a:pos x="1073" y="216"/>
                </a:cxn>
                <a:cxn ang="0">
                  <a:pos x="1125" y="216"/>
                </a:cxn>
                <a:cxn ang="0">
                  <a:pos x="1174" y="216"/>
                </a:cxn>
                <a:cxn ang="0">
                  <a:pos x="1226" y="312"/>
                </a:cxn>
                <a:cxn ang="0">
                  <a:pos x="1274" y="340"/>
                </a:cxn>
                <a:cxn ang="0">
                  <a:pos x="1326" y="276"/>
                </a:cxn>
                <a:cxn ang="0">
                  <a:pos x="1374" y="244"/>
                </a:cxn>
                <a:cxn ang="0">
                  <a:pos x="1426" y="232"/>
                </a:cxn>
                <a:cxn ang="0">
                  <a:pos x="1474" y="224"/>
                </a:cxn>
                <a:cxn ang="0">
                  <a:pos x="1526" y="220"/>
                </a:cxn>
                <a:cxn ang="0">
                  <a:pos x="1574" y="216"/>
                </a:cxn>
                <a:cxn ang="0">
                  <a:pos x="1626" y="276"/>
                </a:cxn>
                <a:cxn ang="0">
                  <a:pos x="1674" y="228"/>
                </a:cxn>
                <a:cxn ang="0">
                  <a:pos x="1726" y="216"/>
                </a:cxn>
                <a:cxn ang="0">
                  <a:pos x="1774" y="216"/>
                </a:cxn>
                <a:cxn ang="0">
                  <a:pos x="1826" y="216"/>
                </a:cxn>
                <a:cxn ang="0">
                  <a:pos x="1874" y="216"/>
                </a:cxn>
                <a:cxn ang="0">
                  <a:pos x="1926" y="216"/>
                </a:cxn>
                <a:cxn ang="0">
                  <a:pos x="1974" y="216"/>
                </a:cxn>
                <a:cxn ang="0">
                  <a:pos x="2026" y="184"/>
                </a:cxn>
                <a:cxn ang="0">
                  <a:pos x="2074" y="220"/>
                </a:cxn>
                <a:cxn ang="0">
                  <a:pos x="2126" y="228"/>
                </a:cxn>
                <a:cxn ang="0">
                  <a:pos x="2174" y="216"/>
                </a:cxn>
                <a:cxn ang="0">
                  <a:pos x="2227" y="216"/>
                </a:cxn>
                <a:cxn ang="0">
                  <a:pos x="2275" y="216"/>
                </a:cxn>
                <a:cxn ang="0">
                  <a:pos x="2327" y="216"/>
                </a:cxn>
                <a:cxn ang="0">
                  <a:pos x="2379" y="216"/>
                </a:cxn>
              </a:cxnLst>
              <a:rect l="0" t="0" r="r" b="b"/>
              <a:pathLst>
                <a:path w="2379" h="368">
                  <a:moveTo>
                    <a:pt x="0" y="0"/>
                  </a:moveTo>
                  <a:lnTo>
                    <a:pt x="24" y="308"/>
                  </a:lnTo>
                  <a:lnTo>
                    <a:pt x="48" y="364"/>
                  </a:lnTo>
                  <a:lnTo>
                    <a:pt x="72" y="336"/>
                  </a:lnTo>
                  <a:lnTo>
                    <a:pt x="100" y="300"/>
                  </a:lnTo>
                  <a:lnTo>
                    <a:pt x="125" y="272"/>
                  </a:lnTo>
                  <a:lnTo>
                    <a:pt x="149" y="256"/>
                  </a:lnTo>
                  <a:lnTo>
                    <a:pt x="173" y="244"/>
                  </a:lnTo>
                  <a:lnTo>
                    <a:pt x="201" y="236"/>
                  </a:lnTo>
                  <a:lnTo>
                    <a:pt x="225" y="232"/>
                  </a:lnTo>
                  <a:lnTo>
                    <a:pt x="249" y="228"/>
                  </a:lnTo>
                  <a:lnTo>
                    <a:pt x="273" y="224"/>
                  </a:lnTo>
                  <a:lnTo>
                    <a:pt x="301" y="224"/>
                  </a:lnTo>
                  <a:lnTo>
                    <a:pt x="325" y="220"/>
                  </a:lnTo>
                  <a:lnTo>
                    <a:pt x="349" y="216"/>
                  </a:lnTo>
                  <a:lnTo>
                    <a:pt x="373" y="216"/>
                  </a:lnTo>
                  <a:lnTo>
                    <a:pt x="401" y="300"/>
                  </a:lnTo>
                  <a:lnTo>
                    <a:pt x="425" y="276"/>
                  </a:lnTo>
                  <a:lnTo>
                    <a:pt x="449" y="248"/>
                  </a:lnTo>
                  <a:lnTo>
                    <a:pt x="473" y="228"/>
                  </a:lnTo>
                  <a:lnTo>
                    <a:pt x="501" y="220"/>
                  </a:lnTo>
                  <a:lnTo>
                    <a:pt x="525" y="216"/>
                  </a:lnTo>
                  <a:lnTo>
                    <a:pt x="549" y="216"/>
                  </a:lnTo>
                  <a:lnTo>
                    <a:pt x="573" y="216"/>
                  </a:lnTo>
                  <a:lnTo>
                    <a:pt x="601" y="216"/>
                  </a:lnTo>
                  <a:lnTo>
                    <a:pt x="625" y="216"/>
                  </a:lnTo>
                  <a:lnTo>
                    <a:pt x="649" y="216"/>
                  </a:lnTo>
                  <a:lnTo>
                    <a:pt x="673" y="216"/>
                  </a:lnTo>
                  <a:lnTo>
                    <a:pt x="701" y="216"/>
                  </a:lnTo>
                  <a:lnTo>
                    <a:pt x="725" y="216"/>
                  </a:lnTo>
                  <a:lnTo>
                    <a:pt x="749" y="216"/>
                  </a:lnTo>
                  <a:lnTo>
                    <a:pt x="773" y="216"/>
                  </a:lnTo>
                  <a:lnTo>
                    <a:pt x="801" y="312"/>
                  </a:lnTo>
                  <a:lnTo>
                    <a:pt x="825" y="220"/>
                  </a:lnTo>
                  <a:lnTo>
                    <a:pt x="849" y="216"/>
                  </a:lnTo>
                  <a:lnTo>
                    <a:pt x="873" y="216"/>
                  </a:lnTo>
                  <a:lnTo>
                    <a:pt x="901" y="216"/>
                  </a:lnTo>
                  <a:lnTo>
                    <a:pt x="925" y="216"/>
                  </a:lnTo>
                  <a:lnTo>
                    <a:pt x="949" y="216"/>
                  </a:lnTo>
                  <a:lnTo>
                    <a:pt x="973" y="216"/>
                  </a:lnTo>
                  <a:lnTo>
                    <a:pt x="1001" y="216"/>
                  </a:lnTo>
                  <a:lnTo>
                    <a:pt x="1025" y="216"/>
                  </a:lnTo>
                  <a:lnTo>
                    <a:pt x="1049" y="216"/>
                  </a:lnTo>
                  <a:lnTo>
                    <a:pt x="1073" y="216"/>
                  </a:lnTo>
                  <a:lnTo>
                    <a:pt x="1101" y="216"/>
                  </a:lnTo>
                  <a:lnTo>
                    <a:pt x="1125" y="216"/>
                  </a:lnTo>
                  <a:lnTo>
                    <a:pt x="1149" y="216"/>
                  </a:lnTo>
                  <a:lnTo>
                    <a:pt x="1174" y="216"/>
                  </a:lnTo>
                  <a:lnTo>
                    <a:pt x="1202" y="4"/>
                  </a:lnTo>
                  <a:lnTo>
                    <a:pt x="1226" y="312"/>
                  </a:lnTo>
                  <a:lnTo>
                    <a:pt x="1250" y="368"/>
                  </a:lnTo>
                  <a:lnTo>
                    <a:pt x="1274" y="340"/>
                  </a:lnTo>
                  <a:lnTo>
                    <a:pt x="1302" y="304"/>
                  </a:lnTo>
                  <a:lnTo>
                    <a:pt x="1326" y="276"/>
                  </a:lnTo>
                  <a:lnTo>
                    <a:pt x="1350" y="256"/>
                  </a:lnTo>
                  <a:lnTo>
                    <a:pt x="1374" y="244"/>
                  </a:lnTo>
                  <a:lnTo>
                    <a:pt x="1402" y="236"/>
                  </a:lnTo>
                  <a:lnTo>
                    <a:pt x="1426" y="232"/>
                  </a:lnTo>
                  <a:lnTo>
                    <a:pt x="1450" y="228"/>
                  </a:lnTo>
                  <a:lnTo>
                    <a:pt x="1474" y="224"/>
                  </a:lnTo>
                  <a:lnTo>
                    <a:pt x="1502" y="224"/>
                  </a:lnTo>
                  <a:lnTo>
                    <a:pt x="1526" y="220"/>
                  </a:lnTo>
                  <a:lnTo>
                    <a:pt x="1550" y="216"/>
                  </a:lnTo>
                  <a:lnTo>
                    <a:pt x="1574" y="216"/>
                  </a:lnTo>
                  <a:lnTo>
                    <a:pt x="1602" y="300"/>
                  </a:lnTo>
                  <a:lnTo>
                    <a:pt x="1626" y="276"/>
                  </a:lnTo>
                  <a:lnTo>
                    <a:pt x="1650" y="244"/>
                  </a:lnTo>
                  <a:lnTo>
                    <a:pt x="1674" y="228"/>
                  </a:lnTo>
                  <a:lnTo>
                    <a:pt x="1702" y="220"/>
                  </a:lnTo>
                  <a:lnTo>
                    <a:pt x="1726" y="216"/>
                  </a:lnTo>
                  <a:lnTo>
                    <a:pt x="1750" y="216"/>
                  </a:lnTo>
                  <a:lnTo>
                    <a:pt x="1774" y="216"/>
                  </a:lnTo>
                  <a:lnTo>
                    <a:pt x="1802" y="216"/>
                  </a:lnTo>
                  <a:lnTo>
                    <a:pt x="1826" y="216"/>
                  </a:lnTo>
                  <a:lnTo>
                    <a:pt x="1850" y="216"/>
                  </a:lnTo>
                  <a:lnTo>
                    <a:pt x="1874" y="216"/>
                  </a:lnTo>
                  <a:lnTo>
                    <a:pt x="1902" y="216"/>
                  </a:lnTo>
                  <a:lnTo>
                    <a:pt x="1926" y="216"/>
                  </a:lnTo>
                  <a:lnTo>
                    <a:pt x="1950" y="216"/>
                  </a:lnTo>
                  <a:lnTo>
                    <a:pt x="1974" y="216"/>
                  </a:lnTo>
                  <a:lnTo>
                    <a:pt x="2002" y="156"/>
                  </a:lnTo>
                  <a:lnTo>
                    <a:pt x="2026" y="184"/>
                  </a:lnTo>
                  <a:lnTo>
                    <a:pt x="2050" y="208"/>
                  </a:lnTo>
                  <a:lnTo>
                    <a:pt x="2074" y="220"/>
                  </a:lnTo>
                  <a:lnTo>
                    <a:pt x="2102" y="224"/>
                  </a:lnTo>
                  <a:lnTo>
                    <a:pt x="2126" y="228"/>
                  </a:lnTo>
                  <a:lnTo>
                    <a:pt x="2150" y="228"/>
                  </a:lnTo>
                  <a:lnTo>
                    <a:pt x="2174" y="216"/>
                  </a:lnTo>
                  <a:lnTo>
                    <a:pt x="2203" y="216"/>
                  </a:lnTo>
                  <a:lnTo>
                    <a:pt x="2227" y="216"/>
                  </a:lnTo>
                  <a:lnTo>
                    <a:pt x="2251" y="216"/>
                  </a:lnTo>
                  <a:lnTo>
                    <a:pt x="2275" y="216"/>
                  </a:lnTo>
                  <a:lnTo>
                    <a:pt x="2303" y="216"/>
                  </a:lnTo>
                  <a:lnTo>
                    <a:pt x="2327" y="216"/>
                  </a:lnTo>
                  <a:lnTo>
                    <a:pt x="2351" y="216"/>
                  </a:lnTo>
                  <a:lnTo>
                    <a:pt x="2379" y="216"/>
                  </a:lnTo>
                </a:path>
              </a:pathLst>
            </a:custGeom>
            <a:noFill/>
            <a:ln w="0">
              <a:solidFill>
                <a:srgbClr val="007F00"/>
              </a:solidFill>
              <a:prstDash val="solid"/>
              <a:round/>
              <a:headEnd/>
              <a:tailEnd/>
            </a:ln>
          </p:spPr>
          <p:txBody>
            <a:bodyPr vert="horz" wrap="square" lIns="91440" tIns="45720" rIns="91440" bIns="45720" numCol="1" anchor="t" anchorCtr="0" compatLnSpc="1">
              <a:prstTxWarp prst="textNoShape">
                <a:avLst/>
              </a:prstTxWarp>
            </a:bodyPr>
            <a:lstStyle/>
            <a:p>
              <a:endParaRPr lang="en-GB" sz="1200"/>
            </a:p>
          </p:txBody>
        </p:sp>
        <p:sp>
          <p:nvSpPr>
            <p:cNvPr id="288" name="Freeform 178"/>
            <p:cNvSpPr>
              <a:spLocks/>
            </p:cNvSpPr>
            <p:nvPr/>
          </p:nvSpPr>
          <p:spPr bwMode="auto">
            <a:xfrm>
              <a:off x="2382874" y="4798485"/>
              <a:ext cx="248619" cy="360541"/>
            </a:xfrm>
            <a:custGeom>
              <a:avLst/>
              <a:gdLst/>
              <a:ahLst/>
              <a:cxnLst>
                <a:cxn ang="0">
                  <a:pos x="0" y="0"/>
                </a:cxn>
                <a:cxn ang="0">
                  <a:pos x="4" y="212"/>
                </a:cxn>
                <a:cxn ang="0">
                  <a:pos x="28" y="324"/>
                </a:cxn>
                <a:cxn ang="0">
                  <a:pos x="52" y="376"/>
                </a:cxn>
                <a:cxn ang="0">
                  <a:pos x="80" y="400"/>
                </a:cxn>
                <a:cxn ang="0">
                  <a:pos x="105" y="420"/>
                </a:cxn>
                <a:cxn ang="0">
                  <a:pos x="129" y="428"/>
                </a:cxn>
                <a:cxn ang="0">
                  <a:pos x="153" y="436"/>
                </a:cxn>
                <a:cxn ang="0">
                  <a:pos x="181" y="440"/>
                </a:cxn>
                <a:cxn ang="0">
                  <a:pos x="205" y="444"/>
                </a:cxn>
                <a:cxn ang="0">
                  <a:pos x="229" y="448"/>
                </a:cxn>
                <a:cxn ang="0">
                  <a:pos x="253" y="448"/>
                </a:cxn>
                <a:cxn ang="0">
                  <a:pos x="281" y="452"/>
                </a:cxn>
                <a:cxn ang="0">
                  <a:pos x="305" y="452"/>
                </a:cxn>
                <a:cxn ang="0">
                  <a:pos x="329" y="464"/>
                </a:cxn>
                <a:cxn ang="0">
                  <a:pos x="353" y="472"/>
                </a:cxn>
                <a:cxn ang="0">
                  <a:pos x="381" y="248"/>
                </a:cxn>
                <a:cxn ang="0">
                  <a:pos x="397" y="0"/>
                </a:cxn>
              </a:cxnLst>
              <a:rect l="0" t="0" r="r" b="b"/>
              <a:pathLst>
                <a:path w="397" h="472">
                  <a:moveTo>
                    <a:pt x="0" y="0"/>
                  </a:moveTo>
                  <a:lnTo>
                    <a:pt x="4" y="212"/>
                  </a:lnTo>
                  <a:lnTo>
                    <a:pt x="28" y="324"/>
                  </a:lnTo>
                  <a:lnTo>
                    <a:pt x="52" y="376"/>
                  </a:lnTo>
                  <a:lnTo>
                    <a:pt x="80" y="400"/>
                  </a:lnTo>
                  <a:lnTo>
                    <a:pt x="105" y="420"/>
                  </a:lnTo>
                  <a:lnTo>
                    <a:pt x="129" y="428"/>
                  </a:lnTo>
                  <a:lnTo>
                    <a:pt x="153" y="436"/>
                  </a:lnTo>
                  <a:lnTo>
                    <a:pt x="181" y="440"/>
                  </a:lnTo>
                  <a:lnTo>
                    <a:pt x="205" y="444"/>
                  </a:lnTo>
                  <a:lnTo>
                    <a:pt x="229" y="448"/>
                  </a:lnTo>
                  <a:lnTo>
                    <a:pt x="253" y="448"/>
                  </a:lnTo>
                  <a:lnTo>
                    <a:pt x="281" y="452"/>
                  </a:lnTo>
                  <a:lnTo>
                    <a:pt x="305" y="452"/>
                  </a:lnTo>
                  <a:lnTo>
                    <a:pt x="329" y="464"/>
                  </a:lnTo>
                  <a:lnTo>
                    <a:pt x="353" y="472"/>
                  </a:lnTo>
                  <a:lnTo>
                    <a:pt x="381" y="248"/>
                  </a:lnTo>
                  <a:lnTo>
                    <a:pt x="397" y="0"/>
                  </a:lnTo>
                </a:path>
              </a:pathLst>
            </a:custGeom>
            <a:noFill/>
            <a:ln w="0">
              <a:solidFill>
                <a:srgbClr val="0000FF"/>
              </a:solidFill>
              <a:prstDash val="sysDot"/>
              <a:round/>
              <a:headEnd/>
              <a:tailEnd/>
            </a:ln>
          </p:spPr>
          <p:txBody>
            <a:bodyPr vert="horz" wrap="square" lIns="91440" tIns="45720" rIns="91440" bIns="45720" numCol="1" anchor="t" anchorCtr="0" compatLnSpc="1">
              <a:prstTxWarp prst="textNoShape">
                <a:avLst/>
              </a:prstTxWarp>
            </a:bodyPr>
            <a:lstStyle/>
            <a:p>
              <a:endParaRPr lang="en-GB" sz="1200"/>
            </a:p>
          </p:txBody>
        </p:sp>
        <p:sp>
          <p:nvSpPr>
            <p:cNvPr id="289" name="Freeform 179"/>
            <p:cNvSpPr>
              <a:spLocks/>
            </p:cNvSpPr>
            <p:nvPr/>
          </p:nvSpPr>
          <p:spPr bwMode="auto">
            <a:xfrm>
              <a:off x="2649028" y="4798485"/>
              <a:ext cx="461542" cy="360541"/>
            </a:xfrm>
            <a:custGeom>
              <a:avLst/>
              <a:gdLst/>
              <a:ahLst/>
              <a:cxnLst>
                <a:cxn ang="0">
                  <a:pos x="0" y="0"/>
                </a:cxn>
                <a:cxn ang="0">
                  <a:pos x="4" y="24"/>
                </a:cxn>
                <a:cxn ang="0">
                  <a:pos x="28" y="216"/>
                </a:cxn>
                <a:cxn ang="0">
                  <a:pos x="56" y="332"/>
                </a:cxn>
                <a:cxn ang="0">
                  <a:pos x="80" y="392"/>
                </a:cxn>
                <a:cxn ang="0">
                  <a:pos x="104" y="424"/>
                </a:cxn>
                <a:cxn ang="0">
                  <a:pos x="128" y="444"/>
                </a:cxn>
                <a:cxn ang="0">
                  <a:pos x="156" y="452"/>
                </a:cxn>
                <a:cxn ang="0">
                  <a:pos x="180" y="460"/>
                </a:cxn>
                <a:cxn ang="0">
                  <a:pos x="204" y="472"/>
                </a:cxn>
                <a:cxn ang="0">
                  <a:pos x="228" y="472"/>
                </a:cxn>
                <a:cxn ang="0">
                  <a:pos x="256" y="472"/>
                </a:cxn>
                <a:cxn ang="0">
                  <a:pos x="280" y="472"/>
                </a:cxn>
                <a:cxn ang="0">
                  <a:pos x="304" y="472"/>
                </a:cxn>
                <a:cxn ang="0">
                  <a:pos x="328" y="472"/>
                </a:cxn>
                <a:cxn ang="0">
                  <a:pos x="356" y="332"/>
                </a:cxn>
                <a:cxn ang="0">
                  <a:pos x="380" y="320"/>
                </a:cxn>
                <a:cxn ang="0">
                  <a:pos x="404" y="368"/>
                </a:cxn>
                <a:cxn ang="0">
                  <a:pos x="428" y="412"/>
                </a:cxn>
                <a:cxn ang="0">
                  <a:pos x="456" y="440"/>
                </a:cxn>
                <a:cxn ang="0">
                  <a:pos x="480" y="452"/>
                </a:cxn>
                <a:cxn ang="0">
                  <a:pos x="504" y="472"/>
                </a:cxn>
                <a:cxn ang="0">
                  <a:pos x="528" y="472"/>
                </a:cxn>
                <a:cxn ang="0">
                  <a:pos x="556" y="472"/>
                </a:cxn>
                <a:cxn ang="0">
                  <a:pos x="580" y="472"/>
                </a:cxn>
                <a:cxn ang="0">
                  <a:pos x="604" y="472"/>
                </a:cxn>
                <a:cxn ang="0">
                  <a:pos x="628" y="472"/>
                </a:cxn>
                <a:cxn ang="0">
                  <a:pos x="656" y="472"/>
                </a:cxn>
                <a:cxn ang="0">
                  <a:pos x="680" y="472"/>
                </a:cxn>
                <a:cxn ang="0">
                  <a:pos x="704" y="472"/>
                </a:cxn>
                <a:cxn ang="0">
                  <a:pos x="729" y="472"/>
                </a:cxn>
                <a:cxn ang="0">
                  <a:pos x="737" y="0"/>
                </a:cxn>
              </a:cxnLst>
              <a:rect l="0" t="0" r="r" b="b"/>
              <a:pathLst>
                <a:path w="737" h="472">
                  <a:moveTo>
                    <a:pt x="0" y="0"/>
                  </a:moveTo>
                  <a:lnTo>
                    <a:pt x="4" y="24"/>
                  </a:lnTo>
                  <a:lnTo>
                    <a:pt x="28" y="216"/>
                  </a:lnTo>
                  <a:lnTo>
                    <a:pt x="56" y="332"/>
                  </a:lnTo>
                  <a:lnTo>
                    <a:pt x="80" y="392"/>
                  </a:lnTo>
                  <a:lnTo>
                    <a:pt x="104" y="424"/>
                  </a:lnTo>
                  <a:lnTo>
                    <a:pt x="128" y="444"/>
                  </a:lnTo>
                  <a:lnTo>
                    <a:pt x="156" y="452"/>
                  </a:lnTo>
                  <a:lnTo>
                    <a:pt x="180" y="460"/>
                  </a:lnTo>
                  <a:lnTo>
                    <a:pt x="204" y="472"/>
                  </a:lnTo>
                  <a:lnTo>
                    <a:pt x="228" y="472"/>
                  </a:lnTo>
                  <a:lnTo>
                    <a:pt x="256" y="472"/>
                  </a:lnTo>
                  <a:lnTo>
                    <a:pt x="280" y="472"/>
                  </a:lnTo>
                  <a:lnTo>
                    <a:pt x="304" y="472"/>
                  </a:lnTo>
                  <a:lnTo>
                    <a:pt x="328" y="472"/>
                  </a:lnTo>
                  <a:lnTo>
                    <a:pt x="356" y="332"/>
                  </a:lnTo>
                  <a:lnTo>
                    <a:pt x="380" y="320"/>
                  </a:lnTo>
                  <a:lnTo>
                    <a:pt x="404" y="368"/>
                  </a:lnTo>
                  <a:lnTo>
                    <a:pt x="428" y="412"/>
                  </a:lnTo>
                  <a:lnTo>
                    <a:pt x="456" y="440"/>
                  </a:lnTo>
                  <a:lnTo>
                    <a:pt x="480" y="452"/>
                  </a:lnTo>
                  <a:lnTo>
                    <a:pt x="504" y="472"/>
                  </a:lnTo>
                  <a:lnTo>
                    <a:pt x="528" y="472"/>
                  </a:lnTo>
                  <a:lnTo>
                    <a:pt x="556" y="472"/>
                  </a:lnTo>
                  <a:lnTo>
                    <a:pt x="580" y="472"/>
                  </a:lnTo>
                  <a:lnTo>
                    <a:pt x="604" y="472"/>
                  </a:lnTo>
                  <a:lnTo>
                    <a:pt x="628" y="472"/>
                  </a:lnTo>
                  <a:lnTo>
                    <a:pt x="656" y="472"/>
                  </a:lnTo>
                  <a:lnTo>
                    <a:pt x="680" y="472"/>
                  </a:lnTo>
                  <a:lnTo>
                    <a:pt x="704" y="472"/>
                  </a:lnTo>
                  <a:lnTo>
                    <a:pt x="729" y="472"/>
                  </a:lnTo>
                  <a:lnTo>
                    <a:pt x="737" y="0"/>
                  </a:lnTo>
                </a:path>
              </a:pathLst>
            </a:custGeom>
            <a:noFill/>
            <a:ln w="0">
              <a:solidFill>
                <a:srgbClr val="0000FF"/>
              </a:solidFill>
              <a:prstDash val="sysDot"/>
              <a:round/>
              <a:headEnd/>
              <a:tailEnd/>
            </a:ln>
          </p:spPr>
          <p:txBody>
            <a:bodyPr vert="horz" wrap="square" lIns="91440" tIns="45720" rIns="91440" bIns="45720" numCol="1" anchor="t" anchorCtr="0" compatLnSpc="1">
              <a:prstTxWarp prst="textNoShape">
                <a:avLst/>
              </a:prstTxWarp>
            </a:bodyPr>
            <a:lstStyle/>
            <a:p>
              <a:endParaRPr lang="en-GB" sz="1200"/>
            </a:p>
          </p:txBody>
        </p:sp>
        <p:sp>
          <p:nvSpPr>
            <p:cNvPr id="290" name="Freeform 180"/>
            <p:cNvSpPr>
              <a:spLocks/>
            </p:cNvSpPr>
            <p:nvPr/>
          </p:nvSpPr>
          <p:spPr bwMode="auto">
            <a:xfrm>
              <a:off x="3135621" y="4798485"/>
              <a:ext cx="247993" cy="360541"/>
            </a:xfrm>
            <a:custGeom>
              <a:avLst/>
              <a:gdLst/>
              <a:ahLst/>
              <a:cxnLst>
                <a:cxn ang="0">
                  <a:pos x="0" y="0"/>
                </a:cxn>
                <a:cxn ang="0">
                  <a:pos x="4" y="192"/>
                </a:cxn>
                <a:cxn ang="0">
                  <a:pos x="28" y="316"/>
                </a:cxn>
                <a:cxn ang="0">
                  <a:pos x="52" y="368"/>
                </a:cxn>
                <a:cxn ang="0">
                  <a:pos x="80" y="396"/>
                </a:cxn>
                <a:cxn ang="0">
                  <a:pos x="104" y="416"/>
                </a:cxn>
                <a:cxn ang="0">
                  <a:pos x="128" y="428"/>
                </a:cxn>
                <a:cxn ang="0">
                  <a:pos x="152" y="432"/>
                </a:cxn>
                <a:cxn ang="0">
                  <a:pos x="180" y="440"/>
                </a:cxn>
                <a:cxn ang="0">
                  <a:pos x="204" y="444"/>
                </a:cxn>
                <a:cxn ang="0">
                  <a:pos x="228" y="444"/>
                </a:cxn>
                <a:cxn ang="0">
                  <a:pos x="252" y="448"/>
                </a:cxn>
                <a:cxn ang="0">
                  <a:pos x="280" y="448"/>
                </a:cxn>
                <a:cxn ang="0">
                  <a:pos x="304" y="452"/>
                </a:cxn>
                <a:cxn ang="0">
                  <a:pos x="328" y="464"/>
                </a:cxn>
                <a:cxn ang="0">
                  <a:pos x="352" y="472"/>
                </a:cxn>
                <a:cxn ang="0">
                  <a:pos x="380" y="236"/>
                </a:cxn>
                <a:cxn ang="0">
                  <a:pos x="396" y="0"/>
                </a:cxn>
              </a:cxnLst>
              <a:rect l="0" t="0" r="r" b="b"/>
              <a:pathLst>
                <a:path w="396" h="472">
                  <a:moveTo>
                    <a:pt x="0" y="0"/>
                  </a:moveTo>
                  <a:lnTo>
                    <a:pt x="4" y="192"/>
                  </a:lnTo>
                  <a:lnTo>
                    <a:pt x="28" y="316"/>
                  </a:lnTo>
                  <a:lnTo>
                    <a:pt x="52" y="368"/>
                  </a:lnTo>
                  <a:lnTo>
                    <a:pt x="80" y="396"/>
                  </a:lnTo>
                  <a:lnTo>
                    <a:pt x="104" y="416"/>
                  </a:lnTo>
                  <a:lnTo>
                    <a:pt x="128" y="428"/>
                  </a:lnTo>
                  <a:lnTo>
                    <a:pt x="152" y="432"/>
                  </a:lnTo>
                  <a:lnTo>
                    <a:pt x="180" y="440"/>
                  </a:lnTo>
                  <a:lnTo>
                    <a:pt x="204" y="444"/>
                  </a:lnTo>
                  <a:lnTo>
                    <a:pt x="228" y="444"/>
                  </a:lnTo>
                  <a:lnTo>
                    <a:pt x="252" y="448"/>
                  </a:lnTo>
                  <a:lnTo>
                    <a:pt x="280" y="448"/>
                  </a:lnTo>
                  <a:lnTo>
                    <a:pt x="304" y="452"/>
                  </a:lnTo>
                  <a:lnTo>
                    <a:pt x="328" y="464"/>
                  </a:lnTo>
                  <a:lnTo>
                    <a:pt x="352" y="472"/>
                  </a:lnTo>
                  <a:lnTo>
                    <a:pt x="380" y="236"/>
                  </a:lnTo>
                  <a:lnTo>
                    <a:pt x="396" y="0"/>
                  </a:lnTo>
                </a:path>
              </a:pathLst>
            </a:custGeom>
            <a:noFill/>
            <a:ln w="0">
              <a:solidFill>
                <a:srgbClr val="0000FF"/>
              </a:solidFill>
              <a:prstDash val="sysDot"/>
              <a:round/>
              <a:headEnd/>
              <a:tailEnd/>
            </a:ln>
          </p:spPr>
          <p:txBody>
            <a:bodyPr vert="horz" wrap="square" lIns="91440" tIns="45720" rIns="91440" bIns="45720" numCol="1" anchor="t" anchorCtr="0" compatLnSpc="1">
              <a:prstTxWarp prst="textNoShape">
                <a:avLst/>
              </a:prstTxWarp>
            </a:bodyPr>
            <a:lstStyle/>
            <a:p>
              <a:endParaRPr lang="en-GB" sz="1200"/>
            </a:p>
          </p:txBody>
        </p:sp>
        <p:sp>
          <p:nvSpPr>
            <p:cNvPr id="291" name="Freeform 181"/>
            <p:cNvSpPr>
              <a:spLocks/>
            </p:cNvSpPr>
            <p:nvPr/>
          </p:nvSpPr>
          <p:spPr bwMode="auto">
            <a:xfrm>
              <a:off x="3401149" y="4798485"/>
              <a:ext cx="459037" cy="360541"/>
            </a:xfrm>
            <a:custGeom>
              <a:avLst/>
              <a:gdLst/>
              <a:ahLst/>
              <a:cxnLst>
                <a:cxn ang="0">
                  <a:pos x="0" y="0"/>
                </a:cxn>
                <a:cxn ang="0">
                  <a:pos x="4" y="44"/>
                </a:cxn>
                <a:cxn ang="0">
                  <a:pos x="28" y="228"/>
                </a:cxn>
                <a:cxn ang="0">
                  <a:pos x="56" y="340"/>
                </a:cxn>
                <a:cxn ang="0">
                  <a:pos x="80" y="396"/>
                </a:cxn>
                <a:cxn ang="0">
                  <a:pos x="104" y="428"/>
                </a:cxn>
                <a:cxn ang="0">
                  <a:pos x="128" y="444"/>
                </a:cxn>
                <a:cxn ang="0">
                  <a:pos x="156" y="456"/>
                </a:cxn>
                <a:cxn ang="0">
                  <a:pos x="180" y="460"/>
                </a:cxn>
                <a:cxn ang="0">
                  <a:pos x="204" y="472"/>
                </a:cxn>
                <a:cxn ang="0">
                  <a:pos x="228" y="472"/>
                </a:cxn>
                <a:cxn ang="0">
                  <a:pos x="256" y="472"/>
                </a:cxn>
                <a:cxn ang="0">
                  <a:pos x="280" y="472"/>
                </a:cxn>
                <a:cxn ang="0">
                  <a:pos x="304" y="472"/>
                </a:cxn>
                <a:cxn ang="0">
                  <a:pos x="328" y="472"/>
                </a:cxn>
                <a:cxn ang="0">
                  <a:pos x="356" y="332"/>
                </a:cxn>
                <a:cxn ang="0">
                  <a:pos x="380" y="324"/>
                </a:cxn>
                <a:cxn ang="0">
                  <a:pos x="404" y="380"/>
                </a:cxn>
                <a:cxn ang="0">
                  <a:pos x="428" y="420"/>
                </a:cxn>
                <a:cxn ang="0">
                  <a:pos x="456" y="440"/>
                </a:cxn>
                <a:cxn ang="0">
                  <a:pos x="480" y="452"/>
                </a:cxn>
                <a:cxn ang="0">
                  <a:pos x="504" y="460"/>
                </a:cxn>
                <a:cxn ang="0">
                  <a:pos x="528" y="472"/>
                </a:cxn>
                <a:cxn ang="0">
                  <a:pos x="557" y="472"/>
                </a:cxn>
                <a:cxn ang="0">
                  <a:pos x="581" y="472"/>
                </a:cxn>
                <a:cxn ang="0">
                  <a:pos x="605" y="472"/>
                </a:cxn>
                <a:cxn ang="0">
                  <a:pos x="629" y="472"/>
                </a:cxn>
                <a:cxn ang="0">
                  <a:pos x="657" y="472"/>
                </a:cxn>
                <a:cxn ang="0">
                  <a:pos x="681" y="472"/>
                </a:cxn>
                <a:cxn ang="0">
                  <a:pos x="705" y="472"/>
                </a:cxn>
                <a:cxn ang="0">
                  <a:pos x="733" y="472"/>
                </a:cxn>
              </a:cxnLst>
              <a:rect l="0" t="0" r="r" b="b"/>
              <a:pathLst>
                <a:path w="733" h="472">
                  <a:moveTo>
                    <a:pt x="0" y="0"/>
                  </a:moveTo>
                  <a:lnTo>
                    <a:pt x="4" y="44"/>
                  </a:lnTo>
                  <a:lnTo>
                    <a:pt x="28" y="228"/>
                  </a:lnTo>
                  <a:lnTo>
                    <a:pt x="56" y="340"/>
                  </a:lnTo>
                  <a:lnTo>
                    <a:pt x="80" y="396"/>
                  </a:lnTo>
                  <a:lnTo>
                    <a:pt x="104" y="428"/>
                  </a:lnTo>
                  <a:lnTo>
                    <a:pt x="128" y="444"/>
                  </a:lnTo>
                  <a:lnTo>
                    <a:pt x="156" y="456"/>
                  </a:lnTo>
                  <a:lnTo>
                    <a:pt x="180" y="460"/>
                  </a:lnTo>
                  <a:lnTo>
                    <a:pt x="204" y="472"/>
                  </a:lnTo>
                  <a:lnTo>
                    <a:pt x="228" y="472"/>
                  </a:lnTo>
                  <a:lnTo>
                    <a:pt x="256" y="472"/>
                  </a:lnTo>
                  <a:lnTo>
                    <a:pt x="280" y="472"/>
                  </a:lnTo>
                  <a:lnTo>
                    <a:pt x="304" y="472"/>
                  </a:lnTo>
                  <a:lnTo>
                    <a:pt x="328" y="472"/>
                  </a:lnTo>
                  <a:lnTo>
                    <a:pt x="356" y="332"/>
                  </a:lnTo>
                  <a:lnTo>
                    <a:pt x="380" y="324"/>
                  </a:lnTo>
                  <a:lnTo>
                    <a:pt x="404" y="380"/>
                  </a:lnTo>
                  <a:lnTo>
                    <a:pt x="428" y="420"/>
                  </a:lnTo>
                  <a:lnTo>
                    <a:pt x="456" y="440"/>
                  </a:lnTo>
                  <a:lnTo>
                    <a:pt x="480" y="452"/>
                  </a:lnTo>
                  <a:lnTo>
                    <a:pt x="504" y="460"/>
                  </a:lnTo>
                  <a:lnTo>
                    <a:pt x="528" y="472"/>
                  </a:lnTo>
                  <a:lnTo>
                    <a:pt x="557" y="472"/>
                  </a:lnTo>
                  <a:lnTo>
                    <a:pt x="581" y="472"/>
                  </a:lnTo>
                  <a:lnTo>
                    <a:pt x="605" y="472"/>
                  </a:lnTo>
                  <a:lnTo>
                    <a:pt x="629" y="472"/>
                  </a:lnTo>
                  <a:lnTo>
                    <a:pt x="657" y="472"/>
                  </a:lnTo>
                  <a:lnTo>
                    <a:pt x="681" y="472"/>
                  </a:lnTo>
                  <a:lnTo>
                    <a:pt x="705" y="472"/>
                  </a:lnTo>
                  <a:lnTo>
                    <a:pt x="733" y="472"/>
                  </a:lnTo>
                </a:path>
              </a:pathLst>
            </a:custGeom>
            <a:noFill/>
            <a:ln w="0">
              <a:solidFill>
                <a:srgbClr val="0000FF"/>
              </a:solidFill>
              <a:prstDash val="sysDot"/>
              <a:round/>
              <a:headEnd/>
              <a:tailEnd/>
            </a:ln>
          </p:spPr>
          <p:txBody>
            <a:bodyPr vert="horz" wrap="square" lIns="91440" tIns="45720" rIns="91440" bIns="45720" numCol="1" anchor="t" anchorCtr="0" compatLnSpc="1">
              <a:prstTxWarp prst="textNoShape">
                <a:avLst/>
              </a:prstTxWarp>
            </a:bodyPr>
            <a:lstStyle/>
            <a:p>
              <a:endParaRPr lang="en-GB" sz="1200"/>
            </a:p>
          </p:txBody>
        </p:sp>
        <p:sp>
          <p:nvSpPr>
            <p:cNvPr id="292" name="Line 182"/>
            <p:cNvSpPr>
              <a:spLocks noChangeShapeType="1"/>
            </p:cNvSpPr>
            <p:nvPr/>
          </p:nvSpPr>
          <p:spPr bwMode="auto">
            <a:xfrm>
              <a:off x="2377864" y="4798485"/>
              <a:ext cx="7515" cy="510258"/>
            </a:xfrm>
            <a:prstGeom prst="line">
              <a:avLst/>
            </a:prstGeom>
            <a:noFill/>
            <a:ln w="0">
              <a:solidFill>
                <a:srgbClr val="007F00"/>
              </a:solidFill>
              <a:prstDash val="sysDot"/>
              <a:round/>
              <a:headEnd/>
              <a:tailEnd/>
            </a:ln>
          </p:spPr>
          <p:txBody>
            <a:bodyPr vert="horz" wrap="square" lIns="91440" tIns="45720" rIns="91440" bIns="45720" numCol="1" anchor="t" anchorCtr="0" compatLnSpc="1">
              <a:prstTxWarp prst="textNoShape">
                <a:avLst/>
              </a:prstTxWarp>
            </a:bodyPr>
            <a:lstStyle/>
            <a:p>
              <a:endParaRPr lang="en-GB" sz="1200"/>
            </a:p>
          </p:txBody>
        </p:sp>
        <p:sp>
          <p:nvSpPr>
            <p:cNvPr id="293" name="Freeform 183"/>
            <p:cNvSpPr>
              <a:spLocks/>
            </p:cNvSpPr>
            <p:nvPr/>
          </p:nvSpPr>
          <p:spPr bwMode="auto">
            <a:xfrm>
              <a:off x="2390389" y="5159027"/>
              <a:ext cx="228579" cy="149716"/>
            </a:xfrm>
            <a:custGeom>
              <a:avLst/>
              <a:gdLst/>
              <a:ahLst/>
              <a:cxnLst>
                <a:cxn ang="0">
                  <a:pos x="0" y="196"/>
                </a:cxn>
                <a:cxn ang="0">
                  <a:pos x="16" y="144"/>
                </a:cxn>
                <a:cxn ang="0">
                  <a:pos x="40" y="92"/>
                </a:cxn>
                <a:cxn ang="0">
                  <a:pos x="68" y="68"/>
                </a:cxn>
                <a:cxn ang="0">
                  <a:pos x="93" y="52"/>
                </a:cxn>
                <a:cxn ang="0">
                  <a:pos x="117" y="40"/>
                </a:cxn>
                <a:cxn ang="0">
                  <a:pos x="141" y="32"/>
                </a:cxn>
                <a:cxn ang="0">
                  <a:pos x="169" y="28"/>
                </a:cxn>
                <a:cxn ang="0">
                  <a:pos x="193" y="24"/>
                </a:cxn>
                <a:cxn ang="0">
                  <a:pos x="217" y="20"/>
                </a:cxn>
                <a:cxn ang="0">
                  <a:pos x="241" y="20"/>
                </a:cxn>
                <a:cxn ang="0">
                  <a:pos x="269" y="16"/>
                </a:cxn>
                <a:cxn ang="0">
                  <a:pos x="293" y="16"/>
                </a:cxn>
                <a:cxn ang="0">
                  <a:pos x="317" y="4"/>
                </a:cxn>
                <a:cxn ang="0">
                  <a:pos x="341" y="0"/>
                </a:cxn>
                <a:cxn ang="0">
                  <a:pos x="365" y="196"/>
                </a:cxn>
              </a:cxnLst>
              <a:rect l="0" t="0" r="r" b="b"/>
              <a:pathLst>
                <a:path w="365" h="196">
                  <a:moveTo>
                    <a:pt x="0" y="196"/>
                  </a:moveTo>
                  <a:lnTo>
                    <a:pt x="16" y="144"/>
                  </a:lnTo>
                  <a:lnTo>
                    <a:pt x="40" y="92"/>
                  </a:lnTo>
                  <a:lnTo>
                    <a:pt x="68" y="68"/>
                  </a:lnTo>
                  <a:lnTo>
                    <a:pt x="93" y="52"/>
                  </a:lnTo>
                  <a:lnTo>
                    <a:pt x="117" y="40"/>
                  </a:lnTo>
                  <a:lnTo>
                    <a:pt x="141" y="32"/>
                  </a:lnTo>
                  <a:lnTo>
                    <a:pt x="169" y="28"/>
                  </a:lnTo>
                  <a:lnTo>
                    <a:pt x="193" y="24"/>
                  </a:lnTo>
                  <a:lnTo>
                    <a:pt x="217" y="20"/>
                  </a:lnTo>
                  <a:lnTo>
                    <a:pt x="241" y="20"/>
                  </a:lnTo>
                  <a:lnTo>
                    <a:pt x="269" y="16"/>
                  </a:lnTo>
                  <a:lnTo>
                    <a:pt x="293" y="16"/>
                  </a:lnTo>
                  <a:lnTo>
                    <a:pt x="317" y="4"/>
                  </a:lnTo>
                  <a:lnTo>
                    <a:pt x="341" y="0"/>
                  </a:lnTo>
                  <a:lnTo>
                    <a:pt x="365" y="196"/>
                  </a:lnTo>
                </a:path>
              </a:pathLst>
            </a:custGeom>
            <a:noFill/>
            <a:ln w="0">
              <a:solidFill>
                <a:srgbClr val="007F00"/>
              </a:solidFill>
              <a:prstDash val="sysDot"/>
              <a:round/>
              <a:headEnd/>
              <a:tailEnd/>
            </a:ln>
          </p:spPr>
          <p:txBody>
            <a:bodyPr vert="horz" wrap="square" lIns="91440" tIns="45720" rIns="91440" bIns="45720" numCol="1" anchor="t" anchorCtr="0" compatLnSpc="1">
              <a:prstTxWarp prst="textNoShape">
                <a:avLst/>
              </a:prstTxWarp>
            </a:bodyPr>
            <a:lstStyle/>
            <a:p>
              <a:endParaRPr lang="en-GB" sz="1200"/>
            </a:p>
          </p:txBody>
        </p:sp>
        <p:sp>
          <p:nvSpPr>
            <p:cNvPr id="294" name="Freeform 184"/>
            <p:cNvSpPr>
              <a:spLocks/>
            </p:cNvSpPr>
            <p:nvPr/>
          </p:nvSpPr>
          <p:spPr bwMode="auto">
            <a:xfrm>
              <a:off x="2674078" y="4798485"/>
              <a:ext cx="436493" cy="510258"/>
            </a:xfrm>
            <a:custGeom>
              <a:avLst/>
              <a:gdLst/>
              <a:ahLst/>
              <a:cxnLst>
                <a:cxn ang="0">
                  <a:pos x="0" y="668"/>
                </a:cxn>
                <a:cxn ang="0">
                  <a:pos x="16" y="608"/>
                </a:cxn>
                <a:cxn ang="0">
                  <a:pos x="40" y="548"/>
                </a:cxn>
                <a:cxn ang="0">
                  <a:pos x="64" y="516"/>
                </a:cxn>
                <a:cxn ang="0">
                  <a:pos x="88" y="496"/>
                </a:cxn>
                <a:cxn ang="0">
                  <a:pos x="116" y="488"/>
                </a:cxn>
                <a:cxn ang="0">
                  <a:pos x="140" y="480"/>
                </a:cxn>
                <a:cxn ang="0">
                  <a:pos x="164" y="472"/>
                </a:cxn>
                <a:cxn ang="0">
                  <a:pos x="188" y="472"/>
                </a:cxn>
                <a:cxn ang="0">
                  <a:pos x="216" y="472"/>
                </a:cxn>
                <a:cxn ang="0">
                  <a:pos x="240" y="472"/>
                </a:cxn>
                <a:cxn ang="0">
                  <a:pos x="264" y="472"/>
                </a:cxn>
                <a:cxn ang="0">
                  <a:pos x="288" y="472"/>
                </a:cxn>
                <a:cxn ang="0">
                  <a:pos x="316" y="596"/>
                </a:cxn>
                <a:cxn ang="0">
                  <a:pos x="340" y="620"/>
                </a:cxn>
                <a:cxn ang="0">
                  <a:pos x="364" y="572"/>
                </a:cxn>
                <a:cxn ang="0">
                  <a:pos x="388" y="528"/>
                </a:cxn>
                <a:cxn ang="0">
                  <a:pos x="416" y="500"/>
                </a:cxn>
                <a:cxn ang="0">
                  <a:pos x="440" y="488"/>
                </a:cxn>
                <a:cxn ang="0">
                  <a:pos x="464" y="472"/>
                </a:cxn>
                <a:cxn ang="0">
                  <a:pos x="488" y="472"/>
                </a:cxn>
                <a:cxn ang="0">
                  <a:pos x="516" y="472"/>
                </a:cxn>
                <a:cxn ang="0">
                  <a:pos x="540" y="472"/>
                </a:cxn>
                <a:cxn ang="0">
                  <a:pos x="564" y="472"/>
                </a:cxn>
                <a:cxn ang="0">
                  <a:pos x="588" y="472"/>
                </a:cxn>
                <a:cxn ang="0">
                  <a:pos x="616" y="472"/>
                </a:cxn>
                <a:cxn ang="0">
                  <a:pos x="640" y="472"/>
                </a:cxn>
                <a:cxn ang="0">
                  <a:pos x="664" y="472"/>
                </a:cxn>
                <a:cxn ang="0">
                  <a:pos x="689" y="472"/>
                </a:cxn>
                <a:cxn ang="0">
                  <a:pos x="697" y="0"/>
                </a:cxn>
              </a:cxnLst>
              <a:rect l="0" t="0" r="r" b="b"/>
              <a:pathLst>
                <a:path w="697" h="668">
                  <a:moveTo>
                    <a:pt x="0" y="668"/>
                  </a:moveTo>
                  <a:lnTo>
                    <a:pt x="16" y="608"/>
                  </a:lnTo>
                  <a:lnTo>
                    <a:pt x="40" y="548"/>
                  </a:lnTo>
                  <a:lnTo>
                    <a:pt x="64" y="516"/>
                  </a:lnTo>
                  <a:lnTo>
                    <a:pt x="88" y="496"/>
                  </a:lnTo>
                  <a:lnTo>
                    <a:pt x="116" y="488"/>
                  </a:lnTo>
                  <a:lnTo>
                    <a:pt x="140" y="480"/>
                  </a:lnTo>
                  <a:lnTo>
                    <a:pt x="164" y="472"/>
                  </a:lnTo>
                  <a:lnTo>
                    <a:pt x="188" y="472"/>
                  </a:lnTo>
                  <a:lnTo>
                    <a:pt x="216" y="472"/>
                  </a:lnTo>
                  <a:lnTo>
                    <a:pt x="240" y="472"/>
                  </a:lnTo>
                  <a:lnTo>
                    <a:pt x="264" y="472"/>
                  </a:lnTo>
                  <a:lnTo>
                    <a:pt x="288" y="472"/>
                  </a:lnTo>
                  <a:lnTo>
                    <a:pt x="316" y="596"/>
                  </a:lnTo>
                  <a:lnTo>
                    <a:pt x="340" y="620"/>
                  </a:lnTo>
                  <a:lnTo>
                    <a:pt x="364" y="572"/>
                  </a:lnTo>
                  <a:lnTo>
                    <a:pt x="388" y="528"/>
                  </a:lnTo>
                  <a:lnTo>
                    <a:pt x="416" y="500"/>
                  </a:lnTo>
                  <a:lnTo>
                    <a:pt x="440" y="488"/>
                  </a:lnTo>
                  <a:lnTo>
                    <a:pt x="464" y="472"/>
                  </a:lnTo>
                  <a:lnTo>
                    <a:pt x="488" y="472"/>
                  </a:lnTo>
                  <a:lnTo>
                    <a:pt x="516" y="472"/>
                  </a:lnTo>
                  <a:lnTo>
                    <a:pt x="540" y="472"/>
                  </a:lnTo>
                  <a:lnTo>
                    <a:pt x="564" y="472"/>
                  </a:lnTo>
                  <a:lnTo>
                    <a:pt x="588" y="472"/>
                  </a:lnTo>
                  <a:lnTo>
                    <a:pt x="616" y="472"/>
                  </a:lnTo>
                  <a:lnTo>
                    <a:pt x="640" y="472"/>
                  </a:lnTo>
                  <a:lnTo>
                    <a:pt x="664" y="472"/>
                  </a:lnTo>
                  <a:lnTo>
                    <a:pt x="689" y="472"/>
                  </a:lnTo>
                  <a:lnTo>
                    <a:pt x="697" y="0"/>
                  </a:lnTo>
                </a:path>
              </a:pathLst>
            </a:custGeom>
            <a:noFill/>
            <a:ln w="0">
              <a:solidFill>
                <a:srgbClr val="007F00"/>
              </a:solidFill>
              <a:prstDash val="sysDot"/>
              <a:round/>
              <a:headEnd/>
              <a:tailEnd/>
            </a:ln>
          </p:spPr>
          <p:txBody>
            <a:bodyPr vert="horz" wrap="square" lIns="91440" tIns="45720" rIns="91440" bIns="45720" numCol="1" anchor="t" anchorCtr="0" compatLnSpc="1">
              <a:prstTxWarp prst="textNoShape">
                <a:avLst/>
              </a:prstTxWarp>
            </a:bodyPr>
            <a:lstStyle/>
            <a:p>
              <a:endParaRPr lang="en-GB" sz="1200"/>
            </a:p>
          </p:txBody>
        </p:sp>
        <p:sp>
          <p:nvSpPr>
            <p:cNvPr id="295" name="Line 185"/>
            <p:cNvSpPr>
              <a:spLocks noChangeShapeType="1"/>
            </p:cNvSpPr>
            <p:nvPr/>
          </p:nvSpPr>
          <p:spPr bwMode="auto">
            <a:xfrm>
              <a:off x="3130611" y="4798485"/>
              <a:ext cx="7515" cy="510258"/>
            </a:xfrm>
            <a:prstGeom prst="line">
              <a:avLst/>
            </a:prstGeom>
            <a:noFill/>
            <a:ln w="0">
              <a:solidFill>
                <a:srgbClr val="007F00"/>
              </a:solidFill>
              <a:prstDash val="sysDot"/>
              <a:round/>
              <a:headEnd/>
              <a:tailEnd/>
            </a:ln>
          </p:spPr>
          <p:txBody>
            <a:bodyPr vert="horz" wrap="square" lIns="91440" tIns="45720" rIns="91440" bIns="45720" numCol="1" anchor="t" anchorCtr="0" compatLnSpc="1">
              <a:prstTxWarp prst="textNoShape">
                <a:avLst/>
              </a:prstTxWarp>
            </a:bodyPr>
            <a:lstStyle/>
            <a:p>
              <a:endParaRPr lang="en-GB" sz="1200"/>
            </a:p>
          </p:txBody>
        </p:sp>
        <p:sp>
          <p:nvSpPr>
            <p:cNvPr id="296" name="Freeform 186"/>
            <p:cNvSpPr>
              <a:spLocks/>
            </p:cNvSpPr>
            <p:nvPr/>
          </p:nvSpPr>
          <p:spPr bwMode="auto">
            <a:xfrm>
              <a:off x="3145641" y="5159027"/>
              <a:ext cx="225448" cy="149716"/>
            </a:xfrm>
            <a:custGeom>
              <a:avLst/>
              <a:gdLst/>
              <a:ahLst/>
              <a:cxnLst>
                <a:cxn ang="0">
                  <a:pos x="0" y="196"/>
                </a:cxn>
                <a:cxn ang="0">
                  <a:pos x="12" y="152"/>
                </a:cxn>
                <a:cxn ang="0">
                  <a:pos x="36" y="100"/>
                </a:cxn>
                <a:cxn ang="0">
                  <a:pos x="64" y="72"/>
                </a:cxn>
                <a:cxn ang="0">
                  <a:pos x="88" y="52"/>
                </a:cxn>
                <a:cxn ang="0">
                  <a:pos x="112" y="40"/>
                </a:cxn>
                <a:cxn ang="0">
                  <a:pos x="136" y="36"/>
                </a:cxn>
                <a:cxn ang="0">
                  <a:pos x="164" y="28"/>
                </a:cxn>
                <a:cxn ang="0">
                  <a:pos x="188" y="24"/>
                </a:cxn>
                <a:cxn ang="0">
                  <a:pos x="212" y="24"/>
                </a:cxn>
                <a:cxn ang="0">
                  <a:pos x="236" y="20"/>
                </a:cxn>
                <a:cxn ang="0">
                  <a:pos x="264" y="20"/>
                </a:cxn>
                <a:cxn ang="0">
                  <a:pos x="288" y="16"/>
                </a:cxn>
                <a:cxn ang="0">
                  <a:pos x="312" y="4"/>
                </a:cxn>
                <a:cxn ang="0">
                  <a:pos x="336" y="0"/>
                </a:cxn>
                <a:cxn ang="0">
                  <a:pos x="360" y="196"/>
                </a:cxn>
              </a:cxnLst>
              <a:rect l="0" t="0" r="r" b="b"/>
              <a:pathLst>
                <a:path w="360" h="196">
                  <a:moveTo>
                    <a:pt x="0" y="196"/>
                  </a:moveTo>
                  <a:lnTo>
                    <a:pt x="12" y="152"/>
                  </a:lnTo>
                  <a:lnTo>
                    <a:pt x="36" y="100"/>
                  </a:lnTo>
                  <a:lnTo>
                    <a:pt x="64" y="72"/>
                  </a:lnTo>
                  <a:lnTo>
                    <a:pt x="88" y="52"/>
                  </a:lnTo>
                  <a:lnTo>
                    <a:pt x="112" y="40"/>
                  </a:lnTo>
                  <a:lnTo>
                    <a:pt x="136" y="36"/>
                  </a:lnTo>
                  <a:lnTo>
                    <a:pt x="164" y="28"/>
                  </a:lnTo>
                  <a:lnTo>
                    <a:pt x="188" y="24"/>
                  </a:lnTo>
                  <a:lnTo>
                    <a:pt x="212" y="24"/>
                  </a:lnTo>
                  <a:lnTo>
                    <a:pt x="236" y="20"/>
                  </a:lnTo>
                  <a:lnTo>
                    <a:pt x="264" y="20"/>
                  </a:lnTo>
                  <a:lnTo>
                    <a:pt x="288" y="16"/>
                  </a:lnTo>
                  <a:lnTo>
                    <a:pt x="312" y="4"/>
                  </a:lnTo>
                  <a:lnTo>
                    <a:pt x="336" y="0"/>
                  </a:lnTo>
                  <a:lnTo>
                    <a:pt x="360" y="196"/>
                  </a:lnTo>
                </a:path>
              </a:pathLst>
            </a:custGeom>
            <a:noFill/>
            <a:ln w="0">
              <a:solidFill>
                <a:srgbClr val="007F00"/>
              </a:solidFill>
              <a:prstDash val="sysDot"/>
              <a:round/>
              <a:headEnd/>
              <a:tailEnd/>
            </a:ln>
          </p:spPr>
          <p:txBody>
            <a:bodyPr vert="horz" wrap="square" lIns="91440" tIns="45720" rIns="91440" bIns="45720" numCol="1" anchor="t" anchorCtr="0" compatLnSpc="1">
              <a:prstTxWarp prst="textNoShape">
                <a:avLst/>
              </a:prstTxWarp>
            </a:bodyPr>
            <a:lstStyle/>
            <a:p>
              <a:endParaRPr lang="en-GB" sz="1200"/>
            </a:p>
          </p:txBody>
        </p:sp>
        <p:sp>
          <p:nvSpPr>
            <p:cNvPr id="297" name="Freeform 187"/>
            <p:cNvSpPr>
              <a:spLocks/>
            </p:cNvSpPr>
            <p:nvPr/>
          </p:nvSpPr>
          <p:spPr bwMode="auto">
            <a:xfrm>
              <a:off x="3426199" y="5159027"/>
              <a:ext cx="433988" cy="149716"/>
            </a:xfrm>
            <a:custGeom>
              <a:avLst/>
              <a:gdLst/>
              <a:ahLst/>
              <a:cxnLst>
                <a:cxn ang="0">
                  <a:pos x="0" y="196"/>
                </a:cxn>
                <a:cxn ang="0">
                  <a:pos x="16" y="128"/>
                </a:cxn>
                <a:cxn ang="0">
                  <a:pos x="40" y="72"/>
                </a:cxn>
                <a:cxn ang="0">
                  <a:pos x="64" y="40"/>
                </a:cxn>
                <a:cxn ang="0">
                  <a:pos x="88" y="24"/>
                </a:cxn>
                <a:cxn ang="0">
                  <a:pos x="116" y="12"/>
                </a:cxn>
                <a:cxn ang="0">
                  <a:pos x="140" y="8"/>
                </a:cxn>
                <a:cxn ang="0">
                  <a:pos x="164" y="0"/>
                </a:cxn>
                <a:cxn ang="0">
                  <a:pos x="188" y="0"/>
                </a:cxn>
                <a:cxn ang="0">
                  <a:pos x="216" y="0"/>
                </a:cxn>
                <a:cxn ang="0">
                  <a:pos x="240" y="0"/>
                </a:cxn>
                <a:cxn ang="0">
                  <a:pos x="264" y="0"/>
                </a:cxn>
                <a:cxn ang="0">
                  <a:pos x="288" y="0"/>
                </a:cxn>
                <a:cxn ang="0">
                  <a:pos x="316" y="128"/>
                </a:cxn>
                <a:cxn ang="0">
                  <a:pos x="340" y="144"/>
                </a:cxn>
                <a:cxn ang="0">
                  <a:pos x="364" y="88"/>
                </a:cxn>
                <a:cxn ang="0">
                  <a:pos x="388" y="48"/>
                </a:cxn>
                <a:cxn ang="0">
                  <a:pos x="416" y="28"/>
                </a:cxn>
                <a:cxn ang="0">
                  <a:pos x="440" y="16"/>
                </a:cxn>
                <a:cxn ang="0">
                  <a:pos x="464" y="8"/>
                </a:cxn>
                <a:cxn ang="0">
                  <a:pos x="488" y="0"/>
                </a:cxn>
                <a:cxn ang="0">
                  <a:pos x="517" y="0"/>
                </a:cxn>
                <a:cxn ang="0">
                  <a:pos x="541" y="0"/>
                </a:cxn>
                <a:cxn ang="0">
                  <a:pos x="565" y="0"/>
                </a:cxn>
                <a:cxn ang="0">
                  <a:pos x="589" y="0"/>
                </a:cxn>
                <a:cxn ang="0">
                  <a:pos x="617" y="0"/>
                </a:cxn>
                <a:cxn ang="0">
                  <a:pos x="641" y="0"/>
                </a:cxn>
                <a:cxn ang="0">
                  <a:pos x="665" y="0"/>
                </a:cxn>
                <a:cxn ang="0">
                  <a:pos x="693" y="0"/>
                </a:cxn>
              </a:cxnLst>
              <a:rect l="0" t="0" r="r" b="b"/>
              <a:pathLst>
                <a:path w="693" h="196">
                  <a:moveTo>
                    <a:pt x="0" y="196"/>
                  </a:moveTo>
                  <a:lnTo>
                    <a:pt x="16" y="128"/>
                  </a:lnTo>
                  <a:lnTo>
                    <a:pt x="40" y="72"/>
                  </a:lnTo>
                  <a:lnTo>
                    <a:pt x="64" y="40"/>
                  </a:lnTo>
                  <a:lnTo>
                    <a:pt x="88" y="24"/>
                  </a:lnTo>
                  <a:lnTo>
                    <a:pt x="116" y="12"/>
                  </a:lnTo>
                  <a:lnTo>
                    <a:pt x="140" y="8"/>
                  </a:lnTo>
                  <a:lnTo>
                    <a:pt x="164" y="0"/>
                  </a:lnTo>
                  <a:lnTo>
                    <a:pt x="188" y="0"/>
                  </a:lnTo>
                  <a:lnTo>
                    <a:pt x="216" y="0"/>
                  </a:lnTo>
                  <a:lnTo>
                    <a:pt x="240" y="0"/>
                  </a:lnTo>
                  <a:lnTo>
                    <a:pt x="264" y="0"/>
                  </a:lnTo>
                  <a:lnTo>
                    <a:pt x="288" y="0"/>
                  </a:lnTo>
                  <a:lnTo>
                    <a:pt x="316" y="128"/>
                  </a:lnTo>
                  <a:lnTo>
                    <a:pt x="340" y="144"/>
                  </a:lnTo>
                  <a:lnTo>
                    <a:pt x="364" y="88"/>
                  </a:lnTo>
                  <a:lnTo>
                    <a:pt x="388" y="48"/>
                  </a:lnTo>
                  <a:lnTo>
                    <a:pt x="416" y="28"/>
                  </a:lnTo>
                  <a:lnTo>
                    <a:pt x="440" y="16"/>
                  </a:lnTo>
                  <a:lnTo>
                    <a:pt x="464" y="8"/>
                  </a:lnTo>
                  <a:lnTo>
                    <a:pt x="488" y="0"/>
                  </a:lnTo>
                  <a:lnTo>
                    <a:pt x="517" y="0"/>
                  </a:lnTo>
                  <a:lnTo>
                    <a:pt x="541" y="0"/>
                  </a:lnTo>
                  <a:lnTo>
                    <a:pt x="565" y="0"/>
                  </a:lnTo>
                  <a:lnTo>
                    <a:pt x="589" y="0"/>
                  </a:lnTo>
                  <a:lnTo>
                    <a:pt x="617" y="0"/>
                  </a:lnTo>
                  <a:lnTo>
                    <a:pt x="641" y="0"/>
                  </a:lnTo>
                  <a:lnTo>
                    <a:pt x="665" y="0"/>
                  </a:lnTo>
                  <a:lnTo>
                    <a:pt x="693" y="0"/>
                  </a:lnTo>
                </a:path>
              </a:pathLst>
            </a:custGeom>
            <a:noFill/>
            <a:ln w="0">
              <a:solidFill>
                <a:srgbClr val="007F00"/>
              </a:solidFill>
              <a:prstDash val="sysDot"/>
              <a:round/>
              <a:headEnd/>
              <a:tailEnd/>
            </a:ln>
          </p:spPr>
          <p:txBody>
            <a:bodyPr vert="horz" wrap="square" lIns="91440" tIns="45720" rIns="91440" bIns="45720" numCol="1" anchor="t" anchorCtr="0" compatLnSpc="1">
              <a:prstTxWarp prst="textNoShape">
                <a:avLst/>
              </a:prstTxWarp>
            </a:bodyPr>
            <a:lstStyle/>
            <a:p>
              <a:endParaRPr lang="en-GB" sz="1200"/>
            </a:p>
          </p:txBody>
        </p:sp>
        <p:sp>
          <p:nvSpPr>
            <p:cNvPr id="298" name="Freeform 188"/>
            <p:cNvSpPr>
              <a:spLocks/>
            </p:cNvSpPr>
            <p:nvPr/>
          </p:nvSpPr>
          <p:spPr bwMode="auto">
            <a:xfrm>
              <a:off x="2380369" y="5159027"/>
              <a:ext cx="730202" cy="149716"/>
            </a:xfrm>
            <a:custGeom>
              <a:avLst/>
              <a:gdLst/>
              <a:ahLst/>
              <a:cxnLst>
                <a:cxn ang="0">
                  <a:pos x="0" y="196"/>
                </a:cxn>
                <a:cxn ang="0">
                  <a:pos x="8" y="4"/>
                </a:cxn>
                <a:cxn ang="0">
                  <a:pos x="32" y="0"/>
                </a:cxn>
                <a:cxn ang="0">
                  <a:pos x="56" y="0"/>
                </a:cxn>
                <a:cxn ang="0">
                  <a:pos x="84" y="0"/>
                </a:cxn>
                <a:cxn ang="0">
                  <a:pos x="109" y="0"/>
                </a:cxn>
                <a:cxn ang="0">
                  <a:pos x="133" y="0"/>
                </a:cxn>
                <a:cxn ang="0">
                  <a:pos x="157" y="0"/>
                </a:cxn>
                <a:cxn ang="0">
                  <a:pos x="185" y="0"/>
                </a:cxn>
                <a:cxn ang="0">
                  <a:pos x="209" y="0"/>
                </a:cxn>
                <a:cxn ang="0">
                  <a:pos x="233" y="0"/>
                </a:cxn>
                <a:cxn ang="0">
                  <a:pos x="257" y="0"/>
                </a:cxn>
                <a:cxn ang="0">
                  <a:pos x="285" y="0"/>
                </a:cxn>
                <a:cxn ang="0">
                  <a:pos x="309" y="0"/>
                </a:cxn>
                <a:cxn ang="0">
                  <a:pos x="333" y="0"/>
                </a:cxn>
                <a:cxn ang="0">
                  <a:pos x="357" y="0"/>
                </a:cxn>
                <a:cxn ang="0">
                  <a:pos x="385" y="0"/>
                </a:cxn>
                <a:cxn ang="0">
                  <a:pos x="409" y="0"/>
                </a:cxn>
                <a:cxn ang="0">
                  <a:pos x="433" y="0"/>
                </a:cxn>
                <a:cxn ang="0">
                  <a:pos x="457" y="0"/>
                </a:cxn>
                <a:cxn ang="0">
                  <a:pos x="485" y="0"/>
                </a:cxn>
                <a:cxn ang="0">
                  <a:pos x="509" y="0"/>
                </a:cxn>
                <a:cxn ang="0">
                  <a:pos x="533" y="0"/>
                </a:cxn>
                <a:cxn ang="0">
                  <a:pos x="557" y="0"/>
                </a:cxn>
                <a:cxn ang="0">
                  <a:pos x="585" y="0"/>
                </a:cxn>
                <a:cxn ang="0">
                  <a:pos x="609" y="0"/>
                </a:cxn>
                <a:cxn ang="0">
                  <a:pos x="633" y="0"/>
                </a:cxn>
                <a:cxn ang="0">
                  <a:pos x="657" y="0"/>
                </a:cxn>
                <a:cxn ang="0">
                  <a:pos x="685" y="0"/>
                </a:cxn>
                <a:cxn ang="0">
                  <a:pos x="709" y="0"/>
                </a:cxn>
                <a:cxn ang="0">
                  <a:pos x="733" y="0"/>
                </a:cxn>
                <a:cxn ang="0">
                  <a:pos x="757" y="0"/>
                </a:cxn>
                <a:cxn ang="0">
                  <a:pos x="785" y="0"/>
                </a:cxn>
                <a:cxn ang="0">
                  <a:pos x="809" y="0"/>
                </a:cxn>
                <a:cxn ang="0">
                  <a:pos x="833" y="0"/>
                </a:cxn>
                <a:cxn ang="0">
                  <a:pos x="857" y="0"/>
                </a:cxn>
                <a:cxn ang="0">
                  <a:pos x="885" y="0"/>
                </a:cxn>
                <a:cxn ang="0">
                  <a:pos x="909" y="0"/>
                </a:cxn>
                <a:cxn ang="0">
                  <a:pos x="933" y="0"/>
                </a:cxn>
                <a:cxn ang="0">
                  <a:pos x="957" y="0"/>
                </a:cxn>
                <a:cxn ang="0">
                  <a:pos x="985" y="0"/>
                </a:cxn>
                <a:cxn ang="0">
                  <a:pos x="1009" y="0"/>
                </a:cxn>
                <a:cxn ang="0">
                  <a:pos x="1033" y="0"/>
                </a:cxn>
                <a:cxn ang="0">
                  <a:pos x="1057" y="0"/>
                </a:cxn>
                <a:cxn ang="0">
                  <a:pos x="1085" y="0"/>
                </a:cxn>
                <a:cxn ang="0">
                  <a:pos x="1109" y="0"/>
                </a:cxn>
                <a:cxn ang="0">
                  <a:pos x="1133" y="0"/>
                </a:cxn>
                <a:cxn ang="0">
                  <a:pos x="1158" y="0"/>
                </a:cxn>
                <a:cxn ang="0">
                  <a:pos x="1166" y="196"/>
                </a:cxn>
              </a:cxnLst>
              <a:rect l="0" t="0" r="r" b="b"/>
              <a:pathLst>
                <a:path w="1166" h="196">
                  <a:moveTo>
                    <a:pt x="0" y="196"/>
                  </a:moveTo>
                  <a:lnTo>
                    <a:pt x="8" y="4"/>
                  </a:lnTo>
                  <a:lnTo>
                    <a:pt x="32" y="0"/>
                  </a:lnTo>
                  <a:lnTo>
                    <a:pt x="56" y="0"/>
                  </a:lnTo>
                  <a:lnTo>
                    <a:pt x="84" y="0"/>
                  </a:lnTo>
                  <a:lnTo>
                    <a:pt x="109" y="0"/>
                  </a:lnTo>
                  <a:lnTo>
                    <a:pt x="133" y="0"/>
                  </a:lnTo>
                  <a:lnTo>
                    <a:pt x="157" y="0"/>
                  </a:lnTo>
                  <a:lnTo>
                    <a:pt x="185" y="0"/>
                  </a:lnTo>
                  <a:lnTo>
                    <a:pt x="209" y="0"/>
                  </a:lnTo>
                  <a:lnTo>
                    <a:pt x="233" y="0"/>
                  </a:lnTo>
                  <a:lnTo>
                    <a:pt x="257" y="0"/>
                  </a:lnTo>
                  <a:lnTo>
                    <a:pt x="285" y="0"/>
                  </a:lnTo>
                  <a:lnTo>
                    <a:pt x="309" y="0"/>
                  </a:lnTo>
                  <a:lnTo>
                    <a:pt x="333" y="0"/>
                  </a:lnTo>
                  <a:lnTo>
                    <a:pt x="357" y="0"/>
                  </a:lnTo>
                  <a:lnTo>
                    <a:pt x="385" y="0"/>
                  </a:lnTo>
                  <a:lnTo>
                    <a:pt x="409" y="0"/>
                  </a:lnTo>
                  <a:lnTo>
                    <a:pt x="433" y="0"/>
                  </a:lnTo>
                  <a:lnTo>
                    <a:pt x="457" y="0"/>
                  </a:lnTo>
                  <a:lnTo>
                    <a:pt x="485" y="0"/>
                  </a:lnTo>
                  <a:lnTo>
                    <a:pt x="509" y="0"/>
                  </a:lnTo>
                  <a:lnTo>
                    <a:pt x="533" y="0"/>
                  </a:lnTo>
                  <a:lnTo>
                    <a:pt x="557" y="0"/>
                  </a:lnTo>
                  <a:lnTo>
                    <a:pt x="585" y="0"/>
                  </a:lnTo>
                  <a:lnTo>
                    <a:pt x="609" y="0"/>
                  </a:lnTo>
                  <a:lnTo>
                    <a:pt x="633" y="0"/>
                  </a:lnTo>
                  <a:lnTo>
                    <a:pt x="657" y="0"/>
                  </a:lnTo>
                  <a:lnTo>
                    <a:pt x="685" y="0"/>
                  </a:lnTo>
                  <a:lnTo>
                    <a:pt x="709" y="0"/>
                  </a:lnTo>
                  <a:lnTo>
                    <a:pt x="733" y="0"/>
                  </a:lnTo>
                  <a:lnTo>
                    <a:pt x="757" y="0"/>
                  </a:lnTo>
                  <a:lnTo>
                    <a:pt x="785" y="0"/>
                  </a:lnTo>
                  <a:lnTo>
                    <a:pt x="809" y="0"/>
                  </a:lnTo>
                  <a:lnTo>
                    <a:pt x="833" y="0"/>
                  </a:lnTo>
                  <a:lnTo>
                    <a:pt x="857" y="0"/>
                  </a:lnTo>
                  <a:lnTo>
                    <a:pt x="885" y="0"/>
                  </a:lnTo>
                  <a:lnTo>
                    <a:pt x="909" y="0"/>
                  </a:lnTo>
                  <a:lnTo>
                    <a:pt x="933" y="0"/>
                  </a:lnTo>
                  <a:lnTo>
                    <a:pt x="957" y="0"/>
                  </a:lnTo>
                  <a:lnTo>
                    <a:pt x="985" y="0"/>
                  </a:lnTo>
                  <a:lnTo>
                    <a:pt x="1009" y="0"/>
                  </a:lnTo>
                  <a:lnTo>
                    <a:pt x="1033" y="0"/>
                  </a:lnTo>
                  <a:lnTo>
                    <a:pt x="1057" y="0"/>
                  </a:lnTo>
                  <a:lnTo>
                    <a:pt x="1085" y="0"/>
                  </a:lnTo>
                  <a:lnTo>
                    <a:pt x="1109" y="0"/>
                  </a:lnTo>
                  <a:lnTo>
                    <a:pt x="1133" y="0"/>
                  </a:lnTo>
                  <a:lnTo>
                    <a:pt x="1158" y="0"/>
                  </a:lnTo>
                  <a:lnTo>
                    <a:pt x="1166" y="196"/>
                  </a:lnTo>
                </a:path>
              </a:pathLst>
            </a:custGeom>
            <a:noFill/>
            <a:ln w="0">
              <a:solidFill>
                <a:srgbClr val="FF0000"/>
              </a:solidFill>
              <a:prstDash val="sysDot"/>
              <a:round/>
              <a:headEnd/>
              <a:tailEnd/>
            </a:ln>
          </p:spPr>
          <p:txBody>
            <a:bodyPr vert="horz" wrap="square" lIns="91440" tIns="45720" rIns="91440" bIns="45720" numCol="1" anchor="t" anchorCtr="0" compatLnSpc="1">
              <a:prstTxWarp prst="textNoShape">
                <a:avLst/>
              </a:prstTxWarp>
            </a:bodyPr>
            <a:lstStyle/>
            <a:p>
              <a:endParaRPr lang="en-GB" sz="1200"/>
            </a:p>
          </p:txBody>
        </p:sp>
        <p:sp>
          <p:nvSpPr>
            <p:cNvPr id="299" name="Freeform 189"/>
            <p:cNvSpPr>
              <a:spLocks/>
            </p:cNvSpPr>
            <p:nvPr/>
          </p:nvSpPr>
          <p:spPr bwMode="auto">
            <a:xfrm>
              <a:off x="3133116" y="5159027"/>
              <a:ext cx="727070" cy="149716"/>
            </a:xfrm>
            <a:custGeom>
              <a:avLst/>
              <a:gdLst/>
              <a:ahLst/>
              <a:cxnLst>
                <a:cxn ang="0">
                  <a:pos x="0" y="196"/>
                </a:cxn>
                <a:cxn ang="0">
                  <a:pos x="8" y="4"/>
                </a:cxn>
                <a:cxn ang="0">
                  <a:pos x="32" y="0"/>
                </a:cxn>
                <a:cxn ang="0">
                  <a:pos x="56" y="0"/>
                </a:cxn>
                <a:cxn ang="0">
                  <a:pos x="84" y="0"/>
                </a:cxn>
                <a:cxn ang="0">
                  <a:pos x="108" y="0"/>
                </a:cxn>
                <a:cxn ang="0">
                  <a:pos x="132" y="0"/>
                </a:cxn>
                <a:cxn ang="0">
                  <a:pos x="156" y="0"/>
                </a:cxn>
                <a:cxn ang="0">
                  <a:pos x="184" y="0"/>
                </a:cxn>
                <a:cxn ang="0">
                  <a:pos x="208" y="0"/>
                </a:cxn>
                <a:cxn ang="0">
                  <a:pos x="232" y="0"/>
                </a:cxn>
                <a:cxn ang="0">
                  <a:pos x="256" y="0"/>
                </a:cxn>
                <a:cxn ang="0">
                  <a:pos x="284" y="0"/>
                </a:cxn>
                <a:cxn ang="0">
                  <a:pos x="308" y="0"/>
                </a:cxn>
                <a:cxn ang="0">
                  <a:pos x="332" y="0"/>
                </a:cxn>
                <a:cxn ang="0">
                  <a:pos x="356" y="0"/>
                </a:cxn>
                <a:cxn ang="0">
                  <a:pos x="384" y="0"/>
                </a:cxn>
                <a:cxn ang="0">
                  <a:pos x="408" y="0"/>
                </a:cxn>
                <a:cxn ang="0">
                  <a:pos x="432" y="0"/>
                </a:cxn>
                <a:cxn ang="0">
                  <a:pos x="456" y="0"/>
                </a:cxn>
                <a:cxn ang="0">
                  <a:pos x="484" y="0"/>
                </a:cxn>
                <a:cxn ang="0">
                  <a:pos x="508" y="0"/>
                </a:cxn>
                <a:cxn ang="0">
                  <a:pos x="532" y="0"/>
                </a:cxn>
                <a:cxn ang="0">
                  <a:pos x="556" y="0"/>
                </a:cxn>
                <a:cxn ang="0">
                  <a:pos x="584" y="0"/>
                </a:cxn>
                <a:cxn ang="0">
                  <a:pos x="608" y="0"/>
                </a:cxn>
                <a:cxn ang="0">
                  <a:pos x="632" y="0"/>
                </a:cxn>
                <a:cxn ang="0">
                  <a:pos x="656" y="0"/>
                </a:cxn>
                <a:cxn ang="0">
                  <a:pos x="684" y="0"/>
                </a:cxn>
                <a:cxn ang="0">
                  <a:pos x="708" y="0"/>
                </a:cxn>
                <a:cxn ang="0">
                  <a:pos x="732" y="0"/>
                </a:cxn>
                <a:cxn ang="0">
                  <a:pos x="756" y="0"/>
                </a:cxn>
                <a:cxn ang="0">
                  <a:pos x="784" y="0"/>
                </a:cxn>
                <a:cxn ang="0">
                  <a:pos x="808" y="0"/>
                </a:cxn>
                <a:cxn ang="0">
                  <a:pos x="832" y="0"/>
                </a:cxn>
                <a:cxn ang="0">
                  <a:pos x="856" y="0"/>
                </a:cxn>
                <a:cxn ang="0">
                  <a:pos x="884" y="0"/>
                </a:cxn>
                <a:cxn ang="0">
                  <a:pos x="908" y="0"/>
                </a:cxn>
                <a:cxn ang="0">
                  <a:pos x="932" y="0"/>
                </a:cxn>
                <a:cxn ang="0">
                  <a:pos x="956" y="0"/>
                </a:cxn>
                <a:cxn ang="0">
                  <a:pos x="985" y="0"/>
                </a:cxn>
                <a:cxn ang="0">
                  <a:pos x="1009" y="0"/>
                </a:cxn>
                <a:cxn ang="0">
                  <a:pos x="1033" y="0"/>
                </a:cxn>
                <a:cxn ang="0">
                  <a:pos x="1057" y="0"/>
                </a:cxn>
                <a:cxn ang="0">
                  <a:pos x="1085" y="0"/>
                </a:cxn>
                <a:cxn ang="0">
                  <a:pos x="1109" y="0"/>
                </a:cxn>
                <a:cxn ang="0">
                  <a:pos x="1133" y="0"/>
                </a:cxn>
                <a:cxn ang="0">
                  <a:pos x="1161" y="0"/>
                </a:cxn>
              </a:cxnLst>
              <a:rect l="0" t="0" r="r" b="b"/>
              <a:pathLst>
                <a:path w="1161" h="196">
                  <a:moveTo>
                    <a:pt x="0" y="196"/>
                  </a:moveTo>
                  <a:lnTo>
                    <a:pt x="8" y="4"/>
                  </a:lnTo>
                  <a:lnTo>
                    <a:pt x="32" y="0"/>
                  </a:lnTo>
                  <a:lnTo>
                    <a:pt x="56" y="0"/>
                  </a:lnTo>
                  <a:lnTo>
                    <a:pt x="84" y="0"/>
                  </a:lnTo>
                  <a:lnTo>
                    <a:pt x="108" y="0"/>
                  </a:lnTo>
                  <a:lnTo>
                    <a:pt x="132" y="0"/>
                  </a:lnTo>
                  <a:lnTo>
                    <a:pt x="156" y="0"/>
                  </a:lnTo>
                  <a:lnTo>
                    <a:pt x="184" y="0"/>
                  </a:lnTo>
                  <a:lnTo>
                    <a:pt x="208" y="0"/>
                  </a:lnTo>
                  <a:lnTo>
                    <a:pt x="232" y="0"/>
                  </a:lnTo>
                  <a:lnTo>
                    <a:pt x="256" y="0"/>
                  </a:lnTo>
                  <a:lnTo>
                    <a:pt x="284" y="0"/>
                  </a:lnTo>
                  <a:lnTo>
                    <a:pt x="308" y="0"/>
                  </a:lnTo>
                  <a:lnTo>
                    <a:pt x="332" y="0"/>
                  </a:lnTo>
                  <a:lnTo>
                    <a:pt x="356" y="0"/>
                  </a:lnTo>
                  <a:lnTo>
                    <a:pt x="384" y="0"/>
                  </a:lnTo>
                  <a:lnTo>
                    <a:pt x="408" y="0"/>
                  </a:lnTo>
                  <a:lnTo>
                    <a:pt x="432" y="0"/>
                  </a:lnTo>
                  <a:lnTo>
                    <a:pt x="456" y="0"/>
                  </a:lnTo>
                  <a:lnTo>
                    <a:pt x="484" y="0"/>
                  </a:lnTo>
                  <a:lnTo>
                    <a:pt x="508" y="0"/>
                  </a:lnTo>
                  <a:lnTo>
                    <a:pt x="532" y="0"/>
                  </a:lnTo>
                  <a:lnTo>
                    <a:pt x="556" y="0"/>
                  </a:lnTo>
                  <a:lnTo>
                    <a:pt x="584" y="0"/>
                  </a:lnTo>
                  <a:lnTo>
                    <a:pt x="608" y="0"/>
                  </a:lnTo>
                  <a:lnTo>
                    <a:pt x="632" y="0"/>
                  </a:lnTo>
                  <a:lnTo>
                    <a:pt x="656" y="0"/>
                  </a:lnTo>
                  <a:lnTo>
                    <a:pt x="684" y="0"/>
                  </a:lnTo>
                  <a:lnTo>
                    <a:pt x="708" y="0"/>
                  </a:lnTo>
                  <a:lnTo>
                    <a:pt x="732" y="0"/>
                  </a:lnTo>
                  <a:lnTo>
                    <a:pt x="756" y="0"/>
                  </a:lnTo>
                  <a:lnTo>
                    <a:pt x="784" y="0"/>
                  </a:lnTo>
                  <a:lnTo>
                    <a:pt x="808" y="0"/>
                  </a:lnTo>
                  <a:lnTo>
                    <a:pt x="832" y="0"/>
                  </a:lnTo>
                  <a:lnTo>
                    <a:pt x="856" y="0"/>
                  </a:lnTo>
                  <a:lnTo>
                    <a:pt x="884" y="0"/>
                  </a:lnTo>
                  <a:lnTo>
                    <a:pt x="908" y="0"/>
                  </a:lnTo>
                  <a:lnTo>
                    <a:pt x="932" y="0"/>
                  </a:lnTo>
                  <a:lnTo>
                    <a:pt x="956" y="0"/>
                  </a:lnTo>
                  <a:lnTo>
                    <a:pt x="985" y="0"/>
                  </a:lnTo>
                  <a:lnTo>
                    <a:pt x="1009" y="0"/>
                  </a:lnTo>
                  <a:lnTo>
                    <a:pt x="1033" y="0"/>
                  </a:lnTo>
                  <a:lnTo>
                    <a:pt x="1057" y="0"/>
                  </a:lnTo>
                  <a:lnTo>
                    <a:pt x="1085" y="0"/>
                  </a:lnTo>
                  <a:lnTo>
                    <a:pt x="1109" y="0"/>
                  </a:lnTo>
                  <a:lnTo>
                    <a:pt x="1133" y="0"/>
                  </a:lnTo>
                  <a:lnTo>
                    <a:pt x="1161" y="0"/>
                  </a:lnTo>
                </a:path>
              </a:pathLst>
            </a:custGeom>
            <a:noFill/>
            <a:ln w="0">
              <a:solidFill>
                <a:srgbClr val="FF0000"/>
              </a:solidFill>
              <a:prstDash val="sysDot"/>
              <a:round/>
              <a:headEnd/>
              <a:tailEnd/>
            </a:ln>
          </p:spPr>
          <p:txBody>
            <a:bodyPr vert="horz" wrap="square" lIns="91440" tIns="45720" rIns="91440" bIns="45720" numCol="1" anchor="t" anchorCtr="0" compatLnSpc="1">
              <a:prstTxWarp prst="textNoShape">
                <a:avLst/>
              </a:prstTxWarp>
            </a:bodyPr>
            <a:lstStyle/>
            <a:p>
              <a:endParaRPr lang="en-GB" sz="1200"/>
            </a:p>
          </p:txBody>
        </p:sp>
        <p:sp>
          <p:nvSpPr>
            <p:cNvPr id="300" name="Freeform 190"/>
            <p:cNvSpPr>
              <a:spLocks/>
            </p:cNvSpPr>
            <p:nvPr/>
          </p:nvSpPr>
          <p:spPr bwMode="auto">
            <a:xfrm>
              <a:off x="2380369" y="5159027"/>
              <a:ext cx="730202" cy="149716"/>
            </a:xfrm>
            <a:custGeom>
              <a:avLst/>
              <a:gdLst/>
              <a:ahLst/>
              <a:cxnLst>
                <a:cxn ang="0">
                  <a:pos x="0" y="196"/>
                </a:cxn>
                <a:cxn ang="0">
                  <a:pos x="8" y="4"/>
                </a:cxn>
                <a:cxn ang="0">
                  <a:pos x="32" y="0"/>
                </a:cxn>
                <a:cxn ang="0">
                  <a:pos x="56" y="0"/>
                </a:cxn>
                <a:cxn ang="0">
                  <a:pos x="84" y="0"/>
                </a:cxn>
                <a:cxn ang="0">
                  <a:pos x="109" y="0"/>
                </a:cxn>
                <a:cxn ang="0">
                  <a:pos x="133" y="0"/>
                </a:cxn>
                <a:cxn ang="0">
                  <a:pos x="157" y="0"/>
                </a:cxn>
                <a:cxn ang="0">
                  <a:pos x="185" y="0"/>
                </a:cxn>
                <a:cxn ang="0">
                  <a:pos x="209" y="0"/>
                </a:cxn>
                <a:cxn ang="0">
                  <a:pos x="233" y="0"/>
                </a:cxn>
                <a:cxn ang="0">
                  <a:pos x="257" y="0"/>
                </a:cxn>
                <a:cxn ang="0">
                  <a:pos x="285" y="0"/>
                </a:cxn>
                <a:cxn ang="0">
                  <a:pos x="309" y="0"/>
                </a:cxn>
                <a:cxn ang="0">
                  <a:pos x="333" y="0"/>
                </a:cxn>
                <a:cxn ang="0">
                  <a:pos x="357" y="0"/>
                </a:cxn>
                <a:cxn ang="0">
                  <a:pos x="385" y="0"/>
                </a:cxn>
                <a:cxn ang="0">
                  <a:pos x="409" y="0"/>
                </a:cxn>
                <a:cxn ang="0">
                  <a:pos x="433" y="0"/>
                </a:cxn>
                <a:cxn ang="0">
                  <a:pos x="457" y="0"/>
                </a:cxn>
                <a:cxn ang="0">
                  <a:pos x="485" y="0"/>
                </a:cxn>
                <a:cxn ang="0">
                  <a:pos x="509" y="0"/>
                </a:cxn>
                <a:cxn ang="0">
                  <a:pos x="533" y="0"/>
                </a:cxn>
                <a:cxn ang="0">
                  <a:pos x="557" y="0"/>
                </a:cxn>
                <a:cxn ang="0">
                  <a:pos x="585" y="0"/>
                </a:cxn>
                <a:cxn ang="0">
                  <a:pos x="609" y="0"/>
                </a:cxn>
                <a:cxn ang="0">
                  <a:pos x="633" y="0"/>
                </a:cxn>
                <a:cxn ang="0">
                  <a:pos x="657" y="0"/>
                </a:cxn>
                <a:cxn ang="0">
                  <a:pos x="685" y="0"/>
                </a:cxn>
                <a:cxn ang="0">
                  <a:pos x="709" y="0"/>
                </a:cxn>
                <a:cxn ang="0">
                  <a:pos x="733" y="0"/>
                </a:cxn>
                <a:cxn ang="0">
                  <a:pos x="757" y="0"/>
                </a:cxn>
                <a:cxn ang="0">
                  <a:pos x="785" y="0"/>
                </a:cxn>
                <a:cxn ang="0">
                  <a:pos x="809" y="0"/>
                </a:cxn>
                <a:cxn ang="0">
                  <a:pos x="833" y="0"/>
                </a:cxn>
                <a:cxn ang="0">
                  <a:pos x="857" y="0"/>
                </a:cxn>
                <a:cxn ang="0">
                  <a:pos x="885" y="0"/>
                </a:cxn>
                <a:cxn ang="0">
                  <a:pos x="909" y="0"/>
                </a:cxn>
                <a:cxn ang="0">
                  <a:pos x="933" y="0"/>
                </a:cxn>
                <a:cxn ang="0">
                  <a:pos x="957" y="0"/>
                </a:cxn>
                <a:cxn ang="0">
                  <a:pos x="985" y="0"/>
                </a:cxn>
                <a:cxn ang="0">
                  <a:pos x="1009" y="0"/>
                </a:cxn>
                <a:cxn ang="0">
                  <a:pos x="1033" y="0"/>
                </a:cxn>
                <a:cxn ang="0">
                  <a:pos x="1057" y="0"/>
                </a:cxn>
                <a:cxn ang="0">
                  <a:pos x="1085" y="0"/>
                </a:cxn>
                <a:cxn ang="0">
                  <a:pos x="1109" y="0"/>
                </a:cxn>
                <a:cxn ang="0">
                  <a:pos x="1133" y="0"/>
                </a:cxn>
                <a:cxn ang="0">
                  <a:pos x="1158" y="0"/>
                </a:cxn>
                <a:cxn ang="0">
                  <a:pos x="1166" y="196"/>
                </a:cxn>
              </a:cxnLst>
              <a:rect l="0" t="0" r="r" b="b"/>
              <a:pathLst>
                <a:path w="1166" h="196">
                  <a:moveTo>
                    <a:pt x="0" y="196"/>
                  </a:moveTo>
                  <a:lnTo>
                    <a:pt x="8" y="4"/>
                  </a:lnTo>
                  <a:lnTo>
                    <a:pt x="32" y="0"/>
                  </a:lnTo>
                  <a:lnTo>
                    <a:pt x="56" y="0"/>
                  </a:lnTo>
                  <a:lnTo>
                    <a:pt x="84" y="0"/>
                  </a:lnTo>
                  <a:lnTo>
                    <a:pt x="109" y="0"/>
                  </a:lnTo>
                  <a:lnTo>
                    <a:pt x="133" y="0"/>
                  </a:lnTo>
                  <a:lnTo>
                    <a:pt x="157" y="0"/>
                  </a:lnTo>
                  <a:lnTo>
                    <a:pt x="185" y="0"/>
                  </a:lnTo>
                  <a:lnTo>
                    <a:pt x="209" y="0"/>
                  </a:lnTo>
                  <a:lnTo>
                    <a:pt x="233" y="0"/>
                  </a:lnTo>
                  <a:lnTo>
                    <a:pt x="257" y="0"/>
                  </a:lnTo>
                  <a:lnTo>
                    <a:pt x="285" y="0"/>
                  </a:lnTo>
                  <a:lnTo>
                    <a:pt x="309" y="0"/>
                  </a:lnTo>
                  <a:lnTo>
                    <a:pt x="333" y="0"/>
                  </a:lnTo>
                  <a:lnTo>
                    <a:pt x="357" y="0"/>
                  </a:lnTo>
                  <a:lnTo>
                    <a:pt x="385" y="0"/>
                  </a:lnTo>
                  <a:lnTo>
                    <a:pt x="409" y="0"/>
                  </a:lnTo>
                  <a:lnTo>
                    <a:pt x="433" y="0"/>
                  </a:lnTo>
                  <a:lnTo>
                    <a:pt x="457" y="0"/>
                  </a:lnTo>
                  <a:lnTo>
                    <a:pt x="485" y="0"/>
                  </a:lnTo>
                  <a:lnTo>
                    <a:pt x="509" y="0"/>
                  </a:lnTo>
                  <a:lnTo>
                    <a:pt x="533" y="0"/>
                  </a:lnTo>
                  <a:lnTo>
                    <a:pt x="557" y="0"/>
                  </a:lnTo>
                  <a:lnTo>
                    <a:pt x="585" y="0"/>
                  </a:lnTo>
                  <a:lnTo>
                    <a:pt x="609" y="0"/>
                  </a:lnTo>
                  <a:lnTo>
                    <a:pt x="633" y="0"/>
                  </a:lnTo>
                  <a:lnTo>
                    <a:pt x="657" y="0"/>
                  </a:lnTo>
                  <a:lnTo>
                    <a:pt x="685" y="0"/>
                  </a:lnTo>
                  <a:lnTo>
                    <a:pt x="709" y="0"/>
                  </a:lnTo>
                  <a:lnTo>
                    <a:pt x="733" y="0"/>
                  </a:lnTo>
                  <a:lnTo>
                    <a:pt x="757" y="0"/>
                  </a:lnTo>
                  <a:lnTo>
                    <a:pt x="785" y="0"/>
                  </a:lnTo>
                  <a:lnTo>
                    <a:pt x="809" y="0"/>
                  </a:lnTo>
                  <a:lnTo>
                    <a:pt x="833" y="0"/>
                  </a:lnTo>
                  <a:lnTo>
                    <a:pt x="857" y="0"/>
                  </a:lnTo>
                  <a:lnTo>
                    <a:pt x="885" y="0"/>
                  </a:lnTo>
                  <a:lnTo>
                    <a:pt x="909" y="0"/>
                  </a:lnTo>
                  <a:lnTo>
                    <a:pt x="933" y="0"/>
                  </a:lnTo>
                  <a:lnTo>
                    <a:pt x="957" y="0"/>
                  </a:lnTo>
                  <a:lnTo>
                    <a:pt x="985" y="0"/>
                  </a:lnTo>
                  <a:lnTo>
                    <a:pt x="1009" y="0"/>
                  </a:lnTo>
                  <a:lnTo>
                    <a:pt x="1033" y="0"/>
                  </a:lnTo>
                  <a:lnTo>
                    <a:pt x="1057" y="0"/>
                  </a:lnTo>
                  <a:lnTo>
                    <a:pt x="1085" y="0"/>
                  </a:lnTo>
                  <a:lnTo>
                    <a:pt x="1109" y="0"/>
                  </a:lnTo>
                  <a:lnTo>
                    <a:pt x="1133" y="0"/>
                  </a:lnTo>
                  <a:lnTo>
                    <a:pt x="1158" y="0"/>
                  </a:lnTo>
                  <a:lnTo>
                    <a:pt x="1166" y="196"/>
                  </a:lnTo>
                </a:path>
              </a:pathLst>
            </a:custGeom>
            <a:noFill/>
            <a:ln w="0">
              <a:solidFill>
                <a:srgbClr val="00BFBF"/>
              </a:solidFill>
              <a:prstDash val="sysDot"/>
              <a:round/>
              <a:headEnd/>
              <a:tailEnd/>
            </a:ln>
          </p:spPr>
          <p:txBody>
            <a:bodyPr vert="horz" wrap="square" lIns="91440" tIns="45720" rIns="91440" bIns="45720" numCol="1" anchor="t" anchorCtr="0" compatLnSpc="1">
              <a:prstTxWarp prst="textNoShape">
                <a:avLst/>
              </a:prstTxWarp>
            </a:bodyPr>
            <a:lstStyle/>
            <a:p>
              <a:endParaRPr lang="en-GB" sz="1200"/>
            </a:p>
          </p:txBody>
        </p:sp>
        <p:sp>
          <p:nvSpPr>
            <p:cNvPr id="301" name="Freeform 191"/>
            <p:cNvSpPr>
              <a:spLocks/>
            </p:cNvSpPr>
            <p:nvPr/>
          </p:nvSpPr>
          <p:spPr bwMode="auto">
            <a:xfrm>
              <a:off x="3133116" y="5159027"/>
              <a:ext cx="727070" cy="149716"/>
            </a:xfrm>
            <a:custGeom>
              <a:avLst/>
              <a:gdLst/>
              <a:ahLst/>
              <a:cxnLst>
                <a:cxn ang="0">
                  <a:pos x="0" y="196"/>
                </a:cxn>
                <a:cxn ang="0">
                  <a:pos x="8" y="4"/>
                </a:cxn>
                <a:cxn ang="0">
                  <a:pos x="32" y="0"/>
                </a:cxn>
                <a:cxn ang="0">
                  <a:pos x="56" y="0"/>
                </a:cxn>
                <a:cxn ang="0">
                  <a:pos x="84" y="0"/>
                </a:cxn>
                <a:cxn ang="0">
                  <a:pos x="108" y="0"/>
                </a:cxn>
                <a:cxn ang="0">
                  <a:pos x="132" y="0"/>
                </a:cxn>
                <a:cxn ang="0">
                  <a:pos x="156" y="0"/>
                </a:cxn>
                <a:cxn ang="0">
                  <a:pos x="184" y="0"/>
                </a:cxn>
                <a:cxn ang="0">
                  <a:pos x="208" y="0"/>
                </a:cxn>
                <a:cxn ang="0">
                  <a:pos x="232" y="0"/>
                </a:cxn>
                <a:cxn ang="0">
                  <a:pos x="256" y="0"/>
                </a:cxn>
                <a:cxn ang="0">
                  <a:pos x="284" y="0"/>
                </a:cxn>
                <a:cxn ang="0">
                  <a:pos x="308" y="0"/>
                </a:cxn>
                <a:cxn ang="0">
                  <a:pos x="332" y="0"/>
                </a:cxn>
                <a:cxn ang="0">
                  <a:pos x="356" y="0"/>
                </a:cxn>
                <a:cxn ang="0">
                  <a:pos x="384" y="0"/>
                </a:cxn>
                <a:cxn ang="0">
                  <a:pos x="408" y="0"/>
                </a:cxn>
                <a:cxn ang="0">
                  <a:pos x="432" y="0"/>
                </a:cxn>
                <a:cxn ang="0">
                  <a:pos x="456" y="0"/>
                </a:cxn>
                <a:cxn ang="0">
                  <a:pos x="484" y="0"/>
                </a:cxn>
                <a:cxn ang="0">
                  <a:pos x="508" y="0"/>
                </a:cxn>
                <a:cxn ang="0">
                  <a:pos x="532" y="0"/>
                </a:cxn>
                <a:cxn ang="0">
                  <a:pos x="556" y="0"/>
                </a:cxn>
                <a:cxn ang="0">
                  <a:pos x="584" y="0"/>
                </a:cxn>
                <a:cxn ang="0">
                  <a:pos x="608" y="0"/>
                </a:cxn>
                <a:cxn ang="0">
                  <a:pos x="632" y="0"/>
                </a:cxn>
                <a:cxn ang="0">
                  <a:pos x="656" y="0"/>
                </a:cxn>
                <a:cxn ang="0">
                  <a:pos x="684" y="0"/>
                </a:cxn>
                <a:cxn ang="0">
                  <a:pos x="708" y="0"/>
                </a:cxn>
                <a:cxn ang="0">
                  <a:pos x="732" y="0"/>
                </a:cxn>
                <a:cxn ang="0">
                  <a:pos x="756" y="0"/>
                </a:cxn>
                <a:cxn ang="0">
                  <a:pos x="784" y="0"/>
                </a:cxn>
                <a:cxn ang="0">
                  <a:pos x="808" y="0"/>
                </a:cxn>
                <a:cxn ang="0">
                  <a:pos x="832" y="0"/>
                </a:cxn>
                <a:cxn ang="0">
                  <a:pos x="856" y="0"/>
                </a:cxn>
                <a:cxn ang="0">
                  <a:pos x="884" y="0"/>
                </a:cxn>
                <a:cxn ang="0">
                  <a:pos x="908" y="0"/>
                </a:cxn>
                <a:cxn ang="0">
                  <a:pos x="932" y="0"/>
                </a:cxn>
                <a:cxn ang="0">
                  <a:pos x="956" y="0"/>
                </a:cxn>
                <a:cxn ang="0">
                  <a:pos x="985" y="0"/>
                </a:cxn>
                <a:cxn ang="0">
                  <a:pos x="1009" y="0"/>
                </a:cxn>
                <a:cxn ang="0">
                  <a:pos x="1033" y="0"/>
                </a:cxn>
                <a:cxn ang="0">
                  <a:pos x="1057" y="0"/>
                </a:cxn>
                <a:cxn ang="0">
                  <a:pos x="1085" y="0"/>
                </a:cxn>
                <a:cxn ang="0">
                  <a:pos x="1109" y="0"/>
                </a:cxn>
                <a:cxn ang="0">
                  <a:pos x="1133" y="0"/>
                </a:cxn>
                <a:cxn ang="0">
                  <a:pos x="1161" y="0"/>
                </a:cxn>
              </a:cxnLst>
              <a:rect l="0" t="0" r="r" b="b"/>
              <a:pathLst>
                <a:path w="1161" h="196">
                  <a:moveTo>
                    <a:pt x="0" y="196"/>
                  </a:moveTo>
                  <a:lnTo>
                    <a:pt x="8" y="4"/>
                  </a:lnTo>
                  <a:lnTo>
                    <a:pt x="32" y="0"/>
                  </a:lnTo>
                  <a:lnTo>
                    <a:pt x="56" y="0"/>
                  </a:lnTo>
                  <a:lnTo>
                    <a:pt x="84" y="0"/>
                  </a:lnTo>
                  <a:lnTo>
                    <a:pt x="108" y="0"/>
                  </a:lnTo>
                  <a:lnTo>
                    <a:pt x="132" y="0"/>
                  </a:lnTo>
                  <a:lnTo>
                    <a:pt x="156" y="0"/>
                  </a:lnTo>
                  <a:lnTo>
                    <a:pt x="184" y="0"/>
                  </a:lnTo>
                  <a:lnTo>
                    <a:pt x="208" y="0"/>
                  </a:lnTo>
                  <a:lnTo>
                    <a:pt x="232" y="0"/>
                  </a:lnTo>
                  <a:lnTo>
                    <a:pt x="256" y="0"/>
                  </a:lnTo>
                  <a:lnTo>
                    <a:pt x="284" y="0"/>
                  </a:lnTo>
                  <a:lnTo>
                    <a:pt x="308" y="0"/>
                  </a:lnTo>
                  <a:lnTo>
                    <a:pt x="332" y="0"/>
                  </a:lnTo>
                  <a:lnTo>
                    <a:pt x="356" y="0"/>
                  </a:lnTo>
                  <a:lnTo>
                    <a:pt x="384" y="0"/>
                  </a:lnTo>
                  <a:lnTo>
                    <a:pt x="408" y="0"/>
                  </a:lnTo>
                  <a:lnTo>
                    <a:pt x="432" y="0"/>
                  </a:lnTo>
                  <a:lnTo>
                    <a:pt x="456" y="0"/>
                  </a:lnTo>
                  <a:lnTo>
                    <a:pt x="484" y="0"/>
                  </a:lnTo>
                  <a:lnTo>
                    <a:pt x="508" y="0"/>
                  </a:lnTo>
                  <a:lnTo>
                    <a:pt x="532" y="0"/>
                  </a:lnTo>
                  <a:lnTo>
                    <a:pt x="556" y="0"/>
                  </a:lnTo>
                  <a:lnTo>
                    <a:pt x="584" y="0"/>
                  </a:lnTo>
                  <a:lnTo>
                    <a:pt x="608" y="0"/>
                  </a:lnTo>
                  <a:lnTo>
                    <a:pt x="632" y="0"/>
                  </a:lnTo>
                  <a:lnTo>
                    <a:pt x="656" y="0"/>
                  </a:lnTo>
                  <a:lnTo>
                    <a:pt x="684" y="0"/>
                  </a:lnTo>
                  <a:lnTo>
                    <a:pt x="708" y="0"/>
                  </a:lnTo>
                  <a:lnTo>
                    <a:pt x="732" y="0"/>
                  </a:lnTo>
                  <a:lnTo>
                    <a:pt x="756" y="0"/>
                  </a:lnTo>
                  <a:lnTo>
                    <a:pt x="784" y="0"/>
                  </a:lnTo>
                  <a:lnTo>
                    <a:pt x="808" y="0"/>
                  </a:lnTo>
                  <a:lnTo>
                    <a:pt x="832" y="0"/>
                  </a:lnTo>
                  <a:lnTo>
                    <a:pt x="856" y="0"/>
                  </a:lnTo>
                  <a:lnTo>
                    <a:pt x="884" y="0"/>
                  </a:lnTo>
                  <a:lnTo>
                    <a:pt x="908" y="0"/>
                  </a:lnTo>
                  <a:lnTo>
                    <a:pt x="932" y="0"/>
                  </a:lnTo>
                  <a:lnTo>
                    <a:pt x="956" y="0"/>
                  </a:lnTo>
                  <a:lnTo>
                    <a:pt x="985" y="0"/>
                  </a:lnTo>
                  <a:lnTo>
                    <a:pt x="1009" y="0"/>
                  </a:lnTo>
                  <a:lnTo>
                    <a:pt x="1033" y="0"/>
                  </a:lnTo>
                  <a:lnTo>
                    <a:pt x="1057" y="0"/>
                  </a:lnTo>
                  <a:lnTo>
                    <a:pt x="1085" y="0"/>
                  </a:lnTo>
                  <a:lnTo>
                    <a:pt x="1109" y="0"/>
                  </a:lnTo>
                  <a:lnTo>
                    <a:pt x="1133" y="0"/>
                  </a:lnTo>
                  <a:lnTo>
                    <a:pt x="1161" y="0"/>
                  </a:lnTo>
                </a:path>
              </a:pathLst>
            </a:custGeom>
            <a:noFill/>
            <a:ln w="0">
              <a:solidFill>
                <a:srgbClr val="00BFBF"/>
              </a:solidFill>
              <a:prstDash val="sysDot"/>
              <a:round/>
              <a:headEnd/>
              <a:tailEnd/>
            </a:ln>
          </p:spPr>
          <p:txBody>
            <a:bodyPr vert="horz" wrap="square" lIns="91440" tIns="45720" rIns="91440" bIns="45720" numCol="1" anchor="t" anchorCtr="0" compatLnSpc="1">
              <a:prstTxWarp prst="textNoShape">
                <a:avLst/>
              </a:prstTxWarp>
            </a:bodyPr>
            <a:lstStyle/>
            <a:p>
              <a:endParaRPr lang="en-GB" sz="1200"/>
            </a:p>
          </p:txBody>
        </p:sp>
        <p:sp>
          <p:nvSpPr>
            <p:cNvPr id="302" name="Freeform 192"/>
            <p:cNvSpPr>
              <a:spLocks/>
            </p:cNvSpPr>
            <p:nvPr/>
          </p:nvSpPr>
          <p:spPr bwMode="auto">
            <a:xfrm>
              <a:off x="2380369" y="5159027"/>
              <a:ext cx="730202" cy="149716"/>
            </a:xfrm>
            <a:custGeom>
              <a:avLst/>
              <a:gdLst/>
              <a:ahLst/>
              <a:cxnLst>
                <a:cxn ang="0">
                  <a:pos x="0" y="196"/>
                </a:cxn>
                <a:cxn ang="0">
                  <a:pos x="8" y="4"/>
                </a:cxn>
                <a:cxn ang="0">
                  <a:pos x="32" y="0"/>
                </a:cxn>
                <a:cxn ang="0">
                  <a:pos x="56" y="0"/>
                </a:cxn>
                <a:cxn ang="0">
                  <a:pos x="84" y="0"/>
                </a:cxn>
                <a:cxn ang="0">
                  <a:pos x="109" y="0"/>
                </a:cxn>
                <a:cxn ang="0">
                  <a:pos x="133" y="0"/>
                </a:cxn>
                <a:cxn ang="0">
                  <a:pos x="157" y="0"/>
                </a:cxn>
                <a:cxn ang="0">
                  <a:pos x="185" y="0"/>
                </a:cxn>
                <a:cxn ang="0">
                  <a:pos x="209" y="0"/>
                </a:cxn>
                <a:cxn ang="0">
                  <a:pos x="233" y="0"/>
                </a:cxn>
                <a:cxn ang="0">
                  <a:pos x="257" y="0"/>
                </a:cxn>
                <a:cxn ang="0">
                  <a:pos x="285" y="0"/>
                </a:cxn>
                <a:cxn ang="0">
                  <a:pos x="309" y="0"/>
                </a:cxn>
                <a:cxn ang="0">
                  <a:pos x="333" y="0"/>
                </a:cxn>
                <a:cxn ang="0">
                  <a:pos x="357" y="0"/>
                </a:cxn>
                <a:cxn ang="0">
                  <a:pos x="385" y="0"/>
                </a:cxn>
                <a:cxn ang="0">
                  <a:pos x="409" y="0"/>
                </a:cxn>
                <a:cxn ang="0">
                  <a:pos x="433" y="0"/>
                </a:cxn>
                <a:cxn ang="0">
                  <a:pos x="457" y="0"/>
                </a:cxn>
                <a:cxn ang="0">
                  <a:pos x="485" y="0"/>
                </a:cxn>
                <a:cxn ang="0">
                  <a:pos x="509" y="0"/>
                </a:cxn>
                <a:cxn ang="0">
                  <a:pos x="533" y="0"/>
                </a:cxn>
                <a:cxn ang="0">
                  <a:pos x="557" y="0"/>
                </a:cxn>
                <a:cxn ang="0">
                  <a:pos x="585" y="0"/>
                </a:cxn>
                <a:cxn ang="0">
                  <a:pos x="609" y="0"/>
                </a:cxn>
                <a:cxn ang="0">
                  <a:pos x="633" y="0"/>
                </a:cxn>
                <a:cxn ang="0">
                  <a:pos x="657" y="0"/>
                </a:cxn>
                <a:cxn ang="0">
                  <a:pos x="685" y="0"/>
                </a:cxn>
                <a:cxn ang="0">
                  <a:pos x="709" y="0"/>
                </a:cxn>
                <a:cxn ang="0">
                  <a:pos x="733" y="0"/>
                </a:cxn>
                <a:cxn ang="0">
                  <a:pos x="757" y="0"/>
                </a:cxn>
                <a:cxn ang="0">
                  <a:pos x="785" y="0"/>
                </a:cxn>
                <a:cxn ang="0">
                  <a:pos x="809" y="0"/>
                </a:cxn>
                <a:cxn ang="0">
                  <a:pos x="833" y="0"/>
                </a:cxn>
                <a:cxn ang="0">
                  <a:pos x="857" y="0"/>
                </a:cxn>
                <a:cxn ang="0">
                  <a:pos x="885" y="0"/>
                </a:cxn>
                <a:cxn ang="0">
                  <a:pos x="909" y="0"/>
                </a:cxn>
                <a:cxn ang="0">
                  <a:pos x="933" y="0"/>
                </a:cxn>
                <a:cxn ang="0">
                  <a:pos x="957" y="0"/>
                </a:cxn>
                <a:cxn ang="0">
                  <a:pos x="985" y="0"/>
                </a:cxn>
                <a:cxn ang="0">
                  <a:pos x="1009" y="0"/>
                </a:cxn>
                <a:cxn ang="0">
                  <a:pos x="1033" y="0"/>
                </a:cxn>
                <a:cxn ang="0">
                  <a:pos x="1057" y="0"/>
                </a:cxn>
                <a:cxn ang="0">
                  <a:pos x="1085" y="0"/>
                </a:cxn>
                <a:cxn ang="0">
                  <a:pos x="1109" y="0"/>
                </a:cxn>
                <a:cxn ang="0">
                  <a:pos x="1133" y="0"/>
                </a:cxn>
                <a:cxn ang="0">
                  <a:pos x="1158" y="0"/>
                </a:cxn>
                <a:cxn ang="0">
                  <a:pos x="1166" y="196"/>
                </a:cxn>
              </a:cxnLst>
              <a:rect l="0" t="0" r="r" b="b"/>
              <a:pathLst>
                <a:path w="1166" h="196">
                  <a:moveTo>
                    <a:pt x="0" y="196"/>
                  </a:moveTo>
                  <a:lnTo>
                    <a:pt x="8" y="4"/>
                  </a:lnTo>
                  <a:lnTo>
                    <a:pt x="32" y="0"/>
                  </a:lnTo>
                  <a:lnTo>
                    <a:pt x="56" y="0"/>
                  </a:lnTo>
                  <a:lnTo>
                    <a:pt x="84" y="0"/>
                  </a:lnTo>
                  <a:lnTo>
                    <a:pt x="109" y="0"/>
                  </a:lnTo>
                  <a:lnTo>
                    <a:pt x="133" y="0"/>
                  </a:lnTo>
                  <a:lnTo>
                    <a:pt x="157" y="0"/>
                  </a:lnTo>
                  <a:lnTo>
                    <a:pt x="185" y="0"/>
                  </a:lnTo>
                  <a:lnTo>
                    <a:pt x="209" y="0"/>
                  </a:lnTo>
                  <a:lnTo>
                    <a:pt x="233" y="0"/>
                  </a:lnTo>
                  <a:lnTo>
                    <a:pt x="257" y="0"/>
                  </a:lnTo>
                  <a:lnTo>
                    <a:pt x="285" y="0"/>
                  </a:lnTo>
                  <a:lnTo>
                    <a:pt x="309" y="0"/>
                  </a:lnTo>
                  <a:lnTo>
                    <a:pt x="333" y="0"/>
                  </a:lnTo>
                  <a:lnTo>
                    <a:pt x="357" y="0"/>
                  </a:lnTo>
                  <a:lnTo>
                    <a:pt x="385" y="0"/>
                  </a:lnTo>
                  <a:lnTo>
                    <a:pt x="409" y="0"/>
                  </a:lnTo>
                  <a:lnTo>
                    <a:pt x="433" y="0"/>
                  </a:lnTo>
                  <a:lnTo>
                    <a:pt x="457" y="0"/>
                  </a:lnTo>
                  <a:lnTo>
                    <a:pt x="485" y="0"/>
                  </a:lnTo>
                  <a:lnTo>
                    <a:pt x="509" y="0"/>
                  </a:lnTo>
                  <a:lnTo>
                    <a:pt x="533" y="0"/>
                  </a:lnTo>
                  <a:lnTo>
                    <a:pt x="557" y="0"/>
                  </a:lnTo>
                  <a:lnTo>
                    <a:pt x="585" y="0"/>
                  </a:lnTo>
                  <a:lnTo>
                    <a:pt x="609" y="0"/>
                  </a:lnTo>
                  <a:lnTo>
                    <a:pt x="633" y="0"/>
                  </a:lnTo>
                  <a:lnTo>
                    <a:pt x="657" y="0"/>
                  </a:lnTo>
                  <a:lnTo>
                    <a:pt x="685" y="0"/>
                  </a:lnTo>
                  <a:lnTo>
                    <a:pt x="709" y="0"/>
                  </a:lnTo>
                  <a:lnTo>
                    <a:pt x="733" y="0"/>
                  </a:lnTo>
                  <a:lnTo>
                    <a:pt x="757" y="0"/>
                  </a:lnTo>
                  <a:lnTo>
                    <a:pt x="785" y="0"/>
                  </a:lnTo>
                  <a:lnTo>
                    <a:pt x="809" y="0"/>
                  </a:lnTo>
                  <a:lnTo>
                    <a:pt x="833" y="0"/>
                  </a:lnTo>
                  <a:lnTo>
                    <a:pt x="857" y="0"/>
                  </a:lnTo>
                  <a:lnTo>
                    <a:pt x="885" y="0"/>
                  </a:lnTo>
                  <a:lnTo>
                    <a:pt x="909" y="0"/>
                  </a:lnTo>
                  <a:lnTo>
                    <a:pt x="933" y="0"/>
                  </a:lnTo>
                  <a:lnTo>
                    <a:pt x="957" y="0"/>
                  </a:lnTo>
                  <a:lnTo>
                    <a:pt x="985" y="0"/>
                  </a:lnTo>
                  <a:lnTo>
                    <a:pt x="1009" y="0"/>
                  </a:lnTo>
                  <a:lnTo>
                    <a:pt x="1033" y="0"/>
                  </a:lnTo>
                  <a:lnTo>
                    <a:pt x="1057" y="0"/>
                  </a:lnTo>
                  <a:lnTo>
                    <a:pt x="1085" y="0"/>
                  </a:lnTo>
                  <a:lnTo>
                    <a:pt x="1109" y="0"/>
                  </a:lnTo>
                  <a:lnTo>
                    <a:pt x="1133" y="0"/>
                  </a:lnTo>
                  <a:lnTo>
                    <a:pt x="1158" y="0"/>
                  </a:lnTo>
                  <a:lnTo>
                    <a:pt x="1166" y="196"/>
                  </a:lnTo>
                </a:path>
              </a:pathLst>
            </a:custGeom>
            <a:noFill/>
            <a:ln w="0">
              <a:solidFill>
                <a:srgbClr val="BF00BF"/>
              </a:solidFill>
              <a:prstDash val="sysDot"/>
              <a:round/>
              <a:headEnd/>
              <a:tailEnd/>
            </a:ln>
          </p:spPr>
          <p:txBody>
            <a:bodyPr vert="horz" wrap="square" lIns="91440" tIns="45720" rIns="91440" bIns="45720" numCol="1" anchor="t" anchorCtr="0" compatLnSpc="1">
              <a:prstTxWarp prst="textNoShape">
                <a:avLst/>
              </a:prstTxWarp>
            </a:bodyPr>
            <a:lstStyle/>
            <a:p>
              <a:endParaRPr lang="en-GB" sz="1200"/>
            </a:p>
          </p:txBody>
        </p:sp>
        <p:sp>
          <p:nvSpPr>
            <p:cNvPr id="303" name="Freeform 193"/>
            <p:cNvSpPr>
              <a:spLocks/>
            </p:cNvSpPr>
            <p:nvPr/>
          </p:nvSpPr>
          <p:spPr bwMode="auto">
            <a:xfrm>
              <a:off x="3133116" y="5159027"/>
              <a:ext cx="727070" cy="149716"/>
            </a:xfrm>
            <a:custGeom>
              <a:avLst/>
              <a:gdLst/>
              <a:ahLst/>
              <a:cxnLst>
                <a:cxn ang="0">
                  <a:pos x="0" y="196"/>
                </a:cxn>
                <a:cxn ang="0">
                  <a:pos x="8" y="4"/>
                </a:cxn>
                <a:cxn ang="0">
                  <a:pos x="32" y="0"/>
                </a:cxn>
                <a:cxn ang="0">
                  <a:pos x="56" y="0"/>
                </a:cxn>
                <a:cxn ang="0">
                  <a:pos x="84" y="0"/>
                </a:cxn>
                <a:cxn ang="0">
                  <a:pos x="108" y="0"/>
                </a:cxn>
                <a:cxn ang="0">
                  <a:pos x="132" y="0"/>
                </a:cxn>
                <a:cxn ang="0">
                  <a:pos x="156" y="0"/>
                </a:cxn>
                <a:cxn ang="0">
                  <a:pos x="184" y="0"/>
                </a:cxn>
                <a:cxn ang="0">
                  <a:pos x="208" y="0"/>
                </a:cxn>
                <a:cxn ang="0">
                  <a:pos x="232" y="0"/>
                </a:cxn>
                <a:cxn ang="0">
                  <a:pos x="256" y="0"/>
                </a:cxn>
                <a:cxn ang="0">
                  <a:pos x="284" y="0"/>
                </a:cxn>
                <a:cxn ang="0">
                  <a:pos x="308" y="0"/>
                </a:cxn>
                <a:cxn ang="0">
                  <a:pos x="332" y="0"/>
                </a:cxn>
                <a:cxn ang="0">
                  <a:pos x="356" y="0"/>
                </a:cxn>
                <a:cxn ang="0">
                  <a:pos x="384" y="0"/>
                </a:cxn>
                <a:cxn ang="0">
                  <a:pos x="408" y="0"/>
                </a:cxn>
                <a:cxn ang="0">
                  <a:pos x="432" y="0"/>
                </a:cxn>
                <a:cxn ang="0">
                  <a:pos x="456" y="0"/>
                </a:cxn>
                <a:cxn ang="0">
                  <a:pos x="484" y="0"/>
                </a:cxn>
                <a:cxn ang="0">
                  <a:pos x="508" y="0"/>
                </a:cxn>
                <a:cxn ang="0">
                  <a:pos x="532" y="0"/>
                </a:cxn>
                <a:cxn ang="0">
                  <a:pos x="556" y="0"/>
                </a:cxn>
                <a:cxn ang="0">
                  <a:pos x="584" y="0"/>
                </a:cxn>
                <a:cxn ang="0">
                  <a:pos x="608" y="0"/>
                </a:cxn>
                <a:cxn ang="0">
                  <a:pos x="632" y="0"/>
                </a:cxn>
                <a:cxn ang="0">
                  <a:pos x="656" y="0"/>
                </a:cxn>
                <a:cxn ang="0">
                  <a:pos x="684" y="0"/>
                </a:cxn>
                <a:cxn ang="0">
                  <a:pos x="708" y="0"/>
                </a:cxn>
                <a:cxn ang="0">
                  <a:pos x="732" y="0"/>
                </a:cxn>
                <a:cxn ang="0">
                  <a:pos x="756" y="0"/>
                </a:cxn>
                <a:cxn ang="0">
                  <a:pos x="784" y="0"/>
                </a:cxn>
                <a:cxn ang="0">
                  <a:pos x="808" y="0"/>
                </a:cxn>
                <a:cxn ang="0">
                  <a:pos x="832" y="0"/>
                </a:cxn>
                <a:cxn ang="0">
                  <a:pos x="856" y="0"/>
                </a:cxn>
                <a:cxn ang="0">
                  <a:pos x="884" y="0"/>
                </a:cxn>
                <a:cxn ang="0">
                  <a:pos x="908" y="0"/>
                </a:cxn>
                <a:cxn ang="0">
                  <a:pos x="932" y="0"/>
                </a:cxn>
                <a:cxn ang="0">
                  <a:pos x="956" y="0"/>
                </a:cxn>
                <a:cxn ang="0">
                  <a:pos x="985" y="0"/>
                </a:cxn>
                <a:cxn ang="0">
                  <a:pos x="1009" y="0"/>
                </a:cxn>
                <a:cxn ang="0">
                  <a:pos x="1033" y="0"/>
                </a:cxn>
                <a:cxn ang="0">
                  <a:pos x="1057" y="0"/>
                </a:cxn>
                <a:cxn ang="0">
                  <a:pos x="1085" y="0"/>
                </a:cxn>
                <a:cxn ang="0">
                  <a:pos x="1109" y="0"/>
                </a:cxn>
                <a:cxn ang="0">
                  <a:pos x="1133" y="0"/>
                </a:cxn>
                <a:cxn ang="0">
                  <a:pos x="1161" y="0"/>
                </a:cxn>
              </a:cxnLst>
              <a:rect l="0" t="0" r="r" b="b"/>
              <a:pathLst>
                <a:path w="1161" h="196">
                  <a:moveTo>
                    <a:pt x="0" y="196"/>
                  </a:moveTo>
                  <a:lnTo>
                    <a:pt x="8" y="4"/>
                  </a:lnTo>
                  <a:lnTo>
                    <a:pt x="32" y="0"/>
                  </a:lnTo>
                  <a:lnTo>
                    <a:pt x="56" y="0"/>
                  </a:lnTo>
                  <a:lnTo>
                    <a:pt x="84" y="0"/>
                  </a:lnTo>
                  <a:lnTo>
                    <a:pt x="108" y="0"/>
                  </a:lnTo>
                  <a:lnTo>
                    <a:pt x="132" y="0"/>
                  </a:lnTo>
                  <a:lnTo>
                    <a:pt x="156" y="0"/>
                  </a:lnTo>
                  <a:lnTo>
                    <a:pt x="184" y="0"/>
                  </a:lnTo>
                  <a:lnTo>
                    <a:pt x="208" y="0"/>
                  </a:lnTo>
                  <a:lnTo>
                    <a:pt x="232" y="0"/>
                  </a:lnTo>
                  <a:lnTo>
                    <a:pt x="256" y="0"/>
                  </a:lnTo>
                  <a:lnTo>
                    <a:pt x="284" y="0"/>
                  </a:lnTo>
                  <a:lnTo>
                    <a:pt x="308" y="0"/>
                  </a:lnTo>
                  <a:lnTo>
                    <a:pt x="332" y="0"/>
                  </a:lnTo>
                  <a:lnTo>
                    <a:pt x="356" y="0"/>
                  </a:lnTo>
                  <a:lnTo>
                    <a:pt x="384" y="0"/>
                  </a:lnTo>
                  <a:lnTo>
                    <a:pt x="408" y="0"/>
                  </a:lnTo>
                  <a:lnTo>
                    <a:pt x="432" y="0"/>
                  </a:lnTo>
                  <a:lnTo>
                    <a:pt x="456" y="0"/>
                  </a:lnTo>
                  <a:lnTo>
                    <a:pt x="484" y="0"/>
                  </a:lnTo>
                  <a:lnTo>
                    <a:pt x="508" y="0"/>
                  </a:lnTo>
                  <a:lnTo>
                    <a:pt x="532" y="0"/>
                  </a:lnTo>
                  <a:lnTo>
                    <a:pt x="556" y="0"/>
                  </a:lnTo>
                  <a:lnTo>
                    <a:pt x="584" y="0"/>
                  </a:lnTo>
                  <a:lnTo>
                    <a:pt x="608" y="0"/>
                  </a:lnTo>
                  <a:lnTo>
                    <a:pt x="632" y="0"/>
                  </a:lnTo>
                  <a:lnTo>
                    <a:pt x="656" y="0"/>
                  </a:lnTo>
                  <a:lnTo>
                    <a:pt x="684" y="0"/>
                  </a:lnTo>
                  <a:lnTo>
                    <a:pt x="708" y="0"/>
                  </a:lnTo>
                  <a:lnTo>
                    <a:pt x="732" y="0"/>
                  </a:lnTo>
                  <a:lnTo>
                    <a:pt x="756" y="0"/>
                  </a:lnTo>
                  <a:lnTo>
                    <a:pt x="784" y="0"/>
                  </a:lnTo>
                  <a:lnTo>
                    <a:pt x="808" y="0"/>
                  </a:lnTo>
                  <a:lnTo>
                    <a:pt x="832" y="0"/>
                  </a:lnTo>
                  <a:lnTo>
                    <a:pt x="856" y="0"/>
                  </a:lnTo>
                  <a:lnTo>
                    <a:pt x="884" y="0"/>
                  </a:lnTo>
                  <a:lnTo>
                    <a:pt x="908" y="0"/>
                  </a:lnTo>
                  <a:lnTo>
                    <a:pt x="932" y="0"/>
                  </a:lnTo>
                  <a:lnTo>
                    <a:pt x="956" y="0"/>
                  </a:lnTo>
                  <a:lnTo>
                    <a:pt x="985" y="0"/>
                  </a:lnTo>
                  <a:lnTo>
                    <a:pt x="1009" y="0"/>
                  </a:lnTo>
                  <a:lnTo>
                    <a:pt x="1033" y="0"/>
                  </a:lnTo>
                  <a:lnTo>
                    <a:pt x="1057" y="0"/>
                  </a:lnTo>
                  <a:lnTo>
                    <a:pt x="1085" y="0"/>
                  </a:lnTo>
                  <a:lnTo>
                    <a:pt x="1109" y="0"/>
                  </a:lnTo>
                  <a:lnTo>
                    <a:pt x="1133" y="0"/>
                  </a:lnTo>
                  <a:lnTo>
                    <a:pt x="1161" y="0"/>
                  </a:lnTo>
                </a:path>
              </a:pathLst>
            </a:custGeom>
            <a:noFill/>
            <a:ln w="0">
              <a:solidFill>
                <a:srgbClr val="BF00BF"/>
              </a:solidFill>
              <a:prstDash val="sysDot"/>
              <a:round/>
              <a:headEnd/>
              <a:tailEnd/>
            </a:ln>
          </p:spPr>
          <p:txBody>
            <a:bodyPr vert="horz" wrap="square" lIns="91440" tIns="45720" rIns="91440" bIns="45720" numCol="1" anchor="t" anchorCtr="0" compatLnSpc="1">
              <a:prstTxWarp prst="textNoShape">
                <a:avLst/>
              </a:prstTxWarp>
            </a:bodyPr>
            <a:lstStyle/>
            <a:p>
              <a:endParaRPr lang="en-GB" sz="1200"/>
            </a:p>
          </p:txBody>
        </p:sp>
        <p:sp>
          <p:nvSpPr>
            <p:cNvPr id="304" name="Freeform 194"/>
            <p:cNvSpPr>
              <a:spLocks/>
            </p:cNvSpPr>
            <p:nvPr/>
          </p:nvSpPr>
          <p:spPr bwMode="auto">
            <a:xfrm>
              <a:off x="2380369" y="5159027"/>
              <a:ext cx="730202" cy="149716"/>
            </a:xfrm>
            <a:custGeom>
              <a:avLst/>
              <a:gdLst/>
              <a:ahLst/>
              <a:cxnLst>
                <a:cxn ang="0">
                  <a:pos x="0" y="196"/>
                </a:cxn>
                <a:cxn ang="0">
                  <a:pos x="8" y="4"/>
                </a:cxn>
                <a:cxn ang="0">
                  <a:pos x="32" y="0"/>
                </a:cxn>
                <a:cxn ang="0">
                  <a:pos x="56" y="0"/>
                </a:cxn>
                <a:cxn ang="0">
                  <a:pos x="84" y="0"/>
                </a:cxn>
                <a:cxn ang="0">
                  <a:pos x="109" y="0"/>
                </a:cxn>
                <a:cxn ang="0">
                  <a:pos x="133" y="0"/>
                </a:cxn>
                <a:cxn ang="0">
                  <a:pos x="157" y="0"/>
                </a:cxn>
                <a:cxn ang="0">
                  <a:pos x="185" y="0"/>
                </a:cxn>
                <a:cxn ang="0">
                  <a:pos x="209" y="0"/>
                </a:cxn>
                <a:cxn ang="0">
                  <a:pos x="233" y="0"/>
                </a:cxn>
                <a:cxn ang="0">
                  <a:pos x="257" y="0"/>
                </a:cxn>
                <a:cxn ang="0">
                  <a:pos x="285" y="0"/>
                </a:cxn>
                <a:cxn ang="0">
                  <a:pos x="309" y="0"/>
                </a:cxn>
                <a:cxn ang="0">
                  <a:pos x="333" y="0"/>
                </a:cxn>
                <a:cxn ang="0">
                  <a:pos x="357" y="0"/>
                </a:cxn>
                <a:cxn ang="0">
                  <a:pos x="385" y="0"/>
                </a:cxn>
                <a:cxn ang="0">
                  <a:pos x="409" y="0"/>
                </a:cxn>
                <a:cxn ang="0">
                  <a:pos x="433" y="0"/>
                </a:cxn>
                <a:cxn ang="0">
                  <a:pos x="457" y="0"/>
                </a:cxn>
                <a:cxn ang="0">
                  <a:pos x="485" y="0"/>
                </a:cxn>
                <a:cxn ang="0">
                  <a:pos x="509" y="0"/>
                </a:cxn>
                <a:cxn ang="0">
                  <a:pos x="533" y="0"/>
                </a:cxn>
                <a:cxn ang="0">
                  <a:pos x="557" y="0"/>
                </a:cxn>
                <a:cxn ang="0">
                  <a:pos x="585" y="0"/>
                </a:cxn>
                <a:cxn ang="0">
                  <a:pos x="609" y="0"/>
                </a:cxn>
                <a:cxn ang="0">
                  <a:pos x="633" y="0"/>
                </a:cxn>
                <a:cxn ang="0">
                  <a:pos x="657" y="0"/>
                </a:cxn>
                <a:cxn ang="0">
                  <a:pos x="685" y="0"/>
                </a:cxn>
                <a:cxn ang="0">
                  <a:pos x="709" y="0"/>
                </a:cxn>
                <a:cxn ang="0">
                  <a:pos x="733" y="0"/>
                </a:cxn>
                <a:cxn ang="0">
                  <a:pos x="757" y="0"/>
                </a:cxn>
                <a:cxn ang="0">
                  <a:pos x="785" y="0"/>
                </a:cxn>
                <a:cxn ang="0">
                  <a:pos x="809" y="0"/>
                </a:cxn>
                <a:cxn ang="0">
                  <a:pos x="833" y="0"/>
                </a:cxn>
                <a:cxn ang="0">
                  <a:pos x="857" y="0"/>
                </a:cxn>
                <a:cxn ang="0">
                  <a:pos x="885" y="0"/>
                </a:cxn>
                <a:cxn ang="0">
                  <a:pos x="909" y="0"/>
                </a:cxn>
                <a:cxn ang="0">
                  <a:pos x="933" y="0"/>
                </a:cxn>
                <a:cxn ang="0">
                  <a:pos x="957" y="0"/>
                </a:cxn>
                <a:cxn ang="0">
                  <a:pos x="985" y="0"/>
                </a:cxn>
                <a:cxn ang="0">
                  <a:pos x="1009" y="0"/>
                </a:cxn>
                <a:cxn ang="0">
                  <a:pos x="1033" y="0"/>
                </a:cxn>
                <a:cxn ang="0">
                  <a:pos x="1057" y="0"/>
                </a:cxn>
                <a:cxn ang="0">
                  <a:pos x="1085" y="0"/>
                </a:cxn>
                <a:cxn ang="0">
                  <a:pos x="1109" y="0"/>
                </a:cxn>
                <a:cxn ang="0">
                  <a:pos x="1133" y="0"/>
                </a:cxn>
                <a:cxn ang="0">
                  <a:pos x="1158" y="0"/>
                </a:cxn>
                <a:cxn ang="0">
                  <a:pos x="1166" y="196"/>
                </a:cxn>
              </a:cxnLst>
              <a:rect l="0" t="0" r="r" b="b"/>
              <a:pathLst>
                <a:path w="1166" h="196">
                  <a:moveTo>
                    <a:pt x="0" y="196"/>
                  </a:moveTo>
                  <a:lnTo>
                    <a:pt x="8" y="4"/>
                  </a:lnTo>
                  <a:lnTo>
                    <a:pt x="32" y="0"/>
                  </a:lnTo>
                  <a:lnTo>
                    <a:pt x="56" y="0"/>
                  </a:lnTo>
                  <a:lnTo>
                    <a:pt x="84" y="0"/>
                  </a:lnTo>
                  <a:lnTo>
                    <a:pt x="109" y="0"/>
                  </a:lnTo>
                  <a:lnTo>
                    <a:pt x="133" y="0"/>
                  </a:lnTo>
                  <a:lnTo>
                    <a:pt x="157" y="0"/>
                  </a:lnTo>
                  <a:lnTo>
                    <a:pt x="185" y="0"/>
                  </a:lnTo>
                  <a:lnTo>
                    <a:pt x="209" y="0"/>
                  </a:lnTo>
                  <a:lnTo>
                    <a:pt x="233" y="0"/>
                  </a:lnTo>
                  <a:lnTo>
                    <a:pt x="257" y="0"/>
                  </a:lnTo>
                  <a:lnTo>
                    <a:pt x="285" y="0"/>
                  </a:lnTo>
                  <a:lnTo>
                    <a:pt x="309" y="0"/>
                  </a:lnTo>
                  <a:lnTo>
                    <a:pt x="333" y="0"/>
                  </a:lnTo>
                  <a:lnTo>
                    <a:pt x="357" y="0"/>
                  </a:lnTo>
                  <a:lnTo>
                    <a:pt x="385" y="0"/>
                  </a:lnTo>
                  <a:lnTo>
                    <a:pt x="409" y="0"/>
                  </a:lnTo>
                  <a:lnTo>
                    <a:pt x="433" y="0"/>
                  </a:lnTo>
                  <a:lnTo>
                    <a:pt x="457" y="0"/>
                  </a:lnTo>
                  <a:lnTo>
                    <a:pt x="485" y="0"/>
                  </a:lnTo>
                  <a:lnTo>
                    <a:pt x="509" y="0"/>
                  </a:lnTo>
                  <a:lnTo>
                    <a:pt x="533" y="0"/>
                  </a:lnTo>
                  <a:lnTo>
                    <a:pt x="557" y="0"/>
                  </a:lnTo>
                  <a:lnTo>
                    <a:pt x="585" y="0"/>
                  </a:lnTo>
                  <a:lnTo>
                    <a:pt x="609" y="0"/>
                  </a:lnTo>
                  <a:lnTo>
                    <a:pt x="633" y="0"/>
                  </a:lnTo>
                  <a:lnTo>
                    <a:pt x="657" y="0"/>
                  </a:lnTo>
                  <a:lnTo>
                    <a:pt x="685" y="0"/>
                  </a:lnTo>
                  <a:lnTo>
                    <a:pt x="709" y="0"/>
                  </a:lnTo>
                  <a:lnTo>
                    <a:pt x="733" y="0"/>
                  </a:lnTo>
                  <a:lnTo>
                    <a:pt x="757" y="0"/>
                  </a:lnTo>
                  <a:lnTo>
                    <a:pt x="785" y="0"/>
                  </a:lnTo>
                  <a:lnTo>
                    <a:pt x="809" y="0"/>
                  </a:lnTo>
                  <a:lnTo>
                    <a:pt x="833" y="0"/>
                  </a:lnTo>
                  <a:lnTo>
                    <a:pt x="857" y="0"/>
                  </a:lnTo>
                  <a:lnTo>
                    <a:pt x="885" y="0"/>
                  </a:lnTo>
                  <a:lnTo>
                    <a:pt x="909" y="0"/>
                  </a:lnTo>
                  <a:lnTo>
                    <a:pt x="933" y="0"/>
                  </a:lnTo>
                  <a:lnTo>
                    <a:pt x="957" y="0"/>
                  </a:lnTo>
                  <a:lnTo>
                    <a:pt x="985" y="0"/>
                  </a:lnTo>
                  <a:lnTo>
                    <a:pt x="1009" y="0"/>
                  </a:lnTo>
                  <a:lnTo>
                    <a:pt x="1033" y="0"/>
                  </a:lnTo>
                  <a:lnTo>
                    <a:pt x="1057" y="0"/>
                  </a:lnTo>
                  <a:lnTo>
                    <a:pt x="1085" y="0"/>
                  </a:lnTo>
                  <a:lnTo>
                    <a:pt x="1109" y="0"/>
                  </a:lnTo>
                  <a:lnTo>
                    <a:pt x="1133" y="0"/>
                  </a:lnTo>
                  <a:lnTo>
                    <a:pt x="1158" y="0"/>
                  </a:lnTo>
                  <a:lnTo>
                    <a:pt x="1166" y="196"/>
                  </a:lnTo>
                </a:path>
              </a:pathLst>
            </a:custGeom>
            <a:noFill/>
            <a:ln w="0">
              <a:solidFill>
                <a:srgbClr val="BFBF00"/>
              </a:solidFill>
              <a:prstDash val="sysDot"/>
              <a:round/>
              <a:headEnd/>
              <a:tailEnd/>
            </a:ln>
          </p:spPr>
          <p:txBody>
            <a:bodyPr vert="horz" wrap="square" lIns="91440" tIns="45720" rIns="91440" bIns="45720" numCol="1" anchor="t" anchorCtr="0" compatLnSpc="1">
              <a:prstTxWarp prst="textNoShape">
                <a:avLst/>
              </a:prstTxWarp>
            </a:bodyPr>
            <a:lstStyle/>
            <a:p>
              <a:endParaRPr lang="en-GB" sz="1200"/>
            </a:p>
          </p:txBody>
        </p:sp>
        <p:sp>
          <p:nvSpPr>
            <p:cNvPr id="305" name="Freeform 195"/>
            <p:cNvSpPr>
              <a:spLocks/>
            </p:cNvSpPr>
            <p:nvPr/>
          </p:nvSpPr>
          <p:spPr bwMode="auto">
            <a:xfrm>
              <a:off x="3133116" y="5159027"/>
              <a:ext cx="727070" cy="149716"/>
            </a:xfrm>
            <a:custGeom>
              <a:avLst/>
              <a:gdLst/>
              <a:ahLst/>
              <a:cxnLst>
                <a:cxn ang="0">
                  <a:pos x="0" y="196"/>
                </a:cxn>
                <a:cxn ang="0">
                  <a:pos x="8" y="4"/>
                </a:cxn>
                <a:cxn ang="0">
                  <a:pos x="32" y="0"/>
                </a:cxn>
                <a:cxn ang="0">
                  <a:pos x="56" y="0"/>
                </a:cxn>
                <a:cxn ang="0">
                  <a:pos x="84" y="0"/>
                </a:cxn>
                <a:cxn ang="0">
                  <a:pos x="108" y="0"/>
                </a:cxn>
                <a:cxn ang="0">
                  <a:pos x="132" y="0"/>
                </a:cxn>
                <a:cxn ang="0">
                  <a:pos x="156" y="0"/>
                </a:cxn>
                <a:cxn ang="0">
                  <a:pos x="184" y="0"/>
                </a:cxn>
                <a:cxn ang="0">
                  <a:pos x="208" y="0"/>
                </a:cxn>
                <a:cxn ang="0">
                  <a:pos x="232" y="0"/>
                </a:cxn>
                <a:cxn ang="0">
                  <a:pos x="256" y="0"/>
                </a:cxn>
                <a:cxn ang="0">
                  <a:pos x="284" y="0"/>
                </a:cxn>
                <a:cxn ang="0">
                  <a:pos x="308" y="0"/>
                </a:cxn>
                <a:cxn ang="0">
                  <a:pos x="332" y="0"/>
                </a:cxn>
                <a:cxn ang="0">
                  <a:pos x="356" y="0"/>
                </a:cxn>
                <a:cxn ang="0">
                  <a:pos x="384" y="0"/>
                </a:cxn>
                <a:cxn ang="0">
                  <a:pos x="408" y="0"/>
                </a:cxn>
                <a:cxn ang="0">
                  <a:pos x="432" y="0"/>
                </a:cxn>
                <a:cxn ang="0">
                  <a:pos x="456" y="0"/>
                </a:cxn>
                <a:cxn ang="0">
                  <a:pos x="484" y="0"/>
                </a:cxn>
                <a:cxn ang="0">
                  <a:pos x="508" y="0"/>
                </a:cxn>
                <a:cxn ang="0">
                  <a:pos x="532" y="0"/>
                </a:cxn>
                <a:cxn ang="0">
                  <a:pos x="556" y="0"/>
                </a:cxn>
                <a:cxn ang="0">
                  <a:pos x="584" y="0"/>
                </a:cxn>
                <a:cxn ang="0">
                  <a:pos x="608" y="0"/>
                </a:cxn>
                <a:cxn ang="0">
                  <a:pos x="632" y="0"/>
                </a:cxn>
                <a:cxn ang="0">
                  <a:pos x="656" y="0"/>
                </a:cxn>
                <a:cxn ang="0">
                  <a:pos x="684" y="0"/>
                </a:cxn>
                <a:cxn ang="0">
                  <a:pos x="708" y="0"/>
                </a:cxn>
                <a:cxn ang="0">
                  <a:pos x="732" y="0"/>
                </a:cxn>
                <a:cxn ang="0">
                  <a:pos x="756" y="0"/>
                </a:cxn>
                <a:cxn ang="0">
                  <a:pos x="784" y="0"/>
                </a:cxn>
                <a:cxn ang="0">
                  <a:pos x="808" y="0"/>
                </a:cxn>
                <a:cxn ang="0">
                  <a:pos x="832" y="0"/>
                </a:cxn>
                <a:cxn ang="0">
                  <a:pos x="856" y="0"/>
                </a:cxn>
                <a:cxn ang="0">
                  <a:pos x="884" y="0"/>
                </a:cxn>
                <a:cxn ang="0">
                  <a:pos x="908" y="0"/>
                </a:cxn>
                <a:cxn ang="0">
                  <a:pos x="932" y="0"/>
                </a:cxn>
                <a:cxn ang="0">
                  <a:pos x="956" y="0"/>
                </a:cxn>
                <a:cxn ang="0">
                  <a:pos x="985" y="0"/>
                </a:cxn>
                <a:cxn ang="0">
                  <a:pos x="1009" y="0"/>
                </a:cxn>
                <a:cxn ang="0">
                  <a:pos x="1033" y="0"/>
                </a:cxn>
                <a:cxn ang="0">
                  <a:pos x="1057" y="0"/>
                </a:cxn>
                <a:cxn ang="0">
                  <a:pos x="1085" y="0"/>
                </a:cxn>
                <a:cxn ang="0">
                  <a:pos x="1109" y="0"/>
                </a:cxn>
                <a:cxn ang="0">
                  <a:pos x="1133" y="0"/>
                </a:cxn>
                <a:cxn ang="0">
                  <a:pos x="1161" y="0"/>
                </a:cxn>
              </a:cxnLst>
              <a:rect l="0" t="0" r="r" b="b"/>
              <a:pathLst>
                <a:path w="1161" h="196">
                  <a:moveTo>
                    <a:pt x="0" y="196"/>
                  </a:moveTo>
                  <a:lnTo>
                    <a:pt x="8" y="4"/>
                  </a:lnTo>
                  <a:lnTo>
                    <a:pt x="32" y="0"/>
                  </a:lnTo>
                  <a:lnTo>
                    <a:pt x="56" y="0"/>
                  </a:lnTo>
                  <a:lnTo>
                    <a:pt x="84" y="0"/>
                  </a:lnTo>
                  <a:lnTo>
                    <a:pt x="108" y="0"/>
                  </a:lnTo>
                  <a:lnTo>
                    <a:pt x="132" y="0"/>
                  </a:lnTo>
                  <a:lnTo>
                    <a:pt x="156" y="0"/>
                  </a:lnTo>
                  <a:lnTo>
                    <a:pt x="184" y="0"/>
                  </a:lnTo>
                  <a:lnTo>
                    <a:pt x="208" y="0"/>
                  </a:lnTo>
                  <a:lnTo>
                    <a:pt x="232" y="0"/>
                  </a:lnTo>
                  <a:lnTo>
                    <a:pt x="256" y="0"/>
                  </a:lnTo>
                  <a:lnTo>
                    <a:pt x="284" y="0"/>
                  </a:lnTo>
                  <a:lnTo>
                    <a:pt x="308" y="0"/>
                  </a:lnTo>
                  <a:lnTo>
                    <a:pt x="332" y="0"/>
                  </a:lnTo>
                  <a:lnTo>
                    <a:pt x="356" y="0"/>
                  </a:lnTo>
                  <a:lnTo>
                    <a:pt x="384" y="0"/>
                  </a:lnTo>
                  <a:lnTo>
                    <a:pt x="408" y="0"/>
                  </a:lnTo>
                  <a:lnTo>
                    <a:pt x="432" y="0"/>
                  </a:lnTo>
                  <a:lnTo>
                    <a:pt x="456" y="0"/>
                  </a:lnTo>
                  <a:lnTo>
                    <a:pt x="484" y="0"/>
                  </a:lnTo>
                  <a:lnTo>
                    <a:pt x="508" y="0"/>
                  </a:lnTo>
                  <a:lnTo>
                    <a:pt x="532" y="0"/>
                  </a:lnTo>
                  <a:lnTo>
                    <a:pt x="556" y="0"/>
                  </a:lnTo>
                  <a:lnTo>
                    <a:pt x="584" y="0"/>
                  </a:lnTo>
                  <a:lnTo>
                    <a:pt x="608" y="0"/>
                  </a:lnTo>
                  <a:lnTo>
                    <a:pt x="632" y="0"/>
                  </a:lnTo>
                  <a:lnTo>
                    <a:pt x="656" y="0"/>
                  </a:lnTo>
                  <a:lnTo>
                    <a:pt x="684" y="0"/>
                  </a:lnTo>
                  <a:lnTo>
                    <a:pt x="708" y="0"/>
                  </a:lnTo>
                  <a:lnTo>
                    <a:pt x="732" y="0"/>
                  </a:lnTo>
                  <a:lnTo>
                    <a:pt x="756" y="0"/>
                  </a:lnTo>
                  <a:lnTo>
                    <a:pt x="784" y="0"/>
                  </a:lnTo>
                  <a:lnTo>
                    <a:pt x="808" y="0"/>
                  </a:lnTo>
                  <a:lnTo>
                    <a:pt x="832" y="0"/>
                  </a:lnTo>
                  <a:lnTo>
                    <a:pt x="856" y="0"/>
                  </a:lnTo>
                  <a:lnTo>
                    <a:pt x="884" y="0"/>
                  </a:lnTo>
                  <a:lnTo>
                    <a:pt x="908" y="0"/>
                  </a:lnTo>
                  <a:lnTo>
                    <a:pt x="932" y="0"/>
                  </a:lnTo>
                  <a:lnTo>
                    <a:pt x="956" y="0"/>
                  </a:lnTo>
                  <a:lnTo>
                    <a:pt x="985" y="0"/>
                  </a:lnTo>
                  <a:lnTo>
                    <a:pt x="1009" y="0"/>
                  </a:lnTo>
                  <a:lnTo>
                    <a:pt x="1033" y="0"/>
                  </a:lnTo>
                  <a:lnTo>
                    <a:pt x="1057" y="0"/>
                  </a:lnTo>
                  <a:lnTo>
                    <a:pt x="1085" y="0"/>
                  </a:lnTo>
                  <a:lnTo>
                    <a:pt x="1109" y="0"/>
                  </a:lnTo>
                  <a:lnTo>
                    <a:pt x="1133" y="0"/>
                  </a:lnTo>
                  <a:lnTo>
                    <a:pt x="1161" y="0"/>
                  </a:lnTo>
                </a:path>
              </a:pathLst>
            </a:custGeom>
            <a:noFill/>
            <a:ln w="0">
              <a:solidFill>
                <a:srgbClr val="BFBF00"/>
              </a:solidFill>
              <a:prstDash val="sysDot"/>
              <a:round/>
              <a:headEnd/>
              <a:tailEnd/>
            </a:ln>
          </p:spPr>
          <p:txBody>
            <a:bodyPr vert="horz" wrap="square" lIns="91440" tIns="45720" rIns="91440" bIns="45720" numCol="1" anchor="t" anchorCtr="0" compatLnSpc="1">
              <a:prstTxWarp prst="textNoShape">
                <a:avLst/>
              </a:prstTxWarp>
            </a:bodyPr>
            <a:lstStyle/>
            <a:p>
              <a:endParaRPr lang="en-GB" sz="1200"/>
            </a:p>
          </p:txBody>
        </p:sp>
        <p:sp>
          <p:nvSpPr>
            <p:cNvPr id="306" name="Freeform 196"/>
            <p:cNvSpPr>
              <a:spLocks/>
            </p:cNvSpPr>
            <p:nvPr/>
          </p:nvSpPr>
          <p:spPr bwMode="auto">
            <a:xfrm>
              <a:off x="2380369" y="5159027"/>
              <a:ext cx="730202" cy="149716"/>
            </a:xfrm>
            <a:custGeom>
              <a:avLst/>
              <a:gdLst/>
              <a:ahLst/>
              <a:cxnLst>
                <a:cxn ang="0">
                  <a:pos x="0" y="196"/>
                </a:cxn>
                <a:cxn ang="0">
                  <a:pos x="8" y="4"/>
                </a:cxn>
                <a:cxn ang="0">
                  <a:pos x="32" y="0"/>
                </a:cxn>
                <a:cxn ang="0">
                  <a:pos x="56" y="0"/>
                </a:cxn>
                <a:cxn ang="0">
                  <a:pos x="84" y="0"/>
                </a:cxn>
                <a:cxn ang="0">
                  <a:pos x="109" y="0"/>
                </a:cxn>
                <a:cxn ang="0">
                  <a:pos x="133" y="0"/>
                </a:cxn>
                <a:cxn ang="0">
                  <a:pos x="157" y="0"/>
                </a:cxn>
                <a:cxn ang="0">
                  <a:pos x="185" y="0"/>
                </a:cxn>
                <a:cxn ang="0">
                  <a:pos x="209" y="0"/>
                </a:cxn>
                <a:cxn ang="0">
                  <a:pos x="233" y="0"/>
                </a:cxn>
                <a:cxn ang="0">
                  <a:pos x="257" y="0"/>
                </a:cxn>
                <a:cxn ang="0">
                  <a:pos x="285" y="0"/>
                </a:cxn>
                <a:cxn ang="0">
                  <a:pos x="309" y="0"/>
                </a:cxn>
                <a:cxn ang="0">
                  <a:pos x="333" y="0"/>
                </a:cxn>
                <a:cxn ang="0">
                  <a:pos x="357" y="0"/>
                </a:cxn>
                <a:cxn ang="0">
                  <a:pos x="385" y="4"/>
                </a:cxn>
                <a:cxn ang="0">
                  <a:pos x="409" y="0"/>
                </a:cxn>
                <a:cxn ang="0">
                  <a:pos x="433" y="0"/>
                </a:cxn>
                <a:cxn ang="0">
                  <a:pos x="457" y="0"/>
                </a:cxn>
                <a:cxn ang="0">
                  <a:pos x="485" y="0"/>
                </a:cxn>
                <a:cxn ang="0">
                  <a:pos x="509" y="0"/>
                </a:cxn>
                <a:cxn ang="0">
                  <a:pos x="533" y="0"/>
                </a:cxn>
                <a:cxn ang="0">
                  <a:pos x="557" y="0"/>
                </a:cxn>
                <a:cxn ang="0">
                  <a:pos x="585" y="0"/>
                </a:cxn>
                <a:cxn ang="0">
                  <a:pos x="609" y="0"/>
                </a:cxn>
                <a:cxn ang="0">
                  <a:pos x="633" y="0"/>
                </a:cxn>
                <a:cxn ang="0">
                  <a:pos x="657" y="0"/>
                </a:cxn>
                <a:cxn ang="0">
                  <a:pos x="685" y="0"/>
                </a:cxn>
                <a:cxn ang="0">
                  <a:pos x="709" y="0"/>
                </a:cxn>
                <a:cxn ang="0">
                  <a:pos x="733" y="0"/>
                </a:cxn>
                <a:cxn ang="0">
                  <a:pos x="757" y="0"/>
                </a:cxn>
                <a:cxn ang="0">
                  <a:pos x="785" y="4"/>
                </a:cxn>
                <a:cxn ang="0">
                  <a:pos x="809" y="0"/>
                </a:cxn>
                <a:cxn ang="0">
                  <a:pos x="833" y="0"/>
                </a:cxn>
                <a:cxn ang="0">
                  <a:pos x="857" y="0"/>
                </a:cxn>
                <a:cxn ang="0">
                  <a:pos x="885" y="0"/>
                </a:cxn>
                <a:cxn ang="0">
                  <a:pos x="909" y="0"/>
                </a:cxn>
                <a:cxn ang="0">
                  <a:pos x="933" y="0"/>
                </a:cxn>
                <a:cxn ang="0">
                  <a:pos x="957" y="0"/>
                </a:cxn>
                <a:cxn ang="0">
                  <a:pos x="985" y="0"/>
                </a:cxn>
                <a:cxn ang="0">
                  <a:pos x="1009" y="0"/>
                </a:cxn>
                <a:cxn ang="0">
                  <a:pos x="1033" y="0"/>
                </a:cxn>
                <a:cxn ang="0">
                  <a:pos x="1057" y="0"/>
                </a:cxn>
                <a:cxn ang="0">
                  <a:pos x="1085" y="0"/>
                </a:cxn>
                <a:cxn ang="0">
                  <a:pos x="1109" y="0"/>
                </a:cxn>
                <a:cxn ang="0">
                  <a:pos x="1133" y="0"/>
                </a:cxn>
                <a:cxn ang="0">
                  <a:pos x="1158" y="0"/>
                </a:cxn>
                <a:cxn ang="0">
                  <a:pos x="1166" y="196"/>
                </a:cxn>
              </a:cxnLst>
              <a:rect l="0" t="0" r="r" b="b"/>
              <a:pathLst>
                <a:path w="1166" h="196">
                  <a:moveTo>
                    <a:pt x="0" y="196"/>
                  </a:moveTo>
                  <a:lnTo>
                    <a:pt x="8" y="4"/>
                  </a:lnTo>
                  <a:lnTo>
                    <a:pt x="32" y="0"/>
                  </a:lnTo>
                  <a:lnTo>
                    <a:pt x="56" y="0"/>
                  </a:lnTo>
                  <a:lnTo>
                    <a:pt x="84" y="0"/>
                  </a:lnTo>
                  <a:lnTo>
                    <a:pt x="109" y="0"/>
                  </a:lnTo>
                  <a:lnTo>
                    <a:pt x="133" y="0"/>
                  </a:lnTo>
                  <a:lnTo>
                    <a:pt x="157" y="0"/>
                  </a:lnTo>
                  <a:lnTo>
                    <a:pt x="185" y="0"/>
                  </a:lnTo>
                  <a:lnTo>
                    <a:pt x="209" y="0"/>
                  </a:lnTo>
                  <a:lnTo>
                    <a:pt x="233" y="0"/>
                  </a:lnTo>
                  <a:lnTo>
                    <a:pt x="257" y="0"/>
                  </a:lnTo>
                  <a:lnTo>
                    <a:pt x="285" y="0"/>
                  </a:lnTo>
                  <a:lnTo>
                    <a:pt x="309" y="0"/>
                  </a:lnTo>
                  <a:lnTo>
                    <a:pt x="333" y="0"/>
                  </a:lnTo>
                  <a:lnTo>
                    <a:pt x="357" y="0"/>
                  </a:lnTo>
                  <a:lnTo>
                    <a:pt x="385" y="4"/>
                  </a:lnTo>
                  <a:lnTo>
                    <a:pt x="409" y="0"/>
                  </a:lnTo>
                  <a:lnTo>
                    <a:pt x="433" y="0"/>
                  </a:lnTo>
                  <a:lnTo>
                    <a:pt x="457" y="0"/>
                  </a:lnTo>
                  <a:lnTo>
                    <a:pt x="485" y="0"/>
                  </a:lnTo>
                  <a:lnTo>
                    <a:pt x="509" y="0"/>
                  </a:lnTo>
                  <a:lnTo>
                    <a:pt x="533" y="0"/>
                  </a:lnTo>
                  <a:lnTo>
                    <a:pt x="557" y="0"/>
                  </a:lnTo>
                  <a:lnTo>
                    <a:pt x="585" y="0"/>
                  </a:lnTo>
                  <a:lnTo>
                    <a:pt x="609" y="0"/>
                  </a:lnTo>
                  <a:lnTo>
                    <a:pt x="633" y="0"/>
                  </a:lnTo>
                  <a:lnTo>
                    <a:pt x="657" y="0"/>
                  </a:lnTo>
                  <a:lnTo>
                    <a:pt x="685" y="0"/>
                  </a:lnTo>
                  <a:lnTo>
                    <a:pt x="709" y="0"/>
                  </a:lnTo>
                  <a:lnTo>
                    <a:pt x="733" y="0"/>
                  </a:lnTo>
                  <a:lnTo>
                    <a:pt x="757" y="0"/>
                  </a:lnTo>
                  <a:lnTo>
                    <a:pt x="785" y="4"/>
                  </a:lnTo>
                  <a:lnTo>
                    <a:pt x="809" y="0"/>
                  </a:lnTo>
                  <a:lnTo>
                    <a:pt x="833" y="0"/>
                  </a:lnTo>
                  <a:lnTo>
                    <a:pt x="857" y="0"/>
                  </a:lnTo>
                  <a:lnTo>
                    <a:pt x="885" y="0"/>
                  </a:lnTo>
                  <a:lnTo>
                    <a:pt x="909" y="0"/>
                  </a:lnTo>
                  <a:lnTo>
                    <a:pt x="933" y="0"/>
                  </a:lnTo>
                  <a:lnTo>
                    <a:pt x="957" y="0"/>
                  </a:lnTo>
                  <a:lnTo>
                    <a:pt x="985" y="0"/>
                  </a:lnTo>
                  <a:lnTo>
                    <a:pt x="1009" y="0"/>
                  </a:lnTo>
                  <a:lnTo>
                    <a:pt x="1033" y="0"/>
                  </a:lnTo>
                  <a:lnTo>
                    <a:pt x="1057" y="0"/>
                  </a:lnTo>
                  <a:lnTo>
                    <a:pt x="1085" y="0"/>
                  </a:lnTo>
                  <a:lnTo>
                    <a:pt x="1109" y="0"/>
                  </a:lnTo>
                  <a:lnTo>
                    <a:pt x="1133" y="0"/>
                  </a:lnTo>
                  <a:lnTo>
                    <a:pt x="1158" y="0"/>
                  </a:lnTo>
                  <a:lnTo>
                    <a:pt x="1166" y="196"/>
                  </a:lnTo>
                </a:path>
              </a:pathLst>
            </a:custGeom>
            <a:noFill/>
            <a:ln w="0">
              <a:solidFill>
                <a:srgbClr val="3F3F3F"/>
              </a:solidFill>
              <a:prstDash val="sysDot"/>
              <a:round/>
              <a:headEnd/>
              <a:tailEnd/>
            </a:ln>
          </p:spPr>
          <p:txBody>
            <a:bodyPr vert="horz" wrap="square" lIns="91440" tIns="45720" rIns="91440" bIns="45720" numCol="1" anchor="t" anchorCtr="0" compatLnSpc="1">
              <a:prstTxWarp prst="textNoShape">
                <a:avLst/>
              </a:prstTxWarp>
            </a:bodyPr>
            <a:lstStyle/>
            <a:p>
              <a:endParaRPr lang="en-GB" sz="1200"/>
            </a:p>
          </p:txBody>
        </p:sp>
        <p:sp>
          <p:nvSpPr>
            <p:cNvPr id="307" name="Freeform 197"/>
            <p:cNvSpPr>
              <a:spLocks/>
            </p:cNvSpPr>
            <p:nvPr/>
          </p:nvSpPr>
          <p:spPr bwMode="auto">
            <a:xfrm>
              <a:off x="3133116" y="5159027"/>
              <a:ext cx="727070" cy="149716"/>
            </a:xfrm>
            <a:custGeom>
              <a:avLst/>
              <a:gdLst/>
              <a:ahLst/>
              <a:cxnLst>
                <a:cxn ang="0">
                  <a:pos x="0" y="196"/>
                </a:cxn>
                <a:cxn ang="0">
                  <a:pos x="8" y="4"/>
                </a:cxn>
                <a:cxn ang="0">
                  <a:pos x="32" y="0"/>
                </a:cxn>
                <a:cxn ang="0">
                  <a:pos x="56" y="0"/>
                </a:cxn>
                <a:cxn ang="0">
                  <a:pos x="84" y="0"/>
                </a:cxn>
                <a:cxn ang="0">
                  <a:pos x="108" y="0"/>
                </a:cxn>
                <a:cxn ang="0">
                  <a:pos x="132" y="0"/>
                </a:cxn>
                <a:cxn ang="0">
                  <a:pos x="156" y="0"/>
                </a:cxn>
                <a:cxn ang="0">
                  <a:pos x="184" y="0"/>
                </a:cxn>
                <a:cxn ang="0">
                  <a:pos x="208" y="0"/>
                </a:cxn>
                <a:cxn ang="0">
                  <a:pos x="232" y="0"/>
                </a:cxn>
                <a:cxn ang="0">
                  <a:pos x="256" y="0"/>
                </a:cxn>
                <a:cxn ang="0">
                  <a:pos x="284" y="0"/>
                </a:cxn>
                <a:cxn ang="0">
                  <a:pos x="308" y="0"/>
                </a:cxn>
                <a:cxn ang="0">
                  <a:pos x="332" y="0"/>
                </a:cxn>
                <a:cxn ang="0">
                  <a:pos x="356" y="0"/>
                </a:cxn>
                <a:cxn ang="0">
                  <a:pos x="384" y="4"/>
                </a:cxn>
                <a:cxn ang="0">
                  <a:pos x="408" y="0"/>
                </a:cxn>
                <a:cxn ang="0">
                  <a:pos x="432" y="0"/>
                </a:cxn>
                <a:cxn ang="0">
                  <a:pos x="456" y="0"/>
                </a:cxn>
                <a:cxn ang="0">
                  <a:pos x="484" y="0"/>
                </a:cxn>
                <a:cxn ang="0">
                  <a:pos x="508" y="0"/>
                </a:cxn>
                <a:cxn ang="0">
                  <a:pos x="532" y="0"/>
                </a:cxn>
                <a:cxn ang="0">
                  <a:pos x="556" y="0"/>
                </a:cxn>
                <a:cxn ang="0">
                  <a:pos x="584" y="0"/>
                </a:cxn>
                <a:cxn ang="0">
                  <a:pos x="608" y="0"/>
                </a:cxn>
                <a:cxn ang="0">
                  <a:pos x="632" y="0"/>
                </a:cxn>
                <a:cxn ang="0">
                  <a:pos x="656" y="0"/>
                </a:cxn>
                <a:cxn ang="0">
                  <a:pos x="684" y="0"/>
                </a:cxn>
                <a:cxn ang="0">
                  <a:pos x="708" y="0"/>
                </a:cxn>
                <a:cxn ang="0">
                  <a:pos x="732" y="0"/>
                </a:cxn>
                <a:cxn ang="0">
                  <a:pos x="756" y="0"/>
                </a:cxn>
                <a:cxn ang="0">
                  <a:pos x="784" y="4"/>
                </a:cxn>
                <a:cxn ang="0">
                  <a:pos x="808" y="0"/>
                </a:cxn>
                <a:cxn ang="0">
                  <a:pos x="832" y="0"/>
                </a:cxn>
                <a:cxn ang="0">
                  <a:pos x="856" y="0"/>
                </a:cxn>
                <a:cxn ang="0">
                  <a:pos x="884" y="0"/>
                </a:cxn>
                <a:cxn ang="0">
                  <a:pos x="908" y="0"/>
                </a:cxn>
                <a:cxn ang="0">
                  <a:pos x="932" y="0"/>
                </a:cxn>
                <a:cxn ang="0">
                  <a:pos x="956" y="0"/>
                </a:cxn>
                <a:cxn ang="0">
                  <a:pos x="985" y="0"/>
                </a:cxn>
                <a:cxn ang="0">
                  <a:pos x="1009" y="0"/>
                </a:cxn>
                <a:cxn ang="0">
                  <a:pos x="1033" y="0"/>
                </a:cxn>
                <a:cxn ang="0">
                  <a:pos x="1057" y="0"/>
                </a:cxn>
                <a:cxn ang="0">
                  <a:pos x="1085" y="0"/>
                </a:cxn>
                <a:cxn ang="0">
                  <a:pos x="1109" y="0"/>
                </a:cxn>
                <a:cxn ang="0">
                  <a:pos x="1133" y="0"/>
                </a:cxn>
                <a:cxn ang="0">
                  <a:pos x="1161" y="0"/>
                </a:cxn>
              </a:cxnLst>
              <a:rect l="0" t="0" r="r" b="b"/>
              <a:pathLst>
                <a:path w="1161" h="196">
                  <a:moveTo>
                    <a:pt x="0" y="196"/>
                  </a:moveTo>
                  <a:lnTo>
                    <a:pt x="8" y="4"/>
                  </a:lnTo>
                  <a:lnTo>
                    <a:pt x="32" y="0"/>
                  </a:lnTo>
                  <a:lnTo>
                    <a:pt x="56" y="0"/>
                  </a:lnTo>
                  <a:lnTo>
                    <a:pt x="84" y="0"/>
                  </a:lnTo>
                  <a:lnTo>
                    <a:pt x="108" y="0"/>
                  </a:lnTo>
                  <a:lnTo>
                    <a:pt x="132" y="0"/>
                  </a:lnTo>
                  <a:lnTo>
                    <a:pt x="156" y="0"/>
                  </a:lnTo>
                  <a:lnTo>
                    <a:pt x="184" y="0"/>
                  </a:lnTo>
                  <a:lnTo>
                    <a:pt x="208" y="0"/>
                  </a:lnTo>
                  <a:lnTo>
                    <a:pt x="232" y="0"/>
                  </a:lnTo>
                  <a:lnTo>
                    <a:pt x="256" y="0"/>
                  </a:lnTo>
                  <a:lnTo>
                    <a:pt x="284" y="0"/>
                  </a:lnTo>
                  <a:lnTo>
                    <a:pt x="308" y="0"/>
                  </a:lnTo>
                  <a:lnTo>
                    <a:pt x="332" y="0"/>
                  </a:lnTo>
                  <a:lnTo>
                    <a:pt x="356" y="0"/>
                  </a:lnTo>
                  <a:lnTo>
                    <a:pt x="384" y="4"/>
                  </a:lnTo>
                  <a:lnTo>
                    <a:pt x="408" y="0"/>
                  </a:lnTo>
                  <a:lnTo>
                    <a:pt x="432" y="0"/>
                  </a:lnTo>
                  <a:lnTo>
                    <a:pt x="456" y="0"/>
                  </a:lnTo>
                  <a:lnTo>
                    <a:pt x="484" y="0"/>
                  </a:lnTo>
                  <a:lnTo>
                    <a:pt x="508" y="0"/>
                  </a:lnTo>
                  <a:lnTo>
                    <a:pt x="532" y="0"/>
                  </a:lnTo>
                  <a:lnTo>
                    <a:pt x="556" y="0"/>
                  </a:lnTo>
                  <a:lnTo>
                    <a:pt x="584" y="0"/>
                  </a:lnTo>
                  <a:lnTo>
                    <a:pt x="608" y="0"/>
                  </a:lnTo>
                  <a:lnTo>
                    <a:pt x="632" y="0"/>
                  </a:lnTo>
                  <a:lnTo>
                    <a:pt x="656" y="0"/>
                  </a:lnTo>
                  <a:lnTo>
                    <a:pt x="684" y="0"/>
                  </a:lnTo>
                  <a:lnTo>
                    <a:pt x="708" y="0"/>
                  </a:lnTo>
                  <a:lnTo>
                    <a:pt x="732" y="0"/>
                  </a:lnTo>
                  <a:lnTo>
                    <a:pt x="756" y="0"/>
                  </a:lnTo>
                  <a:lnTo>
                    <a:pt x="784" y="4"/>
                  </a:lnTo>
                  <a:lnTo>
                    <a:pt x="808" y="0"/>
                  </a:lnTo>
                  <a:lnTo>
                    <a:pt x="832" y="0"/>
                  </a:lnTo>
                  <a:lnTo>
                    <a:pt x="856" y="0"/>
                  </a:lnTo>
                  <a:lnTo>
                    <a:pt x="884" y="0"/>
                  </a:lnTo>
                  <a:lnTo>
                    <a:pt x="908" y="0"/>
                  </a:lnTo>
                  <a:lnTo>
                    <a:pt x="932" y="0"/>
                  </a:lnTo>
                  <a:lnTo>
                    <a:pt x="956" y="0"/>
                  </a:lnTo>
                  <a:lnTo>
                    <a:pt x="985" y="0"/>
                  </a:lnTo>
                  <a:lnTo>
                    <a:pt x="1009" y="0"/>
                  </a:lnTo>
                  <a:lnTo>
                    <a:pt x="1033" y="0"/>
                  </a:lnTo>
                  <a:lnTo>
                    <a:pt x="1057" y="0"/>
                  </a:lnTo>
                  <a:lnTo>
                    <a:pt x="1085" y="0"/>
                  </a:lnTo>
                  <a:lnTo>
                    <a:pt x="1109" y="0"/>
                  </a:lnTo>
                  <a:lnTo>
                    <a:pt x="1133" y="0"/>
                  </a:lnTo>
                  <a:lnTo>
                    <a:pt x="1161" y="0"/>
                  </a:lnTo>
                </a:path>
              </a:pathLst>
            </a:custGeom>
            <a:noFill/>
            <a:ln w="0">
              <a:solidFill>
                <a:srgbClr val="3F3F3F"/>
              </a:solidFill>
              <a:prstDash val="sysDot"/>
              <a:round/>
              <a:headEnd/>
              <a:tailEnd/>
            </a:ln>
          </p:spPr>
          <p:txBody>
            <a:bodyPr vert="horz" wrap="square" lIns="91440" tIns="45720" rIns="91440" bIns="45720" numCol="1" anchor="t" anchorCtr="0" compatLnSpc="1">
              <a:prstTxWarp prst="textNoShape">
                <a:avLst/>
              </a:prstTxWarp>
            </a:bodyPr>
            <a:lstStyle/>
            <a:p>
              <a:endParaRPr lang="en-GB" sz="1200"/>
            </a:p>
          </p:txBody>
        </p:sp>
        <p:sp>
          <p:nvSpPr>
            <p:cNvPr id="308" name="Freeform 198"/>
            <p:cNvSpPr>
              <a:spLocks/>
            </p:cNvSpPr>
            <p:nvPr/>
          </p:nvSpPr>
          <p:spPr bwMode="auto">
            <a:xfrm>
              <a:off x="2380369" y="5159027"/>
              <a:ext cx="730202" cy="149716"/>
            </a:xfrm>
            <a:custGeom>
              <a:avLst/>
              <a:gdLst/>
              <a:ahLst/>
              <a:cxnLst>
                <a:cxn ang="0">
                  <a:pos x="0" y="196"/>
                </a:cxn>
                <a:cxn ang="0">
                  <a:pos x="8" y="4"/>
                </a:cxn>
                <a:cxn ang="0">
                  <a:pos x="32" y="0"/>
                </a:cxn>
                <a:cxn ang="0">
                  <a:pos x="56" y="0"/>
                </a:cxn>
                <a:cxn ang="0">
                  <a:pos x="84" y="0"/>
                </a:cxn>
                <a:cxn ang="0">
                  <a:pos x="109" y="0"/>
                </a:cxn>
                <a:cxn ang="0">
                  <a:pos x="133" y="0"/>
                </a:cxn>
                <a:cxn ang="0">
                  <a:pos x="157" y="0"/>
                </a:cxn>
                <a:cxn ang="0">
                  <a:pos x="185" y="0"/>
                </a:cxn>
                <a:cxn ang="0">
                  <a:pos x="209" y="0"/>
                </a:cxn>
                <a:cxn ang="0">
                  <a:pos x="233" y="0"/>
                </a:cxn>
                <a:cxn ang="0">
                  <a:pos x="257" y="0"/>
                </a:cxn>
                <a:cxn ang="0">
                  <a:pos x="285" y="0"/>
                </a:cxn>
                <a:cxn ang="0">
                  <a:pos x="309" y="0"/>
                </a:cxn>
                <a:cxn ang="0">
                  <a:pos x="333" y="0"/>
                </a:cxn>
                <a:cxn ang="0">
                  <a:pos x="357" y="0"/>
                </a:cxn>
                <a:cxn ang="0">
                  <a:pos x="385" y="0"/>
                </a:cxn>
                <a:cxn ang="0">
                  <a:pos x="409" y="0"/>
                </a:cxn>
                <a:cxn ang="0">
                  <a:pos x="433" y="0"/>
                </a:cxn>
                <a:cxn ang="0">
                  <a:pos x="457" y="0"/>
                </a:cxn>
                <a:cxn ang="0">
                  <a:pos x="485" y="0"/>
                </a:cxn>
                <a:cxn ang="0">
                  <a:pos x="509" y="0"/>
                </a:cxn>
                <a:cxn ang="0">
                  <a:pos x="533" y="0"/>
                </a:cxn>
                <a:cxn ang="0">
                  <a:pos x="557" y="0"/>
                </a:cxn>
                <a:cxn ang="0">
                  <a:pos x="585" y="0"/>
                </a:cxn>
                <a:cxn ang="0">
                  <a:pos x="609" y="0"/>
                </a:cxn>
                <a:cxn ang="0">
                  <a:pos x="633" y="0"/>
                </a:cxn>
                <a:cxn ang="0">
                  <a:pos x="657" y="0"/>
                </a:cxn>
                <a:cxn ang="0">
                  <a:pos x="685" y="0"/>
                </a:cxn>
                <a:cxn ang="0">
                  <a:pos x="709" y="0"/>
                </a:cxn>
                <a:cxn ang="0">
                  <a:pos x="733" y="0"/>
                </a:cxn>
                <a:cxn ang="0">
                  <a:pos x="757" y="0"/>
                </a:cxn>
                <a:cxn ang="0">
                  <a:pos x="785" y="0"/>
                </a:cxn>
                <a:cxn ang="0">
                  <a:pos x="809" y="0"/>
                </a:cxn>
                <a:cxn ang="0">
                  <a:pos x="833" y="0"/>
                </a:cxn>
                <a:cxn ang="0">
                  <a:pos x="857" y="0"/>
                </a:cxn>
                <a:cxn ang="0">
                  <a:pos x="885" y="0"/>
                </a:cxn>
                <a:cxn ang="0">
                  <a:pos x="909" y="0"/>
                </a:cxn>
                <a:cxn ang="0">
                  <a:pos x="933" y="0"/>
                </a:cxn>
                <a:cxn ang="0">
                  <a:pos x="957" y="0"/>
                </a:cxn>
                <a:cxn ang="0">
                  <a:pos x="985" y="0"/>
                </a:cxn>
                <a:cxn ang="0">
                  <a:pos x="1009" y="0"/>
                </a:cxn>
                <a:cxn ang="0">
                  <a:pos x="1033" y="0"/>
                </a:cxn>
                <a:cxn ang="0">
                  <a:pos x="1057" y="0"/>
                </a:cxn>
                <a:cxn ang="0">
                  <a:pos x="1085" y="0"/>
                </a:cxn>
                <a:cxn ang="0">
                  <a:pos x="1109" y="0"/>
                </a:cxn>
                <a:cxn ang="0">
                  <a:pos x="1133" y="0"/>
                </a:cxn>
                <a:cxn ang="0">
                  <a:pos x="1158" y="0"/>
                </a:cxn>
                <a:cxn ang="0">
                  <a:pos x="1166" y="196"/>
                </a:cxn>
              </a:cxnLst>
              <a:rect l="0" t="0" r="r" b="b"/>
              <a:pathLst>
                <a:path w="1166" h="196">
                  <a:moveTo>
                    <a:pt x="0" y="196"/>
                  </a:moveTo>
                  <a:lnTo>
                    <a:pt x="8" y="4"/>
                  </a:lnTo>
                  <a:lnTo>
                    <a:pt x="32" y="0"/>
                  </a:lnTo>
                  <a:lnTo>
                    <a:pt x="56" y="0"/>
                  </a:lnTo>
                  <a:lnTo>
                    <a:pt x="84" y="0"/>
                  </a:lnTo>
                  <a:lnTo>
                    <a:pt x="109" y="0"/>
                  </a:lnTo>
                  <a:lnTo>
                    <a:pt x="133" y="0"/>
                  </a:lnTo>
                  <a:lnTo>
                    <a:pt x="157" y="0"/>
                  </a:lnTo>
                  <a:lnTo>
                    <a:pt x="185" y="0"/>
                  </a:lnTo>
                  <a:lnTo>
                    <a:pt x="209" y="0"/>
                  </a:lnTo>
                  <a:lnTo>
                    <a:pt x="233" y="0"/>
                  </a:lnTo>
                  <a:lnTo>
                    <a:pt x="257" y="0"/>
                  </a:lnTo>
                  <a:lnTo>
                    <a:pt x="285" y="0"/>
                  </a:lnTo>
                  <a:lnTo>
                    <a:pt x="309" y="0"/>
                  </a:lnTo>
                  <a:lnTo>
                    <a:pt x="333" y="0"/>
                  </a:lnTo>
                  <a:lnTo>
                    <a:pt x="357" y="0"/>
                  </a:lnTo>
                  <a:lnTo>
                    <a:pt x="385" y="0"/>
                  </a:lnTo>
                  <a:lnTo>
                    <a:pt x="409" y="0"/>
                  </a:lnTo>
                  <a:lnTo>
                    <a:pt x="433" y="0"/>
                  </a:lnTo>
                  <a:lnTo>
                    <a:pt x="457" y="0"/>
                  </a:lnTo>
                  <a:lnTo>
                    <a:pt x="485" y="0"/>
                  </a:lnTo>
                  <a:lnTo>
                    <a:pt x="509" y="0"/>
                  </a:lnTo>
                  <a:lnTo>
                    <a:pt x="533" y="0"/>
                  </a:lnTo>
                  <a:lnTo>
                    <a:pt x="557" y="0"/>
                  </a:lnTo>
                  <a:lnTo>
                    <a:pt x="585" y="0"/>
                  </a:lnTo>
                  <a:lnTo>
                    <a:pt x="609" y="0"/>
                  </a:lnTo>
                  <a:lnTo>
                    <a:pt x="633" y="0"/>
                  </a:lnTo>
                  <a:lnTo>
                    <a:pt x="657" y="0"/>
                  </a:lnTo>
                  <a:lnTo>
                    <a:pt x="685" y="0"/>
                  </a:lnTo>
                  <a:lnTo>
                    <a:pt x="709" y="0"/>
                  </a:lnTo>
                  <a:lnTo>
                    <a:pt x="733" y="0"/>
                  </a:lnTo>
                  <a:lnTo>
                    <a:pt x="757" y="0"/>
                  </a:lnTo>
                  <a:lnTo>
                    <a:pt x="785" y="0"/>
                  </a:lnTo>
                  <a:lnTo>
                    <a:pt x="809" y="0"/>
                  </a:lnTo>
                  <a:lnTo>
                    <a:pt x="833" y="0"/>
                  </a:lnTo>
                  <a:lnTo>
                    <a:pt x="857" y="0"/>
                  </a:lnTo>
                  <a:lnTo>
                    <a:pt x="885" y="0"/>
                  </a:lnTo>
                  <a:lnTo>
                    <a:pt x="909" y="0"/>
                  </a:lnTo>
                  <a:lnTo>
                    <a:pt x="933" y="0"/>
                  </a:lnTo>
                  <a:lnTo>
                    <a:pt x="957" y="0"/>
                  </a:lnTo>
                  <a:lnTo>
                    <a:pt x="985" y="0"/>
                  </a:lnTo>
                  <a:lnTo>
                    <a:pt x="1009" y="0"/>
                  </a:lnTo>
                  <a:lnTo>
                    <a:pt x="1033" y="0"/>
                  </a:lnTo>
                  <a:lnTo>
                    <a:pt x="1057" y="0"/>
                  </a:lnTo>
                  <a:lnTo>
                    <a:pt x="1085" y="0"/>
                  </a:lnTo>
                  <a:lnTo>
                    <a:pt x="1109" y="0"/>
                  </a:lnTo>
                  <a:lnTo>
                    <a:pt x="1133" y="0"/>
                  </a:lnTo>
                  <a:lnTo>
                    <a:pt x="1158" y="0"/>
                  </a:lnTo>
                  <a:lnTo>
                    <a:pt x="1166" y="196"/>
                  </a:lnTo>
                </a:path>
              </a:pathLst>
            </a:custGeom>
            <a:noFill/>
            <a:ln w="0">
              <a:solidFill>
                <a:srgbClr val="0000FF"/>
              </a:solidFill>
              <a:prstDash val="sysDot"/>
              <a:round/>
              <a:headEnd/>
              <a:tailEnd/>
            </a:ln>
          </p:spPr>
          <p:txBody>
            <a:bodyPr vert="horz" wrap="square" lIns="91440" tIns="45720" rIns="91440" bIns="45720" numCol="1" anchor="t" anchorCtr="0" compatLnSpc="1">
              <a:prstTxWarp prst="textNoShape">
                <a:avLst/>
              </a:prstTxWarp>
            </a:bodyPr>
            <a:lstStyle/>
            <a:p>
              <a:endParaRPr lang="en-GB" sz="1200"/>
            </a:p>
          </p:txBody>
        </p:sp>
        <p:sp>
          <p:nvSpPr>
            <p:cNvPr id="309" name="Freeform 199"/>
            <p:cNvSpPr>
              <a:spLocks/>
            </p:cNvSpPr>
            <p:nvPr/>
          </p:nvSpPr>
          <p:spPr bwMode="auto">
            <a:xfrm>
              <a:off x="3133116" y="5159027"/>
              <a:ext cx="727070" cy="149716"/>
            </a:xfrm>
            <a:custGeom>
              <a:avLst/>
              <a:gdLst/>
              <a:ahLst/>
              <a:cxnLst>
                <a:cxn ang="0">
                  <a:pos x="0" y="196"/>
                </a:cxn>
                <a:cxn ang="0">
                  <a:pos x="8" y="4"/>
                </a:cxn>
                <a:cxn ang="0">
                  <a:pos x="32" y="0"/>
                </a:cxn>
                <a:cxn ang="0">
                  <a:pos x="56" y="0"/>
                </a:cxn>
                <a:cxn ang="0">
                  <a:pos x="84" y="0"/>
                </a:cxn>
                <a:cxn ang="0">
                  <a:pos x="108" y="0"/>
                </a:cxn>
                <a:cxn ang="0">
                  <a:pos x="132" y="0"/>
                </a:cxn>
                <a:cxn ang="0">
                  <a:pos x="156" y="0"/>
                </a:cxn>
                <a:cxn ang="0">
                  <a:pos x="184" y="0"/>
                </a:cxn>
                <a:cxn ang="0">
                  <a:pos x="208" y="0"/>
                </a:cxn>
                <a:cxn ang="0">
                  <a:pos x="232" y="0"/>
                </a:cxn>
                <a:cxn ang="0">
                  <a:pos x="256" y="0"/>
                </a:cxn>
                <a:cxn ang="0">
                  <a:pos x="284" y="0"/>
                </a:cxn>
                <a:cxn ang="0">
                  <a:pos x="308" y="0"/>
                </a:cxn>
                <a:cxn ang="0">
                  <a:pos x="332" y="0"/>
                </a:cxn>
                <a:cxn ang="0">
                  <a:pos x="356" y="0"/>
                </a:cxn>
                <a:cxn ang="0">
                  <a:pos x="384" y="0"/>
                </a:cxn>
                <a:cxn ang="0">
                  <a:pos x="408" y="0"/>
                </a:cxn>
                <a:cxn ang="0">
                  <a:pos x="432" y="0"/>
                </a:cxn>
                <a:cxn ang="0">
                  <a:pos x="456" y="0"/>
                </a:cxn>
                <a:cxn ang="0">
                  <a:pos x="484" y="0"/>
                </a:cxn>
                <a:cxn ang="0">
                  <a:pos x="508" y="0"/>
                </a:cxn>
                <a:cxn ang="0">
                  <a:pos x="532" y="0"/>
                </a:cxn>
                <a:cxn ang="0">
                  <a:pos x="556" y="0"/>
                </a:cxn>
                <a:cxn ang="0">
                  <a:pos x="584" y="0"/>
                </a:cxn>
                <a:cxn ang="0">
                  <a:pos x="608" y="0"/>
                </a:cxn>
                <a:cxn ang="0">
                  <a:pos x="632" y="0"/>
                </a:cxn>
                <a:cxn ang="0">
                  <a:pos x="656" y="0"/>
                </a:cxn>
                <a:cxn ang="0">
                  <a:pos x="684" y="0"/>
                </a:cxn>
                <a:cxn ang="0">
                  <a:pos x="708" y="0"/>
                </a:cxn>
                <a:cxn ang="0">
                  <a:pos x="732" y="0"/>
                </a:cxn>
                <a:cxn ang="0">
                  <a:pos x="756" y="0"/>
                </a:cxn>
                <a:cxn ang="0">
                  <a:pos x="784" y="0"/>
                </a:cxn>
                <a:cxn ang="0">
                  <a:pos x="808" y="0"/>
                </a:cxn>
                <a:cxn ang="0">
                  <a:pos x="832" y="0"/>
                </a:cxn>
                <a:cxn ang="0">
                  <a:pos x="856" y="0"/>
                </a:cxn>
                <a:cxn ang="0">
                  <a:pos x="884" y="0"/>
                </a:cxn>
                <a:cxn ang="0">
                  <a:pos x="908" y="0"/>
                </a:cxn>
                <a:cxn ang="0">
                  <a:pos x="932" y="0"/>
                </a:cxn>
                <a:cxn ang="0">
                  <a:pos x="956" y="0"/>
                </a:cxn>
                <a:cxn ang="0">
                  <a:pos x="985" y="0"/>
                </a:cxn>
                <a:cxn ang="0">
                  <a:pos x="1009" y="0"/>
                </a:cxn>
                <a:cxn ang="0">
                  <a:pos x="1033" y="0"/>
                </a:cxn>
                <a:cxn ang="0">
                  <a:pos x="1057" y="0"/>
                </a:cxn>
                <a:cxn ang="0">
                  <a:pos x="1085" y="0"/>
                </a:cxn>
                <a:cxn ang="0">
                  <a:pos x="1109" y="0"/>
                </a:cxn>
                <a:cxn ang="0">
                  <a:pos x="1133" y="0"/>
                </a:cxn>
                <a:cxn ang="0">
                  <a:pos x="1161" y="0"/>
                </a:cxn>
              </a:cxnLst>
              <a:rect l="0" t="0" r="r" b="b"/>
              <a:pathLst>
                <a:path w="1161" h="196">
                  <a:moveTo>
                    <a:pt x="0" y="196"/>
                  </a:moveTo>
                  <a:lnTo>
                    <a:pt x="8" y="4"/>
                  </a:lnTo>
                  <a:lnTo>
                    <a:pt x="32" y="0"/>
                  </a:lnTo>
                  <a:lnTo>
                    <a:pt x="56" y="0"/>
                  </a:lnTo>
                  <a:lnTo>
                    <a:pt x="84" y="0"/>
                  </a:lnTo>
                  <a:lnTo>
                    <a:pt x="108" y="0"/>
                  </a:lnTo>
                  <a:lnTo>
                    <a:pt x="132" y="0"/>
                  </a:lnTo>
                  <a:lnTo>
                    <a:pt x="156" y="0"/>
                  </a:lnTo>
                  <a:lnTo>
                    <a:pt x="184" y="0"/>
                  </a:lnTo>
                  <a:lnTo>
                    <a:pt x="208" y="0"/>
                  </a:lnTo>
                  <a:lnTo>
                    <a:pt x="232" y="0"/>
                  </a:lnTo>
                  <a:lnTo>
                    <a:pt x="256" y="0"/>
                  </a:lnTo>
                  <a:lnTo>
                    <a:pt x="284" y="0"/>
                  </a:lnTo>
                  <a:lnTo>
                    <a:pt x="308" y="0"/>
                  </a:lnTo>
                  <a:lnTo>
                    <a:pt x="332" y="0"/>
                  </a:lnTo>
                  <a:lnTo>
                    <a:pt x="356" y="0"/>
                  </a:lnTo>
                  <a:lnTo>
                    <a:pt x="384" y="0"/>
                  </a:lnTo>
                  <a:lnTo>
                    <a:pt x="408" y="0"/>
                  </a:lnTo>
                  <a:lnTo>
                    <a:pt x="432" y="0"/>
                  </a:lnTo>
                  <a:lnTo>
                    <a:pt x="456" y="0"/>
                  </a:lnTo>
                  <a:lnTo>
                    <a:pt x="484" y="0"/>
                  </a:lnTo>
                  <a:lnTo>
                    <a:pt x="508" y="0"/>
                  </a:lnTo>
                  <a:lnTo>
                    <a:pt x="532" y="0"/>
                  </a:lnTo>
                  <a:lnTo>
                    <a:pt x="556" y="0"/>
                  </a:lnTo>
                  <a:lnTo>
                    <a:pt x="584" y="0"/>
                  </a:lnTo>
                  <a:lnTo>
                    <a:pt x="608" y="0"/>
                  </a:lnTo>
                  <a:lnTo>
                    <a:pt x="632" y="0"/>
                  </a:lnTo>
                  <a:lnTo>
                    <a:pt x="656" y="0"/>
                  </a:lnTo>
                  <a:lnTo>
                    <a:pt x="684" y="0"/>
                  </a:lnTo>
                  <a:lnTo>
                    <a:pt x="708" y="0"/>
                  </a:lnTo>
                  <a:lnTo>
                    <a:pt x="732" y="0"/>
                  </a:lnTo>
                  <a:lnTo>
                    <a:pt x="756" y="0"/>
                  </a:lnTo>
                  <a:lnTo>
                    <a:pt x="784" y="0"/>
                  </a:lnTo>
                  <a:lnTo>
                    <a:pt x="808" y="0"/>
                  </a:lnTo>
                  <a:lnTo>
                    <a:pt x="832" y="0"/>
                  </a:lnTo>
                  <a:lnTo>
                    <a:pt x="856" y="0"/>
                  </a:lnTo>
                  <a:lnTo>
                    <a:pt x="884" y="0"/>
                  </a:lnTo>
                  <a:lnTo>
                    <a:pt x="908" y="0"/>
                  </a:lnTo>
                  <a:lnTo>
                    <a:pt x="932" y="0"/>
                  </a:lnTo>
                  <a:lnTo>
                    <a:pt x="956" y="0"/>
                  </a:lnTo>
                  <a:lnTo>
                    <a:pt x="985" y="0"/>
                  </a:lnTo>
                  <a:lnTo>
                    <a:pt x="1009" y="0"/>
                  </a:lnTo>
                  <a:lnTo>
                    <a:pt x="1033" y="0"/>
                  </a:lnTo>
                  <a:lnTo>
                    <a:pt x="1057" y="0"/>
                  </a:lnTo>
                  <a:lnTo>
                    <a:pt x="1085" y="0"/>
                  </a:lnTo>
                  <a:lnTo>
                    <a:pt x="1109" y="0"/>
                  </a:lnTo>
                  <a:lnTo>
                    <a:pt x="1133" y="0"/>
                  </a:lnTo>
                  <a:lnTo>
                    <a:pt x="1161" y="0"/>
                  </a:lnTo>
                </a:path>
              </a:pathLst>
            </a:custGeom>
            <a:noFill/>
            <a:ln w="0">
              <a:solidFill>
                <a:srgbClr val="0000FF"/>
              </a:solidFill>
              <a:prstDash val="sysDot"/>
              <a:round/>
              <a:headEnd/>
              <a:tailEnd/>
            </a:ln>
          </p:spPr>
          <p:txBody>
            <a:bodyPr vert="horz" wrap="square" lIns="91440" tIns="45720" rIns="91440" bIns="45720" numCol="1" anchor="t" anchorCtr="0" compatLnSpc="1">
              <a:prstTxWarp prst="textNoShape">
                <a:avLst/>
              </a:prstTxWarp>
            </a:bodyPr>
            <a:lstStyle/>
            <a:p>
              <a:endParaRPr lang="en-GB" sz="1200"/>
            </a:p>
          </p:txBody>
        </p:sp>
        <p:sp>
          <p:nvSpPr>
            <p:cNvPr id="310" name="Freeform 200"/>
            <p:cNvSpPr>
              <a:spLocks/>
            </p:cNvSpPr>
            <p:nvPr/>
          </p:nvSpPr>
          <p:spPr bwMode="auto">
            <a:xfrm>
              <a:off x="2370349" y="5134583"/>
              <a:ext cx="243609" cy="174160"/>
            </a:xfrm>
            <a:custGeom>
              <a:avLst/>
              <a:gdLst/>
              <a:ahLst/>
              <a:cxnLst>
                <a:cxn ang="0">
                  <a:pos x="0" y="152"/>
                </a:cxn>
                <a:cxn ang="0">
                  <a:pos x="24" y="0"/>
                </a:cxn>
                <a:cxn ang="0">
                  <a:pos x="48" y="4"/>
                </a:cxn>
                <a:cxn ang="0">
                  <a:pos x="72" y="8"/>
                </a:cxn>
                <a:cxn ang="0">
                  <a:pos x="100" y="12"/>
                </a:cxn>
                <a:cxn ang="0">
                  <a:pos x="125" y="12"/>
                </a:cxn>
                <a:cxn ang="0">
                  <a:pos x="149" y="16"/>
                </a:cxn>
                <a:cxn ang="0">
                  <a:pos x="173" y="16"/>
                </a:cxn>
                <a:cxn ang="0">
                  <a:pos x="201" y="16"/>
                </a:cxn>
                <a:cxn ang="0">
                  <a:pos x="225" y="20"/>
                </a:cxn>
                <a:cxn ang="0">
                  <a:pos x="249" y="20"/>
                </a:cxn>
                <a:cxn ang="0">
                  <a:pos x="273" y="20"/>
                </a:cxn>
                <a:cxn ang="0">
                  <a:pos x="301" y="20"/>
                </a:cxn>
                <a:cxn ang="0">
                  <a:pos x="325" y="24"/>
                </a:cxn>
                <a:cxn ang="0">
                  <a:pos x="349" y="28"/>
                </a:cxn>
                <a:cxn ang="0">
                  <a:pos x="373" y="32"/>
                </a:cxn>
                <a:cxn ang="0">
                  <a:pos x="389" y="228"/>
                </a:cxn>
              </a:cxnLst>
              <a:rect l="0" t="0" r="r" b="b"/>
              <a:pathLst>
                <a:path w="389" h="228">
                  <a:moveTo>
                    <a:pt x="0" y="152"/>
                  </a:moveTo>
                  <a:lnTo>
                    <a:pt x="24" y="0"/>
                  </a:lnTo>
                  <a:lnTo>
                    <a:pt x="48" y="4"/>
                  </a:lnTo>
                  <a:lnTo>
                    <a:pt x="72" y="8"/>
                  </a:lnTo>
                  <a:lnTo>
                    <a:pt x="100" y="12"/>
                  </a:lnTo>
                  <a:lnTo>
                    <a:pt x="125" y="12"/>
                  </a:lnTo>
                  <a:lnTo>
                    <a:pt x="149" y="16"/>
                  </a:lnTo>
                  <a:lnTo>
                    <a:pt x="173" y="16"/>
                  </a:lnTo>
                  <a:lnTo>
                    <a:pt x="201" y="16"/>
                  </a:lnTo>
                  <a:lnTo>
                    <a:pt x="225" y="20"/>
                  </a:lnTo>
                  <a:lnTo>
                    <a:pt x="249" y="20"/>
                  </a:lnTo>
                  <a:lnTo>
                    <a:pt x="273" y="20"/>
                  </a:lnTo>
                  <a:lnTo>
                    <a:pt x="301" y="20"/>
                  </a:lnTo>
                  <a:lnTo>
                    <a:pt x="325" y="24"/>
                  </a:lnTo>
                  <a:lnTo>
                    <a:pt x="349" y="28"/>
                  </a:lnTo>
                  <a:lnTo>
                    <a:pt x="373" y="32"/>
                  </a:lnTo>
                  <a:lnTo>
                    <a:pt x="389" y="228"/>
                  </a:lnTo>
                </a:path>
              </a:pathLst>
            </a:custGeom>
            <a:noFill/>
            <a:ln w="0">
              <a:solidFill>
                <a:srgbClr val="007F00"/>
              </a:solidFill>
              <a:prstDash val="sysDot"/>
              <a:round/>
              <a:headEnd/>
              <a:tailEnd/>
            </a:ln>
          </p:spPr>
          <p:txBody>
            <a:bodyPr vert="horz" wrap="square" lIns="91440" tIns="45720" rIns="91440" bIns="45720" numCol="1" anchor="t" anchorCtr="0" compatLnSpc="1">
              <a:prstTxWarp prst="textNoShape">
                <a:avLst/>
              </a:prstTxWarp>
            </a:bodyPr>
            <a:lstStyle/>
            <a:p>
              <a:endParaRPr lang="en-GB" sz="1200"/>
            </a:p>
          </p:txBody>
        </p:sp>
        <p:sp>
          <p:nvSpPr>
            <p:cNvPr id="311" name="Freeform 201"/>
            <p:cNvSpPr>
              <a:spLocks/>
            </p:cNvSpPr>
            <p:nvPr/>
          </p:nvSpPr>
          <p:spPr bwMode="auto">
            <a:xfrm>
              <a:off x="2626483" y="5137638"/>
              <a:ext cx="742100" cy="171104"/>
            </a:xfrm>
            <a:custGeom>
              <a:avLst/>
              <a:gdLst/>
              <a:ahLst/>
              <a:cxnLst>
                <a:cxn ang="0">
                  <a:pos x="0" y="224"/>
                </a:cxn>
                <a:cxn ang="0">
                  <a:pos x="16" y="52"/>
                </a:cxn>
                <a:cxn ang="0">
                  <a:pos x="40" y="32"/>
                </a:cxn>
                <a:cxn ang="0">
                  <a:pos x="64" y="28"/>
                </a:cxn>
                <a:cxn ang="0">
                  <a:pos x="92" y="28"/>
                </a:cxn>
                <a:cxn ang="0">
                  <a:pos x="116" y="28"/>
                </a:cxn>
                <a:cxn ang="0">
                  <a:pos x="140" y="28"/>
                </a:cxn>
                <a:cxn ang="0">
                  <a:pos x="164" y="28"/>
                </a:cxn>
                <a:cxn ang="0">
                  <a:pos x="192" y="28"/>
                </a:cxn>
                <a:cxn ang="0">
                  <a:pos x="216" y="28"/>
                </a:cxn>
                <a:cxn ang="0">
                  <a:pos x="240" y="28"/>
                </a:cxn>
                <a:cxn ang="0">
                  <a:pos x="264" y="28"/>
                </a:cxn>
                <a:cxn ang="0">
                  <a:pos x="292" y="28"/>
                </a:cxn>
                <a:cxn ang="0">
                  <a:pos x="316" y="28"/>
                </a:cxn>
                <a:cxn ang="0">
                  <a:pos x="340" y="28"/>
                </a:cxn>
                <a:cxn ang="0">
                  <a:pos x="364" y="28"/>
                </a:cxn>
                <a:cxn ang="0">
                  <a:pos x="392" y="104"/>
                </a:cxn>
                <a:cxn ang="0">
                  <a:pos x="416" y="36"/>
                </a:cxn>
                <a:cxn ang="0">
                  <a:pos x="440" y="28"/>
                </a:cxn>
                <a:cxn ang="0">
                  <a:pos x="464" y="28"/>
                </a:cxn>
                <a:cxn ang="0">
                  <a:pos x="492" y="28"/>
                </a:cxn>
                <a:cxn ang="0">
                  <a:pos x="516" y="28"/>
                </a:cxn>
                <a:cxn ang="0">
                  <a:pos x="540" y="28"/>
                </a:cxn>
                <a:cxn ang="0">
                  <a:pos x="564" y="28"/>
                </a:cxn>
                <a:cxn ang="0">
                  <a:pos x="592" y="28"/>
                </a:cxn>
                <a:cxn ang="0">
                  <a:pos x="616" y="28"/>
                </a:cxn>
                <a:cxn ang="0">
                  <a:pos x="640" y="28"/>
                </a:cxn>
                <a:cxn ang="0">
                  <a:pos x="664" y="28"/>
                </a:cxn>
                <a:cxn ang="0">
                  <a:pos x="692" y="28"/>
                </a:cxn>
                <a:cxn ang="0">
                  <a:pos x="716" y="28"/>
                </a:cxn>
                <a:cxn ang="0">
                  <a:pos x="740" y="28"/>
                </a:cxn>
                <a:cxn ang="0">
                  <a:pos x="765" y="28"/>
                </a:cxn>
                <a:cxn ang="0">
                  <a:pos x="793" y="156"/>
                </a:cxn>
                <a:cxn ang="0">
                  <a:pos x="817" y="0"/>
                </a:cxn>
                <a:cxn ang="0">
                  <a:pos x="841" y="0"/>
                </a:cxn>
                <a:cxn ang="0">
                  <a:pos x="865" y="4"/>
                </a:cxn>
                <a:cxn ang="0">
                  <a:pos x="893" y="4"/>
                </a:cxn>
                <a:cxn ang="0">
                  <a:pos x="917" y="8"/>
                </a:cxn>
                <a:cxn ang="0">
                  <a:pos x="941" y="12"/>
                </a:cxn>
                <a:cxn ang="0">
                  <a:pos x="965" y="12"/>
                </a:cxn>
                <a:cxn ang="0">
                  <a:pos x="993" y="12"/>
                </a:cxn>
                <a:cxn ang="0">
                  <a:pos x="1017" y="16"/>
                </a:cxn>
                <a:cxn ang="0">
                  <a:pos x="1041" y="16"/>
                </a:cxn>
                <a:cxn ang="0">
                  <a:pos x="1065" y="16"/>
                </a:cxn>
                <a:cxn ang="0">
                  <a:pos x="1093" y="16"/>
                </a:cxn>
                <a:cxn ang="0">
                  <a:pos x="1117" y="20"/>
                </a:cxn>
                <a:cxn ang="0">
                  <a:pos x="1141" y="24"/>
                </a:cxn>
                <a:cxn ang="0">
                  <a:pos x="1165" y="28"/>
                </a:cxn>
                <a:cxn ang="0">
                  <a:pos x="1185" y="224"/>
                </a:cxn>
              </a:cxnLst>
              <a:rect l="0" t="0" r="r" b="b"/>
              <a:pathLst>
                <a:path w="1185" h="224">
                  <a:moveTo>
                    <a:pt x="0" y="224"/>
                  </a:moveTo>
                  <a:lnTo>
                    <a:pt x="16" y="52"/>
                  </a:lnTo>
                  <a:lnTo>
                    <a:pt x="40" y="32"/>
                  </a:lnTo>
                  <a:lnTo>
                    <a:pt x="64" y="28"/>
                  </a:lnTo>
                  <a:lnTo>
                    <a:pt x="92" y="28"/>
                  </a:lnTo>
                  <a:lnTo>
                    <a:pt x="116" y="28"/>
                  </a:lnTo>
                  <a:lnTo>
                    <a:pt x="140" y="28"/>
                  </a:lnTo>
                  <a:lnTo>
                    <a:pt x="164" y="28"/>
                  </a:lnTo>
                  <a:lnTo>
                    <a:pt x="192" y="28"/>
                  </a:lnTo>
                  <a:lnTo>
                    <a:pt x="216" y="28"/>
                  </a:lnTo>
                  <a:lnTo>
                    <a:pt x="240" y="28"/>
                  </a:lnTo>
                  <a:lnTo>
                    <a:pt x="264" y="28"/>
                  </a:lnTo>
                  <a:lnTo>
                    <a:pt x="292" y="28"/>
                  </a:lnTo>
                  <a:lnTo>
                    <a:pt x="316" y="28"/>
                  </a:lnTo>
                  <a:lnTo>
                    <a:pt x="340" y="28"/>
                  </a:lnTo>
                  <a:lnTo>
                    <a:pt x="364" y="28"/>
                  </a:lnTo>
                  <a:lnTo>
                    <a:pt x="392" y="104"/>
                  </a:lnTo>
                  <a:lnTo>
                    <a:pt x="416" y="36"/>
                  </a:lnTo>
                  <a:lnTo>
                    <a:pt x="440" y="28"/>
                  </a:lnTo>
                  <a:lnTo>
                    <a:pt x="464" y="28"/>
                  </a:lnTo>
                  <a:lnTo>
                    <a:pt x="492" y="28"/>
                  </a:lnTo>
                  <a:lnTo>
                    <a:pt x="516" y="28"/>
                  </a:lnTo>
                  <a:lnTo>
                    <a:pt x="540" y="28"/>
                  </a:lnTo>
                  <a:lnTo>
                    <a:pt x="564" y="28"/>
                  </a:lnTo>
                  <a:lnTo>
                    <a:pt x="592" y="28"/>
                  </a:lnTo>
                  <a:lnTo>
                    <a:pt x="616" y="28"/>
                  </a:lnTo>
                  <a:lnTo>
                    <a:pt x="640" y="28"/>
                  </a:lnTo>
                  <a:lnTo>
                    <a:pt x="664" y="28"/>
                  </a:lnTo>
                  <a:lnTo>
                    <a:pt x="692" y="28"/>
                  </a:lnTo>
                  <a:lnTo>
                    <a:pt x="716" y="28"/>
                  </a:lnTo>
                  <a:lnTo>
                    <a:pt x="740" y="28"/>
                  </a:lnTo>
                  <a:lnTo>
                    <a:pt x="765" y="28"/>
                  </a:lnTo>
                  <a:lnTo>
                    <a:pt x="793" y="156"/>
                  </a:lnTo>
                  <a:lnTo>
                    <a:pt x="817" y="0"/>
                  </a:lnTo>
                  <a:lnTo>
                    <a:pt x="841" y="0"/>
                  </a:lnTo>
                  <a:lnTo>
                    <a:pt x="865" y="4"/>
                  </a:lnTo>
                  <a:lnTo>
                    <a:pt x="893" y="4"/>
                  </a:lnTo>
                  <a:lnTo>
                    <a:pt x="917" y="8"/>
                  </a:lnTo>
                  <a:lnTo>
                    <a:pt x="941" y="12"/>
                  </a:lnTo>
                  <a:lnTo>
                    <a:pt x="965" y="12"/>
                  </a:lnTo>
                  <a:lnTo>
                    <a:pt x="993" y="12"/>
                  </a:lnTo>
                  <a:lnTo>
                    <a:pt x="1017" y="16"/>
                  </a:lnTo>
                  <a:lnTo>
                    <a:pt x="1041" y="16"/>
                  </a:lnTo>
                  <a:lnTo>
                    <a:pt x="1065" y="16"/>
                  </a:lnTo>
                  <a:lnTo>
                    <a:pt x="1093" y="16"/>
                  </a:lnTo>
                  <a:lnTo>
                    <a:pt x="1117" y="20"/>
                  </a:lnTo>
                  <a:lnTo>
                    <a:pt x="1141" y="24"/>
                  </a:lnTo>
                  <a:lnTo>
                    <a:pt x="1165" y="28"/>
                  </a:lnTo>
                  <a:lnTo>
                    <a:pt x="1185" y="224"/>
                  </a:lnTo>
                </a:path>
              </a:pathLst>
            </a:custGeom>
            <a:noFill/>
            <a:ln w="0">
              <a:solidFill>
                <a:srgbClr val="007F00"/>
              </a:solidFill>
              <a:prstDash val="sysDot"/>
              <a:round/>
              <a:headEnd/>
              <a:tailEnd/>
            </a:ln>
          </p:spPr>
          <p:txBody>
            <a:bodyPr vert="horz" wrap="square" lIns="91440" tIns="45720" rIns="91440" bIns="45720" numCol="1" anchor="t" anchorCtr="0" compatLnSpc="1">
              <a:prstTxWarp prst="textNoShape">
                <a:avLst/>
              </a:prstTxWarp>
            </a:bodyPr>
            <a:lstStyle/>
            <a:p>
              <a:endParaRPr lang="en-GB" sz="1200"/>
            </a:p>
          </p:txBody>
        </p:sp>
        <p:sp>
          <p:nvSpPr>
            <p:cNvPr id="312" name="Freeform 202"/>
            <p:cNvSpPr>
              <a:spLocks/>
            </p:cNvSpPr>
            <p:nvPr/>
          </p:nvSpPr>
          <p:spPr bwMode="auto">
            <a:xfrm>
              <a:off x="3378604" y="5159027"/>
              <a:ext cx="481582" cy="149716"/>
            </a:xfrm>
            <a:custGeom>
              <a:avLst/>
              <a:gdLst/>
              <a:ahLst/>
              <a:cxnLst>
                <a:cxn ang="0">
                  <a:pos x="0" y="196"/>
                </a:cxn>
                <a:cxn ang="0">
                  <a:pos x="16" y="24"/>
                </a:cxn>
                <a:cxn ang="0">
                  <a:pos x="40" y="4"/>
                </a:cxn>
                <a:cxn ang="0">
                  <a:pos x="64" y="0"/>
                </a:cxn>
                <a:cxn ang="0">
                  <a:pos x="92" y="0"/>
                </a:cxn>
                <a:cxn ang="0">
                  <a:pos x="116" y="0"/>
                </a:cxn>
                <a:cxn ang="0">
                  <a:pos x="140" y="0"/>
                </a:cxn>
                <a:cxn ang="0">
                  <a:pos x="164" y="0"/>
                </a:cxn>
                <a:cxn ang="0">
                  <a:pos x="192" y="0"/>
                </a:cxn>
                <a:cxn ang="0">
                  <a:pos x="216" y="0"/>
                </a:cxn>
                <a:cxn ang="0">
                  <a:pos x="240" y="0"/>
                </a:cxn>
                <a:cxn ang="0">
                  <a:pos x="264" y="0"/>
                </a:cxn>
                <a:cxn ang="0">
                  <a:pos x="292" y="0"/>
                </a:cxn>
                <a:cxn ang="0">
                  <a:pos x="316" y="0"/>
                </a:cxn>
                <a:cxn ang="0">
                  <a:pos x="340" y="0"/>
                </a:cxn>
                <a:cxn ang="0">
                  <a:pos x="364" y="0"/>
                </a:cxn>
                <a:cxn ang="0">
                  <a:pos x="392" y="76"/>
                </a:cxn>
                <a:cxn ang="0">
                  <a:pos x="416" y="8"/>
                </a:cxn>
                <a:cxn ang="0">
                  <a:pos x="440" y="0"/>
                </a:cxn>
                <a:cxn ang="0">
                  <a:pos x="464" y="0"/>
                </a:cxn>
                <a:cxn ang="0">
                  <a:pos x="492" y="0"/>
                </a:cxn>
                <a:cxn ang="0">
                  <a:pos x="516" y="0"/>
                </a:cxn>
                <a:cxn ang="0">
                  <a:pos x="540" y="0"/>
                </a:cxn>
                <a:cxn ang="0">
                  <a:pos x="564" y="0"/>
                </a:cxn>
                <a:cxn ang="0">
                  <a:pos x="593" y="0"/>
                </a:cxn>
                <a:cxn ang="0">
                  <a:pos x="617" y="0"/>
                </a:cxn>
                <a:cxn ang="0">
                  <a:pos x="641" y="0"/>
                </a:cxn>
                <a:cxn ang="0">
                  <a:pos x="665" y="0"/>
                </a:cxn>
                <a:cxn ang="0">
                  <a:pos x="693" y="0"/>
                </a:cxn>
                <a:cxn ang="0">
                  <a:pos x="717" y="0"/>
                </a:cxn>
                <a:cxn ang="0">
                  <a:pos x="741" y="0"/>
                </a:cxn>
                <a:cxn ang="0">
                  <a:pos x="769" y="0"/>
                </a:cxn>
              </a:cxnLst>
              <a:rect l="0" t="0" r="r" b="b"/>
              <a:pathLst>
                <a:path w="769" h="196">
                  <a:moveTo>
                    <a:pt x="0" y="196"/>
                  </a:moveTo>
                  <a:lnTo>
                    <a:pt x="16" y="24"/>
                  </a:lnTo>
                  <a:lnTo>
                    <a:pt x="40" y="4"/>
                  </a:lnTo>
                  <a:lnTo>
                    <a:pt x="64" y="0"/>
                  </a:lnTo>
                  <a:lnTo>
                    <a:pt x="92" y="0"/>
                  </a:lnTo>
                  <a:lnTo>
                    <a:pt x="116" y="0"/>
                  </a:lnTo>
                  <a:lnTo>
                    <a:pt x="140" y="0"/>
                  </a:lnTo>
                  <a:lnTo>
                    <a:pt x="164" y="0"/>
                  </a:lnTo>
                  <a:lnTo>
                    <a:pt x="192" y="0"/>
                  </a:lnTo>
                  <a:lnTo>
                    <a:pt x="216" y="0"/>
                  </a:lnTo>
                  <a:lnTo>
                    <a:pt x="240" y="0"/>
                  </a:lnTo>
                  <a:lnTo>
                    <a:pt x="264" y="0"/>
                  </a:lnTo>
                  <a:lnTo>
                    <a:pt x="292" y="0"/>
                  </a:lnTo>
                  <a:lnTo>
                    <a:pt x="316" y="0"/>
                  </a:lnTo>
                  <a:lnTo>
                    <a:pt x="340" y="0"/>
                  </a:lnTo>
                  <a:lnTo>
                    <a:pt x="364" y="0"/>
                  </a:lnTo>
                  <a:lnTo>
                    <a:pt x="392" y="76"/>
                  </a:lnTo>
                  <a:lnTo>
                    <a:pt x="416" y="8"/>
                  </a:lnTo>
                  <a:lnTo>
                    <a:pt x="440" y="0"/>
                  </a:lnTo>
                  <a:lnTo>
                    <a:pt x="464" y="0"/>
                  </a:lnTo>
                  <a:lnTo>
                    <a:pt x="492" y="0"/>
                  </a:lnTo>
                  <a:lnTo>
                    <a:pt x="516" y="0"/>
                  </a:lnTo>
                  <a:lnTo>
                    <a:pt x="540" y="0"/>
                  </a:lnTo>
                  <a:lnTo>
                    <a:pt x="564" y="0"/>
                  </a:lnTo>
                  <a:lnTo>
                    <a:pt x="593" y="0"/>
                  </a:lnTo>
                  <a:lnTo>
                    <a:pt x="617" y="0"/>
                  </a:lnTo>
                  <a:lnTo>
                    <a:pt x="641" y="0"/>
                  </a:lnTo>
                  <a:lnTo>
                    <a:pt x="665" y="0"/>
                  </a:lnTo>
                  <a:lnTo>
                    <a:pt x="693" y="0"/>
                  </a:lnTo>
                  <a:lnTo>
                    <a:pt x="717" y="0"/>
                  </a:lnTo>
                  <a:lnTo>
                    <a:pt x="741" y="0"/>
                  </a:lnTo>
                  <a:lnTo>
                    <a:pt x="769" y="0"/>
                  </a:lnTo>
                </a:path>
              </a:pathLst>
            </a:custGeom>
            <a:noFill/>
            <a:ln w="0">
              <a:solidFill>
                <a:srgbClr val="007F00"/>
              </a:solidFill>
              <a:prstDash val="sysDot"/>
              <a:round/>
              <a:headEnd/>
              <a:tailEnd/>
            </a:ln>
          </p:spPr>
          <p:txBody>
            <a:bodyPr vert="horz" wrap="square" lIns="91440" tIns="45720" rIns="91440" bIns="45720" numCol="1" anchor="t" anchorCtr="0" compatLnSpc="1">
              <a:prstTxWarp prst="textNoShape">
                <a:avLst/>
              </a:prstTxWarp>
            </a:bodyPr>
            <a:lstStyle/>
            <a:p>
              <a:endParaRPr lang="en-GB" sz="1200"/>
            </a:p>
          </p:txBody>
        </p:sp>
        <p:sp>
          <p:nvSpPr>
            <p:cNvPr id="313" name="Freeform 203"/>
            <p:cNvSpPr>
              <a:spLocks/>
            </p:cNvSpPr>
            <p:nvPr/>
          </p:nvSpPr>
          <p:spPr bwMode="auto">
            <a:xfrm>
              <a:off x="2370349" y="5159027"/>
              <a:ext cx="246114" cy="149716"/>
            </a:xfrm>
            <a:custGeom>
              <a:avLst/>
              <a:gdLst/>
              <a:ahLst/>
              <a:cxnLst>
                <a:cxn ang="0">
                  <a:pos x="0" y="148"/>
                </a:cxn>
                <a:cxn ang="0">
                  <a:pos x="24" y="16"/>
                </a:cxn>
                <a:cxn ang="0">
                  <a:pos x="48" y="16"/>
                </a:cxn>
                <a:cxn ang="0">
                  <a:pos x="72" y="16"/>
                </a:cxn>
                <a:cxn ang="0">
                  <a:pos x="100" y="12"/>
                </a:cxn>
                <a:cxn ang="0">
                  <a:pos x="125" y="12"/>
                </a:cxn>
                <a:cxn ang="0">
                  <a:pos x="149" y="12"/>
                </a:cxn>
                <a:cxn ang="0">
                  <a:pos x="173" y="8"/>
                </a:cxn>
                <a:cxn ang="0">
                  <a:pos x="201" y="8"/>
                </a:cxn>
                <a:cxn ang="0">
                  <a:pos x="225" y="8"/>
                </a:cxn>
                <a:cxn ang="0">
                  <a:pos x="249" y="8"/>
                </a:cxn>
                <a:cxn ang="0">
                  <a:pos x="273" y="8"/>
                </a:cxn>
                <a:cxn ang="0">
                  <a:pos x="301" y="4"/>
                </a:cxn>
                <a:cxn ang="0">
                  <a:pos x="325" y="4"/>
                </a:cxn>
                <a:cxn ang="0">
                  <a:pos x="349" y="0"/>
                </a:cxn>
                <a:cxn ang="0">
                  <a:pos x="373" y="0"/>
                </a:cxn>
                <a:cxn ang="0">
                  <a:pos x="393" y="196"/>
                </a:cxn>
              </a:cxnLst>
              <a:rect l="0" t="0" r="r" b="b"/>
              <a:pathLst>
                <a:path w="393" h="196">
                  <a:moveTo>
                    <a:pt x="0" y="148"/>
                  </a:moveTo>
                  <a:lnTo>
                    <a:pt x="24" y="16"/>
                  </a:lnTo>
                  <a:lnTo>
                    <a:pt x="48" y="16"/>
                  </a:lnTo>
                  <a:lnTo>
                    <a:pt x="72" y="16"/>
                  </a:lnTo>
                  <a:lnTo>
                    <a:pt x="100" y="12"/>
                  </a:lnTo>
                  <a:lnTo>
                    <a:pt x="125" y="12"/>
                  </a:lnTo>
                  <a:lnTo>
                    <a:pt x="149" y="12"/>
                  </a:lnTo>
                  <a:lnTo>
                    <a:pt x="173" y="8"/>
                  </a:lnTo>
                  <a:lnTo>
                    <a:pt x="201" y="8"/>
                  </a:lnTo>
                  <a:lnTo>
                    <a:pt x="225" y="8"/>
                  </a:lnTo>
                  <a:lnTo>
                    <a:pt x="249" y="8"/>
                  </a:lnTo>
                  <a:lnTo>
                    <a:pt x="273" y="8"/>
                  </a:lnTo>
                  <a:lnTo>
                    <a:pt x="301" y="4"/>
                  </a:lnTo>
                  <a:lnTo>
                    <a:pt x="325" y="4"/>
                  </a:lnTo>
                  <a:lnTo>
                    <a:pt x="349" y="0"/>
                  </a:lnTo>
                  <a:lnTo>
                    <a:pt x="373" y="0"/>
                  </a:lnTo>
                  <a:lnTo>
                    <a:pt x="393" y="196"/>
                  </a:lnTo>
                </a:path>
              </a:pathLst>
            </a:custGeom>
            <a:noFill/>
            <a:ln w="0">
              <a:solidFill>
                <a:srgbClr val="FF0000"/>
              </a:solidFill>
              <a:prstDash val="sysDot"/>
              <a:round/>
              <a:headEnd/>
              <a:tailEnd/>
            </a:ln>
          </p:spPr>
          <p:txBody>
            <a:bodyPr vert="horz" wrap="square" lIns="91440" tIns="45720" rIns="91440" bIns="45720" numCol="1" anchor="t" anchorCtr="0" compatLnSpc="1">
              <a:prstTxWarp prst="textNoShape">
                <a:avLst/>
              </a:prstTxWarp>
            </a:bodyPr>
            <a:lstStyle/>
            <a:p>
              <a:endParaRPr lang="en-GB" sz="1200"/>
            </a:p>
          </p:txBody>
        </p:sp>
        <p:sp>
          <p:nvSpPr>
            <p:cNvPr id="314" name="Freeform 204"/>
            <p:cNvSpPr>
              <a:spLocks/>
            </p:cNvSpPr>
            <p:nvPr/>
          </p:nvSpPr>
          <p:spPr bwMode="auto">
            <a:xfrm>
              <a:off x="2623978" y="5159027"/>
              <a:ext cx="744605" cy="149716"/>
            </a:xfrm>
            <a:custGeom>
              <a:avLst/>
              <a:gdLst/>
              <a:ahLst/>
              <a:cxnLst>
                <a:cxn ang="0">
                  <a:pos x="0" y="196"/>
                </a:cxn>
                <a:cxn ang="0">
                  <a:pos x="20" y="24"/>
                </a:cxn>
                <a:cxn ang="0">
                  <a:pos x="44" y="4"/>
                </a:cxn>
                <a:cxn ang="0">
                  <a:pos x="68" y="0"/>
                </a:cxn>
                <a:cxn ang="0">
                  <a:pos x="96" y="0"/>
                </a:cxn>
                <a:cxn ang="0">
                  <a:pos x="120" y="0"/>
                </a:cxn>
                <a:cxn ang="0">
                  <a:pos x="144" y="0"/>
                </a:cxn>
                <a:cxn ang="0">
                  <a:pos x="168" y="0"/>
                </a:cxn>
                <a:cxn ang="0">
                  <a:pos x="196" y="0"/>
                </a:cxn>
                <a:cxn ang="0">
                  <a:pos x="220" y="0"/>
                </a:cxn>
                <a:cxn ang="0">
                  <a:pos x="244" y="0"/>
                </a:cxn>
                <a:cxn ang="0">
                  <a:pos x="268" y="0"/>
                </a:cxn>
                <a:cxn ang="0">
                  <a:pos x="296" y="0"/>
                </a:cxn>
                <a:cxn ang="0">
                  <a:pos x="320" y="0"/>
                </a:cxn>
                <a:cxn ang="0">
                  <a:pos x="344" y="0"/>
                </a:cxn>
                <a:cxn ang="0">
                  <a:pos x="368" y="0"/>
                </a:cxn>
                <a:cxn ang="0">
                  <a:pos x="396" y="20"/>
                </a:cxn>
                <a:cxn ang="0">
                  <a:pos x="420" y="0"/>
                </a:cxn>
                <a:cxn ang="0">
                  <a:pos x="444" y="0"/>
                </a:cxn>
                <a:cxn ang="0">
                  <a:pos x="468" y="0"/>
                </a:cxn>
                <a:cxn ang="0">
                  <a:pos x="496" y="0"/>
                </a:cxn>
                <a:cxn ang="0">
                  <a:pos x="520" y="0"/>
                </a:cxn>
                <a:cxn ang="0">
                  <a:pos x="544" y="0"/>
                </a:cxn>
                <a:cxn ang="0">
                  <a:pos x="568" y="0"/>
                </a:cxn>
                <a:cxn ang="0">
                  <a:pos x="596" y="0"/>
                </a:cxn>
                <a:cxn ang="0">
                  <a:pos x="620" y="0"/>
                </a:cxn>
                <a:cxn ang="0">
                  <a:pos x="644" y="0"/>
                </a:cxn>
                <a:cxn ang="0">
                  <a:pos x="668" y="0"/>
                </a:cxn>
                <a:cxn ang="0">
                  <a:pos x="696" y="0"/>
                </a:cxn>
                <a:cxn ang="0">
                  <a:pos x="720" y="0"/>
                </a:cxn>
                <a:cxn ang="0">
                  <a:pos x="744" y="0"/>
                </a:cxn>
                <a:cxn ang="0">
                  <a:pos x="769" y="0"/>
                </a:cxn>
                <a:cxn ang="0">
                  <a:pos x="797" y="156"/>
                </a:cxn>
                <a:cxn ang="0">
                  <a:pos x="821" y="24"/>
                </a:cxn>
                <a:cxn ang="0">
                  <a:pos x="845" y="20"/>
                </a:cxn>
                <a:cxn ang="0">
                  <a:pos x="869" y="16"/>
                </a:cxn>
                <a:cxn ang="0">
                  <a:pos x="897" y="16"/>
                </a:cxn>
                <a:cxn ang="0">
                  <a:pos x="921" y="12"/>
                </a:cxn>
                <a:cxn ang="0">
                  <a:pos x="945" y="12"/>
                </a:cxn>
                <a:cxn ang="0">
                  <a:pos x="969" y="8"/>
                </a:cxn>
                <a:cxn ang="0">
                  <a:pos x="997" y="8"/>
                </a:cxn>
                <a:cxn ang="0">
                  <a:pos x="1021" y="8"/>
                </a:cxn>
                <a:cxn ang="0">
                  <a:pos x="1045" y="8"/>
                </a:cxn>
                <a:cxn ang="0">
                  <a:pos x="1069" y="8"/>
                </a:cxn>
                <a:cxn ang="0">
                  <a:pos x="1097" y="8"/>
                </a:cxn>
                <a:cxn ang="0">
                  <a:pos x="1121" y="4"/>
                </a:cxn>
                <a:cxn ang="0">
                  <a:pos x="1145" y="0"/>
                </a:cxn>
                <a:cxn ang="0">
                  <a:pos x="1169" y="0"/>
                </a:cxn>
                <a:cxn ang="0">
                  <a:pos x="1189" y="196"/>
                </a:cxn>
              </a:cxnLst>
              <a:rect l="0" t="0" r="r" b="b"/>
              <a:pathLst>
                <a:path w="1189" h="196">
                  <a:moveTo>
                    <a:pt x="0" y="196"/>
                  </a:moveTo>
                  <a:lnTo>
                    <a:pt x="20" y="24"/>
                  </a:lnTo>
                  <a:lnTo>
                    <a:pt x="44" y="4"/>
                  </a:lnTo>
                  <a:lnTo>
                    <a:pt x="68" y="0"/>
                  </a:lnTo>
                  <a:lnTo>
                    <a:pt x="96" y="0"/>
                  </a:lnTo>
                  <a:lnTo>
                    <a:pt x="120" y="0"/>
                  </a:lnTo>
                  <a:lnTo>
                    <a:pt x="144" y="0"/>
                  </a:lnTo>
                  <a:lnTo>
                    <a:pt x="168" y="0"/>
                  </a:lnTo>
                  <a:lnTo>
                    <a:pt x="196" y="0"/>
                  </a:lnTo>
                  <a:lnTo>
                    <a:pt x="220" y="0"/>
                  </a:lnTo>
                  <a:lnTo>
                    <a:pt x="244" y="0"/>
                  </a:lnTo>
                  <a:lnTo>
                    <a:pt x="268" y="0"/>
                  </a:lnTo>
                  <a:lnTo>
                    <a:pt x="296" y="0"/>
                  </a:lnTo>
                  <a:lnTo>
                    <a:pt x="320" y="0"/>
                  </a:lnTo>
                  <a:lnTo>
                    <a:pt x="344" y="0"/>
                  </a:lnTo>
                  <a:lnTo>
                    <a:pt x="368" y="0"/>
                  </a:lnTo>
                  <a:lnTo>
                    <a:pt x="396" y="20"/>
                  </a:lnTo>
                  <a:lnTo>
                    <a:pt x="420" y="0"/>
                  </a:lnTo>
                  <a:lnTo>
                    <a:pt x="444" y="0"/>
                  </a:lnTo>
                  <a:lnTo>
                    <a:pt x="468" y="0"/>
                  </a:lnTo>
                  <a:lnTo>
                    <a:pt x="496" y="0"/>
                  </a:lnTo>
                  <a:lnTo>
                    <a:pt x="520" y="0"/>
                  </a:lnTo>
                  <a:lnTo>
                    <a:pt x="544" y="0"/>
                  </a:lnTo>
                  <a:lnTo>
                    <a:pt x="568" y="0"/>
                  </a:lnTo>
                  <a:lnTo>
                    <a:pt x="596" y="0"/>
                  </a:lnTo>
                  <a:lnTo>
                    <a:pt x="620" y="0"/>
                  </a:lnTo>
                  <a:lnTo>
                    <a:pt x="644" y="0"/>
                  </a:lnTo>
                  <a:lnTo>
                    <a:pt x="668" y="0"/>
                  </a:lnTo>
                  <a:lnTo>
                    <a:pt x="696" y="0"/>
                  </a:lnTo>
                  <a:lnTo>
                    <a:pt x="720" y="0"/>
                  </a:lnTo>
                  <a:lnTo>
                    <a:pt x="744" y="0"/>
                  </a:lnTo>
                  <a:lnTo>
                    <a:pt x="769" y="0"/>
                  </a:lnTo>
                  <a:lnTo>
                    <a:pt x="797" y="156"/>
                  </a:lnTo>
                  <a:lnTo>
                    <a:pt x="821" y="24"/>
                  </a:lnTo>
                  <a:lnTo>
                    <a:pt x="845" y="20"/>
                  </a:lnTo>
                  <a:lnTo>
                    <a:pt x="869" y="16"/>
                  </a:lnTo>
                  <a:lnTo>
                    <a:pt x="897" y="16"/>
                  </a:lnTo>
                  <a:lnTo>
                    <a:pt x="921" y="12"/>
                  </a:lnTo>
                  <a:lnTo>
                    <a:pt x="945" y="12"/>
                  </a:lnTo>
                  <a:lnTo>
                    <a:pt x="969" y="8"/>
                  </a:lnTo>
                  <a:lnTo>
                    <a:pt x="997" y="8"/>
                  </a:lnTo>
                  <a:lnTo>
                    <a:pt x="1021" y="8"/>
                  </a:lnTo>
                  <a:lnTo>
                    <a:pt x="1045" y="8"/>
                  </a:lnTo>
                  <a:lnTo>
                    <a:pt x="1069" y="8"/>
                  </a:lnTo>
                  <a:lnTo>
                    <a:pt x="1097" y="8"/>
                  </a:lnTo>
                  <a:lnTo>
                    <a:pt x="1121" y="4"/>
                  </a:lnTo>
                  <a:lnTo>
                    <a:pt x="1145" y="0"/>
                  </a:lnTo>
                  <a:lnTo>
                    <a:pt x="1169" y="0"/>
                  </a:lnTo>
                  <a:lnTo>
                    <a:pt x="1189" y="196"/>
                  </a:lnTo>
                </a:path>
              </a:pathLst>
            </a:custGeom>
            <a:noFill/>
            <a:ln w="0">
              <a:solidFill>
                <a:srgbClr val="FF0000"/>
              </a:solidFill>
              <a:prstDash val="sysDot"/>
              <a:round/>
              <a:headEnd/>
              <a:tailEnd/>
            </a:ln>
          </p:spPr>
          <p:txBody>
            <a:bodyPr vert="horz" wrap="square" lIns="91440" tIns="45720" rIns="91440" bIns="45720" numCol="1" anchor="t" anchorCtr="0" compatLnSpc="1">
              <a:prstTxWarp prst="textNoShape">
                <a:avLst/>
              </a:prstTxWarp>
            </a:bodyPr>
            <a:lstStyle/>
            <a:p>
              <a:endParaRPr lang="en-GB" sz="1200"/>
            </a:p>
          </p:txBody>
        </p:sp>
        <p:sp>
          <p:nvSpPr>
            <p:cNvPr id="315" name="Freeform 206"/>
            <p:cNvSpPr>
              <a:spLocks/>
            </p:cNvSpPr>
            <p:nvPr/>
          </p:nvSpPr>
          <p:spPr bwMode="auto">
            <a:xfrm>
              <a:off x="3376099" y="5159027"/>
              <a:ext cx="484088" cy="149716"/>
            </a:xfrm>
            <a:custGeom>
              <a:avLst/>
              <a:gdLst/>
              <a:ahLst/>
              <a:cxnLst>
                <a:cxn ang="0">
                  <a:pos x="0" y="196"/>
                </a:cxn>
                <a:cxn ang="0">
                  <a:pos x="20" y="20"/>
                </a:cxn>
                <a:cxn ang="0">
                  <a:pos x="44" y="4"/>
                </a:cxn>
                <a:cxn ang="0">
                  <a:pos x="68" y="0"/>
                </a:cxn>
                <a:cxn ang="0">
                  <a:pos x="96" y="0"/>
                </a:cxn>
                <a:cxn ang="0">
                  <a:pos x="120" y="0"/>
                </a:cxn>
                <a:cxn ang="0">
                  <a:pos x="144" y="0"/>
                </a:cxn>
                <a:cxn ang="0">
                  <a:pos x="168" y="0"/>
                </a:cxn>
                <a:cxn ang="0">
                  <a:pos x="196" y="0"/>
                </a:cxn>
                <a:cxn ang="0">
                  <a:pos x="220" y="0"/>
                </a:cxn>
                <a:cxn ang="0">
                  <a:pos x="244" y="0"/>
                </a:cxn>
                <a:cxn ang="0">
                  <a:pos x="268" y="0"/>
                </a:cxn>
                <a:cxn ang="0">
                  <a:pos x="296" y="0"/>
                </a:cxn>
                <a:cxn ang="0">
                  <a:pos x="320" y="0"/>
                </a:cxn>
                <a:cxn ang="0">
                  <a:pos x="344" y="0"/>
                </a:cxn>
                <a:cxn ang="0">
                  <a:pos x="368" y="0"/>
                </a:cxn>
                <a:cxn ang="0">
                  <a:pos x="396" y="20"/>
                </a:cxn>
                <a:cxn ang="0">
                  <a:pos x="420" y="0"/>
                </a:cxn>
                <a:cxn ang="0">
                  <a:pos x="444" y="0"/>
                </a:cxn>
                <a:cxn ang="0">
                  <a:pos x="468" y="0"/>
                </a:cxn>
                <a:cxn ang="0">
                  <a:pos x="496" y="0"/>
                </a:cxn>
                <a:cxn ang="0">
                  <a:pos x="520" y="0"/>
                </a:cxn>
                <a:cxn ang="0">
                  <a:pos x="544" y="0"/>
                </a:cxn>
                <a:cxn ang="0">
                  <a:pos x="568" y="0"/>
                </a:cxn>
                <a:cxn ang="0">
                  <a:pos x="597" y="0"/>
                </a:cxn>
                <a:cxn ang="0">
                  <a:pos x="621" y="0"/>
                </a:cxn>
                <a:cxn ang="0">
                  <a:pos x="645" y="0"/>
                </a:cxn>
                <a:cxn ang="0">
                  <a:pos x="669" y="0"/>
                </a:cxn>
                <a:cxn ang="0">
                  <a:pos x="697" y="0"/>
                </a:cxn>
                <a:cxn ang="0">
                  <a:pos x="721" y="0"/>
                </a:cxn>
                <a:cxn ang="0">
                  <a:pos x="745" y="0"/>
                </a:cxn>
                <a:cxn ang="0">
                  <a:pos x="773" y="0"/>
                </a:cxn>
              </a:cxnLst>
              <a:rect l="0" t="0" r="r" b="b"/>
              <a:pathLst>
                <a:path w="773" h="196">
                  <a:moveTo>
                    <a:pt x="0" y="196"/>
                  </a:moveTo>
                  <a:lnTo>
                    <a:pt x="20" y="20"/>
                  </a:lnTo>
                  <a:lnTo>
                    <a:pt x="44" y="4"/>
                  </a:lnTo>
                  <a:lnTo>
                    <a:pt x="68" y="0"/>
                  </a:lnTo>
                  <a:lnTo>
                    <a:pt x="96" y="0"/>
                  </a:lnTo>
                  <a:lnTo>
                    <a:pt x="120" y="0"/>
                  </a:lnTo>
                  <a:lnTo>
                    <a:pt x="144" y="0"/>
                  </a:lnTo>
                  <a:lnTo>
                    <a:pt x="168" y="0"/>
                  </a:lnTo>
                  <a:lnTo>
                    <a:pt x="196" y="0"/>
                  </a:lnTo>
                  <a:lnTo>
                    <a:pt x="220" y="0"/>
                  </a:lnTo>
                  <a:lnTo>
                    <a:pt x="244" y="0"/>
                  </a:lnTo>
                  <a:lnTo>
                    <a:pt x="268" y="0"/>
                  </a:lnTo>
                  <a:lnTo>
                    <a:pt x="296" y="0"/>
                  </a:lnTo>
                  <a:lnTo>
                    <a:pt x="320" y="0"/>
                  </a:lnTo>
                  <a:lnTo>
                    <a:pt x="344" y="0"/>
                  </a:lnTo>
                  <a:lnTo>
                    <a:pt x="368" y="0"/>
                  </a:lnTo>
                  <a:lnTo>
                    <a:pt x="396" y="20"/>
                  </a:lnTo>
                  <a:lnTo>
                    <a:pt x="420" y="0"/>
                  </a:lnTo>
                  <a:lnTo>
                    <a:pt x="444" y="0"/>
                  </a:lnTo>
                  <a:lnTo>
                    <a:pt x="468" y="0"/>
                  </a:lnTo>
                  <a:lnTo>
                    <a:pt x="496" y="0"/>
                  </a:lnTo>
                  <a:lnTo>
                    <a:pt x="520" y="0"/>
                  </a:lnTo>
                  <a:lnTo>
                    <a:pt x="544" y="0"/>
                  </a:lnTo>
                  <a:lnTo>
                    <a:pt x="568" y="0"/>
                  </a:lnTo>
                  <a:lnTo>
                    <a:pt x="597" y="0"/>
                  </a:lnTo>
                  <a:lnTo>
                    <a:pt x="621" y="0"/>
                  </a:lnTo>
                  <a:lnTo>
                    <a:pt x="645" y="0"/>
                  </a:lnTo>
                  <a:lnTo>
                    <a:pt x="669" y="0"/>
                  </a:lnTo>
                  <a:lnTo>
                    <a:pt x="697" y="0"/>
                  </a:lnTo>
                  <a:lnTo>
                    <a:pt x="721" y="0"/>
                  </a:lnTo>
                  <a:lnTo>
                    <a:pt x="745" y="0"/>
                  </a:lnTo>
                  <a:lnTo>
                    <a:pt x="773" y="0"/>
                  </a:lnTo>
                </a:path>
              </a:pathLst>
            </a:custGeom>
            <a:noFill/>
            <a:ln w="0">
              <a:solidFill>
                <a:srgbClr val="FF0000"/>
              </a:solidFill>
              <a:prstDash val="sysDot"/>
              <a:round/>
              <a:headEnd/>
              <a:tailEnd/>
            </a:ln>
          </p:spPr>
          <p:txBody>
            <a:bodyPr vert="horz" wrap="square" lIns="91440" tIns="45720" rIns="91440" bIns="45720" numCol="1" anchor="t" anchorCtr="0" compatLnSpc="1">
              <a:prstTxWarp prst="textNoShape">
                <a:avLst/>
              </a:prstTxWarp>
            </a:bodyPr>
            <a:lstStyle/>
            <a:p>
              <a:endParaRPr lang="en-GB" sz="1200"/>
            </a:p>
          </p:txBody>
        </p:sp>
        <p:sp>
          <p:nvSpPr>
            <p:cNvPr id="316" name="Freeform 207"/>
            <p:cNvSpPr>
              <a:spLocks/>
            </p:cNvSpPr>
            <p:nvPr/>
          </p:nvSpPr>
          <p:spPr bwMode="auto">
            <a:xfrm>
              <a:off x="2370349" y="5073474"/>
              <a:ext cx="246115" cy="235268"/>
            </a:xfrm>
            <a:custGeom>
              <a:avLst/>
              <a:gdLst/>
              <a:ahLst/>
              <a:cxnLst>
                <a:cxn ang="0">
                  <a:pos x="0" y="0"/>
                </a:cxn>
                <a:cxn ang="0">
                  <a:pos x="24" y="84"/>
                </a:cxn>
                <a:cxn ang="0">
                  <a:pos x="48" y="80"/>
                </a:cxn>
                <a:cxn ang="0">
                  <a:pos x="72" y="84"/>
                </a:cxn>
                <a:cxn ang="0">
                  <a:pos x="100" y="84"/>
                </a:cxn>
                <a:cxn ang="0">
                  <a:pos x="125" y="88"/>
                </a:cxn>
                <a:cxn ang="0">
                  <a:pos x="149" y="92"/>
                </a:cxn>
                <a:cxn ang="0">
                  <a:pos x="173" y="92"/>
                </a:cxn>
                <a:cxn ang="0">
                  <a:pos x="201" y="96"/>
                </a:cxn>
                <a:cxn ang="0">
                  <a:pos x="225" y="96"/>
                </a:cxn>
                <a:cxn ang="0">
                  <a:pos x="249" y="96"/>
                </a:cxn>
                <a:cxn ang="0">
                  <a:pos x="273" y="100"/>
                </a:cxn>
                <a:cxn ang="0">
                  <a:pos x="301" y="100"/>
                </a:cxn>
                <a:cxn ang="0">
                  <a:pos x="325" y="100"/>
                </a:cxn>
                <a:cxn ang="0">
                  <a:pos x="349" y="112"/>
                </a:cxn>
                <a:cxn ang="0">
                  <a:pos x="373" y="112"/>
                </a:cxn>
                <a:cxn ang="0">
                  <a:pos x="393" y="308"/>
                </a:cxn>
              </a:cxnLst>
              <a:rect l="0" t="0" r="r" b="b"/>
              <a:pathLst>
                <a:path w="393" h="308">
                  <a:moveTo>
                    <a:pt x="0" y="0"/>
                  </a:moveTo>
                  <a:lnTo>
                    <a:pt x="24" y="84"/>
                  </a:lnTo>
                  <a:lnTo>
                    <a:pt x="48" y="80"/>
                  </a:lnTo>
                  <a:lnTo>
                    <a:pt x="72" y="84"/>
                  </a:lnTo>
                  <a:lnTo>
                    <a:pt x="100" y="84"/>
                  </a:lnTo>
                  <a:lnTo>
                    <a:pt x="125" y="88"/>
                  </a:lnTo>
                  <a:lnTo>
                    <a:pt x="149" y="92"/>
                  </a:lnTo>
                  <a:lnTo>
                    <a:pt x="173" y="92"/>
                  </a:lnTo>
                  <a:lnTo>
                    <a:pt x="201" y="96"/>
                  </a:lnTo>
                  <a:lnTo>
                    <a:pt x="225" y="96"/>
                  </a:lnTo>
                  <a:lnTo>
                    <a:pt x="249" y="96"/>
                  </a:lnTo>
                  <a:lnTo>
                    <a:pt x="273" y="100"/>
                  </a:lnTo>
                  <a:lnTo>
                    <a:pt x="301" y="100"/>
                  </a:lnTo>
                  <a:lnTo>
                    <a:pt x="325" y="100"/>
                  </a:lnTo>
                  <a:lnTo>
                    <a:pt x="349" y="112"/>
                  </a:lnTo>
                  <a:lnTo>
                    <a:pt x="373" y="112"/>
                  </a:lnTo>
                  <a:lnTo>
                    <a:pt x="393" y="308"/>
                  </a:lnTo>
                </a:path>
              </a:pathLst>
            </a:custGeom>
            <a:noFill/>
            <a:ln w="0">
              <a:solidFill>
                <a:srgbClr val="00BFBF"/>
              </a:solidFill>
              <a:prstDash val="sysDot"/>
              <a:round/>
              <a:headEnd/>
              <a:tailEnd/>
            </a:ln>
          </p:spPr>
          <p:txBody>
            <a:bodyPr vert="horz" wrap="square" lIns="91440" tIns="45720" rIns="91440" bIns="45720" numCol="1" anchor="t" anchorCtr="0" compatLnSpc="1">
              <a:prstTxWarp prst="textNoShape">
                <a:avLst/>
              </a:prstTxWarp>
            </a:bodyPr>
            <a:lstStyle/>
            <a:p>
              <a:endParaRPr lang="en-GB" sz="1200"/>
            </a:p>
          </p:txBody>
        </p:sp>
        <p:sp>
          <p:nvSpPr>
            <p:cNvPr id="317" name="Freeform 208"/>
            <p:cNvSpPr>
              <a:spLocks/>
            </p:cNvSpPr>
            <p:nvPr/>
          </p:nvSpPr>
          <p:spPr bwMode="auto">
            <a:xfrm>
              <a:off x="2626484" y="5052086"/>
              <a:ext cx="742101" cy="256657"/>
            </a:xfrm>
            <a:custGeom>
              <a:avLst/>
              <a:gdLst/>
              <a:ahLst/>
              <a:cxnLst>
                <a:cxn ang="0">
                  <a:pos x="0" y="336"/>
                </a:cxn>
                <a:cxn ang="0">
                  <a:pos x="16" y="164"/>
                </a:cxn>
                <a:cxn ang="0">
                  <a:pos x="40" y="144"/>
                </a:cxn>
                <a:cxn ang="0">
                  <a:pos x="64" y="140"/>
                </a:cxn>
                <a:cxn ang="0">
                  <a:pos x="92" y="140"/>
                </a:cxn>
                <a:cxn ang="0">
                  <a:pos x="116" y="140"/>
                </a:cxn>
                <a:cxn ang="0">
                  <a:pos x="140" y="140"/>
                </a:cxn>
                <a:cxn ang="0">
                  <a:pos x="164" y="140"/>
                </a:cxn>
                <a:cxn ang="0">
                  <a:pos x="192" y="140"/>
                </a:cxn>
                <a:cxn ang="0">
                  <a:pos x="216" y="140"/>
                </a:cxn>
                <a:cxn ang="0">
                  <a:pos x="240" y="140"/>
                </a:cxn>
                <a:cxn ang="0">
                  <a:pos x="264" y="140"/>
                </a:cxn>
                <a:cxn ang="0">
                  <a:pos x="292" y="140"/>
                </a:cxn>
                <a:cxn ang="0">
                  <a:pos x="316" y="140"/>
                </a:cxn>
                <a:cxn ang="0">
                  <a:pos x="340" y="140"/>
                </a:cxn>
                <a:cxn ang="0">
                  <a:pos x="364" y="140"/>
                </a:cxn>
                <a:cxn ang="0">
                  <a:pos x="392" y="216"/>
                </a:cxn>
                <a:cxn ang="0">
                  <a:pos x="416" y="148"/>
                </a:cxn>
                <a:cxn ang="0">
                  <a:pos x="440" y="140"/>
                </a:cxn>
                <a:cxn ang="0">
                  <a:pos x="464" y="140"/>
                </a:cxn>
                <a:cxn ang="0">
                  <a:pos x="492" y="140"/>
                </a:cxn>
                <a:cxn ang="0">
                  <a:pos x="516" y="140"/>
                </a:cxn>
                <a:cxn ang="0">
                  <a:pos x="540" y="140"/>
                </a:cxn>
                <a:cxn ang="0">
                  <a:pos x="564" y="140"/>
                </a:cxn>
                <a:cxn ang="0">
                  <a:pos x="592" y="140"/>
                </a:cxn>
                <a:cxn ang="0">
                  <a:pos x="616" y="140"/>
                </a:cxn>
                <a:cxn ang="0">
                  <a:pos x="640" y="140"/>
                </a:cxn>
                <a:cxn ang="0">
                  <a:pos x="664" y="140"/>
                </a:cxn>
                <a:cxn ang="0">
                  <a:pos x="692" y="140"/>
                </a:cxn>
                <a:cxn ang="0">
                  <a:pos x="716" y="140"/>
                </a:cxn>
                <a:cxn ang="0">
                  <a:pos x="740" y="140"/>
                </a:cxn>
                <a:cxn ang="0">
                  <a:pos x="765" y="140"/>
                </a:cxn>
                <a:cxn ang="0">
                  <a:pos x="793" y="0"/>
                </a:cxn>
                <a:cxn ang="0">
                  <a:pos x="817" y="92"/>
                </a:cxn>
                <a:cxn ang="0">
                  <a:pos x="841" y="96"/>
                </a:cxn>
                <a:cxn ang="0">
                  <a:pos x="865" y="104"/>
                </a:cxn>
                <a:cxn ang="0">
                  <a:pos x="893" y="108"/>
                </a:cxn>
                <a:cxn ang="0">
                  <a:pos x="917" y="112"/>
                </a:cxn>
                <a:cxn ang="0">
                  <a:pos x="941" y="116"/>
                </a:cxn>
                <a:cxn ang="0">
                  <a:pos x="965" y="120"/>
                </a:cxn>
                <a:cxn ang="0">
                  <a:pos x="993" y="120"/>
                </a:cxn>
                <a:cxn ang="0">
                  <a:pos x="1017" y="120"/>
                </a:cxn>
                <a:cxn ang="0">
                  <a:pos x="1041" y="124"/>
                </a:cxn>
                <a:cxn ang="0">
                  <a:pos x="1065" y="124"/>
                </a:cxn>
                <a:cxn ang="0">
                  <a:pos x="1093" y="124"/>
                </a:cxn>
                <a:cxn ang="0">
                  <a:pos x="1117" y="128"/>
                </a:cxn>
                <a:cxn ang="0">
                  <a:pos x="1141" y="140"/>
                </a:cxn>
                <a:cxn ang="0">
                  <a:pos x="1165" y="140"/>
                </a:cxn>
                <a:cxn ang="0">
                  <a:pos x="1185" y="336"/>
                </a:cxn>
              </a:cxnLst>
              <a:rect l="0" t="0" r="r" b="b"/>
              <a:pathLst>
                <a:path w="1185" h="336">
                  <a:moveTo>
                    <a:pt x="0" y="336"/>
                  </a:moveTo>
                  <a:lnTo>
                    <a:pt x="16" y="164"/>
                  </a:lnTo>
                  <a:lnTo>
                    <a:pt x="40" y="144"/>
                  </a:lnTo>
                  <a:lnTo>
                    <a:pt x="64" y="140"/>
                  </a:lnTo>
                  <a:lnTo>
                    <a:pt x="92" y="140"/>
                  </a:lnTo>
                  <a:lnTo>
                    <a:pt x="116" y="140"/>
                  </a:lnTo>
                  <a:lnTo>
                    <a:pt x="140" y="140"/>
                  </a:lnTo>
                  <a:lnTo>
                    <a:pt x="164" y="140"/>
                  </a:lnTo>
                  <a:lnTo>
                    <a:pt x="192" y="140"/>
                  </a:lnTo>
                  <a:lnTo>
                    <a:pt x="216" y="140"/>
                  </a:lnTo>
                  <a:lnTo>
                    <a:pt x="240" y="140"/>
                  </a:lnTo>
                  <a:lnTo>
                    <a:pt x="264" y="140"/>
                  </a:lnTo>
                  <a:lnTo>
                    <a:pt x="292" y="140"/>
                  </a:lnTo>
                  <a:lnTo>
                    <a:pt x="316" y="140"/>
                  </a:lnTo>
                  <a:lnTo>
                    <a:pt x="340" y="140"/>
                  </a:lnTo>
                  <a:lnTo>
                    <a:pt x="364" y="140"/>
                  </a:lnTo>
                  <a:lnTo>
                    <a:pt x="392" y="216"/>
                  </a:lnTo>
                  <a:lnTo>
                    <a:pt x="416" y="148"/>
                  </a:lnTo>
                  <a:lnTo>
                    <a:pt x="440" y="140"/>
                  </a:lnTo>
                  <a:lnTo>
                    <a:pt x="464" y="140"/>
                  </a:lnTo>
                  <a:lnTo>
                    <a:pt x="492" y="140"/>
                  </a:lnTo>
                  <a:lnTo>
                    <a:pt x="516" y="140"/>
                  </a:lnTo>
                  <a:lnTo>
                    <a:pt x="540" y="140"/>
                  </a:lnTo>
                  <a:lnTo>
                    <a:pt x="564" y="140"/>
                  </a:lnTo>
                  <a:lnTo>
                    <a:pt x="592" y="140"/>
                  </a:lnTo>
                  <a:lnTo>
                    <a:pt x="616" y="140"/>
                  </a:lnTo>
                  <a:lnTo>
                    <a:pt x="640" y="140"/>
                  </a:lnTo>
                  <a:lnTo>
                    <a:pt x="664" y="140"/>
                  </a:lnTo>
                  <a:lnTo>
                    <a:pt x="692" y="140"/>
                  </a:lnTo>
                  <a:lnTo>
                    <a:pt x="716" y="140"/>
                  </a:lnTo>
                  <a:lnTo>
                    <a:pt x="740" y="140"/>
                  </a:lnTo>
                  <a:lnTo>
                    <a:pt x="765" y="140"/>
                  </a:lnTo>
                  <a:lnTo>
                    <a:pt x="793" y="0"/>
                  </a:lnTo>
                  <a:lnTo>
                    <a:pt x="817" y="92"/>
                  </a:lnTo>
                  <a:lnTo>
                    <a:pt x="841" y="96"/>
                  </a:lnTo>
                  <a:lnTo>
                    <a:pt x="865" y="104"/>
                  </a:lnTo>
                  <a:lnTo>
                    <a:pt x="893" y="108"/>
                  </a:lnTo>
                  <a:lnTo>
                    <a:pt x="917" y="112"/>
                  </a:lnTo>
                  <a:lnTo>
                    <a:pt x="941" y="116"/>
                  </a:lnTo>
                  <a:lnTo>
                    <a:pt x="965" y="120"/>
                  </a:lnTo>
                  <a:lnTo>
                    <a:pt x="993" y="120"/>
                  </a:lnTo>
                  <a:lnTo>
                    <a:pt x="1017" y="120"/>
                  </a:lnTo>
                  <a:lnTo>
                    <a:pt x="1041" y="124"/>
                  </a:lnTo>
                  <a:lnTo>
                    <a:pt x="1065" y="124"/>
                  </a:lnTo>
                  <a:lnTo>
                    <a:pt x="1093" y="124"/>
                  </a:lnTo>
                  <a:lnTo>
                    <a:pt x="1117" y="128"/>
                  </a:lnTo>
                  <a:lnTo>
                    <a:pt x="1141" y="140"/>
                  </a:lnTo>
                  <a:lnTo>
                    <a:pt x="1165" y="140"/>
                  </a:lnTo>
                  <a:lnTo>
                    <a:pt x="1185" y="336"/>
                  </a:lnTo>
                </a:path>
              </a:pathLst>
            </a:custGeom>
            <a:noFill/>
            <a:ln w="0">
              <a:solidFill>
                <a:srgbClr val="00BFBF"/>
              </a:solidFill>
              <a:prstDash val="sysDot"/>
              <a:round/>
              <a:headEnd/>
              <a:tailEnd/>
            </a:ln>
          </p:spPr>
          <p:txBody>
            <a:bodyPr vert="horz" wrap="square" lIns="91440" tIns="45720" rIns="91440" bIns="45720" numCol="1" anchor="t" anchorCtr="0" compatLnSpc="1">
              <a:prstTxWarp prst="textNoShape">
                <a:avLst/>
              </a:prstTxWarp>
            </a:bodyPr>
            <a:lstStyle/>
            <a:p>
              <a:endParaRPr lang="en-GB" sz="1200"/>
            </a:p>
          </p:txBody>
        </p:sp>
        <p:sp>
          <p:nvSpPr>
            <p:cNvPr id="318" name="Freeform 209"/>
            <p:cNvSpPr>
              <a:spLocks/>
            </p:cNvSpPr>
            <p:nvPr/>
          </p:nvSpPr>
          <p:spPr bwMode="auto">
            <a:xfrm>
              <a:off x="3378604" y="5159027"/>
              <a:ext cx="481583" cy="149716"/>
            </a:xfrm>
            <a:custGeom>
              <a:avLst/>
              <a:gdLst/>
              <a:ahLst/>
              <a:cxnLst>
                <a:cxn ang="0">
                  <a:pos x="0" y="196"/>
                </a:cxn>
                <a:cxn ang="0">
                  <a:pos x="16" y="24"/>
                </a:cxn>
                <a:cxn ang="0">
                  <a:pos x="40" y="4"/>
                </a:cxn>
                <a:cxn ang="0">
                  <a:pos x="64" y="0"/>
                </a:cxn>
                <a:cxn ang="0">
                  <a:pos x="92" y="0"/>
                </a:cxn>
                <a:cxn ang="0">
                  <a:pos x="116" y="0"/>
                </a:cxn>
                <a:cxn ang="0">
                  <a:pos x="140" y="0"/>
                </a:cxn>
                <a:cxn ang="0">
                  <a:pos x="164" y="0"/>
                </a:cxn>
                <a:cxn ang="0">
                  <a:pos x="192" y="0"/>
                </a:cxn>
                <a:cxn ang="0">
                  <a:pos x="216" y="0"/>
                </a:cxn>
                <a:cxn ang="0">
                  <a:pos x="240" y="0"/>
                </a:cxn>
                <a:cxn ang="0">
                  <a:pos x="264" y="0"/>
                </a:cxn>
                <a:cxn ang="0">
                  <a:pos x="292" y="0"/>
                </a:cxn>
                <a:cxn ang="0">
                  <a:pos x="316" y="0"/>
                </a:cxn>
                <a:cxn ang="0">
                  <a:pos x="340" y="0"/>
                </a:cxn>
                <a:cxn ang="0">
                  <a:pos x="364" y="0"/>
                </a:cxn>
                <a:cxn ang="0">
                  <a:pos x="392" y="36"/>
                </a:cxn>
                <a:cxn ang="0">
                  <a:pos x="416" y="4"/>
                </a:cxn>
                <a:cxn ang="0">
                  <a:pos x="440" y="0"/>
                </a:cxn>
                <a:cxn ang="0">
                  <a:pos x="464" y="0"/>
                </a:cxn>
                <a:cxn ang="0">
                  <a:pos x="492" y="0"/>
                </a:cxn>
                <a:cxn ang="0">
                  <a:pos x="516" y="0"/>
                </a:cxn>
                <a:cxn ang="0">
                  <a:pos x="540" y="0"/>
                </a:cxn>
                <a:cxn ang="0">
                  <a:pos x="564" y="0"/>
                </a:cxn>
                <a:cxn ang="0">
                  <a:pos x="593" y="0"/>
                </a:cxn>
                <a:cxn ang="0">
                  <a:pos x="617" y="0"/>
                </a:cxn>
                <a:cxn ang="0">
                  <a:pos x="641" y="0"/>
                </a:cxn>
                <a:cxn ang="0">
                  <a:pos x="665" y="0"/>
                </a:cxn>
                <a:cxn ang="0">
                  <a:pos x="693" y="0"/>
                </a:cxn>
                <a:cxn ang="0">
                  <a:pos x="717" y="0"/>
                </a:cxn>
                <a:cxn ang="0">
                  <a:pos x="741" y="0"/>
                </a:cxn>
                <a:cxn ang="0">
                  <a:pos x="769" y="0"/>
                </a:cxn>
              </a:cxnLst>
              <a:rect l="0" t="0" r="r" b="b"/>
              <a:pathLst>
                <a:path w="769" h="196">
                  <a:moveTo>
                    <a:pt x="0" y="196"/>
                  </a:moveTo>
                  <a:lnTo>
                    <a:pt x="16" y="24"/>
                  </a:lnTo>
                  <a:lnTo>
                    <a:pt x="40" y="4"/>
                  </a:lnTo>
                  <a:lnTo>
                    <a:pt x="64" y="0"/>
                  </a:lnTo>
                  <a:lnTo>
                    <a:pt x="92" y="0"/>
                  </a:lnTo>
                  <a:lnTo>
                    <a:pt x="116" y="0"/>
                  </a:lnTo>
                  <a:lnTo>
                    <a:pt x="140" y="0"/>
                  </a:lnTo>
                  <a:lnTo>
                    <a:pt x="164" y="0"/>
                  </a:lnTo>
                  <a:lnTo>
                    <a:pt x="192" y="0"/>
                  </a:lnTo>
                  <a:lnTo>
                    <a:pt x="216" y="0"/>
                  </a:lnTo>
                  <a:lnTo>
                    <a:pt x="240" y="0"/>
                  </a:lnTo>
                  <a:lnTo>
                    <a:pt x="264" y="0"/>
                  </a:lnTo>
                  <a:lnTo>
                    <a:pt x="292" y="0"/>
                  </a:lnTo>
                  <a:lnTo>
                    <a:pt x="316" y="0"/>
                  </a:lnTo>
                  <a:lnTo>
                    <a:pt x="340" y="0"/>
                  </a:lnTo>
                  <a:lnTo>
                    <a:pt x="364" y="0"/>
                  </a:lnTo>
                  <a:lnTo>
                    <a:pt x="392" y="36"/>
                  </a:lnTo>
                  <a:lnTo>
                    <a:pt x="416" y="4"/>
                  </a:lnTo>
                  <a:lnTo>
                    <a:pt x="440" y="0"/>
                  </a:lnTo>
                  <a:lnTo>
                    <a:pt x="464" y="0"/>
                  </a:lnTo>
                  <a:lnTo>
                    <a:pt x="492" y="0"/>
                  </a:lnTo>
                  <a:lnTo>
                    <a:pt x="516" y="0"/>
                  </a:lnTo>
                  <a:lnTo>
                    <a:pt x="540" y="0"/>
                  </a:lnTo>
                  <a:lnTo>
                    <a:pt x="564" y="0"/>
                  </a:lnTo>
                  <a:lnTo>
                    <a:pt x="593" y="0"/>
                  </a:lnTo>
                  <a:lnTo>
                    <a:pt x="617" y="0"/>
                  </a:lnTo>
                  <a:lnTo>
                    <a:pt x="641" y="0"/>
                  </a:lnTo>
                  <a:lnTo>
                    <a:pt x="665" y="0"/>
                  </a:lnTo>
                  <a:lnTo>
                    <a:pt x="693" y="0"/>
                  </a:lnTo>
                  <a:lnTo>
                    <a:pt x="717" y="0"/>
                  </a:lnTo>
                  <a:lnTo>
                    <a:pt x="741" y="0"/>
                  </a:lnTo>
                  <a:lnTo>
                    <a:pt x="769" y="0"/>
                  </a:lnTo>
                </a:path>
              </a:pathLst>
            </a:custGeom>
            <a:noFill/>
            <a:ln w="0">
              <a:solidFill>
                <a:srgbClr val="00BFBF"/>
              </a:solidFill>
              <a:prstDash val="sysDot"/>
              <a:round/>
              <a:headEnd/>
              <a:tailEnd/>
            </a:ln>
          </p:spPr>
          <p:txBody>
            <a:bodyPr vert="horz" wrap="square" lIns="91440" tIns="45720" rIns="91440" bIns="45720" numCol="1" anchor="t" anchorCtr="0" compatLnSpc="1">
              <a:prstTxWarp prst="textNoShape">
                <a:avLst/>
              </a:prstTxWarp>
            </a:bodyPr>
            <a:lstStyle/>
            <a:p>
              <a:endParaRPr lang="en-GB" sz="1200"/>
            </a:p>
          </p:txBody>
        </p:sp>
        <p:sp>
          <p:nvSpPr>
            <p:cNvPr id="319" name="Freeform 210"/>
            <p:cNvSpPr>
              <a:spLocks/>
            </p:cNvSpPr>
            <p:nvPr/>
          </p:nvSpPr>
          <p:spPr bwMode="auto">
            <a:xfrm>
              <a:off x="2370349" y="5104029"/>
              <a:ext cx="246115" cy="204714"/>
            </a:xfrm>
            <a:custGeom>
              <a:avLst/>
              <a:gdLst/>
              <a:ahLst/>
              <a:cxnLst>
                <a:cxn ang="0">
                  <a:pos x="0" y="0"/>
                </a:cxn>
                <a:cxn ang="0">
                  <a:pos x="24" y="112"/>
                </a:cxn>
                <a:cxn ang="0">
                  <a:pos x="48" y="104"/>
                </a:cxn>
                <a:cxn ang="0">
                  <a:pos x="72" y="100"/>
                </a:cxn>
                <a:cxn ang="0">
                  <a:pos x="100" y="96"/>
                </a:cxn>
                <a:cxn ang="0">
                  <a:pos x="125" y="92"/>
                </a:cxn>
                <a:cxn ang="0">
                  <a:pos x="149" y="88"/>
                </a:cxn>
                <a:cxn ang="0">
                  <a:pos x="173" y="88"/>
                </a:cxn>
                <a:cxn ang="0">
                  <a:pos x="201" y="84"/>
                </a:cxn>
                <a:cxn ang="0">
                  <a:pos x="225" y="84"/>
                </a:cxn>
                <a:cxn ang="0">
                  <a:pos x="249" y="84"/>
                </a:cxn>
                <a:cxn ang="0">
                  <a:pos x="273" y="80"/>
                </a:cxn>
                <a:cxn ang="0">
                  <a:pos x="301" y="80"/>
                </a:cxn>
                <a:cxn ang="0">
                  <a:pos x="325" y="80"/>
                </a:cxn>
                <a:cxn ang="0">
                  <a:pos x="349" y="72"/>
                </a:cxn>
                <a:cxn ang="0">
                  <a:pos x="373" y="72"/>
                </a:cxn>
                <a:cxn ang="0">
                  <a:pos x="393" y="268"/>
                </a:cxn>
              </a:cxnLst>
              <a:rect l="0" t="0" r="r" b="b"/>
              <a:pathLst>
                <a:path w="393" h="268">
                  <a:moveTo>
                    <a:pt x="0" y="0"/>
                  </a:moveTo>
                  <a:lnTo>
                    <a:pt x="24" y="112"/>
                  </a:lnTo>
                  <a:lnTo>
                    <a:pt x="48" y="104"/>
                  </a:lnTo>
                  <a:lnTo>
                    <a:pt x="72" y="100"/>
                  </a:lnTo>
                  <a:lnTo>
                    <a:pt x="100" y="96"/>
                  </a:lnTo>
                  <a:lnTo>
                    <a:pt x="125" y="92"/>
                  </a:lnTo>
                  <a:lnTo>
                    <a:pt x="149" y="88"/>
                  </a:lnTo>
                  <a:lnTo>
                    <a:pt x="173" y="88"/>
                  </a:lnTo>
                  <a:lnTo>
                    <a:pt x="201" y="84"/>
                  </a:lnTo>
                  <a:lnTo>
                    <a:pt x="225" y="84"/>
                  </a:lnTo>
                  <a:lnTo>
                    <a:pt x="249" y="84"/>
                  </a:lnTo>
                  <a:lnTo>
                    <a:pt x="273" y="80"/>
                  </a:lnTo>
                  <a:lnTo>
                    <a:pt x="301" y="80"/>
                  </a:lnTo>
                  <a:lnTo>
                    <a:pt x="325" y="80"/>
                  </a:lnTo>
                  <a:lnTo>
                    <a:pt x="349" y="72"/>
                  </a:lnTo>
                  <a:lnTo>
                    <a:pt x="373" y="72"/>
                  </a:lnTo>
                  <a:lnTo>
                    <a:pt x="393" y="268"/>
                  </a:lnTo>
                </a:path>
              </a:pathLst>
            </a:custGeom>
            <a:noFill/>
            <a:ln w="0">
              <a:solidFill>
                <a:srgbClr val="BF00BF"/>
              </a:solidFill>
              <a:prstDash val="sysDot"/>
              <a:round/>
              <a:headEnd/>
              <a:tailEnd/>
            </a:ln>
          </p:spPr>
          <p:txBody>
            <a:bodyPr vert="horz" wrap="square" lIns="91440" tIns="45720" rIns="91440" bIns="45720" numCol="1" anchor="t" anchorCtr="0" compatLnSpc="1">
              <a:prstTxWarp prst="textNoShape">
                <a:avLst/>
              </a:prstTxWarp>
            </a:bodyPr>
            <a:lstStyle/>
            <a:p>
              <a:endParaRPr lang="en-GB" sz="1200"/>
            </a:p>
          </p:txBody>
        </p:sp>
        <p:sp>
          <p:nvSpPr>
            <p:cNvPr id="320" name="Freeform 211"/>
            <p:cNvSpPr>
              <a:spLocks/>
            </p:cNvSpPr>
            <p:nvPr/>
          </p:nvSpPr>
          <p:spPr bwMode="auto">
            <a:xfrm>
              <a:off x="2623979" y="5088752"/>
              <a:ext cx="747111" cy="219991"/>
            </a:xfrm>
            <a:custGeom>
              <a:avLst/>
              <a:gdLst/>
              <a:ahLst/>
              <a:cxnLst>
                <a:cxn ang="0">
                  <a:pos x="0" y="288"/>
                </a:cxn>
                <a:cxn ang="0">
                  <a:pos x="20" y="112"/>
                </a:cxn>
                <a:cxn ang="0">
                  <a:pos x="44" y="96"/>
                </a:cxn>
                <a:cxn ang="0">
                  <a:pos x="68" y="92"/>
                </a:cxn>
                <a:cxn ang="0">
                  <a:pos x="96" y="92"/>
                </a:cxn>
                <a:cxn ang="0">
                  <a:pos x="120" y="92"/>
                </a:cxn>
                <a:cxn ang="0">
                  <a:pos x="144" y="92"/>
                </a:cxn>
                <a:cxn ang="0">
                  <a:pos x="168" y="92"/>
                </a:cxn>
                <a:cxn ang="0">
                  <a:pos x="196" y="92"/>
                </a:cxn>
                <a:cxn ang="0">
                  <a:pos x="220" y="92"/>
                </a:cxn>
                <a:cxn ang="0">
                  <a:pos x="244" y="92"/>
                </a:cxn>
                <a:cxn ang="0">
                  <a:pos x="268" y="92"/>
                </a:cxn>
                <a:cxn ang="0">
                  <a:pos x="296" y="92"/>
                </a:cxn>
                <a:cxn ang="0">
                  <a:pos x="320" y="92"/>
                </a:cxn>
                <a:cxn ang="0">
                  <a:pos x="344" y="92"/>
                </a:cxn>
                <a:cxn ang="0">
                  <a:pos x="368" y="92"/>
                </a:cxn>
                <a:cxn ang="0">
                  <a:pos x="396" y="112"/>
                </a:cxn>
                <a:cxn ang="0">
                  <a:pos x="420" y="92"/>
                </a:cxn>
                <a:cxn ang="0">
                  <a:pos x="444" y="92"/>
                </a:cxn>
                <a:cxn ang="0">
                  <a:pos x="468" y="92"/>
                </a:cxn>
                <a:cxn ang="0">
                  <a:pos x="496" y="92"/>
                </a:cxn>
                <a:cxn ang="0">
                  <a:pos x="520" y="92"/>
                </a:cxn>
                <a:cxn ang="0">
                  <a:pos x="544" y="92"/>
                </a:cxn>
                <a:cxn ang="0">
                  <a:pos x="568" y="92"/>
                </a:cxn>
                <a:cxn ang="0">
                  <a:pos x="596" y="92"/>
                </a:cxn>
                <a:cxn ang="0">
                  <a:pos x="620" y="92"/>
                </a:cxn>
                <a:cxn ang="0">
                  <a:pos x="644" y="92"/>
                </a:cxn>
                <a:cxn ang="0">
                  <a:pos x="668" y="92"/>
                </a:cxn>
                <a:cxn ang="0">
                  <a:pos x="696" y="92"/>
                </a:cxn>
                <a:cxn ang="0">
                  <a:pos x="720" y="92"/>
                </a:cxn>
                <a:cxn ang="0">
                  <a:pos x="744" y="92"/>
                </a:cxn>
                <a:cxn ang="0">
                  <a:pos x="769" y="92"/>
                </a:cxn>
                <a:cxn ang="0">
                  <a:pos x="797" y="0"/>
                </a:cxn>
                <a:cxn ang="0">
                  <a:pos x="821" y="124"/>
                </a:cxn>
                <a:cxn ang="0">
                  <a:pos x="845" y="124"/>
                </a:cxn>
                <a:cxn ang="0">
                  <a:pos x="869" y="120"/>
                </a:cxn>
                <a:cxn ang="0">
                  <a:pos x="897" y="116"/>
                </a:cxn>
                <a:cxn ang="0">
                  <a:pos x="921" y="116"/>
                </a:cxn>
                <a:cxn ang="0">
                  <a:pos x="945" y="112"/>
                </a:cxn>
                <a:cxn ang="0">
                  <a:pos x="969" y="108"/>
                </a:cxn>
                <a:cxn ang="0">
                  <a:pos x="997" y="108"/>
                </a:cxn>
                <a:cxn ang="0">
                  <a:pos x="1021" y="108"/>
                </a:cxn>
                <a:cxn ang="0">
                  <a:pos x="1045" y="104"/>
                </a:cxn>
                <a:cxn ang="0">
                  <a:pos x="1069" y="104"/>
                </a:cxn>
                <a:cxn ang="0">
                  <a:pos x="1097" y="104"/>
                </a:cxn>
                <a:cxn ang="0">
                  <a:pos x="1121" y="100"/>
                </a:cxn>
                <a:cxn ang="0">
                  <a:pos x="1145" y="92"/>
                </a:cxn>
                <a:cxn ang="0">
                  <a:pos x="1169" y="92"/>
                </a:cxn>
                <a:cxn ang="0">
                  <a:pos x="1193" y="288"/>
                </a:cxn>
              </a:cxnLst>
              <a:rect l="0" t="0" r="r" b="b"/>
              <a:pathLst>
                <a:path w="1193" h="288">
                  <a:moveTo>
                    <a:pt x="0" y="288"/>
                  </a:moveTo>
                  <a:lnTo>
                    <a:pt x="20" y="112"/>
                  </a:lnTo>
                  <a:lnTo>
                    <a:pt x="44" y="96"/>
                  </a:lnTo>
                  <a:lnTo>
                    <a:pt x="68" y="92"/>
                  </a:lnTo>
                  <a:lnTo>
                    <a:pt x="96" y="92"/>
                  </a:lnTo>
                  <a:lnTo>
                    <a:pt x="120" y="92"/>
                  </a:lnTo>
                  <a:lnTo>
                    <a:pt x="144" y="92"/>
                  </a:lnTo>
                  <a:lnTo>
                    <a:pt x="168" y="92"/>
                  </a:lnTo>
                  <a:lnTo>
                    <a:pt x="196" y="92"/>
                  </a:lnTo>
                  <a:lnTo>
                    <a:pt x="220" y="92"/>
                  </a:lnTo>
                  <a:lnTo>
                    <a:pt x="244" y="92"/>
                  </a:lnTo>
                  <a:lnTo>
                    <a:pt x="268" y="92"/>
                  </a:lnTo>
                  <a:lnTo>
                    <a:pt x="296" y="92"/>
                  </a:lnTo>
                  <a:lnTo>
                    <a:pt x="320" y="92"/>
                  </a:lnTo>
                  <a:lnTo>
                    <a:pt x="344" y="92"/>
                  </a:lnTo>
                  <a:lnTo>
                    <a:pt x="368" y="92"/>
                  </a:lnTo>
                  <a:lnTo>
                    <a:pt x="396" y="112"/>
                  </a:lnTo>
                  <a:lnTo>
                    <a:pt x="420" y="92"/>
                  </a:lnTo>
                  <a:lnTo>
                    <a:pt x="444" y="92"/>
                  </a:lnTo>
                  <a:lnTo>
                    <a:pt x="468" y="92"/>
                  </a:lnTo>
                  <a:lnTo>
                    <a:pt x="496" y="92"/>
                  </a:lnTo>
                  <a:lnTo>
                    <a:pt x="520" y="92"/>
                  </a:lnTo>
                  <a:lnTo>
                    <a:pt x="544" y="92"/>
                  </a:lnTo>
                  <a:lnTo>
                    <a:pt x="568" y="92"/>
                  </a:lnTo>
                  <a:lnTo>
                    <a:pt x="596" y="92"/>
                  </a:lnTo>
                  <a:lnTo>
                    <a:pt x="620" y="92"/>
                  </a:lnTo>
                  <a:lnTo>
                    <a:pt x="644" y="92"/>
                  </a:lnTo>
                  <a:lnTo>
                    <a:pt x="668" y="92"/>
                  </a:lnTo>
                  <a:lnTo>
                    <a:pt x="696" y="92"/>
                  </a:lnTo>
                  <a:lnTo>
                    <a:pt x="720" y="92"/>
                  </a:lnTo>
                  <a:lnTo>
                    <a:pt x="744" y="92"/>
                  </a:lnTo>
                  <a:lnTo>
                    <a:pt x="769" y="92"/>
                  </a:lnTo>
                  <a:lnTo>
                    <a:pt x="797" y="0"/>
                  </a:lnTo>
                  <a:lnTo>
                    <a:pt x="821" y="124"/>
                  </a:lnTo>
                  <a:lnTo>
                    <a:pt x="845" y="124"/>
                  </a:lnTo>
                  <a:lnTo>
                    <a:pt x="869" y="120"/>
                  </a:lnTo>
                  <a:lnTo>
                    <a:pt x="897" y="116"/>
                  </a:lnTo>
                  <a:lnTo>
                    <a:pt x="921" y="116"/>
                  </a:lnTo>
                  <a:lnTo>
                    <a:pt x="945" y="112"/>
                  </a:lnTo>
                  <a:lnTo>
                    <a:pt x="969" y="108"/>
                  </a:lnTo>
                  <a:lnTo>
                    <a:pt x="997" y="108"/>
                  </a:lnTo>
                  <a:lnTo>
                    <a:pt x="1021" y="108"/>
                  </a:lnTo>
                  <a:lnTo>
                    <a:pt x="1045" y="104"/>
                  </a:lnTo>
                  <a:lnTo>
                    <a:pt x="1069" y="104"/>
                  </a:lnTo>
                  <a:lnTo>
                    <a:pt x="1097" y="104"/>
                  </a:lnTo>
                  <a:lnTo>
                    <a:pt x="1121" y="100"/>
                  </a:lnTo>
                  <a:lnTo>
                    <a:pt x="1145" y="92"/>
                  </a:lnTo>
                  <a:lnTo>
                    <a:pt x="1169" y="92"/>
                  </a:lnTo>
                  <a:lnTo>
                    <a:pt x="1193" y="288"/>
                  </a:lnTo>
                </a:path>
              </a:pathLst>
            </a:custGeom>
            <a:noFill/>
            <a:ln w="0">
              <a:solidFill>
                <a:srgbClr val="BF00BF"/>
              </a:solidFill>
              <a:prstDash val="sysDot"/>
              <a:round/>
              <a:headEnd/>
              <a:tailEnd/>
            </a:ln>
          </p:spPr>
          <p:txBody>
            <a:bodyPr vert="horz" wrap="square" lIns="91440" tIns="45720" rIns="91440" bIns="45720" numCol="1" anchor="t" anchorCtr="0" compatLnSpc="1">
              <a:prstTxWarp prst="textNoShape">
                <a:avLst/>
              </a:prstTxWarp>
            </a:bodyPr>
            <a:lstStyle/>
            <a:p>
              <a:endParaRPr lang="en-GB" sz="1200"/>
            </a:p>
          </p:txBody>
        </p:sp>
        <p:sp>
          <p:nvSpPr>
            <p:cNvPr id="321" name="Freeform 212"/>
            <p:cNvSpPr>
              <a:spLocks/>
            </p:cNvSpPr>
            <p:nvPr/>
          </p:nvSpPr>
          <p:spPr bwMode="auto">
            <a:xfrm>
              <a:off x="3376099" y="5159027"/>
              <a:ext cx="484088" cy="149716"/>
            </a:xfrm>
            <a:custGeom>
              <a:avLst/>
              <a:gdLst/>
              <a:ahLst/>
              <a:cxnLst>
                <a:cxn ang="0">
                  <a:pos x="0" y="196"/>
                </a:cxn>
                <a:cxn ang="0">
                  <a:pos x="20" y="20"/>
                </a:cxn>
                <a:cxn ang="0">
                  <a:pos x="44" y="0"/>
                </a:cxn>
                <a:cxn ang="0">
                  <a:pos x="68" y="0"/>
                </a:cxn>
                <a:cxn ang="0">
                  <a:pos x="96" y="0"/>
                </a:cxn>
                <a:cxn ang="0">
                  <a:pos x="120" y="0"/>
                </a:cxn>
                <a:cxn ang="0">
                  <a:pos x="144" y="0"/>
                </a:cxn>
                <a:cxn ang="0">
                  <a:pos x="168" y="0"/>
                </a:cxn>
                <a:cxn ang="0">
                  <a:pos x="196" y="0"/>
                </a:cxn>
                <a:cxn ang="0">
                  <a:pos x="220" y="0"/>
                </a:cxn>
                <a:cxn ang="0">
                  <a:pos x="244" y="0"/>
                </a:cxn>
                <a:cxn ang="0">
                  <a:pos x="268" y="0"/>
                </a:cxn>
                <a:cxn ang="0">
                  <a:pos x="296" y="0"/>
                </a:cxn>
                <a:cxn ang="0">
                  <a:pos x="320" y="0"/>
                </a:cxn>
                <a:cxn ang="0">
                  <a:pos x="344" y="0"/>
                </a:cxn>
                <a:cxn ang="0">
                  <a:pos x="368" y="0"/>
                </a:cxn>
                <a:cxn ang="0">
                  <a:pos x="396" y="16"/>
                </a:cxn>
                <a:cxn ang="0">
                  <a:pos x="420" y="0"/>
                </a:cxn>
                <a:cxn ang="0">
                  <a:pos x="444" y="0"/>
                </a:cxn>
                <a:cxn ang="0">
                  <a:pos x="468" y="0"/>
                </a:cxn>
                <a:cxn ang="0">
                  <a:pos x="496" y="0"/>
                </a:cxn>
                <a:cxn ang="0">
                  <a:pos x="520" y="0"/>
                </a:cxn>
                <a:cxn ang="0">
                  <a:pos x="544" y="0"/>
                </a:cxn>
                <a:cxn ang="0">
                  <a:pos x="568" y="0"/>
                </a:cxn>
                <a:cxn ang="0">
                  <a:pos x="597" y="0"/>
                </a:cxn>
                <a:cxn ang="0">
                  <a:pos x="621" y="0"/>
                </a:cxn>
                <a:cxn ang="0">
                  <a:pos x="645" y="0"/>
                </a:cxn>
                <a:cxn ang="0">
                  <a:pos x="669" y="0"/>
                </a:cxn>
                <a:cxn ang="0">
                  <a:pos x="697" y="0"/>
                </a:cxn>
                <a:cxn ang="0">
                  <a:pos x="721" y="0"/>
                </a:cxn>
                <a:cxn ang="0">
                  <a:pos x="745" y="0"/>
                </a:cxn>
                <a:cxn ang="0">
                  <a:pos x="773" y="0"/>
                </a:cxn>
              </a:cxnLst>
              <a:rect l="0" t="0" r="r" b="b"/>
              <a:pathLst>
                <a:path w="773" h="196">
                  <a:moveTo>
                    <a:pt x="0" y="196"/>
                  </a:moveTo>
                  <a:lnTo>
                    <a:pt x="20" y="20"/>
                  </a:lnTo>
                  <a:lnTo>
                    <a:pt x="44" y="0"/>
                  </a:lnTo>
                  <a:lnTo>
                    <a:pt x="68" y="0"/>
                  </a:lnTo>
                  <a:lnTo>
                    <a:pt x="96" y="0"/>
                  </a:lnTo>
                  <a:lnTo>
                    <a:pt x="120" y="0"/>
                  </a:lnTo>
                  <a:lnTo>
                    <a:pt x="144" y="0"/>
                  </a:lnTo>
                  <a:lnTo>
                    <a:pt x="168" y="0"/>
                  </a:lnTo>
                  <a:lnTo>
                    <a:pt x="196" y="0"/>
                  </a:lnTo>
                  <a:lnTo>
                    <a:pt x="220" y="0"/>
                  </a:lnTo>
                  <a:lnTo>
                    <a:pt x="244" y="0"/>
                  </a:lnTo>
                  <a:lnTo>
                    <a:pt x="268" y="0"/>
                  </a:lnTo>
                  <a:lnTo>
                    <a:pt x="296" y="0"/>
                  </a:lnTo>
                  <a:lnTo>
                    <a:pt x="320" y="0"/>
                  </a:lnTo>
                  <a:lnTo>
                    <a:pt x="344" y="0"/>
                  </a:lnTo>
                  <a:lnTo>
                    <a:pt x="368" y="0"/>
                  </a:lnTo>
                  <a:lnTo>
                    <a:pt x="396" y="16"/>
                  </a:lnTo>
                  <a:lnTo>
                    <a:pt x="420" y="0"/>
                  </a:lnTo>
                  <a:lnTo>
                    <a:pt x="444" y="0"/>
                  </a:lnTo>
                  <a:lnTo>
                    <a:pt x="468" y="0"/>
                  </a:lnTo>
                  <a:lnTo>
                    <a:pt x="496" y="0"/>
                  </a:lnTo>
                  <a:lnTo>
                    <a:pt x="520" y="0"/>
                  </a:lnTo>
                  <a:lnTo>
                    <a:pt x="544" y="0"/>
                  </a:lnTo>
                  <a:lnTo>
                    <a:pt x="568" y="0"/>
                  </a:lnTo>
                  <a:lnTo>
                    <a:pt x="597" y="0"/>
                  </a:lnTo>
                  <a:lnTo>
                    <a:pt x="621" y="0"/>
                  </a:lnTo>
                  <a:lnTo>
                    <a:pt x="645" y="0"/>
                  </a:lnTo>
                  <a:lnTo>
                    <a:pt x="669" y="0"/>
                  </a:lnTo>
                  <a:lnTo>
                    <a:pt x="697" y="0"/>
                  </a:lnTo>
                  <a:lnTo>
                    <a:pt x="721" y="0"/>
                  </a:lnTo>
                  <a:lnTo>
                    <a:pt x="745" y="0"/>
                  </a:lnTo>
                  <a:lnTo>
                    <a:pt x="773" y="0"/>
                  </a:lnTo>
                </a:path>
              </a:pathLst>
            </a:custGeom>
            <a:noFill/>
            <a:ln w="0">
              <a:solidFill>
                <a:srgbClr val="BF00BF"/>
              </a:solidFill>
              <a:prstDash val="sysDot"/>
              <a:round/>
              <a:headEnd/>
              <a:tailEnd/>
            </a:ln>
          </p:spPr>
          <p:txBody>
            <a:bodyPr vert="horz" wrap="square" lIns="91440" tIns="45720" rIns="91440" bIns="45720" numCol="1" anchor="t" anchorCtr="0" compatLnSpc="1">
              <a:prstTxWarp prst="textNoShape">
                <a:avLst/>
              </a:prstTxWarp>
            </a:bodyPr>
            <a:lstStyle/>
            <a:p>
              <a:endParaRPr lang="en-GB" sz="1200"/>
            </a:p>
          </p:txBody>
        </p:sp>
        <p:sp>
          <p:nvSpPr>
            <p:cNvPr id="322" name="Freeform 213"/>
            <p:cNvSpPr>
              <a:spLocks/>
            </p:cNvSpPr>
            <p:nvPr/>
          </p:nvSpPr>
          <p:spPr bwMode="auto">
            <a:xfrm>
              <a:off x="2385379" y="5159027"/>
              <a:ext cx="735212" cy="149716"/>
            </a:xfrm>
            <a:custGeom>
              <a:avLst/>
              <a:gdLst/>
              <a:ahLst/>
              <a:cxnLst>
                <a:cxn ang="0">
                  <a:pos x="0" y="196"/>
                </a:cxn>
                <a:cxn ang="0">
                  <a:pos x="24" y="72"/>
                </a:cxn>
                <a:cxn ang="0">
                  <a:pos x="48" y="32"/>
                </a:cxn>
                <a:cxn ang="0">
                  <a:pos x="76" y="16"/>
                </a:cxn>
                <a:cxn ang="0">
                  <a:pos x="101" y="8"/>
                </a:cxn>
                <a:cxn ang="0">
                  <a:pos x="125" y="4"/>
                </a:cxn>
                <a:cxn ang="0">
                  <a:pos x="149" y="4"/>
                </a:cxn>
                <a:cxn ang="0">
                  <a:pos x="177" y="0"/>
                </a:cxn>
                <a:cxn ang="0">
                  <a:pos x="201" y="0"/>
                </a:cxn>
                <a:cxn ang="0">
                  <a:pos x="225" y="0"/>
                </a:cxn>
                <a:cxn ang="0">
                  <a:pos x="249" y="0"/>
                </a:cxn>
                <a:cxn ang="0">
                  <a:pos x="277" y="0"/>
                </a:cxn>
                <a:cxn ang="0">
                  <a:pos x="301" y="0"/>
                </a:cxn>
                <a:cxn ang="0">
                  <a:pos x="325" y="0"/>
                </a:cxn>
                <a:cxn ang="0">
                  <a:pos x="349" y="0"/>
                </a:cxn>
                <a:cxn ang="0">
                  <a:pos x="377" y="116"/>
                </a:cxn>
                <a:cxn ang="0">
                  <a:pos x="401" y="12"/>
                </a:cxn>
                <a:cxn ang="0">
                  <a:pos x="425" y="0"/>
                </a:cxn>
                <a:cxn ang="0">
                  <a:pos x="449" y="0"/>
                </a:cxn>
                <a:cxn ang="0">
                  <a:pos x="477" y="0"/>
                </a:cxn>
                <a:cxn ang="0">
                  <a:pos x="501" y="0"/>
                </a:cxn>
                <a:cxn ang="0">
                  <a:pos x="525" y="0"/>
                </a:cxn>
                <a:cxn ang="0">
                  <a:pos x="549" y="0"/>
                </a:cxn>
                <a:cxn ang="0">
                  <a:pos x="577" y="0"/>
                </a:cxn>
                <a:cxn ang="0">
                  <a:pos x="601" y="0"/>
                </a:cxn>
                <a:cxn ang="0">
                  <a:pos x="625" y="0"/>
                </a:cxn>
                <a:cxn ang="0">
                  <a:pos x="649" y="0"/>
                </a:cxn>
                <a:cxn ang="0">
                  <a:pos x="677" y="0"/>
                </a:cxn>
                <a:cxn ang="0">
                  <a:pos x="701" y="0"/>
                </a:cxn>
                <a:cxn ang="0">
                  <a:pos x="725" y="0"/>
                </a:cxn>
                <a:cxn ang="0">
                  <a:pos x="749" y="0"/>
                </a:cxn>
                <a:cxn ang="0">
                  <a:pos x="777" y="16"/>
                </a:cxn>
                <a:cxn ang="0">
                  <a:pos x="801" y="0"/>
                </a:cxn>
                <a:cxn ang="0">
                  <a:pos x="825" y="0"/>
                </a:cxn>
                <a:cxn ang="0">
                  <a:pos x="849" y="0"/>
                </a:cxn>
                <a:cxn ang="0">
                  <a:pos x="877" y="0"/>
                </a:cxn>
                <a:cxn ang="0">
                  <a:pos x="901" y="0"/>
                </a:cxn>
                <a:cxn ang="0">
                  <a:pos x="925" y="0"/>
                </a:cxn>
                <a:cxn ang="0">
                  <a:pos x="949" y="0"/>
                </a:cxn>
                <a:cxn ang="0">
                  <a:pos x="977" y="0"/>
                </a:cxn>
                <a:cxn ang="0">
                  <a:pos x="1001" y="0"/>
                </a:cxn>
                <a:cxn ang="0">
                  <a:pos x="1025" y="0"/>
                </a:cxn>
                <a:cxn ang="0">
                  <a:pos x="1049" y="0"/>
                </a:cxn>
                <a:cxn ang="0">
                  <a:pos x="1077" y="0"/>
                </a:cxn>
                <a:cxn ang="0">
                  <a:pos x="1101" y="0"/>
                </a:cxn>
                <a:cxn ang="0">
                  <a:pos x="1125" y="0"/>
                </a:cxn>
                <a:cxn ang="0">
                  <a:pos x="1150" y="0"/>
                </a:cxn>
                <a:cxn ang="0">
                  <a:pos x="1174" y="196"/>
                </a:cxn>
              </a:cxnLst>
              <a:rect l="0" t="0" r="r" b="b"/>
              <a:pathLst>
                <a:path w="1174" h="196">
                  <a:moveTo>
                    <a:pt x="0" y="196"/>
                  </a:moveTo>
                  <a:lnTo>
                    <a:pt x="24" y="72"/>
                  </a:lnTo>
                  <a:lnTo>
                    <a:pt x="48" y="32"/>
                  </a:lnTo>
                  <a:lnTo>
                    <a:pt x="76" y="16"/>
                  </a:lnTo>
                  <a:lnTo>
                    <a:pt x="101" y="8"/>
                  </a:lnTo>
                  <a:lnTo>
                    <a:pt x="125" y="4"/>
                  </a:lnTo>
                  <a:lnTo>
                    <a:pt x="149" y="4"/>
                  </a:lnTo>
                  <a:lnTo>
                    <a:pt x="177" y="0"/>
                  </a:lnTo>
                  <a:lnTo>
                    <a:pt x="201" y="0"/>
                  </a:lnTo>
                  <a:lnTo>
                    <a:pt x="225" y="0"/>
                  </a:lnTo>
                  <a:lnTo>
                    <a:pt x="249" y="0"/>
                  </a:lnTo>
                  <a:lnTo>
                    <a:pt x="277" y="0"/>
                  </a:lnTo>
                  <a:lnTo>
                    <a:pt x="301" y="0"/>
                  </a:lnTo>
                  <a:lnTo>
                    <a:pt x="325" y="0"/>
                  </a:lnTo>
                  <a:lnTo>
                    <a:pt x="349" y="0"/>
                  </a:lnTo>
                  <a:lnTo>
                    <a:pt x="377" y="116"/>
                  </a:lnTo>
                  <a:lnTo>
                    <a:pt x="401" y="12"/>
                  </a:lnTo>
                  <a:lnTo>
                    <a:pt x="425" y="0"/>
                  </a:lnTo>
                  <a:lnTo>
                    <a:pt x="449" y="0"/>
                  </a:lnTo>
                  <a:lnTo>
                    <a:pt x="477" y="0"/>
                  </a:lnTo>
                  <a:lnTo>
                    <a:pt x="501" y="0"/>
                  </a:lnTo>
                  <a:lnTo>
                    <a:pt x="525" y="0"/>
                  </a:lnTo>
                  <a:lnTo>
                    <a:pt x="549" y="0"/>
                  </a:lnTo>
                  <a:lnTo>
                    <a:pt x="577" y="0"/>
                  </a:lnTo>
                  <a:lnTo>
                    <a:pt x="601" y="0"/>
                  </a:lnTo>
                  <a:lnTo>
                    <a:pt x="625" y="0"/>
                  </a:lnTo>
                  <a:lnTo>
                    <a:pt x="649" y="0"/>
                  </a:lnTo>
                  <a:lnTo>
                    <a:pt x="677" y="0"/>
                  </a:lnTo>
                  <a:lnTo>
                    <a:pt x="701" y="0"/>
                  </a:lnTo>
                  <a:lnTo>
                    <a:pt x="725" y="0"/>
                  </a:lnTo>
                  <a:lnTo>
                    <a:pt x="749" y="0"/>
                  </a:lnTo>
                  <a:lnTo>
                    <a:pt x="777" y="16"/>
                  </a:lnTo>
                  <a:lnTo>
                    <a:pt x="801" y="0"/>
                  </a:lnTo>
                  <a:lnTo>
                    <a:pt x="825" y="0"/>
                  </a:lnTo>
                  <a:lnTo>
                    <a:pt x="849" y="0"/>
                  </a:lnTo>
                  <a:lnTo>
                    <a:pt x="877" y="0"/>
                  </a:lnTo>
                  <a:lnTo>
                    <a:pt x="901" y="0"/>
                  </a:lnTo>
                  <a:lnTo>
                    <a:pt x="925" y="0"/>
                  </a:lnTo>
                  <a:lnTo>
                    <a:pt x="949" y="0"/>
                  </a:lnTo>
                  <a:lnTo>
                    <a:pt x="977" y="0"/>
                  </a:lnTo>
                  <a:lnTo>
                    <a:pt x="1001" y="0"/>
                  </a:lnTo>
                  <a:lnTo>
                    <a:pt x="1025" y="0"/>
                  </a:lnTo>
                  <a:lnTo>
                    <a:pt x="1049" y="0"/>
                  </a:lnTo>
                  <a:lnTo>
                    <a:pt x="1077" y="0"/>
                  </a:lnTo>
                  <a:lnTo>
                    <a:pt x="1101" y="0"/>
                  </a:lnTo>
                  <a:lnTo>
                    <a:pt x="1125" y="0"/>
                  </a:lnTo>
                  <a:lnTo>
                    <a:pt x="1150" y="0"/>
                  </a:lnTo>
                  <a:lnTo>
                    <a:pt x="1174" y="196"/>
                  </a:lnTo>
                </a:path>
              </a:pathLst>
            </a:custGeom>
            <a:noFill/>
            <a:ln w="0">
              <a:solidFill>
                <a:srgbClr val="BFBF00"/>
              </a:solidFill>
              <a:prstDash val="sysDot"/>
              <a:round/>
              <a:headEnd/>
              <a:tailEnd/>
            </a:ln>
          </p:spPr>
          <p:txBody>
            <a:bodyPr vert="horz" wrap="square" lIns="91440" tIns="45720" rIns="91440" bIns="45720" numCol="1" anchor="t" anchorCtr="0" compatLnSpc="1">
              <a:prstTxWarp prst="textNoShape">
                <a:avLst/>
              </a:prstTxWarp>
            </a:bodyPr>
            <a:lstStyle/>
            <a:p>
              <a:endParaRPr lang="en-GB" sz="1200"/>
            </a:p>
          </p:txBody>
        </p:sp>
        <p:sp>
          <p:nvSpPr>
            <p:cNvPr id="323" name="Freeform 214"/>
            <p:cNvSpPr>
              <a:spLocks/>
            </p:cNvSpPr>
            <p:nvPr/>
          </p:nvSpPr>
          <p:spPr bwMode="auto">
            <a:xfrm>
              <a:off x="3138126" y="5155971"/>
              <a:ext cx="722061" cy="152772"/>
            </a:xfrm>
            <a:custGeom>
              <a:avLst/>
              <a:gdLst/>
              <a:ahLst/>
              <a:cxnLst>
                <a:cxn ang="0">
                  <a:pos x="0" y="200"/>
                </a:cxn>
                <a:cxn ang="0">
                  <a:pos x="24" y="80"/>
                </a:cxn>
                <a:cxn ang="0">
                  <a:pos x="48" y="36"/>
                </a:cxn>
                <a:cxn ang="0">
                  <a:pos x="76" y="20"/>
                </a:cxn>
                <a:cxn ang="0">
                  <a:pos x="100" y="12"/>
                </a:cxn>
                <a:cxn ang="0">
                  <a:pos x="124" y="8"/>
                </a:cxn>
                <a:cxn ang="0">
                  <a:pos x="148" y="8"/>
                </a:cxn>
                <a:cxn ang="0">
                  <a:pos x="176" y="4"/>
                </a:cxn>
                <a:cxn ang="0">
                  <a:pos x="200" y="4"/>
                </a:cxn>
                <a:cxn ang="0">
                  <a:pos x="224" y="4"/>
                </a:cxn>
                <a:cxn ang="0">
                  <a:pos x="248" y="4"/>
                </a:cxn>
                <a:cxn ang="0">
                  <a:pos x="276" y="4"/>
                </a:cxn>
                <a:cxn ang="0">
                  <a:pos x="300" y="4"/>
                </a:cxn>
                <a:cxn ang="0">
                  <a:pos x="324" y="4"/>
                </a:cxn>
                <a:cxn ang="0">
                  <a:pos x="348" y="4"/>
                </a:cxn>
                <a:cxn ang="0">
                  <a:pos x="376" y="120"/>
                </a:cxn>
                <a:cxn ang="0">
                  <a:pos x="400" y="16"/>
                </a:cxn>
                <a:cxn ang="0">
                  <a:pos x="424" y="4"/>
                </a:cxn>
                <a:cxn ang="0">
                  <a:pos x="448" y="4"/>
                </a:cxn>
                <a:cxn ang="0">
                  <a:pos x="476" y="4"/>
                </a:cxn>
                <a:cxn ang="0">
                  <a:pos x="500" y="4"/>
                </a:cxn>
                <a:cxn ang="0">
                  <a:pos x="524" y="4"/>
                </a:cxn>
                <a:cxn ang="0">
                  <a:pos x="548" y="4"/>
                </a:cxn>
                <a:cxn ang="0">
                  <a:pos x="576" y="4"/>
                </a:cxn>
                <a:cxn ang="0">
                  <a:pos x="600" y="4"/>
                </a:cxn>
                <a:cxn ang="0">
                  <a:pos x="624" y="4"/>
                </a:cxn>
                <a:cxn ang="0">
                  <a:pos x="648" y="4"/>
                </a:cxn>
                <a:cxn ang="0">
                  <a:pos x="676" y="4"/>
                </a:cxn>
                <a:cxn ang="0">
                  <a:pos x="700" y="4"/>
                </a:cxn>
                <a:cxn ang="0">
                  <a:pos x="724" y="4"/>
                </a:cxn>
                <a:cxn ang="0">
                  <a:pos x="748" y="4"/>
                </a:cxn>
                <a:cxn ang="0">
                  <a:pos x="776" y="20"/>
                </a:cxn>
                <a:cxn ang="0">
                  <a:pos x="800" y="4"/>
                </a:cxn>
                <a:cxn ang="0">
                  <a:pos x="824" y="4"/>
                </a:cxn>
                <a:cxn ang="0">
                  <a:pos x="848" y="0"/>
                </a:cxn>
                <a:cxn ang="0">
                  <a:pos x="876" y="0"/>
                </a:cxn>
                <a:cxn ang="0">
                  <a:pos x="900" y="0"/>
                </a:cxn>
                <a:cxn ang="0">
                  <a:pos x="924" y="0"/>
                </a:cxn>
                <a:cxn ang="0">
                  <a:pos x="948" y="4"/>
                </a:cxn>
                <a:cxn ang="0">
                  <a:pos x="977" y="4"/>
                </a:cxn>
                <a:cxn ang="0">
                  <a:pos x="1001" y="4"/>
                </a:cxn>
                <a:cxn ang="0">
                  <a:pos x="1025" y="4"/>
                </a:cxn>
                <a:cxn ang="0">
                  <a:pos x="1049" y="4"/>
                </a:cxn>
                <a:cxn ang="0">
                  <a:pos x="1077" y="4"/>
                </a:cxn>
                <a:cxn ang="0">
                  <a:pos x="1101" y="4"/>
                </a:cxn>
                <a:cxn ang="0">
                  <a:pos x="1125" y="4"/>
                </a:cxn>
                <a:cxn ang="0">
                  <a:pos x="1153" y="4"/>
                </a:cxn>
              </a:cxnLst>
              <a:rect l="0" t="0" r="r" b="b"/>
              <a:pathLst>
                <a:path w="1153" h="200">
                  <a:moveTo>
                    <a:pt x="0" y="200"/>
                  </a:moveTo>
                  <a:lnTo>
                    <a:pt x="24" y="80"/>
                  </a:lnTo>
                  <a:lnTo>
                    <a:pt x="48" y="36"/>
                  </a:lnTo>
                  <a:lnTo>
                    <a:pt x="76" y="20"/>
                  </a:lnTo>
                  <a:lnTo>
                    <a:pt x="100" y="12"/>
                  </a:lnTo>
                  <a:lnTo>
                    <a:pt x="124" y="8"/>
                  </a:lnTo>
                  <a:lnTo>
                    <a:pt x="148" y="8"/>
                  </a:lnTo>
                  <a:lnTo>
                    <a:pt x="176" y="4"/>
                  </a:lnTo>
                  <a:lnTo>
                    <a:pt x="200" y="4"/>
                  </a:lnTo>
                  <a:lnTo>
                    <a:pt x="224" y="4"/>
                  </a:lnTo>
                  <a:lnTo>
                    <a:pt x="248" y="4"/>
                  </a:lnTo>
                  <a:lnTo>
                    <a:pt x="276" y="4"/>
                  </a:lnTo>
                  <a:lnTo>
                    <a:pt x="300" y="4"/>
                  </a:lnTo>
                  <a:lnTo>
                    <a:pt x="324" y="4"/>
                  </a:lnTo>
                  <a:lnTo>
                    <a:pt x="348" y="4"/>
                  </a:lnTo>
                  <a:lnTo>
                    <a:pt x="376" y="120"/>
                  </a:lnTo>
                  <a:lnTo>
                    <a:pt x="400" y="16"/>
                  </a:lnTo>
                  <a:lnTo>
                    <a:pt x="424" y="4"/>
                  </a:lnTo>
                  <a:lnTo>
                    <a:pt x="448" y="4"/>
                  </a:lnTo>
                  <a:lnTo>
                    <a:pt x="476" y="4"/>
                  </a:lnTo>
                  <a:lnTo>
                    <a:pt x="500" y="4"/>
                  </a:lnTo>
                  <a:lnTo>
                    <a:pt x="524" y="4"/>
                  </a:lnTo>
                  <a:lnTo>
                    <a:pt x="548" y="4"/>
                  </a:lnTo>
                  <a:lnTo>
                    <a:pt x="576" y="4"/>
                  </a:lnTo>
                  <a:lnTo>
                    <a:pt x="600" y="4"/>
                  </a:lnTo>
                  <a:lnTo>
                    <a:pt x="624" y="4"/>
                  </a:lnTo>
                  <a:lnTo>
                    <a:pt x="648" y="4"/>
                  </a:lnTo>
                  <a:lnTo>
                    <a:pt x="676" y="4"/>
                  </a:lnTo>
                  <a:lnTo>
                    <a:pt x="700" y="4"/>
                  </a:lnTo>
                  <a:lnTo>
                    <a:pt x="724" y="4"/>
                  </a:lnTo>
                  <a:lnTo>
                    <a:pt x="748" y="4"/>
                  </a:lnTo>
                  <a:lnTo>
                    <a:pt x="776" y="20"/>
                  </a:lnTo>
                  <a:lnTo>
                    <a:pt x="800" y="4"/>
                  </a:lnTo>
                  <a:lnTo>
                    <a:pt x="824" y="4"/>
                  </a:lnTo>
                  <a:lnTo>
                    <a:pt x="848" y="0"/>
                  </a:lnTo>
                  <a:lnTo>
                    <a:pt x="876" y="0"/>
                  </a:lnTo>
                  <a:lnTo>
                    <a:pt x="900" y="0"/>
                  </a:lnTo>
                  <a:lnTo>
                    <a:pt x="924" y="0"/>
                  </a:lnTo>
                  <a:lnTo>
                    <a:pt x="948" y="4"/>
                  </a:lnTo>
                  <a:lnTo>
                    <a:pt x="977" y="4"/>
                  </a:lnTo>
                  <a:lnTo>
                    <a:pt x="1001" y="4"/>
                  </a:lnTo>
                  <a:lnTo>
                    <a:pt x="1025" y="4"/>
                  </a:lnTo>
                  <a:lnTo>
                    <a:pt x="1049" y="4"/>
                  </a:lnTo>
                  <a:lnTo>
                    <a:pt x="1077" y="4"/>
                  </a:lnTo>
                  <a:lnTo>
                    <a:pt x="1101" y="4"/>
                  </a:lnTo>
                  <a:lnTo>
                    <a:pt x="1125" y="4"/>
                  </a:lnTo>
                  <a:lnTo>
                    <a:pt x="1153" y="4"/>
                  </a:lnTo>
                </a:path>
              </a:pathLst>
            </a:custGeom>
            <a:noFill/>
            <a:ln w="0">
              <a:solidFill>
                <a:srgbClr val="BFBF00"/>
              </a:solidFill>
              <a:prstDash val="sysDot"/>
              <a:round/>
              <a:headEnd/>
              <a:tailEnd/>
            </a:ln>
          </p:spPr>
          <p:txBody>
            <a:bodyPr vert="horz" wrap="square" lIns="91440" tIns="45720" rIns="91440" bIns="45720" numCol="1" anchor="t" anchorCtr="0" compatLnSpc="1">
              <a:prstTxWarp prst="textNoShape">
                <a:avLst/>
              </a:prstTxWarp>
            </a:bodyPr>
            <a:lstStyle/>
            <a:p>
              <a:endParaRPr lang="en-GB" sz="1200"/>
            </a:p>
          </p:txBody>
        </p:sp>
        <p:sp>
          <p:nvSpPr>
            <p:cNvPr id="324" name="Freeform 215"/>
            <p:cNvSpPr>
              <a:spLocks/>
            </p:cNvSpPr>
            <p:nvPr/>
          </p:nvSpPr>
          <p:spPr bwMode="auto">
            <a:xfrm>
              <a:off x="2385379" y="5159027"/>
              <a:ext cx="735212" cy="149716"/>
            </a:xfrm>
            <a:custGeom>
              <a:avLst/>
              <a:gdLst/>
              <a:ahLst/>
              <a:cxnLst>
                <a:cxn ang="0">
                  <a:pos x="0" y="196"/>
                </a:cxn>
                <a:cxn ang="0">
                  <a:pos x="24" y="76"/>
                </a:cxn>
                <a:cxn ang="0">
                  <a:pos x="48" y="36"/>
                </a:cxn>
                <a:cxn ang="0">
                  <a:pos x="76" y="20"/>
                </a:cxn>
                <a:cxn ang="0">
                  <a:pos x="101" y="12"/>
                </a:cxn>
                <a:cxn ang="0">
                  <a:pos x="125" y="8"/>
                </a:cxn>
                <a:cxn ang="0">
                  <a:pos x="149" y="4"/>
                </a:cxn>
                <a:cxn ang="0">
                  <a:pos x="177" y="4"/>
                </a:cxn>
                <a:cxn ang="0">
                  <a:pos x="201" y="0"/>
                </a:cxn>
                <a:cxn ang="0">
                  <a:pos x="225" y="0"/>
                </a:cxn>
                <a:cxn ang="0">
                  <a:pos x="249" y="0"/>
                </a:cxn>
                <a:cxn ang="0">
                  <a:pos x="277" y="0"/>
                </a:cxn>
                <a:cxn ang="0">
                  <a:pos x="301" y="0"/>
                </a:cxn>
                <a:cxn ang="0">
                  <a:pos x="325" y="0"/>
                </a:cxn>
                <a:cxn ang="0">
                  <a:pos x="349" y="0"/>
                </a:cxn>
                <a:cxn ang="0">
                  <a:pos x="377" y="116"/>
                </a:cxn>
                <a:cxn ang="0">
                  <a:pos x="401" y="12"/>
                </a:cxn>
                <a:cxn ang="0">
                  <a:pos x="425" y="0"/>
                </a:cxn>
                <a:cxn ang="0">
                  <a:pos x="449" y="0"/>
                </a:cxn>
                <a:cxn ang="0">
                  <a:pos x="477" y="0"/>
                </a:cxn>
                <a:cxn ang="0">
                  <a:pos x="501" y="0"/>
                </a:cxn>
                <a:cxn ang="0">
                  <a:pos x="525" y="0"/>
                </a:cxn>
                <a:cxn ang="0">
                  <a:pos x="549" y="0"/>
                </a:cxn>
                <a:cxn ang="0">
                  <a:pos x="577" y="0"/>
                </a:cxn>
                <a:cxn ang="0">
                  <a:pos x="601" y="0"/>
                </a:cxn>
                <a:cxn ang="0">
                  <a:pos x="625" y="0"/>
                </a:cxn>
                <a:cxn ang="0">
                  <a:pos x="649" y="0"/>
                </a:cxn>
                <a:cxn ang="0">
                  <a:pos x="677" y="0"/>
                </a:cxn>
                <a:cxn ang="0">
                  <a:pos x="701" y="0"/>
                </a:cxn>
                <a:cxn ang="0">
                  <a:pos x="725" y="0"/>
                </a:cxn>
                <a:cxn ang="0">
                  <a:pos x="749" y="0"/>
                </a:cxn>
                <a:cxn ang="0">
                  <a:pos x="777" y="16"/>
                </a:cxn>
                <a:cxn ang="0">
                  <a:pos x="801" y="0"/>
                </a:cxn>
                <a:cxn ang="0">
                  <a:pos x="825" y="0"/>
                </a:cxn>
                <a:cxn ang="0">
                  <a:pos x="849" y="0"/>
                </a:cxn>
                <a:cxn ang="0">
                  <a:pos x="877" y="0"/>
                </a:cxn>
                <a:cxn ang="0">
                  <a:pos x="901" y="0"/>
                </a:cxn>
                <a:cxn ang="0">
                  <a:pos x="925" y="0"/>
                </a:cxn>
                <a:cxn ang="0">
                  <a:pos x="949" y="0"/>
                </a:cxn>
                <a:cxn ang="0">
                  <a:pos x="977" y="0"/>
                </a:cxn>
                <a:cxn ang="0">
                  <a:pos x="1001" y="0"/>
                </a:cxn>
                <a:cxn ang="0">
                  <a:pos x="1025" y="0"/>
                </a:cxn>
                <a:cxn ang="0">
                  <a:pos x="1049" y="0"/>
                </a:cxn>
                <a:cxn ang="0">
                  <a:pos x="1077" y="0"/>
                </a:cxn>
                <a:cxn ang="0">
                  <a:pos x="1101" y="0"/>
                </a:cxn>
                <a:cxn ang="0">
                  <a:pos x="1125" y="0"/>
                </a:cxn>
                <a:cxn ang="0">
                  <a:pos x="1150" y="0"/>
                </a:cxn>
                <a:cxn ang="0">
                  <a:pos x="1174" y="196"/>
                </a:cxn>
              </a:cxnLst>
              <a:rect l="0" t="0" r="r" b="b"/>
              <a:pathLst>
                <a:path w="1174" h="196">
                  <a:moveTo>
                    <a:pt x="0" y="196"/>
                  </a:moveTo>
                  <a:lnTo>
                    <a:pt x="24" y="76"/>
                  </a:lnTo>
                  <a:lnTo>
                    <a:pt x="48" y="36"/>
                  </a:lnTo>
                  <a:lnTo>
                    <a:pt x="76" y="20"/>
                  </a:lnTo>
                  <a:lnTo>
                    <a:pt x="101" y="12"/>
                  </a:lnTo>
                  <a:lnTo>
                    <a:pt x="125" y="8"/>
                  </a:lnTo>
                  <a:lnTo>
                    <a:pt x="149" y="4"/>
                  </a:lnTo>
                  <a:lnTo>
                    <a:pt x="177" y="4"/>
                  </a:lnTo>
                  <a:lnTo>
                    <a:pt x="201" y="0"/>
                  </a:lnTo>
                  <a:lnTo>
                    <a:pt x="225" y="0"/>
                  </a:lnTo>
                  <a:lnTo>
                    <a:pt x="249" y="0"/>
                  </a:lnTo>
                  <a:lnTo>
                    <a:pt x="277" y="0"/>
                  </a:lnTo>
                  <a:lnTo>
                    <a:pt x="301" y="0"/>
                  </a:lnTo>
                  <a:lnTo>
                    <a:pt x="325" y="0"/>
                  </a:lnTo>
                  <a:lnTo>
                    <a:pt x="349" y="0"/>
                  </a:lnTo>
                  <a:lnTo>
                    <a:pt x="377" y="116"/>
                  </a:lnTo>
                  <a:lnTo>
                    <a:pt x="401" y="12"/>
                  </a:lnTo>
                  <a:lnTo>
                    <a:pt x="425" y="0"/>
                  </a:lnTo>
                  <a:lnTo>
                    <a:pt x="449" y="0"/>
                  </a:lnTo>
                  <a:lnTo>
                    <a:pt x="477" y="0"/>
                  </a:lnTo>
                  <a:lnTo>
                    <a:pt x="501" y="0"/>
                  </a:lnTo>
                  <a:lnTo>
                    <a:pt x="525" y="0"/>
                  </a:lnTo>
                  <a:lnTo>
                    <a:pt x="549" y="0"/>
                  </a:lnTo>
                  <a:lnTo>
                    <a:pt x="577" y="0"/>
                  </a:lnTo>
                  <a:lnTo>
                    <a:pt x="601" y="0"/>
                  </a:lnTo>
                  <a:lnTo>
                    <a:pt x="625" y="0"/>
                  </a:lnTo>
                  <a:lnTo>
                    <a:pt x="649" y="0"/>
                  </a:lnTo>
                  <a:lnTo>
                    <a:pt x="677" y="0"/>
                  </a:lnTo>
                  <a:lnTo>
                    <a:pt x="701" y="0"/>
                  </a:lnTo>
                  <a:lnTo>
                    <a:pt x="725" y="0"/>
                  </a:lnTo>
                  <a:lnTo>
                    <a:pt x="749" y="0"/>
                  </a:lnTo>
                  <a:lnTo>
                    <a:pt x="777" y="16"/>
                  </a:lnTo>
                  <a:lnTo>
                    <a:pt x="801" y="0"/>
                  </a:lnTo>
                  <a:lnTo>
                    <a:pt x="825" y="0"/>
                  </a:lnTo>
                  <a:lnTo>
                    <a:pt x="849" y="0"/>
                  </a:lnTo>
                  <a:lnTo>
                    <a:pt x="877" y="0"/>
                  </a:lnTo>
                  <a:lnTo>
                    <a:pt x="901" y="0"/>
                  </a:lnTo>
                  <a:lnTo>
                    <a:pt x="925" y="0"/>
                  </a:lnTo>
                  <a:lnTo>
                    <a:pt x="949" y="0"/>
                  </a:lnTo>
                  <a:lnTo>
                    <a:pt x="977" y="0"/>
                  </a:lnTo>
                  <a:lnTo>
                    <a:pt x="1001" y="0"/>
                  </a:lnTo>
                  <a:lnTo>
                    <a:pt x="1025" y="0"/>
                  </a:lnTo>
                  <a:lnTo>
                    <a:pt x="1049" y="0"/>
                  </a:lnTo>
                  <a:lnTo>
                    <a:pt x="1077" y="0"/>
                  </a:lnTo>
                  <a:lnTo>
                    <a:pt x="1101" y="0"/>
                  </a:lnTo>
                  <a:lnTo>
                    <a:pt x="1125" y="0"/>
                  </a:lnTo>
                  <a:lnTo>
                    <a:pt x="1150" y="0"/>
                  </a:lnTo>
                  <a:lnTo>
                    <a:pt x="1174" y="196"/>
                  </a:lnTo>
                </a:path>
              </a:pathLst>
            </a:custGeom>
            <a:noFill/>
            <a:ln w="0">
              <a:solidFill>
                <a:srgbClr val="3F3F3F"/>
              </a:solidFill>
              <a:prstDash val="sysDot"/>
              <a:round/>
              <a:headEnd/>
              <a:tailEnd/>
            </a:ln>
          </p:spPr>
          <p:txBody>
            <a:bodyPr vert="horz" wrap="square" lIns="91440" tIns="45720" rIns="91440" bIns="45720" numCol="1" anchor="t" anchorCtr="0" compatLnSpc="1">
              <a:prstTxWarp prst="textNoShape">
                <a:avLst/>
              </a:prstTxWarp>
            </a:bodyPr>
            <a:lstStyle/>
            <a:p>
              <a:endParaRPr lang="en-GB" sz="1200"/>
            </a:p>
          </p:txBody>
        </p:sp>
        <p:sp>
          <p:nvSpPr>
            <p:cNvPr id="325" name="Freeform 216"/>
            <p:cNvSpPr>
              <a:spLocks/>
            </p:cNvSpPr>
            <p:nvPr/>
          </p:nvSpPr>
          <p:spPr bwMode="auto">
            <a:xfrm>
              <a:off x="3138126" y="5159027"/>
              <a:ext cx="722061" cy="149716"/>
            </a:xfrm>
            <a:custGeom>
              <a:avLst/>
              <a:gdLst/>
              <a:ahLst/>
              <a:cxnLst>
                <a:cxn ang="0">
                  <a:pos x="0" y="196"/>
                </a:cxn>
                <a:cxn ang="0">
                  <a:pos x="24" y="80"/>
                </a:cxn>
                <a:cxn ang="0">
                  <a:pos x="48" y="36"/>
                </a:cxn>
                <a:cxn ang="0">
                  <a:pos x="76" y="20"/>
                </a:cxn>
                <a:cxn ang="0">
                  <a:pos x="100" y="12"/>
                </a:cxn>
                <a:cxn ang="0">
                  <a:pos x="124" y="8"/>
                </a:cxn>
                <a:cxn ang="0">
                  <a:pos x="148" y="4"/>
                </a:cxn>
                <a:cxn ang="0">
                  <a:pos x="176" y="4"/>
                </a:cxn>
                <a:cxn ang="0">
                  <a:pos x="200" y="0"/>
                </a:cxn>
                <a:cxn ang="0">
                  <a:pos x="224" y="0"/>
                </a:cxn>
                <a:cxn ang="0">
                  <a:pos x="248" y="0"/>
                </a:cxn>
                <a:cxn ang="0">
                  <a:pos x="276" y="0"/>
                </a:cxn>
                <a:cxn ang="0">
                  <a:pos x="300" y="0"/>
                </a:cxn>
                <a:cxn ang="0">
                  <a:pos x="324" y="0"/>
                </a:cxn>
                <a:cxn ang="0">
                  <a:pos x="348" y="0"/>
                </a:cxn>
                <a:cxn ang="0">
                  <a:pos x="376" y="116"/>
                </a:cxn>
                <a:cxn ang="0">
                  <a:pos x="400" y="12"/>
                </a:cxn>
                <a:cxn ang="0">
                  <a:pos x="424" y="0"/>
                </a:cxn>
                <a:cxn ang="0">
                  <a:pos x="448" y="0"/>
                </a:cxn>
                <a:cxn ang="0">
                  <a:pos x="476" y="0"/>
                </a:cxn>
                <a:cxn ang="0">
                  <a:pos x="500" y="0"/>
                </a:cxn>
                <a:cxn ang="0">
                  <a:pos x="524" y="0"/>
                </a:cxn>
                <a:cxn ang="0">
                  <a:pos x="548" y="0"/>
                </a:cxn>
                <a:cxn ang="0">
                  <a:pos x="576" y="0"/>
                </a:cxn>
                <a:cxn ang="0">
                  <a:pos x="600" y="0"/>
                </a:cxn>
                <a:cxn ang="0">
                  <a:pos x="624" y="0"/>
                </a:cxn>
                <a:cxn ang="0">
                  <a:pos x="648" y="0"/>
                </a:cxn>
                <a:cxn ang="0">
                  <a:pos x="676" y="0"/>
                </a:cxn>
                <a:cxn ang="0">
                  <a:pos x="700" y="0"/>
                </a:cxn>
                <a:cxn ang="0">
                  <a:pos x="724" y="0"/>
                </a:cxn>
                <a:cxn ang="0">
                  <a:pos x="748" y="0"/>
                </a:cxn>
                <a:cxn ang="0">
                  <a:pos x="776" y="16"/>
                </a:cxn>
                <a:cxn ang="0">
                  <a:pos x="800" y="0"/>
                </a:cxn>
                <a:cxn ang="0">
                  <a:pos x="824" y="0"/>
                </a:cxn>
                <a:cxn ang="0">
                  <a:pos x="848" y="0"/>
                </a:cxn>
                <a:cxn ang="0">
                  <a:pos x="876" y="0"/>
                </a:cxn>
                <a:cxn ang="0">
                  <a:pos x="900" y="0"/>
                </a:cxn>
                <a:cxn ang="0">
                  <a:pos x="924" y="0"/>
                </a:cxn>
                <a:cxn ang="0">
                  <a:pos x="948" y="0"/>
                </a:cxn>
                <a:cxn ang="0">
                  <a:pos x="977" y="0"/>
                </a:cxn>
                <a:cxn ang="0">
                  <a:pos x="1001" y="0"/>
                </a:cxn>
                <a:cxn ang="0">
                  <a:pos x="1025" y="0"/>
                </a:cxn>
                <a:cxn ang="0">
                  <a:pos x="1049" y="0"/>
                </a:cxn>
                <a:cxn ang="0">
                  <a:pos x="1077" y="0"/>
                </a:cxn>
                <a:cxn ang="0">
                  <a:pos x="1101" y="0"/>
                </a:cxn>
                <a:cxn ang="0">
                  <a:pos x="1125" y="0"/>
                </a:cxn>
                <a:cxn ang="0">
                  <a:pos x="1153" y="0"/>
                </a:cxn>
              </a:cxnLst>
              <a:rect l="0" t="0" r="r" b="b"/>
              <a:pathLst>
                <a:path w="1153" h="196">
                  <a:moveTo>
                    <a:pt x="0" y="196"/>
                  </a:moveTo>
                  <a:lnTo>
                    <a:pt x="24" y="80"/>
                  </a:lnTo>
                  <a:lnTo>
                    <a:pt x="48" y="36"/>
                  </a:lnTo>
                  <a:lnTo>
                    <a:pt x="76" y="20"/>
                  </a:lnTo>
                  <a:lnTo>
                    <a:pt x="100" y="12"/>
                  </a:lnTo>
                  <a:lnTo>
                    <a:pt x="124" y="8"/>
                  </a:lnTo>
                  <a:lnTo>
                    <a:pt x="148" y="4"/>
                  </a:lnTo>
                  <a:lnTo>
                    <a:pt x="176" y="4"/>
                  </a:lnTo>
                  <a:lnTo>
                    <a:pt x="200" y="0"/>
                  </a:lnTo>
                  <a:lnTo>
                    <a:pt x="224" y="0"/>
                  </a:lnTo>
                  <a:lnTo>
                    <a:pt x="248" y="0"/>
                  </a:lnTo>
                  <a:lnTo>
                    <a:pt x="276" y="0"/>
                  </a:lnTo>
                  <a:lnTo>
                    <a:pt x="300" y="0"/>
                  </a:lnTo>
                  <a:lnTo>
                    <a:pt x="324" y="0"/>
                  </a:lnTo>
                  <a:lnTo>
                    <a:pt x="348" y="0"/>
                  </a:lnTo>
                  <a:lnTo>
                    <a:pt x="376" y="116"/>
                  </a:lnTo>
                  <a:lnTo>
                    <a:pt x="400" y="12"/>
                  </a:lnTo>
                  <a:lnTo>
                    <a:pt x="424" y="0"/>
                  </a:lnTo>
                  <a:lnTo>
                    <a:pt x="448" y="0"/>
                  </a:lnTo>
                  <a:lnTo>
                    <a:pt x="476" y="0"/>
                  </a:lnTo>
                  <a:lnTo>
                    <a:pt x="500" y="0"/>
                  </a:lnTo>
                  <a:lnTo>
                    <a:pt x="524" y="0"/>
                  </a:lnTo>
                  <a:lnTo>
                    <a:pt x="548" y="0"/>
                  </a:lnTo>
                  <a:lnTo>
                    <a:pt x="576" y="0"/>
                  </a:lnTo>
                  <a:lnTo>
                    <a:pt x="600" y="0"/>
                  </a:lnTo>
                  <a:lnTo>
                    <a:pt x="624" y="0"/>
                  </a:lnTo>
                  <a:lnTo>
                    <a:pt x="648" y="0"/>
                  </a:lnTo>
                  <a:lnTo>
                    <a:pt x="676" y="0"/>
                  </a:lnTo>
                  <a:lnTo>
                    <a:pt x="700" y="0"/>
                  </a:lnTo>
                  <a:lnTo>
                    <a:pt x="724" y="0"/>
                  </a:lnTo>
                  <a:lnTo>
                    <a:pt x="748" y="0"/>
                  </a:lnTo>
                  <a:lnTo>
                    <a:pt x="776" y="16"/>
                  </a:lnTo>
                  <a:lnTo>
                    <a:pt x="800" y="0"/>
                  </a:lnTo>
                  <a:lnTo>
                    <a:pt x="824" y="0"/>
                  </a:lnTo>
                  <a:lnTo>
                    <a:pt x="848" y="0"/>
                  </a:lnTo>
                  <a:lnTo>
                    <a:pt x="876" y="0"/>
                  </a:lnTo>
                  <a:lnTo>
                    <a:pt x="900" y="0"/>
                  </a:lnTo>
                  <a:lnTo>
                    <a:pt x="924" y="0"/>
                  </a:lnTo>
                  <a:lnTo>
                    <a:pt x="948" y="0"/>
                  </a:lnTo>
                  <a:lnTo>
                    <a:pt x="977" y="0"/>
                  </a:lnTo>
                  <a:lnTo>
                    <a:pt x="1001" y="0"/>
                  </a:lnTo>
                  <a:lnTo>
                    <a:pt x="1025" y="0"/>
                  </a:lnTo>
                  <a:lnTo>
                    <a:pt x="1049" y="0"/>
                  </a:lnTo>
                  <a:lnTo>
                    <a:pt x="1077" y="0"/>
                  </a:lnTo>
                  <a:lnTo>
                    <a:pt x="1101" y="0"/>
                  </a:lnTo>
                  <a:lnTo>
                    <a:pt x="1125" y="0"/>
                  </a:lnTo>
                  <a:lnTo>
                    <a:pt x="1153" y="0"/>
                  </a:lnTo>
                </a:path>
              </a:pathLst>
            </a:custGeom>
            <a:noFill/>
            <a:ln w="0">
              <a:solidFill>
                <a:srgbClr val="3F3F3F"/>
              </a:solidFill>
              <a:prstDash val="sysDot"/>
              <a:round/>
              <a:headEnd/>
              <a:tailEnd/>
            </a:ln>
          </p:spPr>
          <p:txBody>
            <a:bodyPr vert="horz" wrap="square" lIns="91440" tIns="45720" rIns="91440" bIns="45720" numCol="1" anchor="t" anchorCtr="0" compatLnSpc="1">
              <a:prstTxWarp prst="textNoShape">
                <a:avLst/>
              </a:prstTxWarp>
            </a:bodyPr>
            <a:lstStyle/>
            <a:p>
              <a:endParaRPr lang="en-GB" sz="1200"/>
            </a:p>
          </p:txBody>
        </p:sp>
        <p:sp>
          <p:nvSpPr>
            <p:cNvPr id="326" name="Freeform 217"/>
            <p:cNvSpPr>
              <a:spLocks/>
            </p:cNvSpPr>
            <p:nvPr/>
          </p:nvSpPr>
          <p:spPr bwMode="auto">
            <a:xfrm>
              <a:off x="2370349" y="4798485"/>
              <a:ext cx="238600" cy="360541"/>
            </a:xfrm>
            <a:custGeom>
              <a:avLst/>
              <a:gdLst/>
              <a:ahLst/>
              <a:cxnLst>
                <a:cxn ang="0">
                  <a:pos x="0" y="168"/>
                </a:cxn>
                <a:cxn ang="0">
                  <a:pos x="24" y="208"/>
                </a:cxn>
                <a:cxn ang="0">
                  <a:pos x="48" y="336"/>
                </a:cxn>
                <a:cxn ang="0">
                  <a:pos x="72" y="384"/>
                </a:cxn>
                <a:cxn ang="0">
                  <a:pos x="100" y="408"/>
                </a:cxn>
                <a:cxn ang="0">
                  <a:pos x="125" y="420"/>
                </a:cxn>
                <a:cxn ang="0">
                  <a:pos x="149" y="428"/>
                </a:cxn>
                <a:cxn ang="0">
                  <a:pos x="173" y="436"/>
                </a:cxn>
                <a:cxn ang="0">
                  <a:pos x="201" y="440"/>
                </a:cxn>
                <a:cxn ang="0">
                  <a:pos x="225" y="444"/>
                </a:cxn>
                <a:cxn ang="0">
                  <a:pos x="249" y="444"/>
                </a:cxn>
                <a:cxn ang="0">
                  <a:pos x="273" y="448"/>
                </a:cxn>
                <a:cxn ang="0">
                  <a:pos x="301" y="448"/>
                </a:cxn>
                <a:cxn ang="0">
                  <a:pos x="325" y="452"/>
                </a:cxn>
                <a:cxn ang="0">
                  <a:pos x="349" y="464"/>
                </a:cxn>
                <a:cxn ang="0">
                  <a:pos x="373" y="472"/>
                </a:cxn>
                <a:cxn ang="0">
                  <a:pos x="381" y="0"/>
                </a:cxn>
              </a:cxnLst>
              <a:rect l="0" t="0" r="r" b="b"/>
              <a:pathLst>
                <a:path w="381" h="472">
                  <a:moveTo>
                    <a:pt x="0" y="168"/>
                  </a:moveTo>
                  <a:lnTo>
                    <a:pt x="24" y="208"/>
                  </a:lnTo>
                  <a:lnTo>
                    <a:pt x="48" y="336"/>
                  </a:lnTo>
                  <a:lnTo>
                    <a:pt x="72" y="384"/>
                  </a:lnTo>
                  <a:lnTo>
                    <a:pt x="100" y="408"/>
                  </a:lnTo>
                  <a:lnTo>
                    <a:pt x="125" y="420"/>
                  </a:lnTo>
                  <a:lnTo>
                    <a:pt x="149" y="428"/>
                  </a:lnTo>
                  <a:lnTo>
                    <a:pt x="173" y="436"/>
                  </a:lnTo>
                  <a:lnTo>
                    <a:pt x="201" y="440"/>
                  </a:lnTo>
                  <a:lnTo>
                    <a:pt x="225" y="444"/>
                  </a:lnTo>
                  <a:lnTo>
                    <a:pt x="249" y="444"/>
                  </a:lnTo>
                  <a:lnTo>
                    <a:pt x="273" y="448"/>
                  </a:lnTo>
                  <a:lnTo>
                    <a:pt x="301" y="448"/>
                  </a:lnTo>
                  <a:lnTo>
                    <a:pt x="325" y="452"/>
                  </a:lnTo>
                  <a:lnTo>
                    <a:pt x="349" y="464"/>
                  </a:lnTo>
                  <a:lnTo>
                    <a:pt x="373" y="472"/>
                  </a:lnTo>
                  <a:lnTo>
                    <a:pt x="381" y="0"/>
                  </a:lnTo>
                </a:path>
              </a:pathLst>
            </a:custGeom>
            <a:noFill/>
            <a:ln w="0">
              <a:solidFill>
                <a:srgbClr val="0000FF"/>
              </a:solidFill>
              <a:prstDash val="sysDot"/>
              <a:round/>
              <a:headEnd/>
              <a:tailEnd/>
            </a:ln>
          </p:spPr>
          <p:txBody>
            <a:bodyPr vert="horz" wrap="square" lIns="91440" tIns="45720" rIns="91440" bIns="45720" numCol="1" anchor="t" anchorCtr="0" compatLnSpc="1">
              <a:prstTxWarp prst="textNoShape">
                <a:avLst/>
              </a:prstTxWarp>
            </a:bodyPr>
            <a:lstStyle/>
            <a:p>
              <a:endParaRPr lang="en-GB" sz="1200"/>
            </a:p>
          </p:txBody>
        </p:sp>
        <p:sp>
          <p:nvSpPr>
            <p:cNvPr id="327" name="Freeform 218"/>
            <p:cNvSpPr>
              <a:spLocks/>
            </p:cNvSpPr>
            <p:nvPr/>
          </p:nvSpPr>
          <p:spPr bwMode="auto">
            <a:xfrm>
              <a:off x="2636504" y="4798485"/>
              <a:ext cx="724566" cy="360541"/>
            </a:xfrm>
            <a:custGeom>
              <a:avLst/>
              <a:gdLst/>
              <a:ahLst/>
              <a:cxnLst>
                <a:cxn ang="0">
                  <a:pos x="0" y="0"/>
                </a:cxn>
                <a:cxn ang="0">
                  <a:pos x="0" y="68"/>
                </a:cxn>
                <a:cxn ang="0">
                  <a:pos x="24" y="376"/>
                </a:cxn>
                <a:cxn ang="0">
                  <a:pos x="48" y="440"/>
                </a:cxn>
                <a:cxn ang="0">
                  <a:pos x="76" y="456"/>
                </a:cxn>
                <a:cxn ang="0">
                  <a:pos x="100" y="464"/>
                </a:cxn>
                <a:cxn ang="0">
                  <a:pos x="124" y="468"/>
                </a:cxn>
                <a:cxn ang="0">
                  <a:pos x="148" y="468"/>
                </a:cxn>
                <a:cxn ang="0">
                  <a:pos x="176" y="468"/>
                </a:cxn>
                <a:cxn ang="0">
                  <a:pos x="200" y="468"/>
                </a:cxn>
                <a:cxn ang="0">
                  <a:pos x="224" y="472"/>
                </a:cxn>
                <a:cxn ang="0">
                  <a:pos x="248" y="472"/>
                </a:cxn>
                <a:cxn ang="0">
                  <a:pos x="276" y="472"/>
                </a:cxn>
                <a:cxn ang="0">
                  <a:pos x="300" y="472"/>
                </a:cxn>
                <a:cxn ang="0">
                  <a:pos x="324" y="472"/>
                </a:cxn>
                <a:cxn ang="0">
                  <a:pos x="348" y="472"/>
                </a:cxn>
                <a:cxn ang="0">
                  <a:pos x="376" y="196"/>
                </a:cxn>
                <a:cxn ang="0">
                  <a:pos x="400" y="428"/>
                </a:cxn>
                <a:cxn ang="0">
                  <a:pos x="424" y="460"/>
                </a:cxn>
                <a:cxn ang="0">
                  <a:pos x="448" y="468"/>
                </a:cxn>
                <a:cxn ang="0">
                  <a:pos x="476" y="468"/>
                </a:cxn>
                <a:cxn ang="0">
                  <a:pos x="500" y="468"/>
                </a:cxn>
                <a:cxn ang="0">
                  <a:pos x="524" y="472"/>
                </a:cxn>
                <a:cxn ang="0">
                  <a:pos x="548" y="472"/>
                </a:cxn>
                <a:cxn ang="0">
                  <a:pos x="576" y="472"/>
                </a:cxn>
                <a:cxn ang="0">
                  <a:pos x="600" y="472"/>
                </a:cxn>
                <a:cxn ang="0">
                  <a:pos x="624" y="472"/>
                </a:cxn>
                <a:cxn ang="0">
                  <a:pos x="648" y="472"/>
                </a:cxn>
                <a:cxn ang="0">
                  <a:pos x="676" y="472"/>
                </a:cxn>
                <a:cxn ang="0">
                  <a:pos x="700" y="472"/>
                </a:cxn>
                <a:cxn ang="0">
                  <a:pos x="724" y="472"/>
                </a:cxn>
                <a:cxn ang="0">
                  <a:pos x="749" y="472"/>
                </a:cxn>
                <a:cxn ang="0">
                  <a:pos x="777" y="184"/>
                </a:cxn>
                <a:cxn ang="0">
                  <a:pos x="801" y="212"/>
                </a:cxn>
                <a:cxn ang="0">
                  <a:pos x="825" y="336"/>
                </a:cxn>
                <a:cxn ang="0">
                  <a:pos x="849" y="384"/>
                </a:cxn>
                <a:cxn ang="0">
                  <a:pos x="877" y="408"/>
                </a:cxn>
                <a:cxn ang="0">
                  <a:pos x="901" y="420"/>
                </a:cxn>
                <a:cxn ang="0">
                  <a:pos x="925" y="428"/>
                </a:cxn>
                <a:cxn ang="0">
                  <a:pos x="949" y="432"/>
                </a:cxn>
                <a:cxn ang="0">
                  <a:pos x="977" y="436"/>
                </a:cxn>
                <a:cxn ang="0">
                  <a:pos x="1001" y="440"/>
                </a:cxn>
                <a:cxn ang="0">
                  <a:pos x="1025" y="444"/>
                </a:cxn>
                <a:cxn ang="0">
                  <a:pos x="1049" y="448"/>
                </a:cxn>
                <a:cxn ang="0">
                  <a:pos x="1077" y="448"/>
                </a:cxn>
                <a:cxn ang="0">
                  <a:pos x="1101" y="452"/>
                </a:cxn>
                <a:cxn ang="0">
                  <a:pos x="1125" y="464"/>
                </a:cxn>
                <a:cxn ang="0">
                  <a:pos x="1149" y="472"/>
                </a:cxn>
                <a:cxn ang="0">
                  <a:pos x="1157" y="0"/>
                </a:cxn>
              </a:cxnLst>
              <a:rect l="0" t="0" r="r" b="b"/>
              <a:pathLst>
                <a:path w="1157" h="472">
                  <a:moveTo>
                    <a:pt x="0" y="0"/>
                  </a:moveTo>
                  <a:lnTo>
                    <a:pt x="0" y="68"/>
                  </a:lnTo>
                  <a:lnTo>
                    <a:pt x="24" y="376"/>
                  </a:lnTo>
                  <a:lnTo>
                    <a:pt x="48" y="440"/>
                  </a:lnTo>
                  <a:lnTo>
                    <a:pt x="76" y="456"/>
                  </a:lnTo>
                  <a:lnTo>
                    <a:pt x="100" y="464"/>
                  </a:lnTo>
                  <a:lnTo>
                    <a:pt x="124" y="468"/>
                  </a:lnTo>
                  <a:lnTo>
                    <a:pt x="148" y="468"/>
                  </a:lnTo>
                  <a:lnTo>
                    <a:pt x="176" y="468"/>
                  </a:lnTo>
                  <a:lnTo>
                    <a:pt x="200" y="468"/>
                  </a:lnTo>
                  <a:lnTo>
                    <a:pt x="224" y="472"/>
                  </a:lnTo>
                  <a:lnTo>
                    <a:pt x="248" y="472"/>
                  </a:lnTo>
                  <a:lnTo>
                    <a:pt x="276" y="472"/>
                  </a:lnTo>
                  <a:lnTo>
                    <a:pt x="300" y="472"/>
                  </a:lnTo>
                  <a:lnTo>
                    <a:pt x="324" y="472"/>
                  </a:lnTo>
                  <a:lnTo>
                    <a:pt x="348" y="472"/>
                  </a:lnTo>
                  <a:lnTo>
                    <a:pt x="376" y="196"/>
                  </a:lnTo>
                  <a:lnTo>
                    <a:pt x="400" y="428"/>
                  </a:lnTo>
                  <a:lnTo>
                    <a:pt x="424" y="460"/>
                  </a:lnTo>
                  <a:lnTo>
                    <a:pt x="448" y="468"/>
                  </a:lnTo>
                  <a:lnTo>
                    <a:pt x="476" y="468"/>
                  </a:lnTo>
                  <a:lnTo>
                    <a:pt x="500" y="468"/>
                  </a:lnTo>
                  <a:lnTo>
                    <a:pt x="524" y="472"/>
                  </a:lnTo>
                  <a:lnTo>
                    <a:pt x="548" y="472"/>
                  </a:lnTo>
                  <a:lnTo>
                    <a:pt x="576" y="472"/>
                  </a:lnTo>
                  <a:lnTo>
                    <a:pt x="600" y="472"/>
                  </a:lnTo>
                  <a:lnTo>
                    <a:pt x="624" y="472"/>
                  </a:lnTo>
                  <a:lnTo>
                    <a:pt x="648" y="472"/>
                  </a:lnTo>
                  <a:lnTo>
                    <a:pt x="676" y="472"/>
                  </a:lnTo>
                  <a:lnTo>
                    <a:pt x="700" y="472"/>
                  </a:lnTo>
                  <a:lnTo>
                    <a:pt x="724" y="472"/>
                  </a:lnTo>
                  <a:lnTo>
                    <a:pt x="749" y="472"/>
                  </a:lnTo>
                  <a:lnTo>
                    <a:pt x="777" y="184"/>
                  </a:lnTo>
                  <a:lnTo>
                    <a:pt x="801" y="212"/>
                  </a:lnTo>
                  <a:lnTo>
                    <a:pt x="825" y="336"/>
                  </a:lnTo>
                  <a:lnTo>
                    <a:pt x="849" y="384"/>
                  </a:lnTo>
                  <a:lnTo>
                    <a:pt x="877" y="408"/>
                  </a:lnTo>
                  <a:lnTo>
                    <a:pt x="901" y="420"/>
                  </a:lnTo>
                  <a:lnTo>
                    <a:pt x="925" y="428"/>
                  </a:lnTo>
                  <a:lnTo>
                    <a:pt x="949" y="432"/>
                  </a:lnTo>
                  <a:lnTo>
                    <a:pt x="977" y="436"/>
                  </a:lnTo>
                  <a:lnTo>
                    <a:pt x="1001" y="440"/>
                  </a:lnTo>
                  <a:lnTo>
                    <a:pt x="1025" y="444"/>
                  </a:lnTo>
                  <a:lnTo>
                    <a:pt x="1049" y="448"/>
                  </a:lnTo>
                  <a:lnTo>
                    <a:pt x="1077" y="448"/>
                  </a:lnTo>
                  <a:lnTo>
                    <a:pt x="1101" y="452"/>
                  </a:lnTo>
                  <a:lnTo>
                    <a:pt x="1125" y="464"/>
                  </a:lnTo>
                  <a:lnTo>
                    <a:pt x="1149" y="472"/>
                  </a:lnTo>
                  <a:lnTo>
                    <a:pt x="1157" y="0"/>
                  </a:lnTo>
                </a:path>
              </a:pathLst>
            </a:custGeom>
            <a:noFill/>
            <a:ln w="0">
              <a:solidFill>
                <a:srgbClr val="0000FF"/>
              </a:solidFill>
              <a:prstDash val="sysDot"/>
              <a:round/>
              <a:headEnd/>
              <a:tailEnd/>
            </a:ln>
          </p:spPr>
          <p:txBody>
            <a:bodyPr vert="horz" wrap="square" lIns="91440" tIns="45720" rIns="91440" bIns="45720" numCol="1" anchor="t" anchorCtr="0" compatLnSpc="1">
              <a:prstTxWarp prst="textNoShape">
                <a:avLst/>
              </a:prstTxWarp>
            </a:bodyPr>
            <a:lstStyle/>
            <a:p>
              <a:endParaRPr lang="en-GB" sz="1200"/>
            </a:p>
          </p:txBody>
        </p:sp>
        <p:sp>
          <p:nvSpPr>
            <p:cNvPr id="328" name="Freeform 219"/>
            <p:cNvSpPr>
              <a:spLocks/>
            </p:cNvSpPr>
            <p:nvPr/>
          </p:nvSpPr>
          <p:spPr bwMode="auto">
            <a:xfrm>
              <a:off x="3388624" y="4798485"/>
              <a:ext cx="471563" cy="360541"/>
            </a:xfrm>
            <a:custGeom>
              <a:avLst/>
              <a:gdLst/>
              <a:ahLst/>
              <a:cxnLst>
                <a:cxn ang="0">
                  <a:pos x="0" y="0"/>
                </a:cxn>
                <a:cxn ang="0">
                  <a:pos x="0" y="76"/>
                </a:cxn>
                <a:cxn ang="0">
                  <a:pos x="24" y="380"/>
                </a:cxn>
                <a:cxn ang="0">
                  <a:pos x="48" y="440"/>
                </a:cxn>
                <a:cxn ang="0">
                  <a:pos x="76" y="460"/>
                </a:cxn>
                <a:cxn ang="0">
                  <a:pos x="100" y="464"/>
                </a:cxn>
                <a:cxn ang="0">
                  <a:pos x="124" y="468"/>
                </a:cxn>
                <a:cxn ang="0">
                  <a:pos x="148" y="468"/>
                </a:cxn>
                <a:cxn ang="0">
                  <a:pos x="176" y="468"/>
                </a:cxn>
                <a:cxn ang="0">
                  <a:pos x="200" y="468"/>
                </a:cxn>
                <a:cxn ang="0">
                  <a:pos x="224" y="472"/>
                </a:cxn>
                <a:cxn ang="0">
                  <a:pos x="248" y="472"/>
                </a:cxn>
                <a:cxn ang="0">
                  <a:pos x="276" y="472"/>
                </a:cxn>
                <a:cxn ang="0">
                  <a:pos x="300" y="472"/>
                </a:cxn>
                <a:cxn ang="0">
                  <a:pos x="324" y="472"/>
                </a:cxn>
                <a:cxn ang="0">
                  <a:pos x="348" y="472"/>
                </a:cxn>
                <a:cxn ang="0">
                  <a:pos x="376" y="240"/>
                </a:cxn>
                <a:cxn ang="0">
                  <a:pos x="400" y="436"/>
                </a:cxn>
                <a:cxn ang="0">
                  <a:pos x="424" y="460"/>
                </a:cxn>
                <a:cxn ang="0">
                  <a:pos x="448" y="468"/>
                </a:cxn>
                <a:cxn ang="0">
                  <a:pos x="476" y="468"/>
                </a:cxn>
                <a:cxn ang="0">
                  <a:pos x="500" y="468"/>
                </a:cxn>
                <a:cxn ang="0">
                  <a:pos x="524" y="468"/>
                </a:cxn>
                <a:cxn ang="0">
                  <a:pos x="548" y="472"/>
                </a:cxn>
                <a:cxn ang="0">
                  <a:pos x="577" y="472"/>
                </a:cxn>
                <a:cxn ang="0">
                  <a:pos x="601" y="472"/>
                </a:cxn>
                <a:cxn ang="0">
                  <a:pos x="625" y="472"/>
                </a:cxn>
                <a:cxn ang="0">
                  <a:pos x="649" y="472"/>
                </a:cxn>
                <a:cxn ang="0">
                  <a:pos x="677" y="472"/>
                </a:cxn>
                <a:cxn ang="0">
                  <a:pos x="701" y="472"/>
                </a:cxn>
                <a:cxn ang="0">
                  <a:pos x="725" y="472"/>
                </a:cxn>
                <a:cxn ang="0">
                  <a:pos x="753" y="472"/>
                </a:cxn>
              </a:cxnLst>
              <a:rect l="0" t="0" r="r" b="b"/>
              <a:pathLst>
                <a:path w="753" h="472">
                  <a:moveTo>
                    <a:pt x="0" y="0"/>
                  </a:moveTo>
                  <a:lnTo>
                    <a:pt x="0" y="76"/>
                  </a:lnTo>
                  <a:lnTo>
                    <a:pt x="24" y="380"/>
                  </a:lnTo>
                  <a:lnTo>
                    <a:pt x="48" y="440"/>
                  </a:lnTo>
                  <a:lnTo>
                    <a:pt x="76" y="460"/>
                  </a:lnTo>
                  <a:lnTo>
                    <a:pt x="100" y="464"/>
                  </a:lnTo>
                  <a:lnTo>
                    <a:pt x="124" y="468"/>
                  </a:lnTo>
                  <a:lnTo>
                    <a:pt x="148" y="468"/>
                  </a:lnTo>
                  <a:lnTo>
                    <a:pt x="176" y="468"/>
                  </a:lnTo>
                  <a:lnTo>
                    <a:pt x="200" y="468"/>
                  </a:lnTo>
                  <a:lnTo>
                    <a:pt x="224" y="472"/>
                  </a:lnTo>
                  <a:lnTo>
                    <a:pt x="248" y="472"/>
                  </a:lnTo>
                  <a:lnTo>
                    <a:pt x="276" y="472"/>
                  </a:lnTo>
                  <a:lnTo>
                    <a:pt x="300" y="472"/>
                  </a:lnTo>
                  <a:lnTo>
                    <a:pt x="324" y="472"/>
                  </a:lnTo>
                  <a:lnTo>
                    <a:pt x="348" y="472"/>
                  </a:lnTo>
                  <a:lnTo>
                    <a:pt x="376" y="240"/>
                  </a:lnTo>
                  <a:lnTo>
                    <a:pt x="400" y="436"/>
                  </a:lnTo>
                  <a:lnTo>
                    <a:pt x="424" y="460"/>
                  </a:lnTo>
                  <a:lnTo>
                    <a:pt x="448" y="468"/>
                  </a:lnTo>
                  <a:lnTo>
                    <a:pt x="476" y="468"/>
                  </a:lnTo>
                  <a:lnTo>
                    <a:pt x="500" y="468"/>
                  </a:lnTo>
                  <a:lnTo>
                    <a:pt x="524" y="468"/>
                  </a:lnTo>
                  <a:lnTo>
                    <a:pt x="548" y="472"/>
                  </a:lnTo>
                  <a:lnTo>
                    <a:pt x="577" y="472"/>
                  </a:lnTo>
                  <a:lnTo>
                    <a:pt x="601" y="472"/>
                  </a:lnTo>
                  <a:lnTo>
                    <a:pt x="625" y="472"/>
                  </a:lnTo>
                  <a:lnTo>
                    <a:pt x="649" y="472"/>
                  </a:lnTo>
                  <a:lnTo>
                    <a:pt x="677" y="472"/>
                  </a:lnTo>
                  <a:lnTo>
                    <a:pt x="701" y="472"/>
                  </a:lnTo>
                  <a:lnTo>
                    <a:pt x="725" y="472"/>
                  </a:lnTo>
                  <a:lnTo>
                    <a:pt x="753" y="472"/>
                  </a:lnTo>
                </a:path>
              </a:pathLst>
            </a:custGeom>
            <a:noFill/>
            <a:ln w="0">
              <a:solidFill>
                <a:srgbClr val="0000FF"/>
              </a:solidFill>
              <a:prstDash val="sysDot"/>
              <a:round/>
              <a:headEnd/>
              <a:tailEnd/>
            </a:ln>
          </p:spPr>
          <p:txBody>
            <a:bodyPr vert="horz" wrap="square" lIns="91440" tIns="45720" rIns="91440" bIns="45720" numCol="1" anchor="t" anchorCtr="0" compatLnSpc="1">
              <a:prstTxWarp prst="textNoShape">
                <a:avLst/>
              </a:prstTxWarp>
            </a:bodyPr>
            <a:lstStyle/>
            <a:p>
              <a:endParaRPr lang="en-GB" sz="1200"/>
            </a:p>
          </p:txBody>
        </p:sp>
        <p:sp>
          <p:nvSpPr>
            <p:cNvPr id="329" name="Freeform 220"/>
            <p:cNvSpPr>
              <a:spLocks/>
            </p:cNvSpPr>
            <p:nvPr/>
          </p:nvSpPr>
          <p:spPr bwMode="auto">
            <a:xfrm>
              <a:off x="2370349" y="4981811"/>
              <a:ext cx="236095" cy="326932"/>
            </a:xfrm>
            <a:custGeom>
              <a:avLst/>
              <a:gdLst/>
              <a:ahLst/>
              <a:cxnLst>
                <a:cxn ang="0">
                  <a:pos x="0" y="0"/>
                </a:cxn>
                <a:cxn ang="0">
                  <a:pos x="24" y="92"/>
                </a:cxn>
                <a:cxn ang="0">
                  <a:pos x="48" y="212"/>
                </a:cxn>
                <a:cxn ang="0">
                  <a:pos x="72" y="248"/>
                </a:cxn>
                <a:cxn ang="0">
                  <a:pos x="100" y="256"/>
                </a:cxn>
                <a:cxn ang="0">
                  <a:pos x="125" y="260"/>
                </a:cxn>
                <a:cxn ang="0">
                  <a:pos x="149" y="256"/>
                </a:cxn>
                <a:cxn ang="0">
                  <a:pos x="173" y="256"/>
                </a:cxn>
                <a:cxn ang="0">
                  <a:pos x="201" y="256"/>
                </a:cxn>
                <a:cxn ang="0">
                  <a:pos x="225" y="252"/>
                </a:cxn>
                <a:cxn ang="0">
                  <a:pos x="249" y="252"/>
                </a:cxn>
                <a:cxn ang="0">
                  <a:pos x="273" y="252"/>
                </a:cxn>
                <a:cxn ang="0">
                  <a:pos x="301" y="248"/>
                </a:cxn>
                <a:cxn ang="0">
                  <a:pos x="325" y="248"/>
                </a:cxn>
                <a:cxn ang="0">
                  <a:pos x="349" y="236"/>
                </a:cxn>
                <a:cxn ang="0">
                  <a:pos x="373" y="232"/>
                </a:cxn>
                <a:cxn ang="0">
                  <a:pos x="377" y="428"/>
                </a:cxn>
              </a:cxnLst>
              <a:rect l="0" t="0" r="r" b="b"/>
              <a:pathLst>
                <a:path w="377" h="428">
                  <a:moveTo>
                    <a:pt x="0" y="0"/>
                  </a:moveTo>
                  <a:lnTo>
                    <a:pt x="24" y="92"/>
                  </a:lnTo>
                  <a:lnTo>
                    <a:pt x="48" y="212"/>
                  </a:lnTo>
                  <a:lnTo>
                    <a:pt x="72" y="248"/>
                  </a:lnTo>
                  <a:lnTo>
                    <a:pt x="100" y="256"/>
                  </a:lnTo>
                  <a:lnTo>
                    <a:pt x="125" y="260"/>
                  </a:lnTo>
                  <a:lnTo>
                    <a:pt x="149" y="256"/>
                  </a:lnTo>
                  <a:lnTo>
                    <a:pt x="173" y="256"/>
                  </a:lnTo>
                  <a:lnTo>
                    <a:pt x="201" y="256"/>
                  </a:lnTo>
                  <a:lnTo>
                    <a:pt x="225" y="252"/>
                  </a:lnTo>
                  <a:lnTo>
                    <a:pt x="249" y="252"/>
                  </a:lnTo>
                  <a:lnTo>
                    <a:pt x="273" y="252"/>
                  </a:lnTo>
                  <a:lnTo>
                    <a:pt x="301" y="248"/>
                  </a:lnTo>
                  <a:lnTo>
                    <a:pt x="325" y="248"/>
                  </a:lnTo>
                  <a:lnTo>
                    <a:pt x="349" y="236"/>
                  </a:lnTo>
                  <a:lnTo>
                    <a:pt x="373" y="232"/>
                  </a:lnTo>
                  <a:lnTo>
                    <a:pt x="377" y="428"/>
                  </a:lnTo>
                </a:path>
              </a:pathLst>
            </a:custGeom>
            <a:noFill/>
            <a:ln w="0">
              <a:solidFill>
                <a:srgbClr val="007F00"/>
              </a:solidFill>
              <a:prstDash val="sysDot"/>
              <a:round/>
              <a:headEnd/>
              <a:tailEnd/>
            </a:ln>
          </p:spPr>
          <p:txBody>
            <a:bodyPr vert="horz" wrap="square" lIns="91440" tIns="45720" rIns="91440" bIns="45720" numCol="1" anchor="t" anchorCtr="0" compatLnSpc="1">
              <a:prstTxWarp prst="textNoShape">
                <a:avLst/>
              </a:prstTxWarp>
            </a:bodyPr>
            <a:lstStyle/>
            <a:p>
              <a:endParaRPr lang="en-GB" sz="1200"/>
            </a:p>
          </p:txBody>
        </p:sp>
        <p:sp>
          <p:nvSpPr>
            <p:cNvPr id="330" name="Freeform 221"/>
            <p:cNvSpPr>
              <a:spLocks/>
            </p:cNvSpPr>
            <p:nvPr/>
          </p:nvSpPr>
          <p:spPr bwMode="auto">
            <a:xfrm>
              <a:off x="2641514" y="4994033"/>
              <a:ext cx="719556" cy="314710"/>
            </a:xfrm>
            <a:custGeom>
              <a:avLst/>
              <a:gdLst/>
              <a:ahLst/>
              <a:cxnLst>
                <a:cxn ang="0">
                  <a:pos x="0" y="412"/>
                </a:cxn>
                <a:cxn ang="0">
                  <a:pos x="16" y="284"/>
                </a:cxn>
                <a:cxn ang="0">
                  <a:pos x="40" y="240"/>
                </a:cxn>
                <a:cxn ang="0">
                  <a:pos x="68" y="224"/>
                </a:cxn>
                <a:cxn ang="0">
                  <a:pos x="92" y="220"/>
                </a:cxn>
                <a:cxn ang="0">
                  <a:pos x="116" y="216"/>
                </a:cxn>
                <a:cxn ang="0">
                  <a:pos x="140" y="216"/>
                </a:cxn>
                <a:cxn ang="0">
                  <a:pos x="168" y="216"/>
                </a:cxn>
                <a:cxn ang="0">
                  <a:pos x="192" y="216"/>
                </a:cxn>
                <a:cxn ang="0">
                  <a:pos x="216" y="216"/>
                </a:cxn>
                <a:cxn ang="0">
                  <a:pos x="240" y="216"/>
                </a:cxn>
                <a:cxn ang="0">
                  <a:pos x="268" y="216"/>
                </a:cxn>
                <a:cxn ang="0">
                  <a:pos x="292" y="216"/>
                </a:cxn>
                <a:cxn ang="0">
                  <a:pos x="316" y="216"/>
                </a:cxn>
                <a:cxn ang="0">
                  <a:pos x="340" y="216"/>
                </a:cxn>
                <a:cxn ang="0">
                  <a:pos x="368" y="256"/>
                </a:cxn>
                <a:cxn ang="0">
                  <a:pos x="392" y="228"/>
                </a:cxn>
                <a:cxn ang="0">
                  <a:pos x="416" y="220"/>
                </a:cxn>
                <a:cxn ang="0">
                  <a:pos x="440" y="216"/>
                </a:cxn>
                <a:cxn ang="0">
                  <a:pos x="468" y="216"/>
                </a:cxn>
                <a:cxn ang="0">
                  <a:pos x="492" y="216"/>
                </a:cxn>
                <a:cxn ang="0">
                  <a:pos x="516" y="216"/>
                </a:cxn>
                <a:cxn ang="0">
                  <a:pos x="540" y="216"/>
                </a:cxn>
                <a:cxn ang="0">
                  <a:pos x="568" y="216"/>
                </a:cxn>
                <a:cxn ang="0">
                  <a:pos x="592" y="216"/>
                </a:cxn>
                <a:cxn ang="0">
                  <a:pos x="616" y="216"/>
                </a:cxn>
                <a:cxn ang="0">
                  <a:pos x="640" y="216"/>
                </a:cxn>
                <a:cxn ang="0">
                  <a:pos x="668" y="216"/>
                </a:cxn>
                <a:cxn ang="0">
                  <a:pos x="692" y="216"/>
                </a:cxn>
                <a:cxn ang="0">
                  <a:pos x="716" y="216"/>
                </a:cxn>
                <a:cxn ang="0">
                  <a:pos x="741" y="216"/>
                </a:cxn>
                <a:cxn ang="0">
                  <a:pos x="769" y="0"/>
                </a:cxn>
                <a:cxn ang="0">
                  <a:pos x="793" y="88"/>
                </a:cxn>
                <a:cxn ang="0">
                  <a:pos x="817" y="204"/>
                </a:cxn>
                <a:cxn ang="0">
                  <a:pos x="841" y="236"/>
                </a:cxn>
                <a:cxn ang="0">
                  <a:pos x="869" y="244"/>
                </a:cxn>
                <a:cxn ang="0">
                  <a:pos x="893" y="244"/>
                </a:cxn>
                <a:cxn ang="0">
                  <a:pos x="917" y="244"/>
                </a:cxn>
                <a:cxn ang="0">
                  <a:pos x="941" y="240"/>
                </a:cxn>
                <a:cxn ang="0">
                  <a:pos x="969" y="240"/>
                </a:cxn>
                <a:cxn ang="0">
                  <a:pos x="993" y="240"/>
                </a:cxn>
                <a:cxn ang="0">
                  <a:pos x="1017" y="236"/>
                </a:cxn>
                <a:cxn ang="0">
                  <a:pos x="1041" y="236"/>
                </a:cxn>
                <a:cxn ang="0">
                  <a:pos x="1069" y="232"/>
                </a:cxn>
                <a:cxn ang="0">
                  <a:pos x="1093" y="232"/>
                </a:cxn>
                <a:cxn ang="0">
                  <a:pos x="1117" y="220"/>
                </a:cxn>
                <a:cxn ang="0">
                  <a:pos x="1141" y="216"/>
                </a:cxn>
                <a:cxn ang="0">
                  <a:pos x="1149" y="412"/>
                </a:cxn>
              </a:cxnLst>
              <a:rect l="0" t="0" r="r" b="b"/>
              <a:pathLst>
                <a:path w="1149" h="412">
                  <a:moveTo>
                    <a:pt x="0" y="412"/>
                  </a:moveTo>
                  <a:lnTo>
                    <a:pt x="16" y="284"/>
                  </a:lnTo>
                  <a:lnTo>
                    <a:pt x="40" y="240"/>
                  </a:lnTo>
                  <a:lnTo>
                    <a:pt x="68" y="224"/>
                  </a:lnTo>
                  <a:lnTo>
                    <a:pt x="92" y="220"/>
                  </a:lnTo>
                  <a:lnTo>
                    <a:pt x="116" y="216"/>
                  </a:lnTo>
                  <a:lnTo>
                    <a:pt x="140" y="216"/>
                  </a:lnTo>
                  <a:lnTo>
                    <a:pt x="168" y="216"/>
                  </a:lnTo>
                  <a:lnTo>
                    <a:pt x="192" y="216"/>
                  </a:lnTo>
                  <a:lnTo>
                    <a:pt x="216" y="216"/>
                  </a:lnTo>
                  <a:lnTo>
                    <a:pt x="240" y="216"/>
                  </a:lnTo>
                  <a:lnTo>
                    <a:pt x="268" y="216"/>
                  </a:lnTo>
                  <a:lnTo>
                    <a:pt x="292" y="216"/>
                  </a:lnTo>
                  <a:lnTo>
                    <a:pt x="316" y="216"/>
                  </a:lnTo>
                  <a:lnTo>
                    <a:pt x="340" y="216"/>
                  </a:lnTo>
                  <a:lnTo>
                    <a:pt x="368" y="256"/>
                  </a:lnTo>
                  <a:lnTo>
                    <a:pt x="392" y="228"/>
                  </a:lnTo>
                  <a:lnTo>
                    <a:pt x="416" y="220"/>
                  </a:lnTo>
                  <a:lnTo>
                    <a:pt x="440" y="216"/>
                  </a:lnTo>
                  <a:lnTo>
                    <a:pt x="468" y="216"/>
                  </a:lnTo>
                  <a:lnTo>
                    <a:pt x="492" y="216"/>
                  </a:lnTo>
                  <a:lnTo>
                    <a:pt x="516" y="216"/>
                  </a:lnTo>
                  <a:lnTo>
                    <a:pt x="540" y="216"/>
                  </a:lnTo>
                  <a:lnTo>
                    <a:pt x="568" y="216"/>
                  </a:lnTo>
                  <a:lnTo>
                    <a:pt x="592" y="216"/>
                  </a:lnTo>
                  <a:lnTo>
                    <a:pt x="616" y="216"/>
                  </a:lnTo>
                  <a:lnTo>
                    <a:pt x="640" y="216"/>
                  </a:lnTo>
                  <a:lnTo>
                    <a:pt x="668" y="216"/>
                  </a:lnTo>
                  <a:lnTo>
                    <a:pt x="692" y="216"/>
                  </a:lnTo>
                  <a:lnTo>
                    <a:pt x="716" y="216"/>
                  </a:lnTo>
                  <a:lnTo>
                    <a:pt x="741" y="216"/>
                  </a:lnTo>
                  <a:lnTo>
                    <a:pt x="769" y="0"/>
                  </a:lnTo>
                  <a:lnTo>
                    <a:pt x="793" y="88"/>
                  </a:lnTo>
                  <a:lnTo>
                    <a:pt x="817" y="204"/>
                  </a:lnTo>
                  <a:lnTo>
                    <a:pt x="841" y="236"/>
                  </a:lnTo>
                  <a:lnTo>
                    <a:pt x="869" y="244"/>
                  </a:lnTo>
                  <a:lnTo>
                    <a:pt x="893" y="244"/>
                  </a:lnTo>
                  <a:lnTo>
                    <a:pt x="917" y="244"/>
                  </a:lnTo>
                  <a:lnTo>
                    <a:pt x="941" y="240"/>
                  </a:lnTo>
                  <a:lnTo>
                    <a:pt x="969" y="240"/>
                  </a:lnTo>
                  <a:lnTo>
                    <a:pt x="993" y="240"/>
                  </a:lnTo>
                  <a:lnTo>
                    <a:pt x="1017" y="236"/>
                  </a:lnTo>
                  <a:lnTo>
                    <a:pt x="1041" y="236"/>
                  </a:lnTo>
                  <a:lnTo>
                    <a:pt x="1069" y="232"/>
                  </a:lnTo>
                  <a:lnTo>
                    <a:pt x="1093" y="232"/>
                  </a:lnTo>
                  <a:lnTo>
                    <a:pt x="1117" y="220"/>
                  </a:lnTo>
                  <a:lnTo>
                    <a:pt x="1141" y="216"/>
                  </a:lnTo>
                  <a:lnTo>
                    <a:pt x="1149" y="412"/>
                  </a:lnTo>
                </a:path>
              </a:pathLst>
            </a:custGeom>
            <a:noFill/>
            <a:ln w="0">
              <a:solidFill>
                <a:srgbClr val="007F00"/>
              </a:solidFill>
              <a:prstDash val="sysDot"/>
              <a:round/>
              <a:headEnd/>
              <a:tailEnd/>
            </a:ln>
          </p:spPr>
          <p:txBody>
            <a:bodyPr vert="horz" wrap="square" lIns="91440" tIns="45720" rIns="91440" bIns="45720" numCol="1" anchor="t" anchorCtr="0" compatLnSpc="1">
              <a:prstTxWarp prst="textNoShape">
                <a:avLst/>
              </a:prstTxWarp>
            </a:bodyPr>
            <a:lstStyle/>
            <a:p>
              <a:endParaRPr lang="en-GB" sz="1200"/>
            </a:p>
          </p:txBody>
        </p:sp>
        <p:sp>
          <p:nvSpPr>
            <p:cNvPr id="331" name="Freeform 222"/>
            <p:cNvSpPr>
              <a:spLocks/>
            </p:cNvSpPr>
            <p:nvPr/>
          </p:nvSpPr>
          <p:spPr bwMode="auto">
            <a:xfrm>
              <a:off x="3393634" y="5159027"/>
              <a:ext cx="466553" cy="149716"/>
            </a:xfrm>
            <a:custGeom>
              <a:avLst/>
              <a:gdLst/>
              <a:ahLst/>
              <a:cxnLst>
                <a:cxn ang="0">
                  <a:pos x="0" y="196"/>
                </a:cxn>
                <a:cxn ang="0">
                  <a:pos x="16" y="68"/>
                </a:cxn>
                <a:cxn ang="0">
                  <a:pos x="40" y="20"/>
                </a:cxn>
                <a:cxn ang="0">
                  <a:pos x="68" y="8"/>
                </a:cxn>
                <a:cxn ang="0">
                  <a:pos x="92" y="4"/>
                </a:cxn>
                <a:cxn ang="0">
                  <a:pos x="116" y="0"/>
                </a:cxn>
                <a:cxn ang="0">
                  <a:pos x="140" y="0"/>
                </a:cxn>
                <a:cxn ang="0">
                  <a:pos x="168" y="0"/>
                </a:cxn>
                <a:cxn ang="0">
                  <a:pos x="192" y="0"/>
                </a:cxn>
                <a:cxn ang="0">
                  <a:pos x="216" y="0"/>
                </a:cxn>
                <a:cxn ang="0">
                  <a:pos x="240" y="0"/>
                </a:cxn>
                <a:cxn ang="0">
                  <a:pos x="268" y="0"/>
                </a:cxn>
                <a:cxn ang="0">
                  <a:pos x="292" y="0"/>
                </a:cxn>
                <a:cxn ang="0">
                  <a:pos x="316" y="0"/>
                </a:cxn>
                <a:cxn ang="0">
                  <a:pos x="340" y="0"/>
                </a:cxn>
                <a:cxn ang="0">
                  <a:pos x="368" y="40"/>
                </a:cxn>
                <a:cxn ang="0">
                  <a:pos x="392" y="8"/>
                </a:cxn>
                <a:cxn ang="0">
                  <a:pos x="416" y="4"/>
                </a:cxn>
                <a:cxn ang="0">
                  <a:pos x="440" y="0"/>
                </a:cxn>
                <a:cxn ang="0">
                  <a:pos x="468" y="0"/>
                </a:cxn>
                <a:cxn ang="0">
                  <a:pos x="492" y="0"/>
                </a:cxn>
                <a:cxn ang="0">
                  <a:pos x="516" y="0"/>
                </a:cxn>
                <a:cxn ang="0">
                  <a:pos x="540" y="0"/>
                </a:cxn>
                <a:cxn ang="0">
                  <a:pos x="569" y="0"/>
                </a:cxn>
                <a:cxn ang="0">
                  <a:pos x="593" y="0"/>
                </a:cxn>
                <a:cxn ang="0">
                  <a:pos x="617" y="0"/>
                </a:cxn>
                <a:cxn ang="0">
                  <a:pos x="641" y="0"/>
                </a:cxn>
                <a:cxn ang="0">
                  <a:pos x="669" y="0"/>
                </a:cxn>
                <a:cxn ang="0">
                  <a:pos x="693" y="0"/>
                </a:cxn>
                <a:cxn ang="0">
                  <a:pos x="717" y="0"/>
                </a:cxn>
                <a:cxn ang="0">
                  <a:pos x="745" y="0"/>
                </a:cxn>
              </a:cxnLst>
              <a:rect l="0" t="0" r="r" b="b"/>
              <a:pathLst>
                <a:path w="745" h="196">
                  <a:moveTo>
                    <a:pt x="0" y="196"/>
                  </a:moveTo>
                  <a:lnTo>
                    <a:pt x="16" y="68"/>
                  </a:lnTo>
                  <a:lnTo>
                    <a:pt x="40" y="20"/>
                  </a:lnTo>
                  <a:lnTo>
                    <a:pt x="68" y="8"/>
                  </a:lnTo>
                  <a:lnTo>
                    <a:pt x="92" y="4"/>
                  </a:lnTo>
                  <a:lnTo>
                    <a:pt x="116" y="0"/>
                  </a:lnTo>
                  <a:lnTo>
                    <a:pt x="140" y="0"/>
                  </a:lnTo>
                  <a:lnTo>
                    <a:pt x="168" y="0"/>
                  </a:lnTo>
                  <a:lnTo>
                    <a:pt x="192" y="0"/>
                  </a:lnTo>
                  <a:lnTo>
                    <a:pt x="216" y="0"/>
                  </a:lnTo>
                  <a:lnTo>
                    <a:pt x="240" y="0"/>
                  </a:lnTo>
                  <a:lnTo>
                    <a:pt x="268" y="0"/>
                  </a:lnTo>
                  <a:lnTo>
                    <a:pt x="292" y="0"/>
                  </a:lnTo>
                  <a:lnTo>
                    <a:pt x="316" y="0"/>
                  </a:lnTo>
                  <a:lnTo>
                    <a:pt x="340" y="0"/>
                  </a:lnTo>
                  <a:lnTo>
                    <a:pt x="368" y="40"/>
                  </a:lnTo>
                  <a:lnTo>
                    <a:pt x="392" y="8"/>
                  </a:lnTo>
                  <a:lnTo>
                    <a:pt x="416" y="4"/>
                  </a:lnTo>
                  <a:lnTo>
                    <a:pt x="440" y="0"/>
                  </a:lnTo>
                  <a:lnTo>
                    <a:pt x="468" y="0"/>
                  </a:lnTo>
                  <a:lnTo>
                    <a:pt x="492" y="0"/>
                  </a:lnTo>
                  <a:lnTo>
                    <a:pt x="516" y="0"/>
                  </a:lnTo>
                  <a:lnTo>
                    <a:pt x="540" y="0"/>
                  </a:lnTo>
                  <a:lnTo>
                    <a:pt x="569" y="0"/>
                  </a:lnTo>
                  <a:lnTo>
                    <a:pt x="593" y="0"/>
                  </a:lnTo>
                  <a:lnTo>
                    <a:pt x="617" y="0"/>
                  </a:lnTo>
                  <a:lnTo>
                    <a:pt x="641" y="0"/>
                  </a:lnTo>
                  <a:lnTo>
                    <a:pt x="669" y="0"/>
                  </a:lnTo>
                  <a:lnTo>
                    <a:pt x="693" y="0"/>
                  </a:lnTo>
                  <a:lnTo>
                    <a:pt x="717" y="0"/>
                  </a:lnTo>
                  <a:lnTo>
                    <a:pt x="745" y="0"/>
                  </a:lnTo>
                </a:path>
              </a:pathLst>
            </a:custGeom>
            <a:noFill/>
            <a:ln w="0">
              <a:solidFill>
                <a:srgbClr val="007F00"/>
              </a:solidFill>
              <a:prstDash val="sysDot"/>
              <a:round/>
              <a:headEnd/>
              <a:tailEnd/>
            </a:ln>
          </p:spPr>
          <p:txBody>
            <a:bodyPr vert="horz" wrap="square" lIns="91440" tIns="45720" rIns="91440" bIns="45720" numCol="1" anchor="t" anchorCtr="0" compatLnSpc="1">
              <a:prstTxWarp prst="textNoShape">
                <a:avLst/>
              </a:prstTxWarp>
            </a:bodyPr>
            <a:lstStyle/>
            <a:p>
              <a:endParaRPr lang="en-GB" sz="1200"/>
            </a:p>
          </p:txBody>
        </p:sp>
        <p:sp>
          <p:nvSpPr>
            <p:cNvPr id="332" name="Freeform 223"/>
            <p:cNvSpPr>
              <a:spLocks/>
            </p:cNvSpPr>
            <p:nvPr/>
          </p:nvSpPr>
          <p:spPr bwMode="auto">
            <a:xfrm>
              <a:off x="2380369" y="5146805"/>
              <a:ext cx="735212" cy="161938"/>
            </a:xfrm>
            <a:custGeom>
              <a:avLst/>
              <a:gdLst/>
              <a:ahLst/>
              <a:cxnLst>
                <a:cxn ang="0">
                  <a:pos x="0" y="212"/>
                </a:cxn>
                <a:cxn ang="0">
                  <a:pos x="8" y="112"/>
                </a:cxn>
                <a:cxn ang="0">
                  <a:pos x="32" y="24"/>
                </a:cxn>
                <a:cxn ang="0">
                  <a:pos x="56" y="4"/>
                </a:cxn>
                <a:cxn ang="0">
                  <a:pos x="84" y="0"/>
                </a:cxn>
                <a:cxn ang="0">
                  <a:pos x="109" y="0"/>
                </a:cxn>
                <a:cxn ang="0">
                  <a:pos x="133" y="4"/>
                </a:cxn>
                <a:cxn ang="0">
                  <a:pos x="157" y="4"/>
                </a:cxn>
                <a:cxn ang="0">
                  <a:pos x="185" y="8"/>
                </a:cxn>
                <a:cxn ang="0">
                  <a:pos x="209" y="8"/>
                </a:cxn>
                <a:cxn ang="0">
                  <a:pos x="233" y="8"/>
                </a:cxn>
                <a:cxn ang="0">
                  <a:pos x="257" y="8"/>
                </a:cxn>
                <a:cxn ang="0">
                  <a:pos x="285" y="8"/>
                </a:cxn>
                <a:cxn ang="0">
                  <a:pos x="309" y="12"/>
                </a:cxn>
                <a:cxn ang="0">
                  <a:pos x="333" y="12"/>
                </a:cxn>
                <a:cxn ang="0">
                  <a:pos x="357" y="16"/>
                </a:cxn>
                <a:cxn ang="0">
                  <a:pos x="385" y="48"/>
                </a:cxn>
                <a:cxn ang="0">
                  <a:pos x="409" y="28"/>
                </a:cxn>
                <a:cxn ang="0">
                  <a:pos x="433" y="20"/>
                </a:cxn>
                <a:cxn ang="0">
                  <a:pos x="457" y="16"/>
                </a:cxn>
                <a:cxn ang="0">
                  <a:pos x="485" y="16"/>
                </a:cxn>
                <a:cxn ang="0">
                  <a:pos x="509" y="16"/>
                </a:cxn>
                <a:cxn ang="0">
                  <a:pos x="533" y="16"/>
                </a:cxn>
                <a:cxn ang="0">
                  <a:pos x="557" y="16"/>
                </a:cxn>
                <a:cxn ang="0">
                  <a:pos x="585" y="16"/>
                </a:cxn>
                <a:cxn ang="0">
                  <a:pos x="609" y="16"/>
                </a:cxn>
                <a:cxn ang="0">
                  <a:pos x="633" y="16"/>
                </a:cxn>
                <a:cxn ang="0">
                  <a:pos x="657" y="16"/>
                </a:cxn>
                <a:cxn ang="0">
                  <a:pos x="685" y="16"/>
                </a:cxn>
                <a:cxn ang="0">
                  <a:pos x="709" y="16"/>
                </a:cxn>
                <a:cxn ang="0">
                  <a:pos x="733" y="16"/>
                </a:cxn>
                <a:cxn ang="0">
                  <a:pos x="757" y="16"/>
                </a:cxn>
                <a:cxn ang="0">
                  <a:pos x="785" y="100"/>
                </a:cxn>
                <a:cxn ang="0">
                  <a:pos x="809" y="20"/>
                </a:cxn>
                <a:cxn ang="0">
                  <a:pos x="833" y="16"/>
                </a:cxn>
                <a:cxn ang="0">
                  <a:pos x="857" y="16"/>
                </a:cxn>
                <a:cxn ang="0">
                  <a:pos x="885" y="16"/>
                </a:cxn>
                <a:cxn ang="0">
                  <a:pos x="909" y="16"/>
                </a:cxn>
                <a:cxn ang="0">
                  <a:pos x="933" y="16"/>
                </a:cxn>
                <a:cxn ang="0">
                  <a:pos x="957" y="16"/>
                </a:cxn>
                <a:cxn ang="0">
                  <a:pos x="985" y="16"/>
                </a:cxn>
                <a:cxn ang="0">
                  <a:pos x="1009" y="16"/>
                </a:cxn>
                <a:cxn ang="0">
                  <a:pos x="1033" y="16"/>
                </a:cxn>
                <a:cxn ang="0">
                  <a:pos x="1057" y="16"/>
                </a:cxn>
                <a:cxn ang="0">
                  <a:pos x="1085" y="16"/>
                </a:cxn>
                <a:cxn ang="0">
                  <a:pos x="1109" y="16"/>
                </a:cxn>
                <a:cxn ang="0">
                  <a:pos x="1133" y="16"/>
                </a:cxn>
                <a:cxn ang="0">
                  <a:pos x="1158" y="16"/>
                </a:cxn>
                <a:cxn ang="0">
                  <a:pos x="1174" y="212"/>
                </a:cxn>
              </a:cxnLst>
              <a:rect l="0" t="0" r="r" b="b"/>
              <a:pathLst>
                <a:path w="1174" h="212">
                  <a:moveTo>
                    <a:pt x="0" y="212"/>
                  </a:moveTo>
                  <a:lnTo>
                    <a:pt x="8" y="112"/>
                  </a:lnTo>
                  <a:lnTo>
                    <a:pt x="32" y="24"/>
                  </a:lnTo>
                  <a:lnTo>
                    <a:pt x="56" y="4"/>
                  </a:lnTo>
                  <a:lnTo>
                    <a:pt x="84" y="0"/>
                  </a:lnTo>
                  <a:lnTo>
                    <a:pt x="109" y="0"/>
                  </a:lnTo>
                  <a:lnTo>
                    <a:pt x="133" y="4"/>
                  </a:lnTo>
                  <a:lnTo>
                    <a:pt x="157" y="4"/>
                  </a:lnTo>
                  <a:lnTo>
                    <a:pt x="185" y="8"/>
                  </a:lnTo>
                  <a:lnTo>
                    <a:pt x="209" y="8"/>
                  </a:lnTo>
                  <a:lnTo>
                    <a:pt x="233" y="8"/>
                  </a:lnTo>
                  <a:lnTo>
                    <a:pt x="257" y="8"/>
                  </a:lnTo>
                  <a:lnTo>
                    <a:pt x="285" y="8"/>
                  </a:lnTo>
                  <a:lnTo>
                    <a:pt x="309" y="12"/>
                  </a:lnTo>
                  <a:lnTo>
                    <a:pt x="333" y="12"/>
                  </a:lnTo>
                  <a:lnTo>
                    <a:pt x="357" y="16"/>
                  </a:lnTo>
                  <a:lnTo>
                    <a:pt x="385" y="48"/>
                  </a:lnTo>
                  <a:lnTo>
                    <a:pt x="409" y="28"/>
                  </a:lnTo>
                  <a:lnTo>
                    <a:pt x="433" y="20"/>
                  </a:lnTo>
                  <a:lnTo>
                    <a:pt x="457" y="16"/>
                  </a:lnTo>
                  <a:lnTo>
                    <a:pt x="485" y="16"/>
                  </a:lnTo>
                  <a:lnTo>
                    <a:pt x="509" y="16"/>
                  </a:lnTo>
                  <a:lnTo>
                    <a:pt x="533" y="16"/>
                  </a:lnTo>
                  <a:lnTo>
                    <a:pt x="557" y="16"/>
                  </a:lnTo>
                  <a:lnTo>
                    <a:pt x="585" y="16"/>
                  </a:lnTo>
                  <a:lnTo>
                    <a:pt x="609" y="16"/>
                  </a:lnTo>
                  <a:lnTo>
                    <a:pt x="633" y="16"/>
                  </a:lnTo>
                  <a:lnTo>
                    <a:pt x="657" y="16"/>
                  </a:lnTo>
                  <a:lnTo>
                    <a:pt x="685" y="16"/>
                  </a:lnTo>
                  <a:lnTo>
                    <a:pt x="709" y="16"/>
                  </a:lnTo>
                  <a:lnTo>
                    <a:pt x="733" y="16"/>
                  </a:lnTo>
                  <a:lnTo>
                    <a:pt x="757" y="16"/>
                  </a:lnTo>
                  <a:lnTo>
                    <a:pt x="785" y="100"/>
                  </a:lnTo>
                  <a:lnTo>
                    <a:pt x="809" y="20"/>
                  </a:lnTo>
                  <a:lnTo>
                    <a:pt x="833" y="16"/>
                  </a:lnTo>
                  <a:lnTo>
                    <a:pt x="857" y="16"/>
                  </a:lnTo>
                  <a:lnTo>
                    <a:pt x="885" y="16"/>
                  </a:lnTo>
                  <a:lnTo>
                    <a:pt x="909" y="16"/>
                  </a:lnTo>
                  <a:lnTo>
                    <a:pt x="933" y="16"/>
                  </a:lnTo>
                  <a:lnTo>
                    <a:pt x="957" y="16"/>
                  </a:lnTo>
                  <a:lnTo>
                    <a:pt x="985" y="16"/>
                  </a:lnTo>
                  <a:lnTo>
                    <a:pt x="1009" y="16"/>
                  </a:lnTo>
                  <a:lnTo>
                    <a:pt x="1033" y="16"/>
                  </a:lnTo>
                  <a:lnTo>
                    <a:pt x="1057" y="16"/>
                  </a:lnTo>
                  <a:lnTo>
                    <a:pt x="1085" y="16"/>
                  </a:lnTo>
                  <a:lnTo>
                    <a:pt x="1109" y="16"/>
                  </a:lnTo>
                  <a:lnTo>
                    <a:pt x="1133" y="16"/>
                  </a:lnTo>
                  <a:lnTo>
                    <a:pt x="1158" y="16"/>
                  </a:lnTo>
                  <a:lnTo>
                    <a:pt x="1174" y="212"/>
                  </a:lnTo>
                </a:path>
              </a:pathLst>
            </a:custGeom>
            <a:noFill/>
            <a:ln w="0">
              <a:solidFill>
                <a:srgbClr val="FF0000"/>
              </a:solidFill>
              <a:prstDash val="sysDot"/>
              <a:round/>
              <a:headEnd/>
              <a:tailEnd/>
            </a:ln>
          </p:spPr>
          <p:txBody>
            <a:bodyPr vert="horz" wrap="square" lIns="91440" tIns="45720" rIns="91440" bIns="45720" numCol="1" anchor="t" anchorCtr="0" compatLnSpc="1">
              <a:prstTxWarp prst="textNoShape">
                <a:avLst/>
              </a:prstTxWarp>
            </a:bodyPr>
            <a:lstStyle/>
            <a:p>
              <a:endParaRPr lang="en-GB" sz="1200"/>
            </a:p>
          </p:txBody>
        </p:sp>
        <p:sp>
          <p:nvSpPr>
            <p:cNvPr id="333" name="Freeform 224"/>
            <p:cNvSpPr>
              <a:spLocks/>
            </p:cNvSpPr>
            <p:nvPr/>
          </p:nvSpPr>
          <p:spPr bwMode="auto">
            <a:xfrm>
              <a:off x="3133116" y="5146805"/>
              <a:ext cx="727071" cy="161938"/>
            </a:xfrm>
            <a:custGeom>
              <a:avLst/>
              <a:gdLst/>
              <a:ahLst/>
              <a:cxnLst>
                <a:cxn ang="0">
                  <a:pos x="0" y="212"/>
                </a:cxn>
                <a:cxn ang="0">
                  <a:pos x="8" y="116"/>
                </a:cxn>
                <a:cxn ang="0">
                  <a:pos x="32" y="24"/>
                </a:cxn>
                <a:cxn ang="0">
                  <a:pos x="56" y="4"/>
                </a:cxn>
                <a:cxn ang="0">
                  <a:pos x="84" y="0"/>
                </a:cxn>
                <a:cxn ang="0">
                  <a:pos x="108" y="4"/>
                </a:cxn>
                <a:cxn ang="0">
                  <a:pos x="132" y="4"/>
                </a:cxn>
                <a:cxn ang="0">
                  <a:pos x="156" y="4"/>
                </a:cxn>
                <a:cxn ang="0">
                  <a:pos x="184" y="8"/>
                </a:cxn>
                <a:cxn ang="0">
                  <a:pos x="208" y="8"/>
                </a:cxn>
                <a:cxn ang="0">
                  <a:pos x="232" y="8"/>
                </a:cxn>
                <a:cxn ang="0">
                  <a:pos x="256" y="8"/>
                </a:cxn>
                <a:cxn ang="0">
                  <a:pos x="284" y="8"/>
                </a:cxn>
                <a:cxn ang="0">
                  <a:pos x="308" y="12"/>
                </a:cxn>
                <a:cxn ang="0">
                  <a:pos x="332" y="12"/>
                </a:cxn>
                <a:cxn ang="0">
                  <a:pos x="356" y="16"/>
                </a:cxn>
                <a:cxn ang="0">
                  <a:pos x="384" y="48"/>
                </a:cxn>
                <a:cxn ang="0">
                  <a:pos x="408" y="28"/>
                </a:cxn>
                <a:cxn ang="0">
                  <a:pos x="432" y="20"/>
                </a:cxn>
                <a:cxn ang="0">
                  <a:pos x="456" y="16"/>
                </a:cxn>
                <a:cxn ang="0">
                  <a:pos x="484" y="16"/>
                </a:cxn>
                <a:cxn ang="0">
                  <a:pos x="508" y="16"/>
                </a:cxn>
                <a:cxn ang="0">
                  <a:pos x="532" y="16"/>
                </a:cxn>
                <a:cxn ang="0">
                  <a:pos x="556" y="16"/>
                </a:cxn>
                <a:cxn ang="0">
                  <a:pos x="584" y="16"/>
                </a:cxn>
                <a:cxn ang="0">
                  <a:pos x="608" y="16"/>
                </a:cxn>
                <a:cxn ang="0">
                  <a:pos x="632" y="16"/>
                </a:cxn>
                <a:cxn ang="0">
                  <a:pos x="656" y="16"/>
                </a:cxn>
                <a:cxn ang="0">
                  <a:pos x="684" y="16"/>
                </a:cxn>
                <a:cxn ang="0">
                  <a:pos x="708" y="16"/>
                </a:cxn>
                <a:cxn ang="0">
                  <a:pos x="732" y="16"/>
                </a:cxn>
                <a:cxn ang="0">
                  <a:pos x="756" y="16"/>
                </a:cxn>
                <a:cxn ang="0">
                  <a:pos x="784" y="72"/>
                </a:cxn>
                <a:cxn ang="0">
                  <a:pos x="808" y="32"/>
                </a:cxn>
                <a:cxn ang="0">
                  <a:pos x="832" y="20"/>
                </a:cxn>
                <a:cxn ang="0">
                  <a:pos x="856" y="16"/>
                </a:cxn>
                <a:cxn ang="0">
                  <a:pos x="884" y="16"/>
                </a:cxn>
                <a:cxn ang="0">
                  <a:pos x="908" y="16"/>
                </a:cxn>
                <a:cxn ang="0">
                  <a:pos x="932" y="16"/>
                </a:cxn>
                <a:cxn ang="0">
                  <a:pos x="956" y="16"/>
                </a:cxn>
                <a:cxn ang="0">
                  <a:pos x="985" y="16"/>
                </a:cxn>
                <a:cxn ang="0">
                  <a:pos x="1009" y="16"/>
                </a:cxn>
                <a:cxn ang="0">
                  <a:pos x="1033" y="16"/>
                </a:cxn>
                <a:cxn ang="0">
                  <a:pos x="1057" y="16"/>
                </a:cxn>
                <a:cxn ang="0">
                  <a:pos x="1085" y="16"/>
                </a:cxn>
                <a:cxn ang="0">
                  <a:pos x="1109" y="16"/>
                </a:cxn>
                <a:cxn ang="0">
                  <a:pos x="1133" y="16"/>
                </a:cxn>
                <a:cxn ang="0">
                  <a:pos x="1161" y="16"/>
                </a:cxn>
              </a:cxnLst>
              <a:rect l="0" t="0" r="r" b="b"/>
              <a:pathLst>
                <a:path w="1161" h="212">
                  <a:moveTo>
                    <a:pt x="0" y="212"/>
                  </a:moveTo>
                  <a:lnTo>
                    <a:pt x="8" y="116"/>
                  </a:lnTo>
                  <a:lnTo>
                    <a:pt x="32" y="24"/>
                  </a:lnTo>
                  <a:lnTo>
                    <a:pt x="56" y="4"/>
                  </a:lnTo>
                  <a:lnTo>
                    <a:pt x="84" y="0"/>
                  </a:lnTo>
                  <a:lnTo>
                    <a:pt x="108" y="4"/>
                  </a:lnTo>
                  <a:lnTo>
                    <a:pt x="132" y="4"/>
                  </a:lnTo>
                  <a:lnTo>
                    <a:pt x="156" y="4"/>
                  </a:lnTo>
                  <a:lnTo>
                    <a:pt x="184" y="8"/>
                  </a:lnTo>
                  <a:lnTo>
                    <a:pt x="208" y="8"/>
                  </a:lnTo>
                  <a:lnTo>
                    <a:pt x="232" y="8"/>
                  </a:lnTo>
                  <a:lnTo>
                    <a:pt x="256" y="8"/>
                  </a:lnTo>
                  <a:lnTo>
                    <a:pt x="284" y="8"/>
                  </a:lnTo>
                  <a:lnTo>
                    <a:pt x="308" y="12"/>
                  </a:lnTo>
                  <a:lnTo>
                    <a:pt x="332" y="12"/>
                  </a:lnTo>
                  <a:lnTo>
                    <a:pt x="356" y="16"/>
                  </a:lnTo>
                  <a:lnTo>
                    <a:pt x="384" y="48"/>
                  </a:lnTo>
                  <a:lnTo>
                    <a:pt x="408" y="28"/>
                  </a:lnTo>
                  <a:lnTo>
                    <a:pt x="432" y="20"/>
                  </a:lnTo>
                  <a:lnTo>
                    <a:pt x="456" y="16"/>
                  </a:lnTo>
                  <a:lnTo>
                    <a:pt x="484" y="16"/>
                  </a:lnTo>
                  <a:lnTo>
                    <a:pt x="508" y="16"/>
                  </a:lnTo>
                  <a:lnTo>
                    <a:pt x="532" y="16"/>
                  </a:lnTo>
                  <a:lnTo>
                    <a:pt x="556" y="16"/>
                  </a:lnTo>
                  <a:lnTo>
                    <a:pt x="584" y="16"/>
                  </a:lnTo>
                  <a:lnTo>
                    <a:pt x="608" y="16"/>
                  </a:lnTo>
                  <a:lnTo>
                    <a:pt x="632" y="16"/>
                  </a:lnTo>
                  <a:lnTo>
                    <a:pt x="656" y="16"/>
                  </a:lnTo>
                  <a:lnTo>
                    <a:pt x="684" y="16"/>
                  </a:lnTo>
                  <a:lnTo>
                    <a:pt x="708" y="16"/>
                  </a:lnTo>
                  <a:lnTo>
                    <a:pt x="732" y="16"/>
                  </a:lnTo>
                  <a:lnTo>
                    <a:pt x="756" y="16"/>
                  </a:lnTo>
                  <a:lnTo>
                    <a:pt x="784" y="72"/>
                  </a:lnTo>
                  <a:lnTo>
                    <a:pt x="808" y="32"/>
                  </a:lnTo>
                  <a:lnTo>
                    <a:pt x="832" y="20"/>
                  </a:lnTo>
                  <a:lnTo>
                    <a:pt x="856" y="16"/>
                  </a:lnTo>
                  <a:lnTo>
                    <a:pt x="884" y="16"/>
                  </a:lnTo>
                  <a:lnTo>
                    <a:pt x="908" y="16"/>
                  </a:lnTo>
                  <a:lnTo>
                    <a:pt x="932" y="16"/>
                  </a:lnTo>
                  <a:lnTo>
                    <a:pt x="956" y="16"/>
                  </a:lnTo>
                  <a:lnTo>
                    <a:pt x="985" y="16"/>
                  </a:lnTo>
                  <a:lnTo>
                    <a:pt x="1009" y="16"/>
                  </a:lnTo>
                  <a:lnTo>
                    <a:pt x="1033" y="16"/>
                  </a:lnTo>
                  <a:lnTo>
                    <a:pt x="1057" y="16"/>
                  </a:lnTo>
                  <a:lnTo>
                    <a:pt x="1085" y="16"/>
                  </a:lnTo>
                  <a:lnTo>
                    <a:pt x="1109" y="16"/>
                  </a:lnTo>
                  <a:lnTo>
                    <a:pt x="1133" y="16"/>
                  </a:lnTo>
                  <a:lnTo>
                    <a:pt x="1161" y="16"/>
                  </a:lnTo>
                </a:path>
              </a:pathLst>
            </a:custGeom>
            <a:noFill/>
            <a:ln w="0">
              <a:solidFill>
                <a:srgbClr val="FF0000"/>
              </a:solidFill>
              <a:prstDash val="sysDot"/>
              <a:round/>
              <a:headEnd/>
              <a:tailEnd/>
            </a:ln>
          </p:spPr>
          <p:txBody>
            <a:bodyPr vert="horz" wrap="square" lIns="91440" tIns="45720" rIns="91440" bIns="45720" numCol="1" anchor="t" anchorCtr="0" compatLnSpc="1">
              <a:prstTxWarp prst="textNoShape">
                <a:avLst/>
              </a:prstTxWarp>
            </a:bodyPr>
            <a:lstStyle/>
            <a:p>
              <a:endParaRPr lang="en-GB" sz="1200"/>
            </a:p>
          </p:txBody>
        </p:sp>
        <p:sp>
          <p:nvSpPr>
            <p:cNvPr id="334" name="Freeform 225"/>
            <p:cNvSpPr>
              <a:spLocks/>
            </p:cNvSpPr>
            <p:nvPr/>
          </p:nvSpPr>
          <p:spPr bwMode="auto">
            <a:xfrm>
              <a:off x="2380369" y="5155971"/>
              <a:ext cx="735212" cy="152772"/>
            </a:xfrm>
            <a:custGeom>
              <a:avLst/>
              <a:gdLst/>
              <a:ahLst/>
              <a:cxnLst>
                <a:cxn ang="0">
                  <a:pos x="0" y="200"/>
                </a:cxn>
                <a:cxn ang="0">
                  <a:pos x="8" y="104"/>
                </a:cxn>
                <a:cxn ang="0">
                  <a:pos x="32" y="20"/>
                </a:cxn>
                <a:cxn ang="0">
                  <a:pos x="56" y="0"/>
                </a:cxn>
                <a:cxn ang="0">
                  <a:pos x="84" y="0"/>
                </a:cxn>
                <a:cxn ang="0">
                  <a:pos x="109" y="4"/>
                </a:cxn>
                <a:cxn ang="0">
                  <a:pos x="133" y="4"/>
                </a:cxn>
                <a:cxn ang="0">
                  <a:pos x="157" y="4"/>
                </a:cxn>
                <a:cxn ang="0">
                  <a:pos x="185" y="4"/>
                </a:cxn>
                <a:cxn ang="0">
                  <a:pos x="209" y="4"/>
                </a:cxn>
                <a:cxn ang="0">
                  <a:pos x="233" y="4"/>
                </a:cxn>
                <a:cxn ang="0">
                  <a:pos x="257" y="4"/>
                </a:cxn>
                <a:cxn ang="0">
                  <a:pos x="285" y="4"/>
                </a:cxn>
                <a:cxn ang="0">
                  <a:pos x="309" y="4"/>
                </a:cxn>
                <a:cxn ang="0">
                  <a:pos x="333" y="4"/>
                </a:cxn>
                <a:cxn ang="0">
                  <a:pos x="357" y="4"/>
                </a:cxn>
                <a:cxn ang="0">
                  <a:pos x="385" y="36"/>
                </a:cxn>
                <a:cxn ang="0">
                  <a:pos x="409" y="16"/>
                </a:cxn>
                <a:cxn ang="0">
                  <a:pos x="433" y="8"/>
                </a:cxn>
                <a:cxn ang="0">
                  <a:pos x="457" y="4"/>
                </a:cxn>
                <a:cxn ang="0">
                  <a:pos x="485" y="4"/>
                </a:cxn>
                <a:cxn ang="0">
                  <a:pos x="509" y="4"/>
                </a:cxn>
                <a:cxn ang="0">
                  <a:pos x="533" y="4"/>
                </a:cxn>
                <a:cxn ang="0">
                  <a:pos x="557" y="4"/>
                </a:cxn>
                <a:cxn ang="0">
                  <a:pos x="585" y="4"/>
                </a:cxn>
                <a:cxn ang="0">
                  <a:pos x="609" y="4"/>
                </a:cxn>
                <a:cxn ang="0">
                  <a:pos x="633" y="4"/>
                </a:cxn>
                <a:cxn ang="0">
                  <a:pos x="657" y="4"/>
                </a:cxn>
                <a:cxn ang="0">
                  <a:pos x="685" y="4"/>
                </a:cxn>
                <a:cxn ang="0">
                  <a:pos x="709" y="4"/>
                </a:cxn>
                <a:cxn ang="0">
                  <a:pos x="733" y="4"/>
                </a:cxn>
                <a:cxn ang="0">
                  <a:pos x="757" y="4"/>
                </a:cxn>
                <a:cxn ang="0">
                  <a:pos x="785" y="88"/>
                </a:cxn>
                <a:cxn ang="0">
                  <a:pos x="809" y="8"/>
                </a:cxn>
                <a:cxn ang="0">
                  <a:pos x="833" y="4"/>
                </a:cxn>
                <a:cxn ang="0">
                  <a:pos x="857" y="4"/>
                </a:cxn>
                <a:cxn ang="0">
                  <a:pos x="885" y="4"/>
                </a:cxn>
                <a:cxn ang="0">
                  <a:pos x="909" y="4"/>
                </a:cxn>
                <a:cxn ang="0">
                  <a:pos x="933" y="4"/>
                </a:cxn>
                <a:cxn ang="0">
                  <a:pos x="957" y="4"/>
                </a:cxn>
                <a:cxn ang="0">
                  <a:pos x="985" y="4"/>
                </a:cxn>
                <a:cxn ang="0">
                  <a:pos x="1009" y="4"/>
                </a:cxn>
                <a:cxn ang="0">
                  <a:pos x="1033" y="4"/>
                </a:cxn>
                <a:cxn ang="0">
                  <a:pos x="1057" y="4"/>
                </a:cxn>
                <a:cxn ang="0">
                  <a:pos x="1085" y="4"/>
                </a:cxn>
                <a:cxn ang="0">
                  <a:pos x="1109" y="4"/>
                </a:cxn>
                <a:cxn ang="0">
                  <a:pos x="1133" y="4"/>
                </a:cxn>
                <a:cxn ang="0">
                  <a:pos x="1158" y="4"/>
                </a:cxn>
                <a:cxn ang="0">
                  <a:pos x="1174" y="200"/>
                </a:cxn>
              </a:cxnLst>
              <a:rect l="0" t="0" r="r" b="b"/>
              <a:pathLst>
                <a:path w="1174" h="200">
                  <a:moveTo>
                    <a:pt x="0" y="200"/>
                  </a:moveTo>
                  <a:lnTo>
                    <a:pt x="8" y="104"/>
                  </a:lnTo>
                  <a:lnTo>
                    <a:pt x="32" y="20"/>
                  </a:lnTo>
                  <a:lnTo>
                    <a:pt x="56" y="0"/>
                  </a:lnTo>
                  <a:lnTo>
                    <a:pt x="84" y="0"/>
                  </a:lnTo>
                  <a:lnTo>
                    <a:pt x="109" y="4"/>
                  </a:lnTo>
                  <a:lnTo>
                    <a:pt x="133" y="4"/>
                  </a:lnTo>
                  <a:lnTo>
                    <a:pt x="157" y="4"/>
                  </a:lnTo>
                  <a:lnTo>
                    <a:pt x="185" y="4"/>
                  </a:lnTo>
                  <a:lnTo>
                    <a:pt x="209" y="4"/>
                  </a:lnTo>
                  <a:lnTo>
                    <a:pt x="233" y="4"/>
                  </a:lnTo>
                  <a:lnTo>
                    <a:pt x="257" y="4"/>
                  </a:lnTo>
                  <a:lnTo>
                    <a:pt x="285" y="4"/>
                  </a:lnTo>
                  <a:lnTo>
                    <a:pt x="309" y="4"/>
                  </a:lnTo>
                  <a:lnTo>
                    <a:pt x="333" y="4"/>
                  </a:lnTo>
                  <a:lnTo>
                    <a:pt x="357" y="4"/>
                  </a:lnTo>
                  <a:lnTo>
                    <a:pt x="385" y="36"/>
                  </a:lnTo>
                  <a:lnTo>
                    <a:pt x="409" y="16"/>
                  </a:lnTo>
                  <a:lnTo>
                    <a:pt x="433" y="8"/>
                  </a:lnTo>
                  <a:lnTo>
                    <a:pt x="457" y="4"/>
                  </a:lnTo>
                  <a:lnTo>
                    <a:pt x="485" y="4"/>
                  </a:lnTo>
                  <a:lnTo>
                    <a:pt x="509" y="4"/>
                  </a:lnTo>
                  <a:lnTo>
                    <a:pt x="533" y="4"/>
                  </a:lnTo>
                  <a:lnTo>
                    <a:pt x="557" y="4"/>
                  </a:lnTo>
                  <a:lnTo>
                    <a:pt x="585" y="4"/>
                  </a:lnTo>
                  <a:lnTo>
                    <a:pt x="609" y="4"/>
                  </a:lnTo>
                  <a:lnTo>
                    <a:pt x="633" y="4"/>
                  </a:lnTo>
                  <a:lnTo>
                    <a:pt x="657" y="4"/>
                  </a:lnTo>
                  <a:lnTo>
                    <a:pt x="685" y="4"/>
                  </a:lnTo>
                  <a:lnTo>
                    <a:pt x="709" y="4"/>
                  </a:lnTo>
                  <a:lnTo>
                    <a:pt x="733" y="4"/>
                  </a:lnTo>
                  <a:lnTo>
                    <a:pt x="757" y="4"/>
                  </a:lnTo>
                  <a:lnTo>
                    <a:pt x="785" y="88"/>
                  </a:lnTo>
                  <a:lnTo>
                    <a:pt x="809" y="8"/>
                  </a:lnTo>
                  <a:lnTo>
                    <a:pt x="833" y="4"/>
                  </a:lnTo>
                  <a:lnTo>
                    <a:pt x="857" y="4"/>
                  </a:lnTo>
                  <a:lnTo>
                    <a:pt x="885" y="4"/>
                  </a:lnTo>
                  <a:lnTo>
                    <a:pt x="909" y="4"/>
                  </a:lnTo>
                  <a:lnTo>
                    <a:pt x="933" y="4"/>
                  </a:lnTo>
                  <a:lnTo>
                    <a:pt x="957" y="4"/>
                  </a:lnTo>
                  <a:lnTo>
                    <a:pt x="985" y="4"/>
                  </a:lnTo>
                  <a:lnTo>
                    <a:pt x="1009" y="4"/>
                  </a:lnTo>
                  <a:lnTo>
                    <a:pt x="1033" y="4"/>
                  </a:lnTo>
                  <a:lnTo>
                    <a:pt x="1057" y="4"/>
                  </a:lnTo>
                  <a:lnTo>
                    <a:pt x="1085" y="4"/>
                  </a:lnTo>
                  <a:lnTo>
                    <a:pt x="1109" y="4"/>
                  </a:lnTo>
                  <a:lnTo>
                    <a:pt x="1133" y="4"/>
                  </a:lnTo>
                  <a:lnTo>
                    <a:pt x="1158" y="4"/>
                  </a:lnTo>
                  <a:lnTo>
                    <a:pt x="1174" y="200"/>
                  </a:lnTo>
                </a:path>
              </a:pathLst>
            </a:custGeom>
            <a:noFill/>
            <a:ln w="0">
              <a:solidFill>
                <a:srgbClr val="00BFBF"/>
              </a:solidFill>
              <a:prstDash val="sysDot"/>
              <a:round/>
              <a:headEnd/>
              <a:tailEnd/>
            </a:ln>
          </p:spPr>
          <p:txBody>
            <a:bodyPr vert="horz" wrap="square" lIns="91440" tIns="45720" rIns="91440" bIns="45720" numCol="1" anchor="t" anchorCtr="0" compatLnSpc="1">
              <a:prstTxWarp prst="textNoShape">
                <a:avLst/>
              </a:prstTxWarp>
            </a:bodyPr>
            <a:lstStyle/>
            <a:p>
              <a:endParaRPr lang="en-GB" sz="1200"/>
            </a:p>
          </p:txBody>
        </p:sp>
        <p:sp>
          <p:nvSpPr>
            <p:cNvPr id="335" name="Freeform 226"/>
            <p:cNvSpPr>
              <a:spLocks/>
            </p:cNvSpPr>
            <p:nvPr/>
          </p:nvSpPr>
          <p:spPr bwMode="auto">
            <a:xfrm>
              <a:off x="3133116" y="5155971"/>
              <a:ext cx="727071" cy="152772"/>
            </a:xfrm>
            <a:custGeom>
              <a:avLst/>
              <a:gdLst/>
              <a:ahLst/>
              <a:cxnLst>
                <a:cxn ang="0">
                  <a:pos x="0" y="200"/>
                </a:cxn>
                <a:cxn ang="0">
                  <a:pos x="8" y="108"/>
                </a:cxn>
                <a:cxn ang="0">
                  <a:pos x="32" y="20"/>
                </a:cxn>
                <a:cxn ang="0">
                  <a:pos x="56" y="4"/>
                </a:cxn>
                <a:cxn ang="0">
                  <a:pos x="84" y="0"/>
                </a:cxn>
                <a:cxn ang="0">
                  <a:pos x="108" y="4"/>
                </a:cxn>
                <a:cxn ang="0">
                  <a:pos x="132" y="4"/>
                </a:cxn>
                <a:cxn ang="0">
                  <a:pos x="156" y="4"/>
                </a:cxn>
                <a:cxn ang="0">
                  <a:pos x="184" y="4"/>
                </a:cxn>
                <a:cxn ang="0">
                  <a:pos x="208" y="4"/>
                </a:cxn>
                <a:cxn ang="0">
                  <a:pos x="232" y="4"/>
                </a:cxn>
                <a:cxn ang="0">
                  <a:pos x="256" y="4"/>
                </a:cxn>
                <a:cxn ang="0">
                  <a:pos x="284" y="4"/>
                </a:cxn>
                <a:cxn ang="0">
                  <a:pos x="308" y="4"/>
                </a:cxn>
                <a:cxn ang="0">
                  <a:pos x="332" y="4"/>
                </a:cxn>
                <a:cxn ang="0">
                  <a:pos x="356" y="4"/>
                </a:cxn>
                <a:cxn ang="0">
                  <a:pos x="384" y="36"/>
                </a:cxn>
                <a:cxn ang="0">
                  <a:pos x="408" y="16"/>
                </a:cxn>
                <a:cxn ang="0">
                  <a:pos x="432" y="8"/>
                </a:cxn>
                <a:cxn ang="0">
                  <a:pos x="456" y="4"/>
                </a:cxn>
                <a:cxn ang="0">
                  <a:pos x="484" y="4"/>
                </a:cxn>
                <a:cxn ang="0">
                  <a:pos x="508" y="4"/>
                </a:cxn>
                <a:cxn ang="0">
                  <a:pos x="532" y="4"/>
                </a:cxn>
                <a:cxn ang="0">
                  <a:pos x="556" y="4"/>
                </a:cxn>
                <a:cxn ang="0">
                  <a:pos x="584" y="4"/>
                </a:cxn>
                <a:cxn ang="0">
                  <a:pos x="608" y="4"/>
                </a:cxn>
                <a:cxn ang="0">
                  <a:pos x="632" y="4"/>
                </a:cxn>
                <a:cxn ang="0">
                  <a:pos x="656" y="4"/>
                </a:cxn>
                <a:cxn ang="0">
                  <a:pos x="684" y="4"/>
                </a:cxn>
                <a:cxn ang="0">
                  <a:pos x="708" y="4"/>
                </a:cxn>
                <a:cxn ang="0">
                  <a:pos x="732" y="4"/>
                </a:cxn>
                <a:cxn ang="0">
                  <a:pos x="756" y="4"/>
                </a:cxn>
                <a:cxn ang="0">
                  <a:pos x="784" y="60"/>
                </a:cxn>
                <a:cxn ang="0">
                  <a:pos x="808" y="20"/>
                </a:cxn>
                <a:cxn ang="0">
                  <a:pos x="832" y="8"/>
                </a:cxn>
                <a:cxn ang="0">
                  <a:pos x="856" y="4"/>
                </a:cxn>
                <a:cxn ang="0">
                  <a:pos x="884" y="4"/>
                </a:cxn>
                <a:cxn ang="0">
                  <a:pos x="908" y="4"/>
                </a:cxn>
                <a:cxn ang="0">
                  <a:pos x="932" y="4"/>
                </a:cxn>
                <a:cxn ang="0">
                  <a:pos x="956" y="4"/>
                </a:cxn>
                <a:cxn ang="0">
                  <a:pos x="985" y="4"/>
                </a:cxn>
                <a:cxn ang="0">
                  <a:pos x="1009" y="4"/>
                </a:cxn>
                <a:cxn ang="0">
                  <a:pos x="1033" y="4"/>
                </a:cxn>
                <a:cxn ang="0">
                  <a:pos x="1057" y="4"/>
                </a:cxn>
                <a:cxn ang="0">
                  <a:pos x="1085" y="4"/>
                </a:cxn>
                <a:cxn ang="0">
                  <a:pos x="1109" y="4"/>
                </a:cxn>
                <a:cxn ang="0">
                  <a:pos x="1133" y="4"/>
                </a:cxn>
                <a:cxn ang="0">
                  <a:pos x="1161" y="4"/>
                </a:cxn>
              </a:cxnLst>
              <a:rect l="0" t="0" r="r" b="b"/>
              <a:pathLst>
                <a:path w="1161" h="200">
                  <a:moveTo>
                    <a:pt x="0" y="200"/>
                  </a:moveTo>
                  <a:lnTo>
                    <a:pt x="8" y="108"/>
                  </a:lnTo>
                  <a:lnTo>
                    <a:pt x="32" y="20"/>
                  </a:lnTo>
                  <a:lnTo>
                    <a:pt x="56" y="4"/>
                  </a:lnTo>
                  <a:lnTo>
                    <a:pt x="84" y="0"/>
                  </a:lnTo>
                  <a:lnTo>
                    <a:pt x="108" y="4"/>
                  </a:lnTo>
                  <a:lnTo>
                    <a:pt x="132" y="4"/>
                  </a:lnTo>
                  <a:lnTo>
                    <a:pt x="156" y="4"/>
                  </a:lnTo>
                  <a:lnTo>
                    <a:pt x="184" y="4"/>
                  </a:lnTo>
                  <a:lnTo>
                    <a:pt x="208" y="4"/>
                  </a:lnTo>
                  <a:lnTo>
                    <a:pt x="232" y="4"/>
                  </a:lnTo>
                  <a:lnTo>
                    <a:pt x="256" y="4"/>
                  </a:lnTo>
                  <a:lnTo>
                    <a:pt x="284" y="4"/>
                  </a:lnTo>
                  <a:lnTo>
                    <a:pt x="308" y="4"/>
                  </a:lnTo>
                  <a:lnTo>
                    <a:pt x="332" y="4"/>
                  </a:lnTo>
                  <a:lnTo>
                    <a:pt x="356" y="4"/>
                  </a:lnTo>
                  <a:lnTo>
                    <a:pt x="384" y="36"/>
                  </a:lnTo>
                  <a:lnTo>
                    <a:pt x="408" y="16"/>
                  </a:lnTo>
                  <a:lnTo>
                    <a:pt x="432" y="8"/>
                  </a:lnTo>
                  <a:lnTo>
                    <a:pt x="456" y="4"/>
                  </a:lnTo>
                  <a:lnTo>
                    <a:pt x="484" y="4"/>
                  </a:lnTo>
                  <a:lnTo>
                    <a:pt x="508" y="4"/>
                  </a:lnTo>
                  <a:lnTo>
                    <a:pt x="532" y="4"/>
                  </a:lnTo>
                  <a:lnTo>
                    <a:pt x="556" y="4"/>
                  </a:lnTo>
                  <a:lnTo>
                    <a:pt x="584" y="4"/>
                  </a:lnTo>
                  <a:lnTo>
                    <a:pt x="608" y="4"/>
                  </a:lnTo>
                  <a:lnTo>
                    <a:pt x="632" y="4"/>
                  </a:lnTo>
                  <a:lnTo>
                    <a:pt x="656" y="4"/>
                  </a:lnTo>
                  <a:lnTo>
                    <a:pt x="684" y="4"/>
                  </a:lnTo>
                  <a:lnTo>
                    <a:pt x="708" y="4"/>
                  </a:lnTo>
                  <a:lnTo>
                    <a:pt x="732" y="4"/>
                  </a:lnTo>
                  <a:lnTo>
                    <a:pt x="756" y="4"/>
                  </a:lnTo>
                  <a:lnTo>
                    <a:pt x="784" y="60"/>
                  </a:lnTo>
                  <a:lnTo>
                    <a:pt x="808" y="20"/>
                  </a:lnTo>
                  <a:lnTo>
                    <a:pt x="832" y="8"/>
                  </a:lnTo>
                  <a:lnTo>
                    <a:pt x="856" y="4"/>
                  </a:lnTo>
                  <a:lnTo>
                    <a:pt x="884" y="4"/>
                  </a:lnTo>
                  <a:lnTo>
                    <a:pt x="908" y="4"/>
                  </a:lnTo>
                  <a:lnTo>
                    <a:pt x="932" y="4"/>
                  </a:lnTo>
                  <a:lnTo>
                    <a:pt x="956" y="4"/>
                  </a:lnTo>
                  <a:lnTo>
                    <a:pt x="985" y="4"/>
                  </a:lnTo>
                  <a:lnTo>
                    <a:pt x="1009" y="4"/>
                  </a:lnTo>
                  <a:lnTo>
                    <a:pt x="1033" y="4"/>
                  </a:lnTo>
                  <a:lnTo>
                    <a:pt x="1057" y="4"/>
                  </a:lnTo>
                  <a:lnTo>
                    <a:pt x="1085" y="4"/>
                  </a:lnTo>
                  <a:lnTo>
                    <a:pt x="1109" y="4"/>
                  </a:lnTo>
                  <a:lnTo>
                    <a:pt x="1133" y="4"/>
                  </a:lnTo>
                  <a:lnTo>
                    <a:pt x="1161" y="4"/>
                  </a:lnTo>
                </a:path>
              </a:pathLst>
            </a:custGeom>
            <a:noFill/>
            <a:ln w="0">
              <a:solidFill>
                <a:srgbClr val="00BFBF"/>
              </a:solidFill>
              <a:prstDash val="sysDot"/>
              <a:round/>
              <a:headEnd/>
              <a:tailEnd/>
            </a:ln>
          </p:spPr>
          <p:txBody>
            <a:bodyPr vert="horz" wrap="square" lIns="91440" tIns="45720" rIns="91440" bIns="45720" numCol="1" anchor="t" anchorCtr="0" compatLnSpc="1">
              <a:prstTxWarp prst="textNoShape">
                <a:avLst/>
              </a:prstTxWarp>
            </a:bodyPr>
            <a:lstStyle/>
            <a:p>
              <a:endParaRPr lang="en-GB" sz="1200"/>
            </a:p>
          </p:txBody>
        </p:sp>
        <p:sp>
          <p:nvSpPr>
            <p:cNvPr id="336" name="Freeform 227"/>
            <p:cNvSpPr>
              <a:spLocks/>
            </p:cNvSpPr>
            <p:nvPr/>
          </p:nvSpPr>
          <p:spPr bwMode="auto">
            <a:xfrm>
              <a:off x="2370349" y="4798485"/>
              <a:ext cx="246115" cy="360541"/>
            </a:xfrm>
            <a:custGeom>
              <a:avLst/>
              <a:gdLst/>
              <a:ahLst/>
              <a:cxnLst>
                <a:cxn ang="0">
                  <a:pos x="0" y="24"/>
                </a:cxn>
                <a:cxn ang="0">
                  <a:pos x="24" y="220"/>
                </a:cxn>
                <a:cxn ang="0">
                  <a:pos x="48" y="312"/>
                </a:cxn>
                <a:cxn ang="0">
                  <a:pos x="72" y="356"/>
                </a:cxn>
                <a:cxn ang="0">
                  <a:pos x="100" y="384"/>
                </a:cxn>
                <a:cxn ang="0">
                  <a:pos x="125" y="396"/>
                </a:cxn>
                <a:cxn ang="0">
                  <a:pos x="149" y="408"/>
                </a:cxn>
                <a:cxn ang="0">
                  <a:pos x="173" y="416"/>
                </a:cxn>
                <a:cxn ang="0">
                  <a:pos x="201" y="420"/>
                </a:cxn>
                <a:cxn ang="0">
                  <a:pos x="225" y="428"/>
                </a:cxn>
                <a:cxn ang="0">
                  <a:pos x="249" y="432"/>
                </a:cxn>
                <a:cxn ang="0">
                  <a:pos x="273" y="432"/>
                </a:cxn>
                <a:cxn ang="0">
                  <a:pos x="301" y="436"/>
                </a:cxn>
                <a:cxn ang="0">
                  <a:pos x="325" y="440"/>
                </a:cxn>
                <a:cxn ang="0">
                  <a:pos x="349" y="472"/>
                </a:cxn>
                <a:cxn ang="0">
                  <a:pos x="373" y="472"/>
                </a:cxn>
                <a:cxn ang="0">
                  <a:pos x="393" y="0"/>
                </a:cxn>
              </a:cxnLst>
              <a:rect l="0" t="0" r="r" b="b"/>
              <a:pathLst>
                <a:path w="393" h="472">
                  <a:moveTo>
                    <a:pt x="0" y="24"/>
                  </a:moveTo>
                  <a:lnTo>
                    <a:pt x="24" y="220"/>
                  </a:lnTo>
                  <a:lnTo>
                    <a:pt x="48" y="312"/>
                  </a:lnTo>
                  <a:lnTo>
                    <a:pt x="72" y="356"/>
                  </a:lnTo>
                  <a:lnTo>
                    <a:pt x="100" y="384"/>
                  </a:lnTo>
                  <a:lnTo>
                    <a:pt x="125" y="396"/>
                  </a:lnTo>
                  <a:lnTo>
                    <a:pt x="149" y="408"/>
                  </a:lnTo>
                  <a:lnTo>
                    <a:pt x="173" y="416"/>
                  </a:lnTo>
                  <a:lnTo>
                    <a:pt x="201" y="420"/>
                  </a:lnTo>
                  <a:lnTo>
                    <a:pt x="225" y="428"/>
                  </a:lnTo>
                  <a:lnTo>
                    <a:pt x="249" y="432"/>
                  </a:lnTo>
                  <a:lnTo>
                    <a:pt x="273" y="432"/>
                  </a:lnTo>
                  <a:lnTo>
                    <a:pt x="301" y="436"/>
                  </a:lnTo>
                  <a:lnTo>
                    <a:pt x="325" y="440"/>
                  </a:lnTo>
                  <a:lnTo>
                    <a:pt x="349" y="472"/>
                  </a:lnTo>
                  <a:lnTo>
                    <a:pt x="373" y="472"/>
                  </a:lnTo>
                  <a:lnTo>
                    <a:pt x="393" y="0"/>
                  </a:lnTo>
                </a:path>
              </a:pathLst>
            </a:custGeom>
            <a:noFill/>
            <a:ln w="0">
              <a:solidFill>
                <a:srgbClr val="BF00BF"/>
              </a:solidFill>
              <a:prstDash val="sysDot"/>
              <a:round/>
              <a:headEnd/>
              <a:tailEnd/>
            </a:ln>
          </p:spPr>
          <p:txBody>
            <a:bodyPr vert="horz" wrap="square" lIns="91440" tIns="45720" rIns="91440" bIns="45720" numCol="1" anchor="t" anchorCtr="0" compatLnSpc="1">
              <a:prstTxWarp prst="textNoShape">
                <a:avLst/>
              </a:prstTxWarp>
            </a:bodyPr>
            <a:lstStyle/>
            <a:p>
              <a:endParaRPr lang="en-GB" sz="1200"/>
            </a:p>
          </p:txBody>
        </p:sp>
        <p:sp>
          <p:nvSpPr>
            <p:cNvPr id="337" name="Freeform 228"/>
            <p:cNvSpPr>
              <a:spLocks/>
            </p:cNvSpPr>
            <p:nvPr/>
          </p:nvSpPr>
          <p:spPr bwMode="auto">
            <a:xfrm>
              <a:off x="2651534" y="4798485"/>
              <a:ext cx="215428" cy="360541"/>
            </a:xfrm>
            <a:custGeom>
              <a:avLst/>
              <a:gdLst/>
              <a:ahLst/>
              <a:cxnLst>
                <a:cxn ang="0">
                  <a:pos x="0" y="0"/>
                </a:cxn>
                <a:cxn ang="0">
                  <a:pos x="0" y="4"/>
                </a:cxn>
                <a:cxn ang="0">
                  <a:pos x="24" y="216"/>
                </a:cxn>
                <a:cxn ang="0">
                  <a:pos x="52" y="348"/>
                </a:cxn>
                <a:cxn ang="0">
                  <a:pos x="76" y="412"/>
                </a:cxn>
                <a:cxn ang="0">
                  <a:pos x="100" y="440"/>
                </a:cxn>
                <a:cxn ang="0">
                  <a:pos x="124" y="456"/>
                </a:cxn>
                <a:cxn ang="0">
                  <a:pos x="152" y="460"/>
                </a:cxn>
                <a:cxn ang="0">
                  <a:pos x="176" y="464"/>
                </a:cxn>
                <a:cxn ang="0">
                  <a:pos x="200" y="472"/>
                </a:cxn>
                <a:cxn ang="0">
                  <a:pos x="224" y="472"/>
                </a:cxn>
                <a:cxn ang="0">
                  <a:pos x="252" y="472"/>
                </a:cxn>
                <a:cxn ang="0">
                  <a:pos x="276" y="472"/>
                </a:cxn>
                <a:cxn ang="0">
                  <a:pos x="300" y="472"/>
                </a:cxn>
                <a:cxn ang="0">
                  <a:pos x="324" y="472"/>
                </a:cxn>
                <a:cxn ang="0">
                  <a:pos x="344" y="0"/>
                </a:cxn>
              </a:cxnLst>
              <a:rect l="0" t="0" r="r" b="b"/>
              <a:pathLst>
                <a:path w="344" h="472">
                  <a:moveTo>
                    <a:pt x="0" y="0"/>
                  </a:moveTo>
                  <a:lnTo>
                    <a:pt x="0" y="4"/>
                  </a:lnTo>
                  <a:lnTo>
                    <a:pt x="24" y="216"/>
                  </a:lnTo>
                  <a:lnTo>
                    <a:pt x="52" y="348"/>
                  </a:lnTo>
                  <a:lnTo>
                    <a:pt x="76" y="412"/>
                  </a:lnTo>
                  <a:lnTo>
                    <a:pt x="100" y="440"/>
                  </a:lnTo>
                  <a:lnTo>
                    <a:pt x="124" y="456"/>
                  </a:lnTo>
                  <a:lnTo>
                    <a:pt x="152" y="460"/>
                  </a:lnTo>
                  <a:lnTo>
                    <a:pt x="176" y="464"/>
                  </a:lnTo>
                  <a:lnTo>
                    <a:pt x="200" y="472"/>
                  </a:lnTo>
                  <a:lnTo>
                    <a:pt x="224" y="472"/>
                  </a:lnTo>
                  <a:lnTo>
                    <a:pt x="252" y="472"/>
                  </a:lnTo>
                  <a:lnTo>
                    <a:pt x="276" y="472"/>
                  </a:lnTo>
                  <a:lnTo>
                    <a:pt x="300" y="472"/>
                  </a:lnTo>
                  <a:lnTo>
                    <a:pt x="324" y="472"/>
                  </a:lnTo>
                  <a:lnTo>
                    <a:pt x="344" y="0"/>
                  </a:lnTo>
                </a:path>
              </a:pathLst>
            </a:custGeom>
            <a:noFill/>
            <a:ln w="0">
              <a:solidFill>
                <a:srgbClr val="BF00BF"/>
              </a:solidFill>
              <a:prstDash val="sysDot"/>
              <a:round/>
              <a:headEnd/>
              <a:tailEnd/>
            </a:ln>
          </p:spPr>
          <p:txBody>
            <a:bodyPr vert="horz" wrap="square" lIns="91440" tIns="45720" rIns="91440" bIns="45720" numCol="1" anchor="t" anchorCtr="0" compatLnSpc="1">
              <a:prstTxWarp prst="textNoShape">
                <a:avLst/>
              </a:prstTxWarp>
            </a:bodyPr>
            <a:lstStyle/>
            <a:p>
              <a:endParaRPr lang="en-GB" sz="1200"/>
            </a:p>
          </p:txBody>
        </p:sp>
        <p:sp>
          <p:nvSpPr>
            <p:cNvPr id="338" name="Freeform 229"/>
            <p:cNvSpPr>
              <a:spLocks/>
            </p:cNvSpPr>
            <p:nvPr/>
          </p:nvSpPr>
          <p:spPr bwMode="auto">
            <a:xfrm>
              <a:off x="2876982" y="4798485"/>
              <a:ext cx="491603" cy="360541"/>
            </a:xfrm>
            <a:custGeom>
              <a:avLst/>
              <a:gdLst/>
              <a:ahLst/>
              <a:cxnLst>
                <a:cxn ang="0">
                  <a:pos x="0" y="0"/>
                </a:cxn>
                <a:cxn ang="0">
                  <a:pos x="16" y="396"/>
                </a:cxn>
                <a:cxn ang="0">
                  <a:pos x="40" y="456"/>
                </a:cxn>
                <a:cxn ang="0">
                  <a:pos x="64" y="464"/>
                </a:cxn>
                <a:cxn ang="0">
                  <a:pos x="92" y="468"/>
                </a:cxn>
                <a:cxn ang="0">
                  <a:pos x="116" y="468"/>
                </a:cxn>
                <a:cxn ang="0">
                  <a:pos x="140" y="472"/>
                </a:cxn>
                <a:cxn ang="0">
                  <a:pos x="164" y="472"/>
                </a:cxn>
                <a:cxn ang="0">
                  <a:pos x="192" y="472"/>
                </a:cxn>
                <a:cxn ang="0">
                  <a:pos x="216" y="472"/>
                </a:cxn>
                <a:cxn ang="0">
                  <a:pos x="240" y="472"/>
                </a:cxn>
                <a:cxn ang="0">
                  <a:pos x="264" y="472"/>
                </a:cxn>
                <a:cxn ang="0">
                  <a:pos x="292" y="472"/>
                </a:cxn>
                <a:cxn ang="0">
                  <a:pos x="316" y="472"/>
                </a:cxn>
                <a:cxn ang="0">
                  <a:pos x="340" y="472"/>
                </a:cxn>
                <a:cxn ang="0">
                  <a:pos x="365" y="472"/>
                </a:cxn>
                <a:cxn ang="0">
                  <a:pos x="393" y="8"/>
                </a:cxn>
                <a:cxn ang="0">
                  <a:pos x="417" y="204"/>
                </a:cxn>
                <a:cxn ang="0">
                  <a:pos x="441" y="296"/>
                </a:cxn>
                <a:cxn ang="0">
                  <a:pos x="465" y="344"/>
                </a:cxn>
                <a:cxn ang="0">
                  <a:pos x="493" y="372"/>
                </a:cxn>
                <a:cxn ang="0">
                  <a:pos x="517" y="388"/>
                </a:cxn>
                <a:cxn ang="0">
                  <a:pos x="541" y="400"/>
                </a:cxn>
                <a:cxn ang="0">
                  <a:pos x="565" y="408"/>
                </a:cxn>
                <a:cxn ang="0">
                  <a:pos x="593" y="416"/>
                </a:cxn>
                <a:cxn ang="0">
                  <a:pos x="617" y="420"/>
                </a:cxn>
                <a:cxn ang="0">
                  <a:pos x="641" y="424"/>
                </a:cxn>
                <a:cxn ang="0">
                  <a:pos x="665" y="428"/>
                </a:cxn>
                <a:cxn ang="0">
                  <a:pos x="693" y="432"/>
                </a:cxn>
                <a:cxn ang="0">
                  <a:pos x="717" y="436"/>
                </a:cxn>
                <a:cxn ang="0">
                  <a:pos x="741" y="472"/>
                </a:cxn>
                <a:cxn ang="0">
                  <a:pos x="765" y="472"/>
                </a:cxn>
                <a:cxn ang="0">
                  <a:pos x="785" y="0"/>
                </a:cxn>
              </a:cxnLst>
              <a:rect l="0" t="0" r="r" b="b"/>
              <a:pathLst>
                <a:path w="785" h="472">
                  <a:moveTo>
                    <a:pt x="0" y="0"/>
                  </a:moveTo>
                  <a:lnTo>
                    <a:pt x="16" y="396"/>
                  </a:lnTo>
                  <a:lnTo>
                    <a:pt x="40" y="456"/>
                  </a:lnTo>
                  <a:lnTo>
                    <a:pt x="64" y="464"/>
                  </a:lnTo>
                  <a:lnTo>
                    <a:pt x="92" y="468"/>
                  </a:lnTo>
                  <a:lnTo>
                    <a:pt x="116" y="468"/>
                  </a:lnTo>
                  <a:lnTo>
                    <a:pt x="140" y="472"/>
                  </a:lnTo>
                  <a:lnTo>
                    <a:pt x="164" y="472"/>
                  </a:lnTo>
                  <a:lnTo>
                    <a:pt x="192" y="472"/>
                  </a:lnTo>
                  <a:lnTo>
                    <a:pt x="216" y="472"/>
                  </a:lnTo>
                  <a:lnTo>
                    <a:pt x="240" y="472"/>
                  </a:lnTo>
                  <a:lnTo>
                    <a:pt x="264" y="472"/>
                  </a:lnTo>
                  <a:lnTo>
                    <a:pt x="292" y="472"/>
                  </a:lnTo>
                  <a:lnTo>
                    <a:pt x="316" y="472"/>
                  </a:lnTo>
                  <a:lnTo>
                    <a:pt x="340" y="472"/>
                  </a:lnTo>
                  <a:lnTo>
                    <a:pt x="365" y="472"/>
                  </a:lnTo>
                  <a:lnTo>
                    <a:pt x="393" y="8"/>
                  </a:lnTo>
                  <a:lnTo>
                    <a:pt x="417" y="204"/>
                  </a:lnTo>
                  <a:lnTo>
                    <a:pt x="441" y="296"/>
                  </a:lnTo>
                  <a:lnTo>
                    <a:pt x="465" y="344"/>
                  </a:lnTo>
                  <a:lnTo>
                    <a:pt x="493" y="372"/>
                  </a:lnTo>
                  <a:lnTo>
                    <a:pt x="517" y="388"/>
                  </a:lnTo>
                  <a:lnTo>
                    <a:pt x="541" y="400"/>
                  </a:lnTo>
                  <a:lnTo>
                    <a:pt x="565" y="408"/>
                  </a:lnTo>
                  <a:lnTo>
                    <a:pt x="593" y="416"/>
                  </a:lnTo>
                  <a:lnTo>
                    <a:pt x="617" y="420"/>
                  </a:lnTo>
                  <a:lnTo>
                    <a:pt x="641" y="424"/>
                  </a:lnTo>
                  <a:lnTo>
                    <a:pt x="665" y="428"/>
                  </a:lnTo>
                  <a:lnTo>
                    <a:pt x="693" y="432"/>
                  </a:lnTo>
                  <a:lnTo>
                    <a:pt x="717" y="436"/>
                  </a:lnTo>
                  <a:lnTo>
                    <a:pt x="741" y="472"/>
                  </a:lnTo>
                  <a:lnTo>
                    <a:pt x="765" y="472"/>
                  </a:lnTo>
                  <a:lnTo>
                    <a:pt x="785" y="0"/>
                  </a:lnTo>
                </a:path>
              </a:pathLst>
            </a:custGeom>
            <a:noFill/>
            <a:ln w="0">
              <a:solidFill>
                <a:srgbClr val="BF00BF"/>
              </a:solidFill>
              <a:prstDash val="sysDot"/>
              <a:round/>
              <a:headEnd/>
              <a:tailEnd/>
            </a:ln>
          </p:spPr>
          <p:txBody>
            <a:bodyPr vert="horz" wrap="square" lIns="91440" tIns="45720" rIns="91440" bIns="45720" numCol="1" anchor="t" anchorCtr="0" compatLnSpc="1">
              <a:prstTxWarp prst="textNoShape">
                <a:avLst/>
              </a:prstTxWarp>
            </a:bodyPr>
            <a:lstStyle/>
            <a:p>
              <a:endParaRPr lang="en-GB" sz="1200"/>
            </a:p>
          </p:txBody>
        </p:sp>
        <p:sp>
          <p:nvSpPr>
            <p:cNvPr id="339" name="Freeform 230"/>
            <p:cNvSpPr>
              <a:spLocks/>
            </p:cNvSpPr>
            <p:nvPr/>
          </p:nvSpPr>
          <p:spPr bwMode="auto">
            <a:xfrm>
              <a:off x="3403654" y="4798485"/>
              <a:ext cx="456533" cy="476648"/>
            </a:xfrm>
            <a:custGeom>
              <a:avLst/>
              <a:gdLst/>
              <a:ahLst/>
              <a:cxnLst>
                <a:cxn ang="0">
                  <a:pos x="0" y="0"/>
                </a:cxn>
                <a:cxn ang="0">
                  <a:pos x="0" y="12"/>
                </a:cxn>
                <a:cxn ang="0">
                  <a:pos x="24" y="224"/>
                </a:cxn>
                <a:cxn ang="0">
                  <a:pos x="52" y="352"/>
                </a:cxn>
                <a:cxn ang="0">
                  <a:pos x="76" y="412"/>
                </a:cxn>
                <a:cxn ang="0">
                  <a:pos x="100" y="440"/>
                </a:cxn>
                <a:cxn ang="0">
                  <a:pos x="124" y="456"/>
                </a:cxn>
                <a:cxn ang="0">
                  <a:pos x="152" y="460"/>
                </a:cxn>
                <a:cxn ang="0">
                  <a:pos x="176" y="464"/>
                </a:cxn>
                <a:cxn ang="0">
                  <a:pos x="200" y="472"/>
                </a:cxn>
                <a:cxn ang="0">
                  <a:pos x="224" y="472"/>
                </a:cxn>
                <a:cxn ang="0">
                  <a:pos x="252" y="472"/>
                </a:cxn>
                <a:cxn ang="0">
                  <a:pos x="276" y="472"/>
                </a:cxn>
                <a:cxn ang="0">
                  <a:pos x="300" y="472"/>
                </a:cxn>
                <a:cxn ang="0">
                  <a:pos x="324" y="472"/>
                </a:cxn>
                <a:cxn ang="0">
                  <a:pos x="352" y="508"/>
                </a:cxn>
                <a:cxn ang="0">
                  <a:pos x="376" y="588"/>
                </a:cxn>
                <a:cxn ang="0">
                  <a:pos x="400" y="620"/>
                </a:cxn>
                <a:cxn ang="0">
                  <a:pos x="424" y="624"/>
                </a:cxn>
                <a:cxn ang="0">
                  <a:pos x="452" y="612"/>
                </a:cxn>
                <a:cxn ang="0">
                  <a:pos x="476" y="592"/>
                </a:cxn>
                <a:cxn ang="0">
                  <a:pos x="500" y="576"/>
                </a:cxn>
                <a:cxn ang="0">
                  <a:pos x="524" y="472"/>
                </a:cxn>
                <a:cxn ang="0">
                  <a:pos x="553" y="472"/>
                </a:cxn>
                <a:cxn ang="0">
                  <a:pos x="577" y="472"/>
                </a:cxn>
                <a:cxn ang="0">
                  <a:pos x="601" y="472"/>
                </a:cxn>
                <a:cxn ang="0">
                  <a:pos x="625" y="472"/>
                </a:cxn>
                <a:cxn ang="0">
                  <a:pos x="653" y="472"/>
                </a:cxn>
                <a:cxn ang="0">
                  <a:pos x="677" y="472"/>
                </a:cxn>
                <a:cxn ang="0">
                  <a:pos x="701" y="472"/>
                </a:cxn>
                <a:cxn ang="0">
                  <a:pos x="729" y="472"/>
                </a:cxn>
              </a:cxnLst>
              <a:rect l="0" t="0" r="r" b="b"/>
              <a:pathLst>
                <a:path w="729" h="624">
                  <a:moveTo>
                    <a:pt x="0" y="0"/>
                  </a:moveTo>
                  <a:lnTo>
                    <a:pt x="0" y="12"/>
                  </a:lnTo>
                  <a:lnTo>
                    <a:pt x="24" y="224"/>
                  </a:lnTo>
                  <a:lnTo>
                    <a:pt x="52" y="352"/>
                  </a:lnTo>
                  <a:lnTo>
                    <a:pt x="76" y="412"/>
                  </a:lnTo>
                  <a:lnTo>
                    <a:pt x="100" y="440"/>
                  </a:lnTo>
                  <a:lnTo>
                    <a:pt x="124" y="456"/>
                  </a:lnTo>
                  <a:lnTo>
                    <a:pt x="152" y="460"/>
                  </a:lnTo>
                  <a:lnTo>
                    <a:pt x="176" y="464"/>
                  </a:lnTo>
                  <a:lnTo>
                    <a:pt x="200" y="472"/>
                  </a:lnTo>
                  <a:lnTo>
                    <a:pt x="224" y="472"/>
                  </a:lnTo>
                  <a:lnTo>
                    <a:pt x="252" y="472"/>
                  </a:lnTo>
                  <a:lnTo>
                    <a:pt x="276" y="472"/>
                  </a:lnTo>
                  <a:lnTo>
                    <a:pt x="300" y="472"/>
                  </a:lnTo>
                  <a:lnTo>
                    <a:pt x="324" y="472"/>
                  </a:lnTo>
                  <a:lnTo>
                    <a:pt x="352" y="508"/>
                  </a:lnTo>
                  <a:lnTo>
                    <a:pt x="376" y="588"/>
                  </a:lnTo>
                  <a:lnTo>
                    <a:pt x="400" y="620"/>
                  </a:lnTo>
                  <a:lnTo>
                    <a:pt x="424" y="624"/>
                  </a:lnTo>
                  <a:lnTo>
                    <a:pt x="452" y="612"/>
                  </a:lnTo>
                  <a:lnTo>
                    <a:pt x="476" y="592"/>
                  </a:lnTo>
                  <a:lnTo>
                    <a:pt x="500" y="576"/>
                  </a:lnTo>
                  <a:lnTo>
                    <a:pt x="524" y="472"/>
                  </a:lnTo>
                  <a:lnTo>
                    <a:pt x="553" y="472"/>
                  </a:lnTo>
                  <a:lnTo>
                    <a:pt x="577" y="472"/>
                  </a:lnTo>
                  <a:lnTo>
                    <a:pt x="601" y="472"/>
                  </a:lnTo>
                  <a:lnTo>
                    <a:pt x="625" y="472"/>
                  </a:lnTo>
                  <a:lnTo>
                    <a:pt x="653" y="472"/>
                  </a:lnTo>
                  <a:lnTo>
                    <a:pt x="677" y="472"/>
                  </a:lnTo>
                  <a:lnTo>
                    <a:pt x="701" y="472"/>
                  </a:lnTo>
                  <a:lnTo>
                    <a:pt x="729" y="472"/>
                  </a:lnTo>
                </a:path>
              </a:pathLst>
            </a:custGeom>
            <a:noFill/>
            <a:ln w="0">
              <a:solidFill>
                <a:srgbClr val="BF00BF"/>
              </a:solidFill>
              <a:prstDash val="sysDot"/>
              <a:round/>
              <a:headEnd/>
              <a:tailEnd/>
            </a:ln>
          </p:spPr>
          <p:txBody>
            <a:bodyPr vert="horz" wrap="square" lIns="91440" tIns="45720" rIns="91440" bIns="45720" numCol="1" anchor="t" anchorCtr="0" compatLnSpc="1">
              <a:prstTxWarp prst="textNoShape">
                <a:avLst/>
              </a:prstTxWarp>
            </a:bodyPr>
            <a:lstStyle/>
            <a:p>
              <a:endParaRPr lang="en-GB" sz="1200"/>
            </a:p>
          </p:txBody>
        </p:sp>
        <p:sp>
          <p:nvSpPr>
            <p:cNvPr id="340" name="Freeform 231"/>
            <p:cNvSpPr>
              <a:spLocks/>
            </p:cNvSpPr>
            <p:nvPr/>
          </p:nvSpPr>
          <p:spPr bwMode="auto">
            <a:xfrm>
              <a:off x="2370349" y="4825984"/>
              <a:ext cx="241105" cy="482759"/>
            </a:xfrm>
            <a:custGeom>
              <a:avLst/>
              <a:gdLst/>
              <a:ahLst/>
              <a:cxnLst>
                <a:cxn ang="0">
                  <a:pos x="0" y="0"/>
                </a:cxn>
                <a:cxn ang="0">
                  <a:pos x="24" y="228"/>
                </a:cxn>
                <a:cxn ang="0">
                  <a:pos x="48" y="348"/>
                </a:cxn>
                <a:cxn ang="0">
                  <a:pos x="72" y="412"/>
                </a:cxn>
                <a:cxn ang="0">
                  <a:pos x="100" y="444"/>
                </a:cxn>
                <a:cxn ang="0">
                  <a:pos x="125" y="460"/>
                </a:cxn>
                <a:cxn ang="0">
                  <a:pos x="149" y="468"/>
                </a:cxn>
                <a:cxn ang="0">
                  <a:pos x="173" y="472"/>
                </a:cxn>
                <a:cxn ang="0">
                  <a:pos x="201" y="472"/>
                </a:cxn>
                <a:cxn ang="0">
                  <a:pos x="225" y="468"/>
                </a:cxn>
                <a:cxn ang="0">
                  <a:pos x="249" y="468"/>
                </a:cxn>
                <a:cxn ang="0">
                  <a:pos x="273" y="468"/>
                </a:cxn>
                <a:cxn ang="0">
                  <a:pos x="301" y="464"/>
                </a:cxn>
                <a:cxn ang="0">
                  <a:pos x="325" y="464"/>
                </a:cxn>
                <a:cxn ang="0">
                  <a:pos x="349" y="436"/>
                </a:cxn>
                <a:cxn ang="0">
                  <a:pos x="373" y="436"/>
                </a:cxn>
                <a:cxn ang="0">
                  <a:pos x="385" y="632"/>
                </a:cxn>
              </a:cxnLst>
              <a:rect l="0" t="0" r="r" b="b"/>
              <a:pathLst>
                <a:path w="385" h="632">
                  <a:moveTo>
                    <a:pt x="0" y="0"/>
                  </a:moveTo>
                  <a:lnTo>
                    <a:pt x="24" y="228"/>
                  </a:lnTo>
                  <a:lnTo>
                    <a:pt x="48" y="348"/>
                  </a:lnTo>
                  <a:lnTo>
                    <a:pt x="72" y="412"/>
                  </a:lnTo>
                  <a:lnTo>
                    <a:pt x="100" y="444"/>
                  </a:lnTo>
                  <a:lnTo>
                    <a:pt x="125" y="460"/>
                  </a:lnTo>
                  <a:lnTo>
                    <a:pt x="149" y="468"/>
                  </a:lnTo>
                  <a:lnTo>
                    <a:pt x="173" y="472"/>
                  </a:lnTo>
                  <a:lnTo>
                    <a:pt x="201" y="472"/>
                  </a:lnTo>
                  <a:lnTo>
                    <a:pt x="225" y="468"/>
                  </a:lnTo>
                  <a:lnTo>
                    <a:pt x="249" y="468"/>
                  </a:lnTo>
                  <a:lnTo>
                    <a:pt x="273" y="468"/>
                  </a:lnTo>
                  <a:lnTo>
                    <a:pt x="301" y="464"/>
                  </a:lnTo>
                  <a:lnTo>
                    <a:pt x="325" y="464"/>
                  </a:lnTo>
                  <a:lnTo>
                    <a:pt x="349" y="436"/>
                  </a:lnTo>
                  <a:lnTo>
                    <a:pt x="373" y="436"/>
                  </a:lnTo>
                  <a:lnTo>
                    <a:pt x="385" y="632"/>
                  </a:lnTo>
                </a:path>
              </a:pathLst>
            </a:custGeom>
            <a:noFill/>
            <a:ln w="0">
              <a:solidFill>
                <a:srgbClr val="BFBF00"/>
              </a:solidFill>
              <a:prstDash val="sysDot"/>
              <a:round/>
              <a:headEnd/>
              <a:tailEnd/>
            </a:ln>
          </p:spPr>
          <p:txBody>
            <a:bodyPr vert="horz" wrap="square" lIns="91440" tIns="45720" rIns="91440" bIns="45720" numCol="1" anchor="t" anchorCtr="0" compatLnSpc="1">
              <a:prstTxWarp prst="textNoShape">
                <a:avLst/>
              </a:prstTxWarp>
            </a:bodyPr>
            <a:lstStyle/>
            <a:p>
              <a:endParaRPr lang="en-GB" sz="1200"/>
            </a:p>
          </p:txBody>
        </p:sp>
        <p:sp>
          <p:nvSpPr>
            <p:cNvPr id="341" name="Freeform 232"/>
            <p:cNvSpPr>
              <a:spLocks/>
            </p:cNvSpPr>
            <p:nvPr/>
          </p:nvSpPr>
          <p:spPr bwMode="auto">
            <a:xfrm>
              <a:off x="2669069" y="4816818"/>
              <a:ext cx="697011" cy="491925"/>
            </a:xfrm>
            <a:custGeom>
              <a:avLst/>
              <a:gdLst/>
              <a:ahLst/>
              <a:cxnLst>
                <a:cxn ang="0">
                  <a:pos x="0" y="644"/>
                </a:cxn>
                <a:cxn ang="0">
                  <a:pos x="24" y="552"/>
                </a:cxn>
                <a:cxn ang="0">
                  <a:pos x="48" y="496"/>
                </a:cxn>
                <a:cxn ang="0">
                  <a:pos x="72" y="468"/>
                </a:cxn>
                <a:cxn ang="0">
                  <a:pos x="96" y="456"/>
                </a:cxn>
                <a:cxn ang="0">
                  <a:pos x="124" y="452"/>
                </a:cxn>
                <a:cxn ang="0">
                  <a:pos x="148" y="448"/>
                </a:cxn>
                <a:cxn ang="0">
                  <a:pos x="172" y="448"/>
                </a:cxn>
                <a:cxn ang="0">
                  <a:pos x="196" y="448"/>
                </a:cxn>
                <a:cxn ang="0">
                  <a:pos x="224" y="448"/>
                </a:cxn>
                <a:cxn ang="0">
                  <a:pos x="248" y="448"/>
                </a:cxn>
                <a:cxn ang="0">
                  <a:pos x="272" y="448"/>
                </a:cxn>
                <a:cxn ang="0">
                  <a:pos x="296" y="448"/>
                </a:cxn>
                <a:cxn ang="0">
                  <a:pos x="324" y="564"/>
                </a:cxn>
                <a:cxn ang="0">
                  <a:pos x="348" y="488"/>
                </a:cxn>
                <a:cxn ang="0">
                  <a:pos x="372" y="460"/>
                </a:cxn>
                <a:cxn ang="0">
                  <a:pos x="396" y="452"/>
                </a:cxn>
                <a:cxn ang="0">
                  <a:pos x="424" y="448"/>
                </a:cxn>
                <a:cxn ang="0">
                  <a:pos x="448" y="448"/>
                </a:cxn>
                <a:cxn ang="0">
                  <a:pos x="472" y="448"/>
                </a:cxn>
                <a:cxn ang="0">
                  <a:pos x="496" y="448"/>
                </a:cxn>
                <a:cxn ang="0">
                  <a:pos x="524" y="448"/>
                </a:cxn>
                <a:cxn ang="0">
                  <a:pos x="548" y="448"/>
                </a:cxn>
                <a:cxn ang="0">
                  <a:pos x="572" y="448"/>
                </a:cxn>
                <a:cxn ang="0">
                  <a:pos x="596" y="448"/>
                </a:cxn>
                <a:cxn ang="0">
                  <a:pos x="624" y="448"/>
                </a:cxn>
                <a:cxn ang="0">
                  <a:pos x="648" y="448"/>
                </a:cxn>
                <a:cxn ang="0">
                  <a:pos x="672" y="448"/>
                </a:cxn>
                <a:cxn ang="0">
                  <a:pos x="697" y="448"/>
                </a:cxn>
                <a:cxn ang="0">
                  <a:pos x="725" y="0"/>
                </a:cxn>
                <a:cxn ang="0">
                  <a:pos x="749" y="228"/>
                </a:cxn>
                <a:cxn ang="0">
                  <a:pos x="773" y="352"/>
                </a:cxn>
                <a:cxn ang="0">
                  <a:pos x="797" y="420"/>
                </a:cxn>
                <a:cxn ang="0">
                  <a:pos x="825" y="456"/>
                </a:cxn>
                <a:cxn ang="0">
                  <a:pos x="849" y="476"/>
                </a:cxn>
                <a:cxn ang="0">
                  <a:pos x="873" y="484"/>
                </a:cxn>
                <a:cxn ang="0">
                  <a:pos x="897" y="488"/>
                </a:cxn>
                <a:cxn ang="0">
                  <a:pos x="925" y="488"/>
                </a:cxn>
                <a:cxn ang="0">
                  <a:pos x="949" y="484"/>
                </a:cxn>
                <a:cxn ang="0">
                  <a:pos x="973" y="484"/>
                </a:cxn>
                <a:cxn ang="0">
                  <a:pos x="997" y="480"/>
                </a:cxn>
                <a:cxn ang="0">
                  <a:pos x="1025" y="480"/>
                </a:cxn>
                <a:cxn ang="0">
                  <a:pos x="1049" y="476"/>
                </a:cxn>
                <a:cxn ang="0">
                  <a:pos x="1073" y="448"/>
                </a:cxn>
                <a:cxn ang="0">
                  <a:pos x="1097" y="448"/>
                </a:cxn>
                <a:cxn ang="0">
                  <a:pos x="1113" y="644"/>
                </a:cxn>
              </a:cxnLst>
              <a:rect l="0" t="0" r="r" b="b"/>
              <a:pathLst>
                <a:path w="1113" h="644">
                  <a:moveTo>
                    <a:pt x="0" y="644"/>
                  </a:moveTo>
                  <a:lnTo>
                    <a:pt x="24" y="552"/>
                  </a:lnTo>
                  <a:lnTo>
                    <a:pt x="48" y="496"/>
                  </a:lnTo>
                  <a:lnTo>
                    <a:pt x="72" y="468"/>
                  </a:lnTo>
                  <a:lnTo>
                    <a:pt x="96" y="456"/>
                  </a:lnTo>
                  <a:lnTo>
                    <a:pt x="124" y="452"/>
                  </a:lnTo>
                  <a:lnTo>
                    <a:pt x="148" y="448"/>
                  </a:lnTo>
                  <a:lnTo>
                    <a:pt x="172" y="448"/>
                  </a:lnTo>
                  <a:lnTo>
                    <a:pt x="196" y="448"/>
                  </a:lnTo>
                  <a:lnTo>
                    <a:pt x="224" y="448"/>
                  </a:lnTo>
                  <a:lnTo>
                    <a:pt x="248" y="448"/>
                  </a:lnTo>
                  <a:lnTo>
                    <a:pt x="272" y="448"/>
                  </a:lnTo>
                  <a:lnTo>
                    <a:pt x="296" y="448"/>
                  </a:lnTo>
                  <a:lnTo>
                    <a:pt x="324" y="564"/>
                  </a:lnTo>
                  <a:lnTo>
                    <a:pt x="348" y="488"/>
                  </a:lnTo>
                  <a:lnTo>
                    <a:pt x="372" y="460"/>
                  </a:lnTo>
                  <a:lnTo>
                    <a:pt x="396" y="452"/>
                  </a:lnTo>
                  <a:lnTo>
                    <a:pt x="424" y="448"/>
                  </a:lnTo>
                  <a:lnTo>
                    <a:pt x="448" y="448"/>
                  </a:lnTo>
                  <a:lnTo>
                    <a:pt x="472" y="448"/>
                  </a:lnTo>
                  <a:lnTo>
                    <a:pt x="496" y="448"/>
                  </a:lnTo>
                  <a:lnTo>
                    <a:pt x="524" y="448"/>
                  </a:lnTo>
                  <a:lnTo>
                    <a:pt x="548" y="448"/>
                  </a:lnTo>
                  <a:lnTo>
                    <a:pt x="572" y="448"/>
                  </a:lnTo>
                  <a:lnTo>
                    <a:pt x="596" y="448"/>
                  </a:lnTo>
                  <a:lnTo>
                    <a:pt x="624" y="448"/>
                  </a:lnTo>
                  <a:lnTo>
                    <a:pt x="648" y="448"/>
                  </a:lnTo>
                  <a:lnTo>
                    <a:pt x="672" y="448"/>
                  </a:lnTo>
                  <a:lnTo>
                    <a:pt x="697" y="448"/>
                  </a:lnTo>
                  <a:lnTo>
                    <a:pt x="725" y="0"/>
                  </a:lnTo>
                  <a:lnTo>
                    <a:pt x="749" y="228"/>
                  </a:lnTo>
                  <a:lnTo>
                    <a:pt x="773" y="352"/>
                  </a:lnTo>
                  <a:lnTo>
                    <a:pt x="797" y="420"/>
                  </a:lnTo>
                  <a:lnTo>
                    <a:pt x="825" y="456"/>
                  </a:lnTo>
                  <a:lnTo>
                    <a:pt x="849" y="476"/>
                  </a:lnTo>
                  <a:lnTo>
                    <a:pt x="873" y="484"/>
                  </a:lnTo>
                  <a:lnTo>
                    <a:pt x="897" y="488"/>
                  </a:lnTo>
                  <a:lnTo>
                    <a:pt x="925" y="488"/>
                  </a:lnTo>
                  <a:lnTo>
                    <a:pt x="949" y="484"/>
                  </a:lnTo>
                  <a:lnTo>
                    <a:pt x="973" y="484"/>
                  </a:lnTo>
                  <a:lnTo>
                    <a:pt x="997" y="480"/>
                  </a:lnTo>
                  <a:lnTo>
                    <a:pt x="1025" y="480"/>
                  </a:lnTo>
                  <a:lnTo>
                    <a:pt x="1049" y="476"/>
                  </a:lnTo>
                  <a:lnTo>
                    <a:pt x="1073" y="448"/>
                  </a:lnTo>
                  <a:lnTo>
                    <a:pt x="1097" y="448"/>
                  </a:lnTo>
                  <a:lnTo>
                    <a:pt x="1113" y="644"/>
                  </a:lnTo>
                </a:path>
              </a:pathLst>
            </a:custGeom>
            <a:noFill/>
            <a:ln w="0">
              <a:solidFill>
                <a:srgbClr val="BFBF00"/>
              </a:solidFill>
              <a:prstDash val="sysDot"/>
              <a:round/>
              <a:headEnd/>
              <a:tailEnd/>
            </a:ln>
          </p:spPr>
          <p:txBody>
            <a:bodyPr vert="horz" wrap="square" lIns="91440" tIns="45720" rIns="91440" bIns="45720" numCol="1" anchor="t" anchorCtr="0" compatLnSpc="1">
              <a:prstTxWarp prst="textNoShape">
                <a:avLst/>
              </a:prstTxWarp>
            </a:bodyPr>
            <a:lstStyle/>
            <a:p>
              <a:endParaRPr lang="en-GB" sz="1200"/>
            </a:p>
          </p:txBody>
        </p:sp>
        <p:sp>
          <p:nvSpPr>
            <p:cNvPr id="342" name="Freeform 233"/>
            <p:cNvSpPr>
              <a:spLocks/>
            </p:cNvSpPr>
            <p:nvPr/>
          </p:nvSpPr>
          <p:spPr bwMode="auto">
            <a:xfrm>
              <a:off x="3421189" y="5159027"/>
              <a:ext cx="438998" cy="149716"/>
            </a:xfrm>
            <a:custGeom>
              <a:avLst/>
              <a:gdLst/>
              <a:ahLst/>
              <a:cxnLst>
                <a:cxn ang="0">
                  <a:pos x="0" y="196"/>
                </a:cxn>
                <a:cxn ang="0">
                  <a:pos x="24" y="100"/>
                </a:cxn>
                <a:cxn ang="0">
                  <a:pos x="48" y="48"/>
                </a:cxn>
                <a:cxn ang="0">
                  <a:pos x="72" y="20"/>
                </a:cxn>
                <a:cxn ang="0">
                  <a:pos x="96" y="8"/>
                </a:cxn>
                <a:cxn ang="0">
                  <a:pos x="124" y="4"/>
                </a:cxn>
                <a:cxn ang="0">
                  <a:pos x="148" y="0"/>
                </a:cxn>
                <a:cxn ang="0">
                  <a:pos x="172" y="0"/>
                </a:cxn>
                <a:cxn ang="0">
                  <a:pos x="196" y="0"/>
                </a:cxn>
                <a:cxn ang="0">
                  <a:pos x="224" y="0"/>
                </a:cxn>
                <a:cxn ang="0">
                  <a:pos x="248" y="0"/>
                </a:cxn>
                <a:cxn ang="0">
                  <a:pos x="272" y="0"/>
                </a:cxn>
                <a:cxn ang="0">
                  <a:pos x="296" y="0"/>
                </a:cxn>
                <a:cxn ang="0">
                  <a:pos x="324" y="60"/>
                </a:cxn>
                <a:cxn ang="0">
                  <a:pos x="348" y="32"/>
                </a:cxn>
                <a:cxn ang="0">
                  <a:pos x="372" y="16"/>
                </a:cxn>
                <a:cxn ang="0">
                  <a:pos x="396" y="8"/>
                </a:cxn>
                <a:cxn ang="0">
                  <a:pos x="424" y="0"/>
                </a:cxn>
                <a:cxn ang="0">
                  <a:pos x="448" y="0"/>
                </a:cxn>
                <a:cxn ang="0">
                  <a:pos x="472" y="0"/>
                </a:cxn>
                <a:cxn ang="0">
                  <a:pos x="496" y="0"/>
                </a:cxn>
                <a:cxn ang="0">
                  <a:pos x="525" y="0"/>
                </a:cxn>
                <a:cxn ang="0">
                  <a:pos x="549" y="0"/>
                </a:cxn>
                <a:cxn ang="0">
                  <a:pos x="573" y="0"/>
                </a:cxn>
                <a:cxn ang="0">
                  <a:pos x="597" y="0"/>
                </a:cxn>
                <a:cxn ang="0">
                  <a:pos x="625" y="0"/>
                </a:cxn>
                <a:cxn ang="0">
                  <a:pos x="649" y="0"/>
                </a:cxn>
                <a:cxn ang="0">
                  <a:pos x="673" y="0"/>
                </a:cxn>
                <a:cxn ang="0">
                  <a:pos x="701" y="0"/>
                </a:cxn>
              </a:cxnLst>
              <a:rect l="0" t="0" r="r" b="b"/>
              <a:pathLst>
                <a:path w="701" h="196">
                  <a:moveTo>
                    <a:pt x="0" y="196"/>
                  </a:moveTo>
                  <a:lnTo>
                    <a:pt x="24" y="100"/>
                  </a:lnTo>
                  <a:lnTo>
                    <a:pt x="48" y="48"/>
                  </a:lnTo>
                  <a:lnTo>
                    <a:pt x="72" y="20"/>
                  </a:lnTo>
                  <a:lnTo>
                    <a:pt x="96" y="8"/>
                  </a:lnTo>
                  <a:lnTo>
                    <a:pt x="124" y="4"/>
                  </a:lnTo>
                  <a:lnTo>
                    <a:pt x="148" y="0"/>
                  </a:lnTo>
                  <a:lnTo>
                    <a:pt x="172" y="0"/>
                  </a:lnTo>
                  <a:lnTo>
                    <a:pt x="196" y="0"/>
                  </a:lnTo>
                  <a:lnTo>
                    <a:pt x="224" y="0"/>
                  </a:lnTo>
                  <a:lnTo>
                    <a:pt x="248" y="0"/>
                  </a:lnTo>
                  <a:lnTo>
                    <a:pt x="272" y="0"/>
                  </a:lnTo>
                  <a:lnTo>
                    <a:pt x="296" y="0"/>
                  </a:lnTo>
                  <a:lnTo>
                    <a:pt x="324" y="60"/>
                  </a:lnTo>
                  <a:lnTo>
                    <a:pt x="348" y="32"/>
                  </a:lnTo>
                  <a:lnTo>
                    <a:pt x="372" y="16"/>
                  </a:lnTo>
                  <a:lnTo>
                    <a:pt x="396" y="8"/>
                  </a:lnTo>
                  <a:lnTo>
                    <a:pt x="424" y="0"/>
                  </a:lnTo>
                  <a:lnTo>
                    <a:pt x="448" y="0"/>
                  </a:lnTo>
                  <a:lnTo>
                    <a:pt x="472" y="0"/>
                  </a:lnTo>
                  <a:lnTo>
                    <a:pt x="496" y="0"/>
                  </a:lnTo>
                  <a:lnTo>
                    <a:pt x="525" y="0"/>
                  </a:lnTo>
                  <a:lnTo>
                    <a:pt x="549" y="0"/>
                  </a:lnTo>
                  <a:lnTo>
                    <a:pt x="573" y="0"/>
                  </a:lnTo>
                  <a:lnTo>
                    <a:pt x="597" y="0"/>
                  </a:lnTo>
                  <a:lnTo>
                    <a:pt x="625" y="0"/>
                  </a:lnTo>
                  <a:lnTo>
                    <a:pt x="649" y="0"/>
                  </a:lnTo>
                  <a:lnTo>
                    <a:pt x="673" y="0"/>
                  </a:lnTo>
                  <a:lnTo>
                    <a:pt x="701" y="0"/>
                  </a:lnTo>
                </a:path>
              </a:pathLst>
            </a:custGeom>
            <a:noFill/>
            <a:ln w="0">
              <a:solidFill>
                <a:srgbClr val="BFBF00"/>
              </a:solidFill>
              <a:prstDash val="sysDot"/>
              <a:round/>
              <a:headEnd/>
              <a:tailEnd/>
            </a:ln>
          </p:spPr>
          <p:txBody>
            <a:bodyPr vert="horz" wrap="square" lIns="91440" tIns="45720" rIns="91440" bIns="45720" numCol="1" anchor="t" anchorCtr="0" compatLnSpc="1">
              <a:prstTxWarp prst="textNoShape">
                <a:avLst/>
              </a:prstTxWarp>
            </a:bodyPr>
            <a:lstStyle/>
            <a:p>
              <a:endParaRPr lang="en-GB" sz="1200"/>
            </a:p>
          </p:txBody>
        </p:sp>
        <p:sp>
          <p:nvSpPr>
            <p:cNvPr id="343" name="Freeform 234"/>
            <p:cNvSpPr>
              <a:spLocks/>
            </p:cNvSpPr>
            <p:nvPr/>
          </p:nvSpPr>
          <p:spPr bwMode="auto">
            <a:xfrm>
              <a:off x="2370349" y="4825984"/>
              <a:ext cx="1489837" cy="439983"/>
            </a:xfrm>
            <a:custGeom>
              <a:avLst/>
              <a:gdLst/>
              <a:ahLst/>
              <a:cxnLst>
                <a:cxn ang="0">
                  <a:pos x="24" y="520"/>
                </a:cxn>
                <a:cxn ang="0">
                  <a:pos x="72" y="540"/>
                </a:cxn>
                <a:cxn ang="0">
                  <a:pos x="125" y="476"/>
                </a:cxn>
                <a:cxn ang="0">
                  <a:pos x="173" y="448"/>
                </a:cxn>
                <a:cxn ang="0">
                  <a:pos x="225" y="436"/>
                </a:cxn>
                <a:cxn ang="0">
                  <a:pos x="273" y="432"/>
                </a:cxn>
                <a:cxn ang="0">
                  <a:pos x="325" y="432"/>
                </a:cxn>
                <a:cxn ang="0">
                  <a:pos x="373" y="436"/>
                </a:cxn>
                <a:cxn ang="0">
                  <a:pos x="425" y="496"/>
                </a:cxn>
                <a:cxn ang="0">
                  <a:pos x="473" y="448"/>
                </a:cxn>
                <a:cxn ang="0">
                  <a:pos x="525" y="436"/>
                </a:cxn>
                <a:cxn ang="0">
                  <a:pos x="573" y="436"/>
                </a:cxn>
                <a:cxn ang="0">
                  <a:pos x="625" y="436"/>
                </a:cxn>
                <a:cxn ang="0">
                  <a:pos x="673" y="436"/>
                </a:cxn>
                <a:cxn ang="0">
                  <a:pos x="725" y="436"/>
                </a:cxn>
                <a:cxn ang="0">
                  <a:pos x="773" y="436"/>
                </a:cxn>
                <a:cxn ang="0">
                  <a:pos x="825" y="440"/>
                </a:cxn>
                <a:cxn ang="0">
                  <a:pos x="873" y="436"/>
                </a:cxn>
                <a:cxn ang="0">
                  <a:pos x="925" y="436"/>
                </a:cxn>
                <a:cxn ang="0">
                  <a:pos x="973" y="436"/>
                </a:cxn>
                <a:cxn ang="0">
                  <a:pos x="1025" y="436"/>
                </a:cxn>
                <a:cxn ang="0">
                  <a:pos x="1073" y="436"/>
                </a:cxn>
                <a:cxn ang="0">
                  <a:pos x="1125" y="436"/>
                </a:cxn>
                <a:cxn ang="0">
                  <a:pos x="1174" y="436"/>
                </a:cxn>
                <a:cxn ang="0">
                  <a:pos x="1226" y="528"/>
                </a:cxn>
                <a:cxn ang="0">
                  <a:pos x="1274" y="544"/>
                </a:cxn>
                <a:cxn ang="0">
                  <a:pos x="1326" y="480"/>
                </a:cxn>
                <a:cxn ang="0">
                  <a:pos x="1374" y="448"/>
                </a:cxn>
                <a:cxn ang="0">
                  <a:pos x="1426" y="436"/>
                </a:cxn>
                <a:cxn ang="0">
                  <a:pos x="1474" y="432"/>
                </a:cxn>
                <a:cxn ang="0">
                  <a:pos x="1526" y="432"/>
                </a:cxn>
                <a:cxn ang="0">
                  <a:pos x="1574" y="436"/>
                </a:cxn>
                <a:cxn ang="0">
                  <a:pos x="1626" y="496"/>
                </a:cxn>
                <a:cxn ang="0">
                  <a:pos x="1674" y="448"/>
                </a:cxn>
                <a:cxn ang="0">
                  <a:pos x="1726" y="436"/>
                </a:cxn>
                <a:cxn ang="0">
                  <a:pos x="1774" y="436"/>
                </a:cxn>
                <a:cxn ang="0">
                  <a:pos x="1826" y="436"/>
                </a:cxn>
                <a:cxn ang="0">
                  <a:pos x="1874" y="436"/>
                </a:cxn>
                <a:cxn ang="0">
                  <a:pos x="1926" y="436"/>
                </a:cxn>
                <a:cxn ang="0">
                  <a:pos x="1974" y="436"/>
                </a:cxn>
                <a:cxn ang="0">
                  <a:pos x="2026" y="72"/>
                </a:cxn>
                <a:cxn ang="0">
                  <a:pos x="2074" y="0"/>
                </a:cxn>
                <a:cxn ang="0">
                  <a:pos x="2126" y="88"/>
                </a:cxn>
                <a:cxn ang="0">
                  <a:pos x="2174" y="436"/>
                </a:cxn>
                <a:cxn ang="0">
                  <a:pos x="2227" y="436"/>
                </a:cxn>
                <a:cxn ang="0">
                  <a:pos x="2275" y="436"/>
                </a:cxn>
                <a:cxn ang="0">
                  <a:pos x="2327" y="436"/>
                </a:cxn>
                <a:cxn ang="0">
                  <a:pos x="2379" y="436"/>
                </a:cxn>
              </a:cxnLst>
              <a:rect l="0" t="0" r="r" b="b"/>
              <a:pathLst>
                <a:path w="2379" h="576">
                  <a:moveTo>
                    <a:pt x="0" y="216"/>
                  </a:moveTo>
                  <a:lnTo>
                    <a:pt x="24" y="520"/>
                  </a:lnTo>
                  <a:lnTo>
                    <a:pt x="48" y="568"/>
                  </a:lnTo>
                  <a:lnTo>
                    <a:pt x="72" y="540"/>
                  </a:lnTo>
                  <a:lnTo>
                    <a:pt x="100" y="504"/>
                  </a:lnTo>
                  <a:lnTo>
                    <a:pt x="125" y="476"/>
                  </a:lnTo>
                  <a:lnTo>
                    <a:pt x="149" y="460"/>
                  </a:lnTo>
                  <a:lnTo>
                    <a:pt x="173" y="448"/>
                  </a:lnTo>
                  <a:lnTo>
                    <a:pt x="201" y="440"/>
                  </a:lnTo>
                  <a:lnTo>
                    <a:pt x="225" y="436"/>
                  </a:lnTo>
                  <a:lnTo>
                    <a:pt x="249" y="436"/>
                  </a:lnTo>
                  <a:lnTo>
                    <a:pt x="273" y="432"/>
                  </a:lnTo>
                  <a:lnTo>
                    <a:pt x="301" y="432"/>
                  </a:lnTo>
                  <a:lnTo>
                    <a:pt x="325" y="432"/>
                  </a:lnTo>
                  <a:lnTo>
                    <a:pt x="349" y="436"/>
                  </a:lnTo>
                  <a:lnTo>
                    <a:pt x="373" y="436"/>
                  </a:lnTo>
                  <a:lnTo>
                    <a:pt x="401" y="516"/>
                  </a:lnTo>
                  <a:lnTo>
                    <a:pt x="425" y="496"/>
                  </a:lnTo>
                  <a:lnTo>
                    <a:pt x="449" y="464"/>
                  </a:lnTo>
                  <a:lnTo>
                    <a:pt x="473" y="448"/>
                  </a:lnTo>
                  <a:lnTo>
                    <a:pt x="501" y="440"/>
                  </a:lnTo>
                  <a:lnTo>
                    <a:pt x="525" y="436"/>
                  </a:lnTo>
                  <a:lnTo>
                    <a:pt x="549" y="436"/>
                  </a:lnTo>
                  <a:lnTo>
                    <a:pt x="573" y="436"/>
                  </a:lnTo>
                  <a:lnTo>
                    <a:pt x="601" y="436"/>
                  </a:lnTo>
                  <a:lnTo>
                    <a:pt x="625" y="436"/>
                  </a:lnTo>
                  <a:lnTo>
                    <a:pt x="649" y="436"/>
                  </a:lnTo>
                  <a:lnTo>
                    <a:pt x="673" y="436"/>
                  </a:lnTo>
                  <a:lnTo>
                    <a:pt x="701" y="436"/>
                  </a:lnTo>
                  <a:lnTo>
                    <a:pt x="725" y="436"/>
                  </a:lnTo>
                  <a:lnTo>
                    <a:pt x="749" y="436"/>
                  </a:lnTo>
                  <a:lnTo>
                    <a:pt x="773" y="436"/>
                  </a:lnTo>
                  <a:lnTo>
                    <a:pt x="801" y="532"/>
                  </a:lnTo>
                  <a:lnTo>
                    <a:pt x="825" y="440"/>
                  </a:lnTo>
                  <a:lnTo>
                    <a:pt x="849" y="436"/>
                  </a:lnTo>
                  <a:lnTo>
                    <a:pt x="873" y="436"/>
                  </a:lnTo>
                  <a:lnTo>
                    <a:pt x="901" y="436"/>
                  </a:lnTo>
                  <a:lnTo>
                    <a:pt x="925" y="436"/>
                  </a:lnTo>
                  <a:lnTo>
                    <a:pt x="949" y="436"/>
                  </a:lnTo>
                  <a:lnTo>
                    <a:pt x="973" y="436"/>
                  </a:lnTo>
                  <a:lnTo>
                    <a:pt x="1001" y="436"/>
                  </a:lnTo>
                  <a:lnTo>
                    <a:pt x="1025" y="436"/>
                  </a:lnTo>
                  <a:lnTo>
                    <a:pt x="1049" y="436"/>
                  </a:lnTo>
                  <a:lnTo>
                    <a:pt x="1073" y="436"/>
                  </a:lnTo>
                  <a:lnTo>
                    <a:pt x="1101" y="436"/>
                  </a:lnTo>
                  <a:lnTo>
                    <a:pt x="1125" y="436"/>
                  </a:lnTo>
                  <a:lnTo>
                    <a:pt x="1149" y="436"/>
                  </a:lnTo>
                  <a:lnTo>
                    <a:pt x="1174" y="436"/>
                  </a:lnTo>
                  <a:lnTo>
                    <a:pt x="1202" y="220"/>
                  </a:lnTo>
                  <a:lnTo>
                    <a:pt x="1226" y="528"/>
                  </a:lnTo>
                  <a:lnTo>
                    <a:pt x="1250" y="576"/>
                  </a:lnTo>
                  <a:lnTo>
                    <a:pt x="1274" y="544"/>
                  </a:lnTo>
                  <a:lnTo>
                    <a:pt x="1302" y="508"/>
                  </a:lnTo>
                  <a:lnTo>
                    <a:pt x="1326" y="480"/>
                  </a:lnTo>
                  <a:lnTo>
                    <a:pt x="1350" y="460"/>
                  </a:lnTo>
                  <a:lnTo>
                    <a:pt x="1374" y="448"/>
                  </a:lnTo>
                  <a:lnTo>
                    <a:pt x="1402" y="440"/>
                  </a:lnTo>
                  <a:lnTo>
                    <a:pt x="1426" y="436"/>
                  </a:lnTo>
                  <a:lnTo>
                    <a:pt x="1450" y="436"/>
                  </a:lnTo>
                  <a:lnTo>
                    <a:pt x="1474" y="432"/>
                  </a:lnTo>
                  <a:lnTo>
                    <a:pt x="1502" y="432"/>
                  </a:lnTo>
                  <a:lnTo>
                    <a:pt x="1526" y="432"/>
                  </a:lnTo>
                  <a:lnTo>
                    <a:pt x="1550" y="436"/>
                  </a:lnTo>
                  <a:lnTo>
                    <a:pt x="1574" y="436"/>
                  </a:lnTo>
                  <a:lnTo>
                    <a:pt x="1602" y="520"/>
                  </a:lnTo>
                  <a:lnTo>
                    <a:pt x="1626" y="496"/>
                  </a:lnTo>
                  <a:lnTo>
                    <a:pt x="1650" y="464"/>
                  </a:lnTo>
                  <a:lnTo>
                    <a:pt x="1674" y="448"/>
                  </a:lnTo>
                  <a:lnTo>
                    <a:pt x="1702" y="440"/>
                  </a:lnTo>
                  <a:lnTo>
                    <a:pt x="1726" y="436"/>
                  </a:lnTo>
                  <a:lnTo>
                    <a:pt x="1750" y="436"/>
                  </a:lnTo>
                  <a:lnTo>
                    <a:pt x="1774" y="436"/>
                  </a:lnTo>
                  <a:lnTo>
                    <a:pt x="1802" y="436"/>
                  </a:lnTo>
                  <a:lnTo>
                    <a:pt x="1826" y="436"/>
                  </a:lnTo>
                  <a:lnTo>
                    <a:pt x="1850" y="436"/>
                  </a:lnTo>
                  <a:lnTo>
                    <a:pt x="1874" y="436"/>
                  </a:lnTo>
                  <a:lnTo>
                    <a:pt x="1902" y="436"/>
                  </a:lnTo>
                  <a:lnTo>
                    <a:pt x="1926" y="436"/>
                  </a:lnTo>
                  <a:lnTo>
                    <a:pt x="1950" y="436"/>
                  </a:lnTo>
                  <a:lnTo>
                    <a:pt x="1974" y="436"/>
                  </a:lnTo>
                  <a:lnTo>
                    <a:pt x="2002" y="200"/>
                  </a:lnTo>
                  <a:lnTo>
                    <a:pt x="2026" y="72"/>
                  </a:lnTo>
                  <a:lnTo>
                    <a:pt x="2050" y="4"/>
                  </a:lnTo>
                  <a:lnTo>
                    <a:pt x="2074" y="0"/>
                  </a:lnTo>
                  <a:lnTo>
                    <a:pt x="2102" y="36"/>
                  </a:lnTo>
                  <a:lnTo>
                    <a:pt x="2126" y="88"/>
                  </a:lnTo>
                  <a:lnTo>
                    <a:pt x="2150" y="144"/>
                  </a:lnTo>
                  <a:lnTo>
                    <a:pt x="2174" y="436"/>
                  </a:lnTo>
                  <a:lnTo>
                    <a:pt x="2203" y="436"/>
                  </a:lnTo>
                  <a:lnTo>
                    <a:pt x="2227" y="436"/>
                  </a:lnTo>
                  <a:lnTo>
                    <a:pt x="2251" y="436"/>
                  </a:lnTo>
                  <a:lnTo>
                    <a:pt x="2275" y="436"/>
                  </a:lnTo>
                  <a:lnTo>
                    <a:pt x="2303" y="436"/>
                  </a:lnTo>
                  <a:lnTo>
                    <a:pt x="2327" y="436"/>
                  </a:lnTo>
                  <a:lnTo>
                    <a:pt x="2351" y="436"/>
                  </a:lnTo>
                  <a:lnTo>
                    <a:pt x="2379" y="436"/>
                  </a:lnTo>
                </a:path>
              </a:pathLst>
            </a:custGeom>
            <a:noFill/>
            <a:ln w="0">
              <a:solidFill>
                <a:srgbClr val="3F3F3F"/>
              </a:solidFill>
              <a:prstDash val="sysDot"/>
              <a:round/>
              <a:headEnd/>
              <a:tailEnd/>
            </a:ln>
          </p:spPr>
          <p:txBody>
            <a:bodyPr vert="horz" wrap="square" lIns="91440" tIns="45720" rIns="91440" bIns="45720" numCol="1" anchor="t" anchorCtr="0" compatLnSpc="1">
              <a:prstTxWarp prst="textNoShape">
                <a:avLst/>
              </a:prstTxWarp>
            </a:bodyPr>
            <a:lstStyle/>
            <a:p>
              <a:endParaRPr lang="en-GB" sz="1200"/>
            </a:p>
          </p:txBody>
        </p:sp>
        <p:sp>
          <p:nvSpPr>
            <p:cNvPr id="344" name="Freeform 235"/>
            <p:cNvSpPr>
              <a:spLocks/>
            </p:cNvSpPr>
            <p:nvPr/>
          </p:nvSpPr>
          <p:spPr bwMode="auto">
            <a:xfrm>
              <a:off x="2370349" y="4994033"/>
              <a:ext cx="1489837" cy="281100"/>
            </a:xfrm>
            <a:custGeom>
              <a:avLst/>
              <a:gdLst/>
              <a:ahLst/>
              <a:cxnLst>
                <a:cxn ang="0">
                  <a:pos x="24" y="308"/>
                </a:cxn>
                <a:cxn ang="0">
                  <a:pos x="72" y="336"/>
                </a:cxn>
                <a:cxn ang="0">
                  <a:pos x="125" y="272"/>
                </a:cxn>
                <a:cxn ang="0">
                  <a:pos x="173" y="244"/>
                </a:cxn>
                <a:cxn ang="0">
                  <a:pos x="225" y="232"/>
                </a:cxn>
                <a:cxn ang="0">
                  <a:pos x="273" y="224"/>
                </a:cxn>
                <a:cxn ang="0">
                  <a:pos x="325" y="220"/>
                </a:cxn>
                <a:cxn ang="0">
                  <a:pos x="373" y="216"/>
                </a:cxn>
                <a:cxn ang="0">
                  <a:pos x="425" y="276"/>
                </a:cxn>
                <a:cxn ang="0">
                  <a:pos x="473" y="228"/>
                </a:cxn>
                <a:cxn ang="0">
                  <a:pos x="525" y="216"/>
                </a:cxn>
                <a:cxn ang="0">
                  <a:pos x="573" y="216"/>
                </a:cxn>
                <a:cxn ang="0">
                  <a:pos x="625" y="216"/>
                </a:cxn>
                <a:cxn ang="0">
                  <a:pos x="673" y="216"/>
                </a:cxn>
                <a:cxn ang="0">
                  <a:pos x="725" y="216"/>
                </a:cxn>
                <a:cxn ang="0">
                  <a:pos x="773" y="216"/>
                </a:cxn>
                <a:cxn ang="0">
                  <a:pos x="825" y="220"/>
                </a:cxn>
                <a:cxn ang="0">
                  <a:pos x="873" y="216"/>
                </a:cxn>
                <a:cxn ang="0">
                  <a:pos x="925" y="216"/>
                </a:cxn>
                <a:cxn ang="0">
                  <a:pos x="973" y="216"/>
                </a:cxn>
                <a:cxn ang="0">
                  <a:pos x="1025" y="216"/>
                </a:cxn>
                <a:cxn ang="0">
                  <a:pos x="1073" y="216"/>
                </a:cxn>
                <a:cxn ang="0">
                  <a:pos x="1125" y="216"/>
                </a:cxn>
                <a:cxn ang="0">
                  <a:pos x="1174" y="216"/>
                </a:cxn>
                <a:cxn ang="0">
                  <a:pos x="1226" y="312"/>
                </a:cxn>
                <a:cxn ang="0">
                  <a:pos x="1274" y="340"/>
                </a:cxn>
                <a:cxn ang="0">
                  <a:pos x="1326" y="276"/>
                </a:cxn>
                <a:cxn ang="0">
                  <a:pos x="1374" y="244"/>
                </a:cxn>
                <a:cxn ang="0">
                  <a:pos x="1426" y="232"/>
                </a:cxn>
                <a:cxn ang="0">
                  <a:pos x="1474" y="224"/>
                </a:cxn>
                <a:cxn ang="0">
                  <a:pos x="1526" y="220"/>
                </a:cxn>
                <a:cxn ang="0">
                  <a:pos x="1574" y="216"/>
                </a:cxn>
                <a:cxn ang="0">
                  <a:pos x="1626" y="276"/>
                </a:cxn>
                <a:cxn ang="0">
                  <a:pos x="1674" y="228"/>
                </a:cxn>
                <a:cxn ang="0">
                  <a:pos x="1726" y="216"/>
                </a:cxn>
                <a:cxn ang="0">
                  <a:pos x="1774" y="216"/>
                </a:cxn>
                <a:cxn ang="0">
                  <a:pos x="1826" y="216"/>
                </a:cxn>
                <a:cxn ang="0">
                  <a:pos x="1874" y="216"/>
                </a:cxn>
                <a:cxn ang="0">
                  <a:pos x="1926" y="216"/>
                </a:cxn>
                <a:cxn ang="0">
                  <a:pos x="1974" y="216"/>
                </a:cxn>
                <a:cxn ang="0">
                  <a:pos x="2026" y="184"/>
                </a:cxn>
                <a:cxn ang="0">
                  <a:pos x="2074" y="220"/>
                </a:cxn>
                <a:cxn ang="0">
                  <a:pos x="2126" y="228"/>
                </a:cxn>
                <a:cxn ang="0">
                  <a:pos x="2174" y="216"/>
                </a:cxn>
                <a:cxn ang="0">
                  <a:pos x="2227" y="216"/>
                </a:cxn>
                <a:cxn ang="0">
                  <a:pos x="2275" y="216"/>
                </a:cxn>
                <a:cxn ang="0">
                  <a:pos x="2327" y="216"/>
                </a:cxn>
                <a:cxn ang="0">
                  <a:pos x="2379" y="216"/>
                </a:cxn>
              </a:cxnLst>
              <a:rect l="0" t="0" r="r" b="b"/>
              <a:pathLst>
                <a:path w="2379" h="368">
                  <a:moveTo>
                    <a:pt x="0" y="0"/>
                  </a:moveTo>
                  <a:lnTo>
                    <a:pt x="24" y="308"/>
                  </a:lnTo>
                  <a:lnTo>
                    <a:pt x="48" y="364"/>
                  </a:lnTo>
                  <a:lnTo>
                    <a:pt x="72" y="336"/>
                  </a:lnTo>
                  <a:lnTo>
                    <a:pt x="100" y="300"/>
                  </a:lnTo>
                  <a:lnTo>
                    <a:pt x="125" y="272"/>
                  </a:lnTo>
                  <a:lnTo>
                    <a:pt x="149" y="256"/>
                  </a:lnTo>
                  <a:lnTo>
                    <a:pt x="173" y="244"/>
                  </a:lnTo>
                  <a:lnTo>
                    <a:pt x="201" y="236"/>
                  </a:lnTo>
                  <a:lnTo>
                    <a:pt x="225" y="232"/>
                  </a:lnTo>
                  <a:lnTo>
                    <a:pt x="249" y="228"/>
                  </a:lnTo>
                  <a:lnTo>
                    <a:pt x="273" y="224"/>
                  </a:lnTo>
                  <a:lnTo>
                    <a:pt x="301" y="224"/>
                  </a:lnTo>
                  <a:lnTo>
                    <a:pt x="325" y="220"/>
                  </a:lnTo>
                  <a:lnTo>
                    <a:pt x="349" y="216"/>
                  </a:lnTo>
                  <a:lnTo>
                    <a:pt x="373" y="216"/>
                  </a:lnTo>
                  <a:lnTo>
                    <a:pt x="401" y="300"/>
                  </a:lnTo>
                  <a:lnTo>
                    <a:pt x="425" y="276"/>
                  </a:lnTo>
                  <a:lnTo>
                    <a:pt x="449" y="248"/>
                  </a:lnTo>
                  <a:lnTo>
                    <a:pt x="473" y="228"/>
                  </a:lnTo>
                  <a:lnTo>
                    <a:pt x="501" y="220"/>
                  </a:lnTo>
                  <a:lnTo>
                    <a:pt x="525" y="216"/>
                  </a:lnTo>
                  <a:lnTo>
                    <a:pt x="549" y="216"/>
                  </a:lnTo>
                  <a:lnTo>
                    <a:pt x="573" y="216"/>
                  </a:lnTo>
                  <a:lnTo>
                    <a:pt x="601" y="216"/>
                  </a:lnTo>
                  <a:lnTo>
                    <a:pt x="625" y="216"/>
                  </a:lnTo>
                  <a:lnTo>
                    <a:pt x="649" y="216"/>
                  </a:lnTo>
                  <a:lnTo>
                    <a:pt x="673" y="216"/>
                  </a:lnTo>
                  <a:lnTo>
                    <a:pt x="701" y="216"/>
                  </a:lnTo>
                  <a:lnTo>
                    <a:pt x="725" y="216"/>
                  </a:lnTo>
                  <a:lnTo>
                    <a:pt x="749" y="216"/>
                  </a:lnTo>
                  <a:lnTo>
                    <a:pt x="773" y="216"/>
                  </a:lnTo>
                  <a:lnTo>
                    <a:pt x="801" y="312"/>
                  </a:lnTo>
                  <a:lnTo>
                    <a:pt x="825" y="220"/>
                  </a:lnTo>
                  <a:lnTo>
                    <a:pt x="849" y="216"/>
                  </a:lnTo>
                  <a:lnTo>
                    <a:pt x="873" y="216"/>
                  </a:lnTo>
                  <a:lnTo>
                    <a:pt x="901" y="216"/>
                  </a:lnTo>
                  <a:lnTo>
                    <a:pt x="925" y="216"/>
                  </a:lnTo>
                  <a:lnTo>
                    <a:pt x="949" y="216"/>
                  </a:lnTo>
                  <a:lnTo>
                    <a:pt x="973" y="216"/>
                  </a:lnTo>
                  <a:lnTo>
                    <a:pt x="1001" y="216"/>
                  </a:lnTo>
                  <a:lnTo>
                    <a:pt x="1025" y="216"/>
                  </a:lnTo>
                  <a:lnTo>
                    <a:pt x="1049" y="216"/>
                  </a:lnTo>
                  <a:lnTo>
                    <a:pt x="1073" y="216"/>
                  </a:lnTo>
                  <a:lnTo>
                    <a:pt x="1101" y="216"/>
                  </a:lnTo>
                  <a:lnTo>
                    <a:pt x="1125" y="216"/>
                  </a:lnTo>
                  <a:lnTo>
                    <a:pt x="1149" y="216"/>
                  </a:lnTo>
                  <a:lnTo>
                    <a:pt x="1174" y="216"/>
                  </a:lnTo>
                  <a:lnTo>
                    <a:pt x="1202" y="4"/>
                  </a:lnTo>
                  <a:lnTo>
                    <a:pt x="1226" y="312"/>
                  </a:lnTo>
                  <a:lnTo>
                    <a:pt x="1250" y="368"/>
                  </a:lnTo>
                  <a:lnTo>
                    <a:pt x="1274" y="340"/>
                  </a:lnTo>
                  <a:lnTo>
                    <a:pt x="1302" y="304"/>
                  </a:lnTo>
                  <a:lnTo>
                    <a:pt x="1326" y="276"/>
                  </a:lnTo>
                  <a:lnTo>
                    <a:pt x="1350" y="256"/>
                  </a:lnTo>
                  <a:lnTo>
                    <a:pt x="1374" y="244"/>
                  </a:lnTo>
                  <a:lnTo>
                    <a:pt x="1402" y="236"/>
                  </a:lnTo>
                  <a:lnTo>
                    <a:pt x="1426" y="232"/>
                  </a:lnTo>
                  <a:lnTo>
                    <a:pt x="1450" y="228"/>
                  </a:lnTo>
                  <a:lnTo>
                    <a:pt x="1474" y="224"/>
                  </a:lnTo>
                  <a:lnTo>
                    <a:pt x="1502" y="224"/>
                  </a:lnTo>
                  <a:lnTo>
                    <a:pt x="1526" y="220"/>
                  </a:lnTo>
                  <a:lnTo>
                    <a:pt x="1550" y="216"/>
                  </a:lnTo>
                  <a:lnTo>
                    <a:pt x="1574" y="216"/>
                  </a:lnTo>
                  <a:lnTo>
                    <a:pt x="1602" y="300"/>
                  </a:lnTo>
                  <a:lnTo>
                    <a:pt x="1626" y="276"/>
                  </a:lnTo>
                  <a:lnTo>
                    <a:pt x="1650" y="244"/>
                  </a:lnTo>
                  <a:lnTo>
                    <a:pt x="1674" y="228"/>
                  </a:lnTo>
                  <a:lnTo>
                    <a:pt x="1702" y="220"/>
                  </a:lnTo>
                  <a:lnTo>
                    <a:pt x="1726" y="216"/>
                  </a:lnTo>
                  <a:lnTo>
                    <a:pt x="1750" y="216"/>
                  </a:lnTo>
                  <a:lnTo>
                    <a:pt x="1774" y="216"/>
                  </a:lnTo>
                  <a:lnTo>
                    <a:pt x="1802" y="216"/>
                  </a:lnTo>
                  <a:lnTo>
                    <a:pt x="1826" y="216"/>
                  </a:lnTo>
                  <a:lnTo>
                    <a:pt x="1850" y="216"/>
                  </a:lnTo>
                  <a:lnTo>
                    <a:pt x="1874" y="216"/>
                  </a:lnTo>
                  <a:lnTo>
                    <a:pt x="1902" y="216"/>
                  </a:lnTo>
                  <a:lnTo>
                    <a:pt x="1926" y="216"/>
                  </a:lnTo>
                  <a:lnTo>
                    <a:pt x="1950" y="216"/>
                  </a:lnTo>
                  <a:lnTo>
                    <a:pt x="1974" y="216"/>
                  </a:lnTo>
                  <a:lnTo>
                    <a:pt x="2002" y="156"/>
                  </a:lnTo>
                  <a:lnTo>
                    <a:pt x="2026" y="184"/>
                  </a:lnTo>
                  <a:lnTo>
                    <a:pt x="2050" y="208"/>
                  </a:lnTo>
                  <a:lnTo>
                    <a:pt x="2074" y="220"/>
                  </a:lnTo>
                  <a:lnTo>
                    <a:pt x="2102" y="224"/>
                  </a:lnTo>
                  <a:lnTo>
                    <a:pt x="2126" y="228"/>
                  </a:lnTo>
                  <a:lnTo>
                    <a:pt x="2150" y="228"/>
                  </a:lnTo>
                  <a:lnTo>
                    <a:pt x="2174" y="216"/>
                  </a:lnTo>
                  <a:lnTo>
                    <a:pt x="2203" y="216"/>
                  </a:lnTo>
                  <a:lnTo>
                    <a:pt x="2227" y="216"/>
                  </a:lnTo>
                  <a:lnTo>
                    <a:pt x="2251" y="216"/>
                  </a:lnTo>
                  <a:lnTo>
                    <a:pt x="2275" y="216"/>
                  </a:lnTo>
                  <a:lnTo>
                    <a:pt x="2303" y="216"/>
                  </a:lnTo>
                  <a:lnTo>
                    <a:pt x="2327" y="216"/>
                  </a:lnTo>
                  <a:lnTo>
                    <a:pt x="2351" y="216"/>
                  </a:lnTo>
                  <a:lnTo>
                    <a:pt x="2379" y="216"/>
                  </a:lnTo>
                </a:path>
              </a:pathLst>
            </a:custGeom>
            <a:noFill/>
            <a:ln w="0">
              <a:solidFill>
                <a:srgbClr val="0000FF"/>
              </a:solidFill>
              <a:prstDash val="sysDot"/>
              <a:round/>
              <a:headEnd/>
              <a:tailEnd/>
            </a:ln>
          </p:spPr>
          <p:txBody>
            <a:bodyPr vert="horz" wrap="square" lIns="91440" tIns="45720" rIns="91440" bIns="45720" numCol="1" anchor="t" anchorCtr="0" compatLnSpc="1">
              <a:prstTxWarp prst="textNoShape">
                <a:avLst/>
              </a:prstTxWarp>
            </a:bodyPr>
            <a:lstStyle/>
            <a:p>
              <a:endParaRPr lang="en-GB" sz="1200"/>
            </a:p>
          </p:txBody>
        </p:sp>
        <p:sp>
          <p:nvSpPr>
            <p:cNvPr id="345" name="Freeform 236"/>
            <p:cNvSpPr>
              <a:spLocks/>
            </p:cNvSpPr>
            <p:nvPr/>
          </p:nvSpPr>
          <p:spPr bwMode="auto">
            <a:xfrm>
              <a:off x="2375359" y="5116250"/>
              <a:ext cx="742727" cy="192492"/>
            </a:xfrm>
            <a:custGeom>
              <a:avLst/>
              <a:gdLst/>
              <a:ahLst/>
              <a:cxnLst>
                <a:cxn ang="0">
                  <a:pos x="0" y="252"/>
                </a:cxn>
                <a:cxn ang="0">
                  <a:pos x="16" y="88"/>
                </a:cxn>
                <a:cxn ang="0">
                  <a:pos x="40" y="8"/>
                </a:cxn>
                <a:cxn ang="0">
                  <a:pos x="64" y="0"/>
                </a:cxn>
                <a:cxn ang="0">
                  <a:pos x="92" y="4"/>
                </a:cxn>
                <a:cxn ang="0">
                  <a:pos x="117" y="16"/>
                </a:cxn>
                <a:cxn ang="0">
                  <a:pos x="141" y="24"/>
                </a:cxn>
                <a:cxn ang="0">
                  <a:pos x="165" y="28"/>
                </a:cxn>
                <a:cxn ang="0">
                  <a:pos x="193" y="32"/>
                </a:cxn>
                <a:cxn ang="0">
                  <a:pos x="217" y="36"/>
                </a:cxn>
                <a:cxn ang="0">
                  <a:pos x="241" y="40"/>
                </a:cxn>
                <a:cxn ang="0">
                  <a:pos x="265" y="40"/>
                </a:cxn>
                <a:cxn ang="0">
                  <a:pos x="293" y="44"/>
                </a:cxn>
                <a:cxn ang="0">
                  <a:pos x="317" y="44"/>
                </a:cxn>
                <a:cxn ang="0">
                  <a:pos x="341" y="44"/>
                </a:cxn>
                <a:cxn ang="0">
                  <a:pos x="365" y="56"/>
                </a:cxn>
                <a:cxn ang="0">
                  <a:pos x="393" y="24"/>
                </a:cxn>
                <a:cxn ang="0">
                  <a:pos x="417" y="4"/>
                </a:cxn>
                <a:cxn ang="0">
                  <a:pos x="441" y="16"/>
                </a:cxn>
                <a:cxn ang="0">
                  <a:pos x="465" y="36"/>
                </a:cxn>
                <a:cxn ang="0">
                  <a:pos x="493" y="44"/>
                </a:cxn>
                <a:cxn ang="0">
                  <a:pos x="517" y="48"/>
                </a:cxn>
                <a:cxn ang="0">
                  <a:pos x="541" y="52"/>
                </a:cxn>
                <a:cxn ang="0">
                  <a:pos x="565" y="52"/>
                </a:cxn>
                <a:cxn ang="0">
                  <a:pos x="593" y="52"/>
                </a:cxn>
                <a:cxn ang="0">
                  <a:pos x="617" y="52"/>
                </a:cxn>
                <a:cxn ang="0">
                  <a:pos x="641" y="56"/>
                </a:cxn>
                <a:cxn ang="0">
                  <a:pos x="665" y="56"/>
                </a:cxn>
                <a:cxn ang="0">
                  <a:pos x="693" y="56"/>
                </a:cxn>
                <a:cxn ang="0">
                  <a:pos x="717" y="56"/>
                </a:cxn>
                <a:cxn ang="0">
                  <a:pos x="741" y="56"/>
                </a:cxn>
                <a:cxn ang="0">
                  <a:pos x="765" y="56"/>
                </a:cxn>
                <a:cxn ang="0">
                  <a:pos x="793" y="140"/>
                </a:cxn>
                <a:cxn ang="0">
                  <a:pos x="817" y="60"/>
                </a:cxn>
                <a:cxn ang="0">
                  <a:pos x="841" y="56"/>
                </a:cxn>
                <a:cxn ang="0">
                  <a:pos x="865" y="56"/>
                </a:cxn>
                <a:cxn ang="0">
                  <a:pos x="893" y="56"/>
                </a:cxn>
                <a:cxn ang="0">
                  <a:pos x="917" y="56"/>
                </a:cxn>
                <a:cxn ang="0">
                  <a:pos x="941" y="56"/>
                </a:cxn>
                <a:cxn ang="0">
                  <a:pos x="965" y="56"/>
                </a:cxn>
                <a:cxn ang="0">
                  <a:pos x="993" y="56"/>
                </a:cxn>
                <a:cxn ang="0">
                  <a:pos x="1017" y="56"/>
                </a:cxn>
                <a:cxn ang="0">
                  <a:pos x="1041" y="56"/>
                </a:cxn>
                <a:cxn ang="0">
                  <a:pos x="1065" y="56"/>
                </a:cxn>
                <a:cxn ang="0">
                  <a:pos x="1093" y="56"/>
                </a:cxn>
                <a:cxn ang="0">
                  <a:pos x="1117" y="56"/>
                </a:cxn>
                <a:cxn ang="0">
                  <a:pos x="1141" y="56"/>
                </a:cxn>
                <a:cxn ang="0">
                  <a:pos x="1166" y="56"/>
                </a:cxn>
                <a:cxn ang="0">
                  <a:pos x="1186" y="252"/>
                </a:cxn>
              </a:cxnLst>
              <a:rect l="0" t="0" r="r" b="b"/>
              <a:pathLst>
                <a:path w="1186" h="252">
                  <a:moveTo>
                    <a:pt x="0" y="252"/>
                  </a:moveTo>
                  <a:lnTo>
                    <a:pt x="16" y="88"/>
                  </a:lnTo>
                  <a:lnTo>
                    <a:pt x="40" y="8"/>
                  </a:lnTo>
                  <a:lnTo>
                    <a:pt x="64" y="0"/>
                  </a:lnTo>
                  <a:lnTo>
                    <a:pt x="92" y="4"/>
                  </a:lnTo>
                  <a:lnTo>
                    <a:pt x="117" y="16"/>
                  </a:lnTo>
                  <a:lnTo>
                    <a:pt x="141" y="24"/>
                  </a:lnTo>
                  <a:lnTo>
                    <a:pt x="165" y="28"/>
                  </a:lnTo>
                  <a:lnTo>
                    <a:pt x="193" y="32"/>
                  </a:lnTo>
                  <a:lnTo>
                    <a:pt x="217" y="36"/>
                  </a:lnTo>
                  <a:lnTo>
                    <a:pt x="241" y="40"/>
                  </a:lnTo>
                  <a:lnTo>
                    <a:pt x="265" y="40"/>
                  </a:lnTo>
                  <a:lnTo>
                    <a:pt x="293" y="44"/>
                  </a:lnTo>
                  <a:lnTo>
                    <a:pt x="317" y="44"/>
                  </a:lnTo>
                  <a:lnTo>
                    <a:pt x="341" y="44"/>
                  </a:lnTo>
                  <a:lnTo>
                    <a:pt x="365" y="56"/>
                  </a:lnTo>
                  <a:lnTo>
                    <a:pt x="393" y="24"/>
                  </a:lnTo>
                  <a:lnTo>
                    <a:pt x="417" y="4"/>
                  </a:lnTo>
                  <a:lnTo>
                    <a:pt x="441" y="16"/>
                  </a:lnTo>
                  <a:lnTo>
                    <a:pt x="465" y="36"/>
                  </a:lnTo>
                  <a:lnTo>
                    <a:pt x="493" y="44"/>
                  </a:lnTo>
                  <a:lnTo>
                    <a:pt x="517" y="48"/>
                  </a:lnTo>
                  <a:lnTo>
                    <a:pt x="541" y="52"/>
                  </a:lnTo>
                  <a:lnTo>
                    <a:pt x="565" y="52"/>
                  </a:lnTo>
                  <a:lnTo>
                    <a:pt x="593" y="52"/>
                  </a:lnTo>
                  <a:lnTo>
                    <a:pt x="617" y="52"/>
                  </a:lnTo>
                  <a:lnTo>
                    <a:pt x="641" y="56"/>
                  </a:lnTo>
                  <a:lnTo>
                    <a:pt x="665" y="56"/>
                  </a:lnTo>
                  <a:lnTo>
                    <a:pt x="693" y="56"/>
                  </a:lnTo>
                  <a:lnTo>
                    <a:pt x="717" y="56"/>
                  </a:lnTo>
                  <a:lnTo>
                    <a:pt x="741" y="56"/>
                  </a:lnTo>
                  <a:lnTo>
                    <a:pt x="765" y="56"/>
                  </a:lnTo>
                  <a:lnTo>
                    <a:pt x="793" y="140"/>
                  </a:lnTo>
                  <a:lnTo>
                    <a:pt x="817" y="60"/>
                  </a:lnTo>
                  <a:lnTo>
                    <a:pt x="841" y="56"/>
                  </a:lnTo>
                  <a:lnTo>
                    <a:pt x="865" y="56"/>
                  </a:lnTo>
                  <a:lnTo>
                    <a:pt x="893" y="56"/>
                  </a:lnTo>
                  <a:lnTo>
                    <a:pt x="917" y="56"/>
                  </a:lnTo>
                  <a:lnTo>
                    <a:pt x="941" y="56"/>
                  </a:lnTo>
                  <a:lnTo>
                    <a:pt x="965" y="56"/>
                  </a:lnTo>
                  <a:lnTo>
                    <a:pt x="993" y="56"/>
                  </a:lnTo>
                  <a:lnTo>
                    <a:pt x="1017" y="56"/>
                  </a:lnTo>
                  <a:lnTo>
                    <a:pt x="1041" y="56"/>
                  </a:lnTo>
                  <a:lnTo>
                    <a:pt x="1065" y="56"/>
                  </a:lnTo>
                  <a:lnTo>
                    <a:pt x="1093" y="56"/>
                  </a:lnTo>
                  <a:lnTo>
                    <a:pt x="1117" y="56"/>
                  </a:lnTo>
                  <a:lnTo>
                    <a:pt x="1141" y="56"/>
                  </a:lnTo>
                  <a:lnTo>
                    <a:pt x="1166" y="56"/>
                  </a:lnTo>
                  <a:lnTo>
                    <a:pt x="1186" y="252"/>
                  </a:lnTo>
                </a:path>
              </a:pathLst>
            </a:custGeom>
            <a:noFill/>
            <a:ln w="0">
              <a:solidFill>
                <a:srgbClr val="007F00"/>
              </a:solidFill>
              <a:prstDash val="sysDot"/>
              <a:round/>
              <a:headEnd/>
              <a:tailEnd/>
            </a:ln>
          </p:spPr>
          <p:txBody>
            <a:bodyPr vert="horz" wrap="square" lIns="91440" tIns="45720" rIns="91440" bIns="45720" numCol="1" anchor="t" anchorCtr="0" compatLnSpc="1">
              <a:prstTxWarp prst="textNoShape">
                <a:avLst/>
              </a:prstTxWarp>
            </a:bodyPr>
            <a:lstStyle/>
            <a:p>
              <a:endParaRPr lang="en-GB" sz="1200"/>
            </a:p>
          </p:txBody>
        </p:sp>
        <p:sp>
          <p:nvSpPr>
            <p:cNvPr id="346" name="Freeform 237"/>
            <p:cNvSpPr>
              <a:spLocks/>
            </p:cNvSpPr>
            <p:nvPr/>
          </p:nvSpPr>
          <p:spPr bwMode="auto">
            <a:xfrm>
              <a:off x="3128106" y="5116250"/>
              <a:ext cx="518531" cy="192492"/>
            </a:xfrm>
            <a:custGeom>
              <a:avLst/>
              <a:gdLst/>
              <a:ahLst/>
              <a:cxnLst>
                <a:cxn ang="0">
                  <a:pos x="0" y="252"/>
                </a:cxn>
                <a:cxn ang="0">
                  <a:pos x="16" y="92"/>
                </a:cxn>
                <a:cxn ang="0">
                  <a:pos x="40" y="12"/>
                </a:cxn>
                <a:cxn ang="0">
                  <a:pos x="64" y="0"/>
                </a:cxn>
                <a:cxn ang="0">
                  <a:pos x="92" y="8"/>
                </a:cxn>
                <a:cxn ang="0">
                  <a:pos x="116" y="16"/>
                </a:cxn>
                <a:cxn ang="0">
                  <a:pos x="140" y="24"/>
                </a:cxn>
                <a:cxn ang="0">
                  <a:pos x="164" y="28"/>
                </a:cxn>
                <a:cxn ang="0">
                  <a:pos x="192" y="32"/>
                </a:cxn>
                <a:cxn ang="0">
                  <a:pos x="216" y="36"/>
                </a:cxn>
                <a:cxn ang="0">
                  <a:pos x="240" y="40"/>
                </a:cxn>
                <a:cxn ang="0">
                  <a:pos x="264" y="40"/>
                </a:cxn>
                <a:cxn ang="0">
                  <a:pos x="292" y="44"/>
                </a:cxn>
                <a:cxn ang="0">
                  <a:pos x="316" y="44"/>
                </a:cxn>
                <a:cxn ang="0">
                  <a:pos x="340" y="44"/>
                </a:cxn>
                <a:cxn ang="0">
                  <a:pos x="364" y="56"/>
                </a:cxn>
                <a:cxn ang="0">
                  <a:pos x="392" y="24"/>
                </a:cxn>
                <a:cxn ang="0">
                  <a:pos x="416" y="4"/>
                </a:cxn>
                <a:cxn ang="0">
                  <a:pos x="440" y="20"/>
                </a:cxn>
                <a:cxn ang="0">
                  <a:pos x="464" y="36"/>
                </a:cxn>
                <a:cxn ang="0">
                  <a:pos x="492" y="44"/>
                </a:cxn>
                <a:cxn ang="0">
                  <a:pos x="516" y="52"/>
                </a:cxn>
                <a:cxn ang="0">
                  <a:pos x="540" y="52"/>
                </a:cxn>
                <a:cxn ang="0">
                  <a:pos x="564" y="52"/>
                </a:cxn>
                <a:cxn ang="0">
                  <a:pos x="592" y="52"/>
                </a:cxn>
                <a:cxn ang="0">
                  <a:pos x="616" y="52"/>
                </a:cxn>
                <a:cxn ang="0">
                  <a:pos x="640" y="56"/>
                </a:cxn>
                <a:cxn ang="0">
                  <a:pos x="664" y="56"/>
                </a:cxn>
                <a:cxn ang="0">
                  <a:pos x="692" y="56"/>
                </a:cxn>
                <a:cxn ang="0">
                  <a:pos x="716" y="56"/>
                </a:cxn>
                <a:cxn ang="0">
                  <a:pos x="740" y="56"/>
                </a:cxn>
                <a:cxn ang="0">
                  <a:pos x="764" y="56"/>
                </a:cxn>
                <a:cxn ang="0">
                  <a:pos x="792" y="68"/>
                </a:cxn>
                <a:cxn ang="0">
                  <a:pos x="816" y="216"/>
                </a:cxn>
                <a:cxn ang="0">
                  <a:pos x="828" y="252"/>
                </a:cxn>
              </a:cxnLst>
              <a:rect l="0" t="0" r="r" b="b"/>
              <a:pathLst>
                <a:path w="828" h="252">
                  <a:moveTo>
                    <a:pt x="0" y="252"/>
                  </a:moveTo>
                  <a:lnTo>
                    <a:pt x="16" y="92"/>
                  </a:lnTo>
                  <a:lnTo>
                    <a:pt x="40" y="12"/>
                  </a:lnTo>
                  <a:lnTo>
                    <a:pt x="64" y="0"/>
                  </a:lnTo>
                  <a:lnTo>
                    <a:pt x="92" y="8"/>
                  </a:lnTo>
                  <a:lnTo>
                    <a:pt x="116" y="16"/>
                  </a:lnTo>
                  <a:lnTo>
                    <a:pt x="140" y="24"/>
                  </a:lnTo>
                  <a:lnTo>
                    <a:pt x="164" y="28"/>
                  </a:lnTo>
                  <a:lnTo>
                    <a:pt x="192" y="32"/>
                  </a:lnTo>
                  <a:lnTo>
                    <a:pt x="216" y="36"/>
                  </a:lnTo>
                  <a:lnTo>
                    <a:pt x="240" y="40"/>
                  </a:lnTo>
                  <a:lnTo>
                    <a:pt x="264" y="40"/>
                  </a:lnTo>
                  <a:lnTo>
                    <a:pt x="292" y="44"/>
                  </a:lnTo>
                  <a:lnTo>
                    <a:pt x="316" y="44"/>
                  </a:lnTo>
                  <a:lnTo>
                    <a:pt x="340" y="44"/>
                  </a:lnTo>
                  <a:lnTo>
                    <a:pt x="364" y="56"/>
                  </a:lnTo>
                  <a:lnTo>
                    <a:pt x="392" y="24"/>
                  </a:lnTo>
                  <a:lnTo>
                    <a:pt x="416" y="4"/>
                  </a:lnTo>
                  <a:lnTo>
                    <a:pt x="440" y="20"/>
                  </a:lnTo>
                  <a:lnTo>
                    <a:pt x="464" y="36"/>
                  </a:lnTo>
                  <a:lnTo>
                    <a:pt x="492" y="44"/>
                  </a:lnTo>
                  <a:lnTo>
                    <a:pt x="516" y="52"/>
                  </a:lnTo>
                  <a:lnTo>
                    <a:pt x="540" y="52"/>
                  </a:lnTo>
                  <a:lnTo>
                    <a:pt x="564" y="52"/>
                  </a:lnTo>
                  <a:lnTo>
                    <a:pt x="592" y="52"/>
                  </a:lnTo>
                  <a:lnTo>
                    <a:pt x="616" y="52"/>
                  </a:lnTo>
                  <a:lnTo>
                    <a:pt x="640" y="56"/>
                  </a:lnTo>
                  <a:lnTo>
                    <a:pt x="664" y="56"/>
                  </a:lnTo>
                  <a:lnTo>
                    <a:pt x="692" y="56"/>
                  </a:lnTo>
                  <a:lnTo>
                    <a:pt x="716" y="56"/>
                  </a:lnTo>
                  <a:lnTo>
                    <a:pt x="740" y="56"/>
                  </a:lnTo>
                  <a:lnTo>
                    <a:pt x="764" y="56"/>
                  </a:lnTo>
                  <a:lnTo>
                    <a:pt x="792" y="68"/>
                  </a:lnTo>
                  <a:lnTo>
                    <a:pt x="816" y="216"/>
                  </a:lnTo>
                  <a:lnTo>
                    <a:pt x="828" y="252"/>
                  </a:lnTo>
                </a:path>
              </a:pathLst>
            </a:custGeom>
            <a:noFill/>
            <a:ln w="0">
              <a:solidFill>
                <a:srgbClr val="007F00"/>
              </a:solidFill>
              <a:prstDash val="sysDot"/>
              <a:round/>
              <a:headEnd/>
              <a:tailEnd/>
            </a:ln>
          </p:spPr>
          <p:txBody>
            <a:bodyPr vert="horz" wrap="square" lIns="91440" tIns="45720" rIns="91440" bIns="45720" numCol="1" anchor="t" anchorCtr="0" compatLnSpc="1">
              <a:prstTxWarp prst="textNoShape">
                <a:avLst/>
              </a:prstTxWarp>
            </a:bodyPr>
            <a:lstStyle/>
            <a:p>
              <a:endParaRPr lang="en-GB" sz="1200"/>
            </a:p>
          </p:txBody>
        </p:sp>
        <p:sp>
          <p:nvSpPr>
            <p:cNvPr id="347" name="Freeform 238"/>
            <p:cNvSpPr>
              <a:spLocks/>
            </p:cNvSpPr>
            <p:nvPr/>
          </p:nvSpPr>
          <p:spPr bwMode="auto">
            <a:xfrm>
              <a:off x="3704251" y="5159027"/>
              <a:ext cx="155935" cy="149716"/>
            </a:xfrm>
            <a:custGeom>
              <a:avLst/>
              <a:gdLst/>
              <a:ahLst/>
              <a:cxnLst>
                <a:cxn ang="0">
                  <a:pos x="0" y="196"/>
                </a:cxn>
                <a:cxn ang="0">
                  <a:pos x="20" y="168"/>
                </a:cxn>
                <a:cxn ang="0">
                  <a:pos x="44" y="0"/>
                </a:cxn>
                <a:cxn ang="0">
                  <a:pos x="73" y="0"/>
                </a:cxn>
                <a:cxn ang="0">
                  <a:pos x="97" y="0"/>
                </a:cxn>
                <a:cxn ang="0">
                  <a:pos x="121" y="0"/>
                </a:cxn>
                <a:cxn ang="0">
                  <a:pos x="145" y="0"/>
                </a:cxn>
                <a:cxn ang="0">
                  <a:pos x="173" y="0"/>
                </a:cxn>
                <a:cxn ang="0">
                  <a:pos x="197" y="0"/>
                </a:cxn>
                <a:cxn ang="0">
                  <a:pos x="221" y="0"/>
                </a:cxn>
                <a:cxn ang="0">
                  <a:pos x="249" y="0"/>
                </a:cxn>
              </a:cxnLst>
              <a:rect l="0" t="0" r="r" b="b"/>
              <a:pathLst>
                <a:path w="249" h="196">
                  <a:moveTo>
                    <a:pt x="0" y="196"/>
                  </a:moveTo>
                  <a:lnTo>
                    <a:pt x="20" y="168"/>
                  </a:lnTo>
                  <a:lnTo>
                    <a:pt x="44" y="0"/>
                  </a:lnTo>
                  <a:lnTo>
                    <a:pt x="73" y="0"/>
                  </a:lnTo>
                  <a:lnTo>
                    <a:pt x="97" y="0"/>
                  </a:lnTo>
                  <a:lnTo>
                    <a:pt x="121" y="0"/>
                  </a:lnTo>
                  <a:lnTo>
                    <a:pt x="145" y="0"/>
                  </a:lnTo>
                  <a:lnTo>
                    <a:pt x="173" y="0"/>
                  </a:lnTo>
                  <a:lnTo>
                    <a:pt x="197" y="0"/>
                  </a:lnTo>
                  <a:lnTo>
                    <a:pt x="221" y="0"/>
                  </a:lnTo>
                  <a:lnTo>
                    <a:pt x="249" y="0"/>
                  </a:lnTo>
                </a:path>
              </a:pathLst>
            </a:custGeom>
            <a:noFill/>
            <a:ln w="0">
              <a:solidFill>
                <a:srgbClr val="007F00"/>
              </a:solidFill>
              <a:prstDash val="sysDot"/>
              <a:round/>
              <a:headEnd/>
              <a:tailEnd/>
            </a:ln>
          </p:spPr>
          <p:txBody>
            <a:bodyPr vert="horz" wrap="square" lIns="91440" tIns="45720" rIns="91440" bIns="45720" numCol="1" anchor="t" anchorCtr="0" compatLnSpc="1">
              <a:prstTxWarp prst="textNoShape">
                <a:avLst/>
              </a:prstTxWarp>
            </a:bodyPr>
            <a:lstStyle/>
            <a:p>
              <a:endParaRPr lang="en-GB" sz="1200"/>
            </a:p>
          </p:txBody>
        </p:sp>
        <p:sp>
          <p:nvSpPr>
            <p:cNvPr id="348" name="Freeform 239"/>
            <p:cNvSpPr>
              <a:spLocks/>
            </p:cNvSpPr>
            <p:nvPr/>
          </p:nvSpPr>
          <p:spPr bwMode="auto">
            <a:xfrm>
              <a:off x="2375359" y="5137638"/>
              <a:ext cx="742727" cy="171104"/>
            </a:xfrm>
            <a:custGeom>
              <a:avLst/>
              <a:gdLst/>
              <a:ahLst/>
              <a:cxnLst>
                <a:cxn ang="0">
                  <a:pos x="0" y="224"/>
                </a:cxn>
                <a:cxn ang="0">
                  <a:pos x="16" y="72"/>
                </a:cxn>
                <a:cxn ang="0">
                  <a:pos x="40" y="4"/>
                </a:cxn>
                <a:cxn ang="0">
                  <a:pos x="64" y="0"/>
                </a:cxn>
                <a:cxn ang="0">
                  <a:pos x="92" y="12"/>
                </a:cxn>
                <a:cxn ang="0">
                  <a:pos x="117" y="20"/>
                </a:cxn>
                <a:cxn ang="0">
                  <a:pos x="141" y="28"/>
                </a:cxn>
                <a:cxn ang="0">
                  <a:pos x="165" y="32"/>
                </a:cxn>
                <a:cxn ang="0">
                  <a:pos x="193" y="36"/>
                </a:cxn>
                <a:cxn ang="0">
                  <a:pos x="217" y="36"/>
                </a:cxn>
                <a:cxn ang="0">
                  <a:pos x="241" y="36"/>
                </a:cxn>
                <a:cxn ang="0">
                  <a:pos x="265" y="36"/>
                </a:cxn>
                <a:cxn ang="0">
                  <a:pos x="293" y="36"/>
                </a:cxn>
                <a:cxn ang="0">
                  <a:pos x="317" y="36"/>
                </a:cxn>
                <a:cxn ang="0">
                  <a:pos x="341" y="36"/>
                </a:cxn>
                <a:cxn ang="0">
                  <a:pos x="365" y="28"/>
                </a:cxn>
                <a:cxn ang="0">
                  <a:pos x="393" y="92"/>
                </a:cxn>
                <a:cxn ang="0">
                  <a:pos x="417" y="84"/>
                </a:cxn>
                <a:cxn ang="0">
                  <a:pos x="441" y="64"/>
                </a:cxn>
                <a:cxn ang="0">
                  <a:pos x="465" y="48"/>
                </a:cxn>
                <a:cxn ang="0">
                  <a:pos x="493" y="36"/>
                </a:cxn>
                <a:cxn ang="0">
                  <a:pos x="517" y="32"/>
                </a:cxn>
                <a:cxn ang="0">
                  <a:pos x="541" y="28"/>
                </a:cxn>
                <a:cxn ang="0">
                  <a:pos x="565" y="28"/>
                </a:cxn>
                <a:cxn ang="0">
                  <a:pos x="593" y="28"/>
                </a:cxn>
                <a:cxn ang="0">
                  <a:pos x="617" y="28"/>
                </a:cxn>
                <a:cxn ang="0">
                  <a:pos x="641" y="28"/>
                </a:cxn>
                <a:cxn ang="0">
                  <a:pos x="665" y="28"/>
                </a:cxn>
                <a:cxn ang="0">
                  <a:pos x="693" y="28"/>
                </a:cxn>
                <a:cxn ang="0">
                  <a:pos x="717" y="28"/>
                </a:cxn>
                <a:cxn ang="0">
                  <a:pos x="741" y="28"/>
                </a:cxn>
                <a:cxn ang="0">
                  <a:pos x="765" y="28"/>
                </a:cxn>
                <a:cxn ang="0">
                  <a:pos x="793" y="112"/>
                </a:cxn>
                <a:cxn ang="0">
                  <a:pos x="817" y="32"/>
                </a:cxn>
                <a:cxn ang="0">
                  <a:pos x="841" y="28"/>
                </a:cxn>
                <a:cxn ang="0">
                  <a:pos x="865" y="28"/>
                </a:cxn>
                <a:cxn ang="0">
                  <a:pos x="893" y="28"/>
                </a:cxn>
                <a:cxn ang="0">
                  <a:pos x="917" y="28"/>
                </a:cxn>
                <a:cxn ang="0">
                  <a:pos x="941" y="28"/>
                </a:cxn>
                <a:cxn ang="0">
                  <a:pos x="965" y="28"/>
                </a:cxn>
                <a:cxn ang="0">
                  <a:pos x="993" y="28"/>
                </a:cxn>
                <a:cxn ang="0">
                  <a:pos x="1017" y="28"/>
                </a:cxn>
                <a:cxn ang="0">
                  <a:pos x="1041" y="28"/>
                </a:cxn>
                <a:cxn ang="0">
                  <a:pos x="1065" y="28"/>
                </a:cxn>
                <a:cxn ang="0">
                  <a:pos x="1093" y="28"/>
                </a:cxn>
                <a:cxn ang="0">
                  <a:pos x="1117" y="28"/>
                </a:cxn>
                <a:cxn ang="0">
                  <a:pos x="1141" y="28"/>
                </a:cxn>
                <a:cxn ang="0">
                  <a:pos x="1166" y="28"/>
                </a:cxn>
                <a:cxn ang="0">
                  <a:pos x="1186" y="224"/>
                </a:cxn>
              </a:cxnLst>
              <a:rect l="0" t="0" r="r" b="b"/>
              <a:pathLst>
                <a:path w="1186" h="224">
                  <a:moveTo>
                    <a:pt x="0" y="224"/>
                  </a:moveTo>
                  <a:lnTo>
                    <a:pt x="16" y="72"/>
                  </a:lnTo>
                  <a:lnTo>
                    <a:pt x="40" y="4"/>
                  </a:lnTo>
                  <a:lnTo>
                    <a:pt x="64" y="0"/>
                  </a:lnTo>
                  <a:lnTo>
                    <a:pt x="92" y="12"/>
                  </a:lnTo>
                  <a:lnTo>
                    <a:pt x="117" y="20"/>
                  </a:lnTo>
                  <a:lnTo>
                    <a:pt x="141" y="28"/>
                  </a:lnTo>
                  <a:lnTo>
                    <a:pt x="165" y="32"/>
                  </a:lnTo>
                  <a:lnTo>
                    <a:pt x="193" y="36"/>
                  </a:lnTo>
                  <a:lnTo>
                    <a:pt x="217" y="36"/>
                  </a:lnTo>
                  <a:lnTo>
                    <a:pt x="241" y="36"/>
                  </a:lnTo>
                  <a:lnTo>
                    <a:pt x="265" y="36"/>
                  </a:lnTo>
                  <a:lnTo>
                    <a:pt x="293" y="36"/>
                  </a:lnTo>
                  <a:lnTo>
                    <a:pt x="317" y="36"/>
                  </a:lnTo>
                  <a:lnTo>
                    <a:pt x="341" y="36"/>
                  </a:lnTo>
                  <a:lnTo>
                    <a:pt x="365" y="28"/>
                  </a:lnTo>
                  <a:lnTo>
                    <a:pt x="393" y="92"/>
                  </a:lnTo>
                  <a:lnTo>
                    <a:pt x="417" y="84"/>
                  </a:lnTo>
                  <a:lnTo>
                    <a:pt x="441" y="64"/>
                  </a:lnTo>
                  <a:lnTo>
                    <a:pt x="465" y="48"/>
                  </a:lnTo>
                  <a:lnTo>
                    <a:pt x="493" y="36"/>
                  </a:lnTo>
                  <a:lnTo>
                    <a:pt x="517" y="32"/>
                  </a:lnTo>
                  <a:lnTo>
                    <a:pt x="541" y="28"/>
                  </a:lnTo>
                  <a:lnTo>
                    <a:pt x="565" y="28"/>
                  </a:lnTo>
                  <a:lnTo>
                    <a:pt x="593" y="28"/>
                  </a:lnTo>
                  <a:lnTo>
                    <a:pt x="617" y="28"/>
                  </a:lnTo>
                  <a:lnTo>
                    <a:pt x="641" y="28"/>
                  </a:lnTo>
                  <a:lnTo>
                    <a:pt x="665" y="28"/>
                  </a:lnTo>
                  <a:lnTo>
                    <a:pt x="693" y="28"/>
                  </a:lnTo>
                  <a:lnTo>
                    <a:pt x="717" y="28"/>
                  </a:lnTo>
                  <a:lnTo>
                    <a:pt x="741" y="28"/>
                  </a:lnTo>
                  <a:lnTo>
                    <a:pt x="765" y="28"/>
                  </a:lnTo>
                  <a:lnTo>
                    <a:pt x="793" y="112"/>
                  </a:lnTo>
                  <a:lnTo>
                    <a:pt x="817" y="32"/>
                  </a:lnTo>
                  <a:lnTo>
                    <a:pt x="841" y="28"/>
                  </a:lnTo>
                  <a:lnTo>
                    <a:pt x="865" y="28"/>
                  </a:lnTo>
                  <a:lnTo>
                    <a:pt x="893" y="28"/>
                  </a:lnTo>
                  <a:lnTo>
                    <a:pt x="917" y="28"/>
                  </a:lnTo>
                  <a:lnTo>
                    <a:pt x="941" y="28"/>
                  </a:lnTo>
                  <a:lnTo>
                    <a:pt x="965" y="28"/>
                  </a:lnTo>
                  <a:lnTo>
                    <a:pt x="993" y="28"/>
                  </a:lnTo>
                  <a:lnTo>
                    <a:pt x="1017" y="28"/>
                  </a:lnTo>
                  <a:lnTo>
                    <a:pt x="1041" y="28"/>
                  </a:lnTo>
                  <a:lnTo>
                    <a:pt x="1065" y="28"/>
                  </a:lnTo>
                  <a:lnTo>
                    <a:pt x="1093" y="28"/>
                  </a:lnTo>
                  <a:lnTo>
                    <a:pt x="1117" y="28"/>
                  </a:lnTo>
                  <a:lnTo>
                    <a:pt x="1141" y="28"/>
                  </a:lnTo>
                  <a:lnTo>
                    <a:pt x="1166" y="28"/>
                  </a:lnTo>
                  <a:lnTo>
                    <a:pt x="1186" y="224"/>
                  </a:lnTo>
                </a:path>
              </a:pathLst>
            </a:custGeom>
            <a:noFill/>
            <a:ln w="0">
              <a:solidFill>
                <a:srgbClr val="FF0000"/>
              </a:solidFill>
              <a:prstDash val="sysDot"/>
              <a:round/>
              <a:headEnd/>
              <a:tailEnd/>
            </a:ln>
          </p:spPr>
          <p:txBody>
            <a:bodyPr vert="horz" wrap="square" lIns="91440" tIns="45720" rIns="91440" bIns="45720" numCol="1" anchor="t" anchorCtr="0" compatLnSpc="1">
              <a:prstTxWarp prst="textNoShape">
                <a:avLst/>
              </a:prstTxWarp>
            </a:bodyPr>
            <a:lstStyle/>
            <a:p>
              <a:endParaRPr lang="en-GB" sz="1200"/>
            </a:p>
          </p:txBody>
        </p:sp>
        <p:sp>
          <p:nvSpPr>
            <p:cNvPr id="349" name="Freeform 240"/>
            <p:cNvSpPr>
              <a:spLocks/>
            </p:cNvSpPr>
            <p:nvPr/>
          </p:nvSpPr>
          <p:spPr bwMode="auto">
            <a:xfrm>
              <a:off x="3128106" y="5140694"/>
              <a:ext cx="732081" cy="168049"/>
            </a:xfrm>
            <a:custGeom>
              <a:avLst/>
              <a:gdLst/>
              <a:ahLst/>
              <a:cxnLst>
                <a:cxn ang="0">
                  <a:pos x="0" y="220"/>
                </a:cxn>
                <a:cxn ang="0">
                  <a:pos x="16" y="72"/>
                </a:cxn>
                <a:cxn ang="0">
                  <a:pos x="40" y="4"/>
                </a:cxn>
                <a:cxn ang="0">
                  <a:pos x="64" y="0"/>
                </a:cxn>
                <a:cxn ang="0">
                  <a:pos x="92" y="8"/>
                </a:cxn>
                <a:cxn ang="0">
                  <a:pos x="116" y="20"/>
                </a:cxn>
                <a:cxn ang="0">
                  <a:pos x="140" y="24"/>
                </a:cxn>
                <a:cxn ang="0">
                  <a:pos x="164" y="28"/>
                </a:cxn>
                <a:cxn ang="0">
                  <a:pos x="192" y="32"/>
                </a:cxn>
                <a:cxn ang="0">
                  <a:pos x="216" y="32"/>
                </a:cxn>
                <a:cxn ang="0">
                  <a:pos x="240" y="32"/>
                </a:cxn>
                <a:cxn ang="0">
                  <a:pos x="264" y="32"/>
                </a:cxn>
                <a:cxn ang="0">
                  <a:pos x="292" y="32"/>
                </a:cxn>
                <a:cxn ang="0">
                  <a:pos x="316" y="32"/>
                </a:cxn>
                <a:cxn ang="0">
                  <a:pos x="340" y="32"/>
                </a:cxn>
                <a:cxn ang="0">
                  <a:pos x="364" y="24"/>
                </a:cxn>
                <a:cxn ang="0">
                  <a:pos x="392" y="88"/>
                </a:cxn>
                <a:cxn ang="0">
                  <a:pos x="416" y="76"/>
                </a:cxn>
                <a:cxn ang="0">
                  <a:pos x="440" y="60"/>
                </a:cxn>
                <a:cxn ang="0">
                  <a:pos x="464" y="44"/>
                </a:cxn>
                <a:cxn ang="0">
                  <a:pos x="492" y="32"/>
                </a:cxn>
                <a:cxn ang="0">
                  <a:pos x="516" y="28"/>
                </a:cxn>
                <a:cxn ang="0">
                  <a:pos x="540" y="24"/>
                </a:cxn>
                <a:cxn ang="0">
                  <a:pos x="564" y="24"/>
                </a:cxn>
                <a:cxn ang="0">
                  <a:pos x="592" y="24"/>
                </a:cxn>
                <a:cxn ang="0">
                  <a:pos x="616" y="24"/>
                </a:cxn>
                <a:cxn ang="0">
                  <a:pos x="640" y="24"/>
                </a:cxn>
                <a:cxn ang="0">
                  <a:pos x="664" y="24"/>
                </a:cxn>
                <a:cxn ang="0">
                  <a:pos x="692" y="24"/>
                </a:cxn>
                <a:cxn ang="0">
                  <a:pos x="716" y="24"/>
                </a:cxn>
                <a:cxn ang="0">
                  <a:pos x="740" y="24"/>
                </a:cxn>
                <a:cxn ang="0">
                  <a:pos x="764" y="24"/>
                </a:cxn>
                <a:cxn ang="0">
                  <a:pos x="792" y="88"/>
                </a:cxn>
                <a:cxn ang="0">
                  <a:pos x="816" y="60"/>
                </a:cxn>
                <a:cxn ang="0">
                  <a:pos x="840" y="40"/>
                </a:cxn>
                <a:cxn ang="0">
                  <a:pos x="864" y="32"/>
                </a:cxn>
                <a:cxn ang="0">
                  <a:pos x="892" y="28"/>
                </a:cxn>
                <a:cxn ang="0">
                  <a:pos x="916" y="24"/>
                </a:cxn>
                <a:cxn ang="0">
                  <a:pos x="940" y="24"/>
                </a:cxn>
                <a:cxn ang="0">
                  <a:pos x="964" y="24"/>
                </a:cxn>
                <a:cxn ang="0">
                  <a:pos x="993" y="24"/>
                </a:cxn>
                <a:cxn ang="0">
                  <a:pos x="1017" y="24"/>
                </a:cxn>
                <a:cxn ang="0">
                  <a:pos x="1041" y="24"/>
                </a:cxn>
                <a:cxn ang="0">
                  <a:pos x="1065" y="24"/>
                </a:cxn>
                <a:cxn ang="0">
                  <a:pos x="1093" y="24"/>
                </a:cxn>
                <a:cxn ang="0">
                  <a:pos x="1117" y="24"/>
                </a:cxn>
                <a:cxn ang="0">
                  <a:pos x="1141" y="24"/>
                </a:cxn>
                <a:cxn ang="0">
                  <a:pos x="1169" y="24"/>
                </a:cxn>
              </a:cxnLst>
              <a:rect l="0" t="0" r="r" b="b"/>
              <a:pathLst>
                <a:path w="1169" h="220">
                  <a:moveTo>
                    <a:pt x="0" y="220"/>
                  </a:moveTo>
                  <a:lnTo>
                    <a:pt x="16" y="72"/>
                  </a:lnTo>
                  <a:lnTo>
                    <a:pt x="40" y="4"/>
                  </a:lnTo>
                  <a:lnTo>
                    <a:pt x="64" y="0"/>
                  </a:lnTo>
                  <a:lnTo>
                    <a:pt x="92" y="8"/>
                  </a:lnTo>
                  <a:lnTo>
                    <a:pt x="116" y="20"/>
                  </a:lnTo>
                  <a:lnTo>
                    <a:pt x="140" y="24"/>
                  </a:lnTo>
                  <a:lnTo>
                    <a:pt x="164" y="28"/>
                  </a:lnTo>
                  <a:lnTo>
                    <a:pt x="192" y="32"/>
                  </a:lnTo>
                  <a:lnTo>
                    <a:pt x="216" y="32"/>
                  </a:lnTo>
                  <a:lnTo>
                    <a:pt x="240" y="32"/>
                  </a:lnTo>
                  <a:lnTo>
                    <a:pt x="264" y="32"/>
                  </a:lnTo>
                  <a:lnTo>
                    <a:pt x="292" y="32"/>
                  </a:lnTo>
                  <a:lnTo>
                    <a:pt x="316" y="32"/>
                  </a:lnTo>
                  <a:lnTo>
                    <a:pt x="340" y="32"/>
                  </a:lnTo>
                  <a:lnTo>
                    <a:pt x="364" y="24"/>
                  </a:lnTo>
                  <a:lnTo>
                    <a:pt x="392" y="88"/>
                  </a:lnTo>
                  <a:lnTo>
                    <a:pt x="416" y="76"/>
                  </a:lnTo>
                  <a:lnTo>
                    <a:pt x="440" y="60"/>
                  </a:lnTo>
                  <a:lnTo>
                    <a:pt x="464" y="44"/>
                  </a:lnTo>
                  <a:lnTo>
                    <a:pt x="492" y="32"/>
                  </a:lnTo>
                  <a:lnTo>
                    <a:pt x="516" y="28"/>
                  </a:lnTo>
                  <a:lnTo>
                    <a:pt x="540" y="24"/>
                  </a:lnTo>
                  <a:lnTo>
                    <a:pt x="564" y="24"/>
                  </a:lnTo>
                  <a:lnTo>
                    <a:pt x="592" y="24"/>
                  </a:lnTo>
                  <a:lnTo>
                    <a:pt x="616" y="24"/>
                  </a:lnTo>
                  <a:lnTo>
                    <a:pt x="640" y="24"/>
                  </a:lnTo>
                  <a:lnTo>
                    <a:pt x="664" y="24"/>
                  </a:lnTo>
                  <a:lnTo>
                    <a:pt x="692" y="24"/>
                  </a:lnTo>
                  <a:lnTo>
                    <a:pt x="716" y="24"/>
                  </a:lnTo>
                  <a:lnTo>
                    <a:pt x="740" y="24"/>
                  </a:lnTo>
                  <a:lnTo>
                    <a:pt x="764" y="24"/>
                  </a:lnTo>
                  <a:lnTo>
                    <a:pt x="792" y="88"/>
                  </a:lnTo>
                  <a:lnTo>
                    <a:pt x="816" y="60"/>
                  </a:lnTo>
                  <a:lnTo>
                    <a:pt x="840" y="40"/>
                  </a:lnTo>
                  <a:lnTo>
                    <a:pt x="864" y="32"/>
                  </a:lnTo>
                  <a:lnTo>
                    <a:pt x="892" y="28"/>
                  </a:lnTo>
                  <a:lnTo>
                    <a:pt x="916" y="24"/>
                  </a:lnTo>
                  <a:lnTo>
                    <a:pt x="940" y="24"/>
                  </a:lnTo>
                  <a:lnTo>
                    <a:pt x="964" y="24"/>
                  </a:lnTo>
                  <a:lnTo>
                    <a:pt x="993" y="24"/>
                  </a:lnTo>
                  <a:lnTo>
                    <a:pt x="1017" y="24"/>
                  </a:lnTo>
                  <a:lnTo>
                    <a:pt x="1041" y="24"/>
                  </a:lnTo>
                  <a:lnTo>
                    <a:pt x="1065" y="24"/>
                  </a:lnTo>
                  <a:lnTo>
                    <a:pt x="1093" y="24"/>
                  </a:lnTo>
                  <a:lnTo>
                    <a:pt x="1117" y="24"/>
                  </a:lnTo>
                  <a:lnTo>
                    <a:pt x="1141" y="24"/>
                  </a:lnTo>
                  <a:lnTo>
                    <a:pt x="1169" y="24"/>
                  </a:lnTo>
                </a:path>
              </a:pathLst>
            </a:custGeom>
            <a:noFill/>
            <a:ln w="0">
              <a:solidFill>
                <a:srgbClr val="FF0000"/>
              </a:solidFill>
              <a:prstDash val="sysDot"/>
              <a:round/>
              <a:headEnd/>
              <a:tailEnd/>
            </a:ln>
          </p:spPr>
          <p:txBody>
            <a:bodyPr vert="horz" wrap="square" lIns="91440" tIns="45720" rIns="91440" bIns="45720" numCol="1" anchor="t" anchorCtr="0" compatLnSpc="1">
              <a:prstTxWarp prst="textNoShape">
                <a:avLst/>
              </a:prstTxWarp>
            </a:bodyPr>
            <a:lstStyle/>
            <a:p>
              <a:endParaRPr lang="en-GB" sz="1200"/>
            </a:p>
          </p:txBody>
        </p:sp>
        <p:sp>
          <p:nvSpPr>
            <p:cNvPr id="351" name="Rectangle 242"/>
            <p:cNvSpPr>
              <a:spLocks noChangeArrowheads="1"/>
            </p:cNvSpPr>
            <p:nvPr/>
          </p:nvSpPr>
          <p:spPr bwMode="auto">
            <a:xfrm>
              <a:off x="2999726" y="5363741"/>
              <a:ext cx="65" cy="1846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353" name="Rectangle 244"/>
            <p:cNvSpPr>
              <a:spLocks noChangeArrowheads="1"/>
            </p:cNvSpPr>
            <p:nvPr/>
          </p:nvSpPr>
          <p:spPr bwMode="auto">
            <a:xfrm>
              <a:off x="2370349" y="5537900"/>
              <a:ext cx="1489837" cy="507202"/>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sz="1200"/>
            </a:p>
          </p:txBody>
        </p:sp>
        <p:sp>
          <p:nvSpPr>
            <p:cNvPr id="354" name="Rectangle 245"/>
            <p:cNvSpPr>
              <a:spLocks noChangeArrowheads="1"/>
            </p:cNvSpPr>
            <p:nvPr/>
          </p:nvSpPr>
          <p:spPr bwMode="auto">
            <a:xfrm>
              <a:off x="2370349" y="5537900"/>
              <a:ext cx="1489837" cy="507202"/>
            </a:xfrm>
            <a:prstGeom prst="rect">
              <a:avLst/>
            </a:prstGeom>
            <a:no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200"/>
            </a:p>
          </p:txBody>
        </p:sp>
        <p:sp>
          <p:nvSpPr>
            <p:cNvPr id="355" name="Line 246"/>
            <p:cNvSpPr>
              <a:spLocks noChangeShapeType="1"/>
            </p:cNvSpPr>
            <p:nvPr/>
          </p:nvSpPr>
          <p:spPr bwMode="auto">
            <a:xfrm>
              <a:off x="2370349" y="5537900"/>
              <a:ext cx="1489837" cy="764"/>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200"/>
            </a:p>
          </p:txBody>
        </p:sp>
        <p:sp>
          <p:nvSpPr>
            <p:cNvPr id="356" name="Line 247"/>
            <p:cNvSpPr>
              <a:spLocks noChangeShapeType="1"/>
            </p:cNvSpPr>
            <p:nvPr/>
          </p:nvSpPr>
          <p:spPr bwMode="auto">
            <a:xfrm>
              <a:off x="2370349" y="6045103"/>
              <a:ext cx="1489837" cy="764"/>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200"/>
            </a:p>
          </p:txBody>
        </p:sp>
        <p:sp>
          <p:nvSpPr>
            <p:cNvPr id="357" name="Line 248"/>
            <p:cNvSpPr>
              <a:spLocks noChangeShapeType="1"/>
            </p:cNvSpPr>
            <p:nvPr/>
          </p:nvSpPr>
          <p:spPr bwMode="auto">
            <a:xfrm flipV="1">
              <a:off x="3860187" y="5537900"/>
              <a:ext cx="626" cy="50720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200"/>
            </a:p>
          </p:txBody>
        </p:sp>
        <p:sp>
          <p:nvSpPr>
            <p:cNvPr id="358" name="Line 249"/>
            <p:cNvSpPr>
              <a:spLocks noChangeShapeType="1"/>
            </p:cNvSpPr>
            <p:nvPr/>
          </p:nvSpPr>
          <p:spPr bwMode="auto">
            <a:xfrm flipV="1">
              <a:off x="2370349" y="5537900"/>
              <a:ext cx="626" cy="50720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200"/>
            </a:p>
          </p:txBody>
        </p:sp>
        <p:sp>
          <p:nvSpPr>
            <p:cNvPr id="359" name="Line 250"/>
            <p:cNvSpPr>
              <a:spLocks noChangeShapeType="1"/>
            </p:cNvSpPr>
            <p:nvPr/>
          </p:nvSpPr>
          <p:spPr bwMode="auto">
            <a:xfrm>
              <a:off x="2370349" y="6045103"/>
              <a:ext cx="1489837" cy="764"/>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200"/>
            </a:p>
          </p:txBody>
        </p:sp>
        <p:sp>
          <p:nvSpPr>
            <p:cNvPr id="360" name="Line 251"/>
            <p:cNvSpPr>
              <a:spLocks noChangeShapeType="1"/>
            </p:cNvSpPr>
            <p:nvPr/>
          </p:nvSpPr>
          <p:spPr bwMode="auto">
            <a:xfrm flipV="1">
              <a:off x="2370349" y="5537900"/>
              <a:ext cx="626" cy="50720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200"/>
            </a:p>
          </p:txBody>
        </p:sp>
        <p:sp>
          <p:nvSpPr>
            <p:cNvPr id="361" name="Line 252"/>
            <p:cNvSpPr>
              <a:spLocks noChangeShapeType="1"/>
            </p:cNvSpPr>
            <p:nvPr/>
          </p:nvSpPr>
          <p:spPr bwMode="auto">
            <a:xfrm flipV="1">
              <a:off x="2516265" y="6026770"/>
              <a:ext cx="626" cy="1833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200"/>
            </a:p>
          </p:txBody>
        </p:sp>
        <p:sp>
          <p:nvSpPr>
            <p:cNvPr id="362" name="Line 253"/>
            <p:cNvSpPr>
              <a:spLocks noChangeShapeType="1"/>
            </p:cNvSpPr>
            <p:nvPr/>
          </p:nvSpPr>
          <p:spPr bwMode="auto">
            <a:xfrm>
              <a:off x="2516265" y="5537900"/>
              <a:ext cx="626" cy="1527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200"/>
            </a:p>
          </p:txBody>
        </p:sp>
        <p:sp>
          <p:nvSpPr>
            <p:cNvPr id="363" name="Rectangle 254"/>
            <p:cNvSpPr>
              <a:spLocks noChangeArrowheads="1"/>
            </p:cNvSpPr>
            <p:nvPr/>
          </p:nvSpPr>
          <p:spPr bwMode="auto">
            <a:xfrm>
              <a:off x="2501235" y="6054268"/>
              <a:ext cx="48090" cy="6155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 b="0" i="0" u="none" strike="noStrike" cap="none" normalizeH="0" baseline="0" smtClean="0">
                  <a:ln>
                    <a:noFill/>
                  </a:ln>
                  <a:solidFill>
                    <a:srgbClr val="000000"/>
                  </a:solidFill>
                  <a:effectLst/>
                  <a:latin typeface="Arial Narrow" pitchFamily="34" charset="0"/>
                  <a:cs typeface="Arial" pitchFamily="34" charset="0"/>
                </a:rPr>
                <a:t>10</a:t>
              </a:r>
              <a:endParaRPr kumimoji="0" lang="en-US" sz="1200" b="0" i="0" u="none" strike="noStrike" cap="none" normalizeH="0" baseline="0" smtClean="0">
                <a:ln>
                  <a:noFill/>
                </a:ln>
                <a:solidFill>
                  <a:schemeClr val="tx1"/>
                </a:solidFill>
                <a:effectLst/>
                <a:latin typeface="Arial" pitchFamily="34" charset="0"/>
                <a:cs typeface="Arial" pitchFamily="34" charset="0"/>
              </a:endParaRPr>
            </a:p>
          </p:txBody>
        </p:sp>
        <p:sp>
          <p:nvSpPr>
            <p:cNvPr id="364" name="Line 255"/>
            <p:cNvSpPr>
              <a:spLocks noChangeShapeType="1"/>
            </p:cNvSpPr>
            <p:nvPr/>
          </p:nvSpPr>
          <p:spPr bwMode="auto">
            <a:xfrm flipV="1">
              <a:off x="2671574" y="6026770"/>
              <a:ext cx="626" cy="1833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200"/>
            </a:p>
          </p:txBody>
        </p:sp>
        <p:sp>
          <p:nvSpPr>
            <p:cNvPr id="365" name="Line 256"/>
            <p:cNvSpPr>
              <a:spLocks noChangeShapeType="1"/>
            </p:cNvSpPr>
            <p:nvPr/>
          </p:nvSpPr>
          <p:spPr bwMode="auto">
            <a:xfrm>
              <a:off x="2671574" y="5537900"/>
              <a:ext cx="626" cy="1527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200"/>
            </a:p>
          </p:txBody>
        </p:sp>
        <p:sp>
          <p:nvSpPr>
            <p:cNvPr id="366" name="Rectangle 257"/>
            <p:cNvSpPr>
              <a:spLocks noChangeArrowheads="1"/>
            </p:cNvSpPr>
            <p:nvPr/>
          </p:nvSpPr>
          <p:spPr bwMode="auto">
            <a:xfrm>
              <a:off x="2656544" y="6054268"/>
              <a:ext cx="48090" cy="6155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 b="0" i="0" u="none" strike="noStrike" cap="none" normalizeH="0" baseline="0" smtClean="0">
                  <a:ln>
                    <a:noFill/>
                  </a:ln>
                  <a:solidFill>
                    <a:srgbClr val="000000"/>
                  </a:solidFill>
                  <a:effectLst/>
                  <a:latin typeface="Arial Narrow" pitchFamily="34" charset="0"/>
                  <a:cs typeface="Arial" pitchFamily="34" charset="0"/>
                </a:rPr>
                <a:t>20</a:t>
              </a:r>
              <a:endParaRPr kumimoji="0" lang="en-US" sz="1200" b="0" i="0" u="none" strike="noStrike" cap="none" normalizeH="0" baseline="0" smtClean="0">
                <a:ln>
                  <a:noFill/>
                </a:ln>
                <a:solidFill>
                  <a:schemeClr val="tx1"/>
                </a:solidFill>
                <a:effectLst/>
                <a:latin typeface="Arial" pitchFamily="34" charset="0"/>
                <a:cs typeface="Arial" pitchFamily="34" charset="0"/>
              </a:endParaRPr>
            </a:p>
          </p:txBody>
        </p:sp>
        <p:sp>
          <p:nvSpPr>
            <p:cNvPr id="367" name="Line 258"/>
            <p:cNvSpPr>
              <a:spLocks noChangeShapeType="1"/>
            </p:cNvSpPr>
            <p:nvPr/>
          </p:nvSpPr>
          <p:spPr bwMode="auto">
            <a:xfrm flipV="1">
              <a:off x="2826882" y="6026770"/>
              <a:ext cx="626" cy="1833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200"/>
            </a:p>
          </p:txBody>
        </p:sp>
        <p:sp>
          <p:nvSpPr>
            <p:cNvPr id="368" name="Line 259"/>
            <p:cNvSpPr>
              <a:spLocks noChangeShapeType="1"/>
            </p:cNvSpPr>
            <p:nvPr/>
          </p:nvSpPr>
          <p:spPr bwMode="auto">
            <a:xfrm>
              <a:off x="2826882" y="5537900"/>
              <a:ext cx="626" cy="1527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200"/>
            </a:p>
          </p:txBody>
        </p:sp>
        <p:sp>
          <p:nvSpPr>
            <p:cNvPr id="369" name="Rectangle 260"/>
            <p:cNvSpPr>
              <a:spLocks noChangeArrowheads="1"/>
            </p:cNvSpPr>
            <p:nvPr/>
          </p:nvSpPr>
          <p:spPr bwMode="auto">
            <a:xfrm>
              <a:off x="2811852" y="6054268"/>
              <a:ext cx="48090" cy="6155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 b="0" i="0" u="none" strike="noStrike" cap="none" normalizeH="0" baseline="0" smtClean="0">
                  <a:ln>
                    <a:noFill/>
                  </a:ln>
                  <a:solidFill>
                    <a:srgbClr val="000000"/>
                  </a:solidFill>
                  <a:effectLst/>
                  <a:latin typeface="Arial Narrow" pitchFamily="34" charset="0"/>
                  <a:cs typeface="Arial" pitchFamily="34" charset="0"/>
                </a:rPr>
                <a:t>30</a:t>
              </a:r>
              <a:endParaRPr kumimoji="0" lang="en-US" sz="1200" b="0" i="0" u="none" strike="noStrike" cap="none" normalizeH="0" baseline="0" smtClean="0">
                <a:ln>
                  <a:noFill/>
                </a:ln>
                <a:solidFill>
                  <a:schemeClr val="tx1"/>
                </a:solidFill>
                <a:effectLst/>
                <a:latin typeface="Arial" pitchFamily="34" charset="0"/>
                <a:cs typeface="Arial" pitchFamily="34" charset="0"/>
              </a:endParaRPr>
            </a:p>
          </p:txBody>
        </p:sp>
        <p:sp>
          <p:nvSpPr>
            <p:cNvPr id="370" name="Line 261"/>
            <p:cNvSpPr>
              <a:spLocks noChangeShapeType="1"/>
            </p:cNvSpPr>
            <p:nvPr/>
          </p:nvSpPr>
          <p:spPr bwMode="auto">
            <a:xfrm flipV="1">
              <a:off x="2982191" y="6026770"/>
              <a:ext cx="626" cy="1833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200"/>
            </a:p>
          </p:txBody>
        </p:sp>
        <p:sp>
          <p:nvSpPr>
            <p:cNvPr id="371" name="Line 262"/>
            <p:cNvSpPr>
              <a:spLocks noChangeShapeType="1"/>
            </p:cNvSpPr>
            <p:nvPr/>
          </p:nvSpPr>
          <p:spPr bwMode="auto">
            <a:xfrm>
              <a:off x="2982191" y="5537900"/>
              <a:ext cx="626" cy="1527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200"/>
            </a:p>
          </p:txBody>
        </p:sp>
        <p:sp>
          <p:nvSpPr>
            <p:cNvPr id="372" name="Rectangle 263"/>
            <p:cNvSpPr>
              <a:spLocks noChangeArrowheads="1"/>
            </p:cNvSpPr>
            <p:nvPr/>
          </p:nvSpPr>
          <p:spPr bwMode="auto">
            <a:xfrm>
              <a:off x="2967161" y="6054268"/>
              <a:ext cx="48090" cy="6155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 b="0" i="0" u="none" strike="noStrike" cap="none" normalizeH="0" baseline="0" smtClean="0">
                  <a:ln>
                    <a:noFill/>
                  </a:ln>
                  <a:solidFill>
                    <a:srgbClr val="000000"/>
                  </a:solidFill>
                  <a:effectLst/>
                  <a:latin typeface="Arial Narrow" pitchFamily="34" charset="0"/>
                  <a:cs typeface="Arial" pitchFamily="34" charset="0"/>
                </a:rPr>
                <a:t>40</a:t>
              </a:r>
              <a:endParaRPr kumimoji="0" lang="en-US" sz="1200" b="0" i="0" u="none" strike="noStrike" cap="none" normalizeH="0" baseline="0" smtClean="0">
                <a:ln>
                  <a:noFill/>
                </a:ln>
                <a:solidFill>
                  <a:schemeClr val="tx1"/>
                </a:solidFill>
                <a:effectLst/>
                <a:latin typeface="Arial" pitchFamily="34" charset="0"/>
                <a:cs typeface="Arial" pitchFamily="34" charset="0"/>
              </a:endParaRPr>
            </a:p>
          </p:txBody>
        </p:sp>
        <p:sp>
          <p:nvSpPr>
            <p:cNvPr id="373" name="Line 264"/>
            <p:cNvSpPr>
              <a:spLocks noChangeShapeType="1"/>
            </p:cNvSpPr>
            <p:nvPr/>
          </p:nvSpPr>
          <p:spPr bwMode="auto">
            <a:xfrm flipV="1">
              <a:off x="3138126" y="6026770"/>
              <a:ext cx="626" cy="1833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200"/>
            </a:p>
          </p:txBody>
        </p:sp>
        <p:sp>
          <p:nvSpPr>
            <p:cNvPr id="374" name="Line 265"/>
            <p:cNvSpPr>
              <a:spLocks noChangeShapeType="1"/>
            </p:cNvSpPr>
            <p:nvPr/>
          </p:nvSpPr>
          <p:spPr bwMode="auto">
            <a:xfrm>
              <a:off x="3138126" y="5537900"/>
              <a:ext cx="626" cy="1527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200"/>
            </a:p>
          </p:txBody>
        </p:sp>
        <p:sp>
          <p:nvSpPr>
            <p:cNvPr id="375" name="Rectangle 266"/>
            <p:cNvSpPr>
              <a:spLocks noChangeArrowheads="1"/>
            </p:cNvSpPr>
            <p:nvPr/>
          </p:nvSpPr>
          <p:spPr bwMode="auto">
            <a:xfrm>
              <a:off x="3123096" y="6054268"/>
              <a:ext cx="48090" cy="6155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 b="0" i="0" u="none" strike="noStrike" cap="none" normalizeH="0" baseline="0" smtClean="0">
                  <a:ln>
                    <a:noFill/>
                  </a:ln>
                  <a:solidFill>
                    <a:srgbClr val="000000"/>
                  </a:solidFill>
                  <a:effectLst/>
                  <a:latin typeface="Arial Narrow" pitchFamily="34" charset="0"/>
                  <a:cs typeface="Arial" pitchFamily="34" charset="0"/>
                </a:rPr>
                <a:t>50</a:t>
              </a:r>
              <a:endParaRPr kumimoji="0" lang="en-US" sz="1200" b="0" i="0" u="none" strike="noStrike" cap="none" normalizeH="0" baseline="0" smtClean="0">
                <a:ln>
                  <a:noFill/>
                </a:ln>
                <a:solidFill>
                  <a:schemeClr val="tx1"/>
                </a:solidFill>
                <a:effectLst/>
                <a:latin typeface="Arial" pitchFamily="34" charset="0"/>
                <a:cs typeface="Arial" pitchFamily="34" charset="0"/>
              </a:endParaRPr>
            </a:p>
          </p:txBody>
        </p:sp>
        <p:sp>
          <p:nvSpPr>
            <p:cNvPr id="376" name="Line 267"/>
            <p:cNvSpPr>
              <a:spLocks noChangeShapeType="1"/>
            </p:cNvSpPr>
            <p:nvPr/>
          </p:nvSpPr>
          <p:spPr bwMode="auto">
            <a:xfrm flipV="1">
              <a:off x="3293435" y="6026770"/>
              <a:ext cx="626" cy="1833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200"/>
            </a:p>
          </p:txBody>
        </p:sp>
        <p:sp>
          <p:nvSpPr>
            <p:cNvPr id="377" name="Line 268"/>
            <p:cNvSpPr>
              <a:spLocks noChangeShapeType="1"/>
            </p:cNvSpPr>
            <p:nvPr/>
          </p:nvSpPr>
          <p:spPr bwMode="auto">
            <a:xfrm>
              <a:off x="3293435" y="5537900"/>
              <a:ext cx="626" cy="1527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200"/>
            </a:p>
          </p:txBody>
        </p:sp>
        <p:sp>
          <p:nvSpPr>
            <p:cNvPr id="378" name="Rectangle 269"/>
            <p:cNvSpPr>
              <a:spLocks noChangeArrowheads="1"/>
            </p:cNvSpPr>
            <p:nvPr/>
          </p:nvSpPr>
          <p:spPr bwMode="auto">
            <a:xfrm>
              <a:off x="3278405" y="6054268"/>
              <a:ext cx="48090" cy="6155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 b="0" i="0" u="none" strike="noStrike" cap="none" normalizeH="0" baseline="0" smtClean="0">
                  <a:ln>
                    <a:noFill/>
                  </a:ln>
                  <a:solidFill>
                    <a:srgbClr val="000000"/>
                  </a:solidFill>
                  <a:effectLst/>
                  <a:latin typeface="Arial Narrow" pitchFamily="34" charset="0"/>
                  <a:cs typeface="Arial" pitchFamily="34" charset="0"/>
                </a:rPr>
                <a:t>60</a:t>
              </a:r>
              <a:endParaRPr kumimoji="0" lang="en-US" sz="1200" b="0" i="0" u="none" strike="noStrike" cap="none" normalizeH="0" baseline="0" smtClean="0">
                <a:ln>
                  <a:noFill/>
                </a:ln>
                <a:solidFill>
                  <a:schemeClr val="tx1"/>
                </a:solidFill>
                <a:effectLst/>
                <a:latin typeface="Arial" pitchFamily="34" charset="0"/>
                <a:cs typeface="Arial" pitchFamily="34" charset="0"/>
              </a:endParaRPr>
            </a:p>
          </p:txBody>
        </p:sp>
        <p:sp>
          <p:nvSpPr>
            <p:cNvPr id="379" name="Line 270"/>
            <p:cNvSpPr>
              <a:spLocks noChangeShapeType="1"/>
            </p:cNvSpPr>
            <p:nvPr/>
          </p:nvSpPr>
          <p:spPr bwMode="auto">
            <a:xfrm flipV="1">
              <a:off x="3448743" y="6026770"/>
              <a:ext cx="626" cy="1833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200"/>
            </a:p>
          </p:txBody>
        </p:sp>
        <p:sp>
          <p:nvSpPr>
            <p:cNvPr id="380" name="Line 271"/>
            <p:cNvSpPr>
              <a:spLocks noChangeShapeType="1"/>
            </p:cNvSpPr>
            <p:nvPr/>
          </p:nvSpPr>
          <p:spPr bwMode="auto">
            <a:xfrm>
              <a:off x="3448743" y="5537900"/>
              <a:ext cx="626" cy="1527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200"/>
            </a:p>
          </p:txBody>
        </p:sp>
        <p:sp>
          <p:nvSpPr>
            <p:cNvPr id="381" name="Rectangle 272"/>
            <p:cNvSpPr>
              <a:spLocks noChangeArrowheads="1"/>
            </p:cNvSpPr>
            <p:nvPr/>
          </p:nvSpPr>
          <p:spPr bwMode="auto">
            <a:xfrm>
              <a:off x="3433714" y="6054268"/>
              <a:ext cx="48090" cy="6155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 b="0" i="0" u="none" strike="noStrike" cap="none" normalizeH="0" baseline="0" smtClean="0">
                  <a:ln>
                    <a:noFill/>
                  </a:ln>
                  <a:solidFill>
                    <a:srgbClr val="000000"/>
                  </a:solidFill>
                  <a:effectLst/>
                  <a:latin typeface="Arial Narrow" pitchFamily="34" charset="0"/>
                  <a:cs typeface="Arial" pitchFamily="34" charset="0"/>
                </a:rPr>
                <a:t>70</a:t>
              </a:r>
              <a:endParaRPr kumimoji="0" lang="en-US" sz="1200" b="0" i="0" u="none" strike="noStrike" cap="none" normalizeH="0" baseline="0" smtClean="0">
                <a:ln>
                  <a:noFill/>
                </a:ln>
                <a:solidFill>
                  <a:schemeClr val="tx1"/>
                </a:solidFill>
                <a:effectLst/>
                <a:latin typeface="Arial" pitchFamily="34" charset="0"/>
                <a:cs typeface="Arial" pitchFamily="34" charset="0"/>
              </a:endParaRPr>
            </a:p>
          </p:txBody>
        </p:sp>
        <p:sp>
          <p:nvSpPr>
            <p:cNvPr id="382" name="Line 273"/>
            <p:cNvSpPr>
              <a:spLocks noChangeShapeType="1"/>
            </p:cNvSpPr>
            <p:nvPr/>
          </p:nvSpPr>
          <p:spPr bwMode="auto">
            <a:xfrm flipV="1">
              <a:off x="3601547" y="6026770"/>
              <a:ext cx="626" cy="1833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200"/>
            </a:p>
          </p:txBody>
        </p:sp>
        <p:sp>
          <p:nvSpPr>
            <p:cNvPr id="383" name="Line 274"/>
            <p:cNvSpPr>
              <a:spLocks noChangeShapeType="1"/>
            </p:cNvSpPr>
            <p:nvPr/>
          </p:nvSpPr>
          <p:spPr bwMode="auto">
            <a:xfrm>
              <a:off x="3601547" y="5537900"/>
              <a:ext cx="626" cy="1527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200"/>
            </a:p>
          </p:txBody>
        </p:sp>
        <p:sp>
          <p:nvSpPr>
            <p:cNvPr id="384" name="Rectangle 275"/>
            <p:cNvSpPr>
              <a:spLocks noChangeArrowheads="1"/>
            </p:cNvSpPr>
            <p:nvPr/>
          </p:nvSpPr>
          <p:spPr bwMode="auto">
            <a:xfrm>
              <a:off x="3586517" y="6054268"/>
              <a:ext cx="48090" cy="6155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 b="0" i="0" u="none" strike="noStrike" cap="none" normalizeH="0" baseline="0" smtClean="0">
                  <a:ln>
                    <a:noFill/>
                  </a:ln>
                  <a:solidFill>
                    <a:srgbClr val="000000"/>
                  </a:solidFill>
                  <a:effectLst/>
                  <a:latin typeface="Arial Narrow" pitchFamily="34" charset="0"/>
                  <a:cs typeface="Arial" pitchFamily="34" charset="0"/>
                </a:rPr>
                <a:t>80</a:t>
              </a:r>
              <a:endParaRPr kumimoji="0" lang="en-US" sz="1200" b="0" i="0" u="none" strike="noStrike" cap="none" normalizeH="0" baseline="0" smtClean="0">
                <a:ln>
                  <a:noFill/>
                </a:ln>
                <a:solidFill>
                  <a:schemeClr val="tx1"/>
                </a:solidFill>
                <a:effectLst/>
                <a:latin typeface="Arial" pitchFamily="34" charset="0"/>
                <a:cs typeface="Arial" pitchFamily="34" charset="0"/>
              </a:endParaRPr>
            </a:p>
          </p:txBody>
        </p:sp>
        <p:sp>
          <p:nvSpPr>
            <p:cNvPr id="385" name="Line 276"/>
            <p:cNvSpPr>
              <a:spLocks noChangeShapeType="1"/>
            </p:cNvSpPr>
            <p:nvPr/>
          </p:nvSpPr>
          <p:spPr bwMode="auto">
            <a:xfrm flipV="1">
              <a:off x="3757482" y="6026770"/>
              <a:ext cx="626" cy="1833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200"/>
            </a:p>
          </p:txBody>
        </p:sp>
        <p:sp>
          <p:nvSpPr>
            <p:cNvPr id="386" name="Line 277"/>
            <p:cNvSpPr>
              <a:spLocks noChangeShapeType="1"/>
            </p:cNvSpPr>
            <p:nvPr/>
          </p:nvSpPr>
          <p:spPr bwMode="auto">
            <a:xfrm>
              <a:off x="3757482" y="5537900"/>
              <a:ext cx="626" cy="1527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200"/>
            </a:p>
          </p:txBody>
        </p:sp>
        <p:sp>
          <p:nvSpPr>
            <p:cNvPr id="387" name="Rectangle 278"/>
            <p:cNvSpPr>
              <a:spLocks noChangeArrowheads="1"/>
            </p:cNvSpPr>
            <p:nvPr/>
          </p:nvSpPr>
          <p:spPr bwMode="auto">
            <a:xfrm>
              <a:off x="3742453" y="6054268"/>
              <a:ext cx="48090" cy="6155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 b="0" i="0" u="none" strike="noStrike" cap="none" normalizeH="0" baseline="0" smtClean="0">
                  <a:ln>
                    <a:noFill/>
                  </a:ln>
                  <a:solidFill>
                    <a:srgbClr val="000000"/>
                  </a:solidFill>
                  <a:effectLst/>
                  <a:latin typeface="Arial Narrow" pitchFamily="34" charset="0"/>
                  <a:cs typeface="Arial" pitchFamily="34" charset="0"/>
                </a:rPr>
                <a:t>90</a:t>
              </a:r>
              <a:endParaRPr kumimoji="0" lang="en-US" sz="1200" b="0" i="0" u="none" strike="noStrike" cap="none" normalizeH="0" baseline="0" smtClean="0">
                <a:ln>
                  <a:noFill/>
                </a:ln>
                <a:solidFill>
                  <a:schemeClr val="tx1"/>
                </a:solidFill>
                <a:effectLst/>
                <a:latin typeface="Arial" pitchFamily="34" charset="0"/>
                <a:cs typeface="Arial" pitchFamily="34" charset="0"/>
              </a:endParaRPr>
            </a:p>
          </p:txBody>
        </p:sp>
        <p:sp>
          <p:nvSpPr>
            <p:cNvPr id="388" name="Line 279"/>
            <p:cNvSpPr>
              <a:spLocks noChangeShapeType="1"/>
            </p:cNvSpPr>
            <p:nvPr/>
          </p:nvSpPr>
          <p:spPr bwMode="auto">
            <a:xfrm>
              <a:off x="2370349" y="5983994"/>
              <a:ext cx="12525" cy="764"/>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200"/>
            </a:p>
          </p:txBody>
        </p:sp>
        <p:sp>
          <p:nvSpPr>
            <p:cNvPr id="389" name="Line 280"/>
            <p:cNvSpPr>
              <a:spLocks noChangeShapeType="1"/>
            </p:cNvSpPr>
            <p:nvPr/>
          </p:nvSpPr>
          <p:spPr bwMode="auto">
            <a:xfrm flipH="1">
              <a:off x="3845157" y="5983994"/>
              <a:ext cx="15030" cy="764"/>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200"/>
            </a:p>
          </p:txBody>
        </p:sp>
        <p:sp>
          <p:nvSpPr>
            <p:cNvPr id="390" name="Rectangle 281"/>
            <p:cNvSpPr>
              <a:spLocks noChangeArrowheads="1"/>
            </p:cNvSpPr>
            <p:nvPr/>
          </p:nvSpPr>
          <p:spPr bwMode="auto">
            <a:xfrm>
              <a:off x="2297705" y="5959551"/>
              <a:ext cx="97784" cy="6155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 b="0" i="0" u="none" strike="noStrike" cap="none" normalizeH="0" baseline="0" smtClean="0">
                  <a:ln>
                    <a:noFill/>
                  </a:ln>
                  <a:solidFill>
                    <a:srgbClr val="000000"/>
                  </a:solidFill>
                  <a:effectLst/>
                  <a:latin typeface="Arial Narrow" pitchFamily="34" charset="0"/>
                  <a:cs typeface="Arial" pitchFamily="34" charset="0"/>
                </a:rPr>
                <a:t>-0.05</a:t>
              </a:r>
              <a:endParaRPr kumimoji="0" lang="en-US" sz="1200" b="0" i="0" u="none" strike="noStrike" cap="none" normalizeH="0" baseline="0" smtClean="0">
                <a:ln>
                  <a:noFill/>
                </a:ln>
                <a:solidFill>
                  <a:schemeClr val="tx1"/>
                </a:solidFill>
                <a:effectLst/>
                <a:latin typeface="Arial" pitchFamily="34" charset="0"/>
                <a:cs typeface="Arial" pitchFamily="34" charset="0"/>
              </a:endParaRPr>
            </a:p>
          </p:txBody>
        </p:sp>
        <p:sp>
          <p:nvSpPr>
            <p:cNvPr id="391" name="Line 282"/>
            <p:cNvSpPr>
              <a:spLocks noChangeShapeType="1"/>
            </p:cNvSpPr>
            <p:nvPr/>
          </p:nvSpPr>
          <p:spPr bwMode="auto">
            <a:xfrm>
              <a:off x="2370349" y="5907608"/>
              <a:ext cx="12525" cy="764"/>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200"/>
            </a:p>
          </p:txBody>
        </p:sp>
        <p:sp>
          <p:nvSpPr>
            <p:cNvPr id="392" name="Line 283"/>
            <p:cNvSpPr>
              <a:spLocks noChangeShapeType="1"/>
            </p:cNvSpPr>
            <p:nvPr/>
          </p:nvSpPr>
          <p:spPr bwMode="auto">
            <a:xfrm flipH="1">
              <a:off x="3845157" y="5907608"/>
              <a:ext cx="15030" cy="764"/>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200"/>
            </a:p>
          </p:txBody>
        </p:sp>
        <p:sp>
          <p:nvSpPr>
            <p:cNvPr id="393" name="Rectangle 284"/>
            <p:cNvSpPr>
              <a:spLocks noChangeArrowheads="1"/>
            </p:cNvSpPr>
            <p:nvPr/>
          </p:nvSpPr>
          <p:spPr bwMode="auto">
            <a:xfrm>
              <a:off x="2345300" y="5883165"/>
              <a:ext cx="24046" cy="6155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 b="0" i="0" u="none" strike="noStrike" cap="none" normalizeH="0" baseline="0" smtClean="0">
                  <a:ln>
                    <a:noFill/>
                  </a:ln>
                  <a:solidFill>
                    <a:srgbClr val="000000"/>
                  </a:solidFill>
                  <a:effectLst/>
                  <a:latin typeface="Arial Narrow" pitchFamily="34" charset="0"/>
                  <a:cs typeface="Arial" pitchFamily="34" charset="0"/>
                </a:rPr>
                <a:t>0</a:t>
              </a:r>
              <a:endParaRPr kumimoji="0" lang="en-US" sz="1200" b="0" i="0" u="none" strike="noStrike" cap="none" normalizeH="0" baseline="0" smtClean="0">
                <a:ln>
                  <a:noFill/>
                </a:ln>
                <a:solidFill>
                  <a:schemeClr val="tx1"/>
                </a:solidFill>
                <a:effectLst/>
                <a:latin typeface="Arial" pitchFamily="34" charset="0"/>
                <a:cs typeface="Arial" pitchFamily="34" charset="0"/>
              </a:endParaRPr>
            </a:p>
          </p:txBody>
        </p:sp>
        <p:sp>
          <p:nvSpPr>
            <p:cNvPr id="394" name="Line 285"/>
            <p:cNvSpPr>
              <a:spLocks noChangeShapeType="1"/>
            </p:cNvSpPr>
            <p:nvPr/>
          </p:nvSpPr>
          <p:spPr bwMode="auto">
            <a:xfrm>
              <a:off x="2370349" y="5828167"/>
              <a:ext cx="12525" cy="764"/>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200"/>
            </a:p>
          </p:txBody>
        </p:sp>
        <p:sp>
          <p:nvSpPr>
            <p:cNvPr id="395" name="Line 286"/>
            <p:cNvSpPr>
              <a:spLocks noChangeShapeType="1"/>
            </p:cNvSpPr>
            <p:nvPr/>
          </p:nvSpPr>
          <p:spPr bwMode="auto">
            <a:xfrm flipH="1">
              <a:off x="3845157" y="5828167"/>
              <a:ext cx="15030" cy="764"/>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200"/>
            </a:p>
          </p:txBody>
        </p:sp>
        <p:sp>
          <p:nvSpPr>
            <p:cNvPr id="396" name="Rectangle 287"/>
            <p:cNvSpPr>
              <a:spLocks noChangeArrowheads="1"/>
            </p:cNvSpPr>
            <p:nvPr/>
          </p:nvSpPr>
          <p:spPr bwMode="auto">
            <a:xfrm>
              <a:off x="2307725" y="5803723"/>
              <a:ext cx="83356" cy="6155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 b="0" i="0" u="none" strike="noStrike" cap="none" normalizeH="0" baseline="0" smtClean="0">
                  <a:ln>
                    <a:noFill/>
                  </a:ln>
                  <a:solidFill>
                    <a:srgbClr val="000000"/>
                  </a:solidFill>
                  <a:effectLst/>
                  <a:latin typeface="Arial Narrow" pitchFamily="34" charset="0"/>
                  <a:cs typeface="Arial" pitchFamily="34" charset="0"/>
                </a:rPr>
                <a:t>0.05</a:t>
              </a:r>
              <a:endParaRPr kumimoji="0" lang="en-US" sz="1200" b="0" i="0" u="none" strike="noStrike" cap="none" normalizeH="0" baseline="0" smtClean="0">
                <a:ln>
                  <a:noFill/>
                </a:ln>
                <a:solidFill>
                  <a:schemeClr val="tx1"/>
                </a:solidFill>
                <a:effectLst/>
                <a:latin typeface="Arial" pitchFamily="34" charset="0"/>
                <a:cs typeface="Arial" pitchFamily="34" charset="0"/>
              </a:endParaRPr>
            </a:p>
          </p:txBody>
        </p:sp>
        <p:sp>
          <p:nvSpPr>
            <p:cNvPr id="397" name="Line 288"/>
            <p:cNvSpPr>
              <a:spLocks noChangeShapeType="1"/>
            </p:cNvSpPr>
            <p:nvPr/>
          </p:nvSpPr>
          <p:spPr bwMode="auto">
            <a:xfrm>
              <a:off x="2370349" y="5748725"/>
              <a:ext cx="12525" cy="764"/>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200"/>
            </a:p>
          </p:txBody>
        </p:sp>
        <p:sp>
          <p:nvSpPr>
            <p:cNvPr id="398" name="Line 289"/>
            <p:cNvSpPr>
              <a:spLocks noChangeShapeType="1"/>
            </p:cNvSpPr>
            <p:nvPr/>
          </p:nvSpPr>
          <p:spPr bwMode="auto">
            <a:xfrm flipH="1">
              <a:off x="3845157" y="5748725"/>
              <a:ext cx="15030" cy="764"/>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200"/>
            </a:p>
          </p:txBody>
        </p:sp>
        <p:sp>
          <p:nvSpPr>
            <p:cNvPr id="399" name="Rectangle 290"/>
            <p:cNvSpPr>
              <a:spLocks noChangeArrowheads="1"/>
            </p:cNvSpPr>
            <p:nvPr/>
          </p:nvSpPr>
          <p:spPr bwMode="auto">
            <a:xfrm>
              <a:off x="2322755" y="5724282"/>
              <a:ext cx="59312" cy="6155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 b="0" i="0" u="none" strike="noStrike" cap="none" normalizeH="0" baseline="0" smtClean="0">
                  <a:ln>
                    <a:noFill/>
                  </a:ln>
                  <a:solidFill>
                    <a:srgbClr val="000000"/>
                  </a:solidFill>
                  <a:effectLst/>
                  <a:latin typeface="Arial Narrow" pitchFamily="34" charset="0"/>
                  <a:cs typeface="Arial" pitchFamily="34" charset="0"/>
                </a:rPr>
                <a:t>0.1</a:t>
              </a:r>
              <a:endParaRPr kumimoji="0" lang="en-US" sz="1200" b="0" i="0" u="none" strike="noStrike" cap="none" normalizeH="0" baseline="0" smtClean="0">
                <a:ln>
                  <a:noFill/>
                </a:ln>
                <a:solidFill>
                  <a:schemeClr val="tx1"/>
                </a:solidFill>
                <a:effectLst/>
                <a:latin typeface="Arial" pitchFamily="34" charset="0"/>
                <a:cs typeface="Arial" pitchFamily="34" charset="0"/>
              </a:endParaRPr>
            </a:p>
          </p:txBody>
        </p:sp>
        <p:sp>
          <p:nvSpPr>
            <p:cNvPr id="400" name="Line 291"/>
            <p:cNvSpPr>
              <a:spLocks noChangeShapeType="1"/>
            </p:cNvSpPr>
            <p:nvPr/>
          </p:nvSpPr>
          <p:spPr bwMode="auto">
            <a:xfrm>
              <a:off x="2370349" y="5669284"/>
              <a:ext cx="12525" cy="764"/>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200"/>
            </a:p>
          </p:txBody>
        </p:sp>
        <p:sp>
          <p:nvSpPr>
            <p:cNvPr id="401" name="Line 292"/>
            <p:cNvSpPr>
              <a:spLocks noChangeShapeType="1"/>
            </p:cNvSpPr>
            <p:nvPr/>
          </p:nvSpPr>
          <p:spPr bwMode="auto">
            <a:xfrm flipH="1">
              <a:off x="3845157" y="5669284"/>
              <a:ext cx="15030" cy="764"/>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200"/>
            </a:p>
          </p:txBody>
        </p:sp>
        <p:sp>
          <p:nvSpPr>
            <p:cNvPr id="402" name="Rectangle 293"/>
            <p:cNvSpPr>
              <a:spLocks noChangeArrowheads="1"/>
            </p:cNvSpPr>
            <p:nvPr/>
          </p:nvSpPr>
          <p:spPr bwMode="auto">
            <a:xfrm>
              <a:off x="2307725" y="5644841"/>
              <a:ext cx="83356" cy="6155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 b="0" i="0" u="none" strike="noStrike" cap="none" normalizeH="0" baseline="0" smtClean="0">
                  <a:ln>
                    <a:noFill/>
                  </a:ln>
                  <a:solidFill>
                    <a:srgbClr val="000000"/>
                  </a:solidFill>
                  <a:effectLst/>
                  <a:latin typeface="Arial Narrow" pitchFamily="34" charset="0"/>
                  <a:cs typeface="Arial" pitchFamily="34" charset="0"/>
                </a:rPr>
                <a:t>0.15</a:t>
              </a:r>
              <a:endParaRPr kumimoji="0" lang="en-US" sz="1200" b="0" i="0" u="none" strike="noStrike" cap="none" normalizeH="0" baseline="0" smtClean="0">
                <a:ln>
                  <a:noFill/>
                </a:ln>
                <a:solidFill>
                  <a:schemeClr val="tx1"/>
                </a:solidFill>
                <a:effectLst/>
                <a:latin typeface="Arial" pitchFamily="34" charset="0"/>
                <a:cs typeface="Arial" pitchFamily="34" charset="0"/>
              </a:endParaRPr>
            </a:p>
          </p:txBody>
        </p:sp>
        <p:sp>
          <p:nvSpPr>
            <p:cNvPr id="403" name="Line 294"/>
            <p:cNvSpPr>
              <a:spLocks noChangeShapeType="1"/>
            </p:cNvSpPr>
            <p:nvPr/>
          </p:nvSpPr>
          <p:spPr bwMode="auto">
            <a:xfrm>
              <a:off x="2370349" y="5592898"/>
              <a:ext cx="12525" cy="764"/>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200"/>
            </a:p>
          </p:txBody>
        </p:sp>
        <p:sp>
          <p:nvSpPr>
            <p:cNvPr id="404" name="Line 295"/>
            <p:cNvSpPr>
              <a:spLocks noChangeShapeType="1"/>
            </p:cNvSpPr>
            <p:nvPr/>
          </p:nvSpPr>
          <p:spPr bwMode="auto">
            <a:xfrm flipH="1">
              <a:off x="3845157" y="5592898"/>
              <a:ext cx="15030" cy="764"/>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200"/>
            </a:p>
          </p:txBody>
        </p:sp>
        <p:sp>
          <p:nvSpPr>
            <p:cNvPr id="405" name="Rectangle 296"/>
            <p:cNvSpPr>
              <a:spLocks noChangeArrowheads="1"/>
            </p:cNvSpPr>
            <p:nvPr/>
          </p:nvSpPr>
          <p:spPr bwMode="auto">
            <a:xfrm>
              <a:off x="2322755" y="5568455"/>
              <a:ext cx="59312" cy="6155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 b="0" i="0" u="none" strike="noStrike" cap="none" normalizeH="0" baseline="0" smtClean="0">
                  <a:ln>
                    <a:noFill/>
                  </a:ln>
                  <a:solidFill>
                    <a:srgbClr val="000000"/>
                  </a:solidFill>
                  <a:effectLst/>
                  <a:latin typeface="Arial Narrow" pitchFamily="34" charset="0"/>
                  <a:cs typeface="Arial" pitchFamily="34" charset="0"/>
                </a:rPr>
                <a:t>0.2</a:t>
              </a:r>
              <a:endParaRPr kumimoji="0" lang="en-US" sz="1200" b="0" i="0" u="none" strike="noStrike" cap="none" normalizeH="0" baseline="0" smtClean="0">
                <a:ln>
                  <a:noFill/>
                </a:ln>
                <a:solidFill>
                  <a:schemeClr val="tx1"/>
                </a:solidFill>
                <a:effectLst/>
                <a:latin typeface="Arial" pitchFamily="34" charset="0"/>
                <a:cs typeface="Arial" pitchFamily="34" charset="0"/>
              </a:endParaRPr>
            </a:p>
          </p:txBody>
        </p:sp>
        <p:sp>
          <p:nvSpPr>
            <p:cNvPr id="406" name="Line 297"/>
            <p:cNvSpPr>
              <a:spLocks noChangeShapeType="1"/>
            </p:cNvSpPr>
            <p:nvPr/>
          </p:nvSpPr>
          <p:spPr bwMode="auto">
            <a:xfrm>
              <a:off x="2370349" y="5537900"/>
              <a:ext cx="1489837" cy="764"/>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200"/>
            </a:p>
          </p:txBody>
        </p:sp>
        <p:sp>
          <p:nvSpPr>
            <p:cNvPr id="407" name="Line 298"/>
            <p:cNvSpPr>
              <a:spLocks noChangeShapeType="1"/>
            </p:cNvSpPr>
            <p:nvPr/>
          </p:nvSpPr>
          <p:spPr bwMode="auto">
            <a:xfrm>
              <a:off x="2370349" y="6045103"/>
              <a:ext cx="1489837" cy="764"/>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200"/>
            </a:p>
          </p:txBody>
        </p:sp>
        <p:sp>
          <p:nvSpPr>
            <p:cNvPr id="408" name="Line 299"/>
            <p:cNvSpPr>
              <a:spLocks noChangeShapeType="1"/>
            </p:cNvSpPr>
            <p:nvPr/>
          </p:nvSpPr>
          <p:spPr bwMode="auto">
            <a:xfrm flipV="1">
              <a:off x="3860187" y="5537900"/>
              <a:ext cx="626" cy="50720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200"/>
            </a:p>
          </p:txBody>
        </p:sp>
        <p:sp>
          <p:nvSpPr>
            <p:cNvPr id="409" name="Line 300"/>
            <p:cNvSpPr>
              <a:spLocks noChangeShapeType="1"/>
            </p:cNvSpPr>
            <p:nvPr/>
          </p:nvSpPr>
          <p:spPr bwMode="auto">
            <a:xfrm flipV="1">
              <a:off x="2370349" y="5537900"/>
              <a:ext cx="626" cy="50720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200"/>
            </a:p>
          </p:txBody>
        </p:sp>
        <p:sp>
          <p:nvSpPr>
            <p:cNvPr id="410" name="Rectangle 301"/>
            <p:cNvSpPr>
              <a:spLocks noChangeArrowheads="1"/>
            </p:cNvSpPr>
            <p:nvPr/>
          </p:nvSpPr>
          <p:spPr bwMode="auto">
            <a:xfrm>
              <a:off x="2370349" y="5843444"/>
              <a:ext cx="15030" cy="64164"/>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sz="1200"/>
            </a:p>
          </p:txBody>
        </p:sp>
        <p:sp>
          <p:nvSpPr>
            <p:cNvPr id="411" name="Rectangle 302"/>
            <p:cNvSpPr>
              <a:spLocks noChangeArrowheads="1"/>
            </p:cNvSpPr>
            <p:nvPr/>
          </p:nvSpPr>
          <p:spPr bwMode="auto">
            <a:xfrm>
              <a:off x="2370349" y="5843444"/>
              <a:ext cx="15030" cy="64164"/>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200"/>
            </a:p>
          </p:txBody>
        </p:sp>
        <p:sp>
          <p:nvSpPr>
            <p:cNvPr id="412" name="Rectangle 303"/>
            <p:cNvSpPr>
              <a:spLocks noChangeArrowheads="1"/>
            </p:cNvSpPr>
            <p:nvPr/>
          </p:nvSpPr>
          <p:spPr bwMode="auto">
            <a:xfrm>
              <a:off x="2385379" y="5852610"/>
              <a:ext cx="15030" cy="5499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sz="1200"/>
            </a:p>
          </p:txBody>
        </p:sp>
        <p:sp>
          <p:nvSpPr>
            <p:cNvPr id="413" name="Rectangle 304"/>
            <p:cNvSpPr>
              <a:spLocks noChangeArrowheads="1"/>
            </p:cNvSpPr>
            <p:nvPr/>
          </p:nvSpPr>
          <p:spPr bwMode="auto">
            <a:xfrm>
              <a:off x="2385379" y="5852610"/>
              <a:ext cx="15030" cy="54998"/>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200"/>
            </a:p>
          </p:txBody>
        </p:sp>
        <p:sp>
          <p:nvSpPr>
            <p:cNvPr id="414" name="Rectangle 305"/>
            <p:cNvSpPr>
              <a:spLocks noChangeArrowheads="1"/>
            </p:cNvSpPr>
            <p:nvPr/>
          </p:nvSpPr>
          <p:spPr bwMode="auto">
            <a:xfrm>
              <a:off x="2400409" y="5864832"/>
              <a:ext cx="15030" cy="4277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sz="1200"/>
            </a:p>
          </p:txBody>
        </p:sp>
        <p:sp>
          <p:nvSpPr>
            <p:cNvPr id="415" name="Rectangle 306"/>
            <p:cNvSpPr>
              <a:spLocks noChangeArrowheads="1"/>
            </p:cNvSpPr>
            <p:nvPr/>
          </p:nvSpPr>
          <p:spPr bwMode="auto">
            <a:xfrm>
              <a:off x="2400409" y="5864832"/>
              <a:ext cx="15030" cy="42776"/>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200"/>
            </a:p>
          </p:txBody>
        </p:sp>
        <p:sp>
          <p:nvSpPr>
            <p:cNvPr id="416" name="Rectangle 307"/>
            <p:cNvSpPr>
              <a:spLocks noChangeArrowheads="1"/>
            </p:cNvSpPr>
            <p:nvPr/>
          </p:nvSpPr>
          <p:spPr bwMode="auto">
            <a:xfrm>
              <a:off x="2415439" y="5870943"/>
              <a:ext cx="15030" cy="3666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sz="1200"/>
            </a:p>
          </p:txBody>
        </p:sp>
        <p:sp>
          <p:nvSpPr>
            <p:cNvPr id="417" name="Rectangle 308"/>
            <p:cNvSpPr>
              <a:spLocks noChangeArrowheads="1"/>
            </p:cNvSpPr>
            <p:nvPr/>
          </p:nvSpPr>
          <p:spPr bwMode="auto">
            <a:xfrm>
              <a:off x="2415439" y="5870943"/>
              <a:ext cx="15030" cy="36665"/>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200"/>
            </a:p>
          </p:txBody>
        </p:sp>
        <p:sp>
          <p:nvSpPr>
            <p:cNvPr id="418" name="Rectangle 309"/>
            <p:cNvSpPr>
              <a:spLocks noChangeArrowheads="1"/>
            </p:cNvSpPr>
            <p:nvPr/>
          </p:nvSpPr>
          <p:spPr bwMode="auto">
            <a:xfrm>
              <a:off x="2430469" y="5873998"/>
              <a:ext cx="15656" cy="33610"/>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sz="1200"/>
            </a:p>
          </p:txBody>
        </p:sp>
        <p:sp>
          <p:nvSpPr>
            <p:cNvPr id="419" name="Rectangle 310"/>
            <p:cNvSpPr>
              <a:spLocks noChangeArrowheads="1"/>
            </p:cNvSpPr>
            <p:nvPr/>
          </p:nvSpPr>
          <p:spPr bwMode="auto">
            <a:xfrm>
              <a:off x="2430469" y="5873998"/>
              <a:ext cx="15656" cy="33610"/>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200"/>
            </a:p>
          </p:txBody>
        </p:sp>
        <p:sp>
          <p:nvSpPr>
            <p:cNvPr id="420" name="Rectangle 311"/>
            <p:cNvSpPr>
              <a:spLocks noChangeArrowheads="1"/>
            </p:cNvSpPr>
            <p:nvPr/>
          </p:nvSpPr>
          <p:spPr bwMode="auto">
            <a:xfrm>
              <a:off x="2446125" y="5877054"/>
              <a:ext cx="17535" cy="30554"/>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sz="1200"/>
            </a:p>
          </p:txBody>
        </p:sp>
        <p:sp>
          <p:nvSpPr>
            <p:cNvPr id="421" name="Rectangle 312"/>
            <p:cNvSpPr>
              <a:spLocks noChangeArrowheads="1"/>
            </p:cNvSpPr>
            <p:nvPr/>
          </p:nvSpPr>
          <p:spPr bwMode="auto">
            <a:xfrm>
              <a:off x="2446125" y="5877054"/>
              <a:ext cx="17535" cy="30554"/>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200"/>
            </a:p>
          </p:txBody>
        </p:sp>
        <p:sp>
          <p:nvSpPr>
            <p:cNvPr id="422" name="Rectangle 313"/>
            <p:cNvSpPr>
              <a:spLocks noChangeArrowheads="1"/>
            </p:cNvSpPr>
            <p:nvPr/>
          </p:nvSpPr>
          <p:spPr bwMode="auto">
            <a:xfrm>
              <a:off x="2463660" y="5880109"/>
              <a:ext cx="15030" cy="27499"/>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sz="1200"/>
            </a:p>
          </p:txBody>
        </p:sp>
        <p:sp>
          <p:nvSpPr>
            <p:cNvPr id="423" name="Rectangle 314"/>
            <p:cNvSpPr>
              <a:spLocks noChangeArrowheads="1"/>
            </p:cNvSpPr>
            <p:nvPr/>
          </p:nvSpPr>
          <p:spPr bwMode="auto">
            <a:xfrm>
              <a:off x="2463660" y="5880109"/>
              <a:ext cx="15030" cy="27499"/>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200"/>
            </a:p>
          </p:txBody>
        </p:sp>
        <p:sp>
          <p:nvSpPr>
            <p:cNvPr id="424" name="Rectangle 315"/>
            <p:cNvSpPr>
              <a:spLocks noChangeArrowheads="1"/>
            </p:cNvSpPr>
            <p:nvPr/>
          </p:nvSpPr>
          <p:spPr bwMode="auto">
            <a:xfrm>
              <a:off x="2478690" y="5880109"/>
              <a:ext cx="15030" cy="27499"/>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sz="1200"/>
            </a:p>
          </p:txBody>
        </p:sp>
        <p:sp>
          <p:nvSpPr>
            <p:cNvPr id="425" name="Rectangle 316"/>
            <p:cNvSpPr>
              <a:spLocks noChangeArrowheads="1"/>
            </p:cNvSpPr>
            <p:nvPr/>
          </p:nvSpPr>
          <p:spPr bwMode="auto">
            <a:xfrm>
              <a:off x="2478690" y="5880109"/>
              <a:ext cx="15030" cy="27499"/>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200"/>
            </a:p>
          </p:txBody>
        </p:sp>
        <p:sp>
          <p:nvSpPr>
            <p:cNvPr id="426" name="Rectangle 317"/>
            <p:cNvSpPr>
              <a:spLocks noChangeArrowheads="1"/>
            </p:cNvSpPr>
            <p:nvPr/>
          </p:nvSpPr>
          <p:spPr bwMode="auto">
            <a:xfrm>
              <a:off x="2493720" y="5880109"/>
              <a:ext cx="15030" cy="27499"/>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sz="1200"/>
            </a:p>
          </p:txBody>
        </p:sp>
        <p:sp>
          <p:nvSpPr>
            <p:cNvPr id="427" name="Rectangle 318"/>
            <p:cNvSpPr>
              <a:spLocks noChangeArrowheads="1"/>
            </p:cNvSpPr>
            <p:nvPr/>
          </p:nvSpPr>
          <p:spPr bwMode="auto">
            <a:xfrm>
              <a:off x="2493720" y="5880109"/>
              <a:ext cx="15030" cy="27499"/>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200"/>
            </a:p>
          </p:txBody>
        </p:sp>
        <p:sp>
          <p:nvSpPr>
            <p:cNvPr id="428" name="Rectangle 319"/>
            <p:cNvSpPr>
              <a:spLocks noChangeArrowheads="1"/>
            </p:cNvSpPr>
            <p:nvPr/>
          </p:nvSpPr>
          <p:spPr bwMode="auto">
            <a:xfrm>
              <a:off x="2508750" y="5880109"/>
              <a:ext cx="15030" cy="27499"/>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sz="1200"/>
            </a:p>
          </p:txBody>
        </p:sp>
        <p:sp>
          <p:nvSpPr>
            <p:cNvPr id="429" name="Rectangle 320"/>
            <p:cNvSpPr>
              <a:spLocks noChangeArrowheads="1"/>
            </p:cNvSpPr>
            <p:nvPr/>
          </p:nvSpPr>
          <p:spPr bwMode="auto">
            <a:xfrm>
              <a:off x="2508750" y="5880109"/>
              <a:ext cx="15030" cy="27499"/>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200"/>
            </a:p>
          </p:txBody>
        </p:sp>
        <p:sp>
          <p:nvSpPr>
            <p:cNvPr id="430" name="Rectangle 321"/>
            <p:cNvSpPr>
              <a:spLocks noChangeArrowheads="1"/>
            </p:cNvSpPr>
            <p:nvPr/>
          </p:nvSpPr>
          <p:spPr bwMode="auto">
            <a:xfrm>
              <a:off x="2523780" y="5880109"/>
              <a:ext cx="17535" cy="27499"/>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sz="1200"/>
            </a:p>
          </p:txBody>
        </p:sp>
        <p:sp>
          <p:nvSpPr>
            <p:cNvPr id="431" name="Rectangle 322"/>
            <p:cNvSpPr>
              <a:spLocks noChangeArrowheads="1"/>
            </p:cNvSpPr>
            <p:nvPr/>
          </p:nvSpPr>
          <p:spPr bwMode="auto">
            <a:xfrm>
              <a:off x="2523780" y="5880109"/>
              <a:ext cx="17535" cy="27499"/>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200"/>
            </a:p>
          </p:txBody>
        </p:sp>
        <p:sp>
          <p:nvSpPr>
            <p:cNvPr id="432" name="Rectangle 323"/>
            <p:cNvSpPr>
              <a:spLocks noChangeArrowheads="1"/>
            </p:cNvSpPr>
            <p:nvPr/>
          </p:nvSpPr>
          <p:spPr bwMode="auto">
            <a:xfrm>
              <a:off x="2541315" y="5880109"/>
              <a:ext cx="15030" cy="27499"/>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sz="1200"/>
            </a:p>
          </p:txBody>
        </p:sp>
        <p:sp>
          <p:nvSpPr>
            <p:cNvPr id="433" name="Rectangle 324"/>
            <p:cNvSpPr>
              <a:spLocks noChangeArrowheads="1"/>
            </p:cNvSpPr>
            <p:nvPr/>
          </p:nvSpPr>
          <p:spPr bwMode="auto">
            <a:xfrm>
              <a:off x="2541315" y="5880109"/>
              <a:ext cx="15030" cy="27499"/>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200"/>
            </a:p>
          </p:txBody>
        </p:sp>
        <p:sp>
          <p:nvSpPr>
            <p:cNvPr id="434" name="Rectangle 325"/>
            <p:cNvSpPr>
              <a:spLocks noChangeArrowheads="1"/>
            </p:cNvSpPr>
            <p:nvPr/>
          </p:nvSpPr>
          <p:spPr bwMode="auto">
            <a:xfrm>
              <a:off x="2556344" y="5880109"/>
              <a:ext cx="15030" cy="27499"/>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sz="1200"/>
            </a:p>
          </p:txBody>
        </p:sp>
        <p:sp>
          <p:nvSpPr>
            <p:cNvPr id="435" name="Rectangle 326"/>
            <p:cNvSpPr>
              <a:spLocks noChangeArrowheads="1"/>
            </p:cNvSpPr>
            <p:nvPr/>
          </p:nvSpPr>
          <p:spPr bwMode="auto">
            <a:xfrm>
              <a:off x="2556344" y="5880109"/>
              <a:ext cx="15030" cy="27499"/>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200"/>
            </a:p>
          </p:txBody>
        </p:sp>
        <p:sp>
          <p:nvSpPr>
            <p:cNvPr id="436" name="Rectangle 327"/>
            <p:cNvSpPr>
              <a:spLocks noChangeArrowheads="1"/>
            </p:cNvSpPr>
            <p:nvPr/>
          </p:nvSpPr>
          <p:spPr bwMode="auto">
            <a:xfrm>
              <a:off x="2571374" y="5880109"/>
              <a:ext cx="15030" cy="27499"/>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sz="1200"/>
            </a:p>
          </p:txBody>
        </p:sp>
        <p:sp>
          <p:nvSpPr>
            <p:cNvPr id="437" name="Rectangle 328"/>
            <p:cNvSpPr>
              <a:spLocks noChangeArrowheads="1"/>
            </p:cNvSpPr>
            <p:nvPr/>
          </p:nvSpPr>
          <p:spPr bwMode="auto">
            <a:xfrm>
              <a:off x="2571374" y="5880109"/>
              <a:ext cx="15030" cy="27499"/>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200"/>
            </a:p>
          </p:txBody>
        </p:sp>
        <p:sp>
          <p:nvSpPr>
            <p:cNvPr id="438" name="Rectangle 329"/>
            <p:cNvSpPr>
              <a:spLocks noChangeArrowheads="1"/>
            </p:cNvSpPr>
            <p:nvPr/>
          </p:nvSpPr>
          <p:spPr bwMode="auto">
            <a:xfrm>
              <a:off x="2586404" y="5880109"/>
              <a:ext cx="15030" cy="27499"/>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sz="1200"/>
            </a:p>
          </p:txBody>
        </p:sp>
        <p:sp>
          <p:nvSpPr>
            <p:cNvPr id="439" name="Rectangle 330"/>
            <p:cNvSpPr>
              <a:spLocks noChangeArrowheads="1"/>
            </p:cNvSpPr>
            <p:nvPr/>
          </p:nvSpPr>
          <p:spPr bwMode="auto">
            <a:xfrm>
              <a:off x="2586404" y="5880109"/>
              <a:ext cx="15030" cy="27499"/>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200"/>
            </a:p>
          </p:txBody>
        </p:sp>
        <p:sp>
          <p:nvSpPr>
            <p:cNvPr id="440" name="Rectangle 331"/>
            <p:cNvSpPr>
              <a:spLocks noChangeArrowheads="1"/>
            </p:cNvSpPr>
            <p:nvPr/>
          </p:nvSpPr>
          <p:spPr bwMode="auto">
            <a:xfrm>
              <a:off x="2601434" y="5715116"/>
              <a:ext cx="17535" cy="192492"/>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sz="1200"/>
            </a:p>
          </p:txBody>
        </p:sp>
        <p:sp>
          <p:nvSpPr>
            <p:cNvPr id="441" name="Rectangle 332"/>
            <p:cNvSpPr>
              <a:spLocks noChangeArrowheads="1"/>
            </p:cNvSpPr>
            <p:nvPr/>
          </p:nvSpPr>
          <p:spPr bwMode="auto">
            <a:xfrm>
              <a:off x="2601434" y="5715116"/>
              <a:ext cx="17535" cy="192492"/>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200"/>
            </a:p>
          </p:txBody>
        </p:sp>
        <p:sp>
          <p:nvSpPr>
            <p:cNvPr id="442" name="Rectangle 333"/>
            <p:cNvSpPr>
              <a:spLocks noChangeArrowheads="1"/>
            </p:cNvSpPr>
            <p:nvPr/>
          </p:nvSpPr>
          <p:spPr bwMode="auto">
            <a:xfrm>
              <a:off x="2618969" y="5574566"/>
              <a:ext cx="15030" cy="333042"/>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sz="1200"/>
            </a:p>
          </p:txBody>
        </p:sp>
        <p:sp>
          <p:nvSpPr>
            <p:cNvPr id="443" name="Rectangle 334"/>
            <p:cNvSpPr>
              <a:spLocks noChangeArrowheads="1"/>
            </p:cNvSpPr>
            <p:nvPr/>
          </p:nvSpPr>
          <p:spPr bwMode="auto">
            <a:xfrm>
              <a:off x="2618969" y="5574566"/>
              <a:ext cx="15030" cy="333042"/>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200"/>
            </a:p>
          </p:txBody>
        </p:sp>
        <p:sp>
          <p:nvSpPr>
            <p:cNvPr id="444" name="Rectangle 335"/>
            <p:cNvSpPr>
              <a:spLocks noChangeArrowheads="1"/>
            </p:cNvSpPr>
            <p:nvPr/>
          </p:nvSpPr>
          <p:spPr bwMode="auto">
            <a:xfrm>
              <a:off x="2633999" y="5641785"/>
              <a:ext cx="15030" cy="265823"/>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sz="1200"/>
            </a:p>
          </p:txBody>
        </p:sp>
        <p:sp>
          <p:nvSpPr>
            <p:cNvPr id="445" name="Rectangle 336"/>
            <p:cNvSpPr>
              <a:spLocks noChangeArrowheads="1"/>
            </p:cNvSpPr>
            <p:nvPr/>
          </p:nvSpPr>
          <p:spPr bwMode="auto">
            <a:xfrm>
              <a:off x="2633999" y="5641785"/>
              <a:ext cx="15030" cy="265823"/>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200"/>
            </a:p>
          </p:txBody>
        </p:sp>
        <p:sp>
          <p:nvSpPr>
            <p:cNvPr id="446" name="Rectangle 337"/>
            <p:cNvSpPr>
              <a:spLocks noChangeArrowheads="1"/>
            </p:cNvSpPr>
            <p:nvPr/>
          </p:nvSpPr>
          <p:spPr bwMode="auto">
            <a:xfrm>
              <a:off x="2649029" y="5705949"/>
              <a:ext cx="15030" cy="201659"/>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sz="1200"/>
            </a:p>
          </p:txBody>
        </p:sp>
        <p:sp>
          <p:nvSpPr>
            <p:cNvPr id="447" name="Rectangle 338"/>
            <p:cNvSpPr>
              <a:spLocks noChangeArrowheads="1"/>
            </p:cNvSpPr>
            <p:nvPr/>
          </p:nvSpPr>
          <p:spPr bwMode="auto">
            <a:xfrm>
              <a:off x="2649029" y="5705949"/>
              <a:ext cx="15030" cy="201659"/>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200"/>
            </a:p>
          </p:txBody>
        </p:sp>
        <p:sp>
          <p:nvSpPr>
            <p:cNvPr id="448" name="Rectangle 339"/>
            <p:cNvSpPr>
              <a:spLocks noChangeArrowheads="1"/>
            </p:cNvSpPr>
            <p:nvPr/>
          </p:nvSpPr>
          <p:spPr bwMode="auto">
            <a:xfrm>
              <a:off x="2664059" y="5757892"/>
              <a:ext cx="15030" cy="14971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sz="1200"/>
            </a:p>
          </p:txBody>
        </p:sp>
        <p:sp>
          <p:nvSpPr>
            <p:cNvPr id="449" name="Rectangle 340"/>
            <p:cNvSpPr>
              <a:spLocks noChangeArrowheads="1"/>
            </p:cNvSpPr>
            <p:nvPr/>
          </p:nvSpPr>
          <p:spPr bwMode="auto">
            <a:xfrm>
              <a:off x="2664059" y="5757892"/>
              <a:ext cx="15030" cy="149716"/>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200"/>
            </a:p>
          </p:txBody>
        </p:sp>
        <p:sp>
          <p:nvSpPr>
            <p:cNvPr id="450" name="Rectangle 341"/>
            <p:cNvSpPr>
              <a:spLocks noChangeArrowheads="1"/>
            </p:cNvSpPr>
            <p:nvPr/>
          </p:nvSpPr>
          <p:spPr bwMode="auto">
            <a:xfrm>
              <a:off x="2679088" y="5794557"/>
              <a:ext cx="15030" cy="113051"/>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sz="1200"/>
            </a:p>
          </p:txBody>
        </p:sp>
        <p:sp>
          <p:nvSpPr>
            <p:cNvPr id="451" name="Rectangle 342"/>
            <p:cNvSpPr>
              <a:spLocks noChangeArrowheads="1"/>
            </p:cNvSpPr>
            <p:nvPr/>
          </p:nvSpPr>
          <p:spPr bwMode="auto">
            <a:xfrm>
              <a:off x="2679088" y="5794557"/>
              <a:ext cx="15030" cy="113051"/>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200"/>
            </a:p>
          </p:txBody>
        </p:sp>
        <p:sp>
          <p:nvSpPr>
            <p:cNvPr id="452" name="Rectangle 343"/>
            <p:cNvSpPr>
              <a:spLocks noChangeArrowheads="1"/>
            </p:cNvSpPr>
            <p:nvPr/>
          </p:nvSpPr>
          <p:spPr bwMode="auto">
            <a:xfrm>
              <a:off x="2694118" y="5822056"/>
              <a:ext cx="17535" cy="85552"/>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sz="1200"/>
            </a:p>
          </p:txBody>
        </p:sp>
        <p:sp>
          <p:nvSpPr>
            <p:cNvPr id="453" name="Rectangle 344"/>
            <p:cNvSpPr>
              <a:spLocks noChangeArrowheads="1"/>
            </p:cNvSpPr>
            <p:nvPr/>
          </p:nvSpPr>
          <p:spPr bwMode="auto">
            <a:xfrm>
              <a:off x="2694118" y="5822056"/>
              <a:ext cx="17535" cy="85552"/>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200"/>
            </a:p>
          </p:txBody>
        </p:sp>
        <p:sp>
          <p:nvSpPr>
            <p:cNvPr id="454" name="Rectangle 345"/>
            <p:cNvSpPr>
              <a:spLocks noChangeArrowheads="1"/>
            </p:cNvSpPr>
            <p:nvPr/>
          </p:nvSpPr>
          <p:spPr bwMode="auto">
            <a:xfrm>
              <a:off x="2711653" y="5837333"/>
              <a:ext cx="15030" cy="7027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sz="1200"/>
            </a:p>
          </p:txBody>
        </p:sp>
        <p:sp>
          <p:nvSpPr>
            <p:cNvPr id="455" name="Rectangle 346"/>
            <p:cNvSpPr>
              <a:spLocks noChangeArrowheads="1"/>
            </p:cNvSpPr>
            <p:nvPr/>
          </p:nvSpPr>
          <p:spPr bwMode="auto">
            <a:xfrm>
              <a:off x="2711653" y="5837333"/>
              <a:ext cx="15030" cy="70275"/>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200"/>
            </a:p>
          </p:txBody>
        </p:sp>
        <p:sp>
          <p:nvSpPr>
            <p:cNvPr id="456" name="Rectangle 347"/>
            <p:cNvSpPr>
              <a:spLocks noChangeArrowheads="1"/>
            </p:cNvSpPr>
            <p:nvPr/>
          </p:nvSpPr>
          <p:spPr bwMode="auto">
            <a:xfrm>
              <a:off x="2726683" y="5846499"/>
              <a:ext cx="15030" cy="61109"/>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sz="1200"/>
            </a:p>
          </p:txBody>
        </p:sp>
        <p:sp>
          <p:nvSpPr>
            <p:cNvPr id="457" name="Rectangle 348"/>
            <p:cNvSpPr>
              <a:spLocks noChangeArrowheads="1"/>
            </p:cNvSpPr>
            <p:nvPr/>
          </p:nvSpPr>
          <p:spPr bwMode="auto">
            <a:xfrm>
              <a:off x="2726683" y="5846499"/>
              <a:ext cx="15030" cy="61109"/>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200"/>
            </a:p>
          </p:txBody>
        </p:sp>
        <p:sp>
          <p:nvSpPr>
            <p:cNvPr id="458" name="Rectangle 349"/>
            <p:cNvSpPr>
              <a:spLocks noChangeArrowheads="1"/>
            </p:cNvSpPr>
            <p:nvPr/>
          </p:nvSpPr>
          <p:spPr bwMode="auto">
            <a:xfrm>
              <a:off x="2741713" y="5852610"/>
              <a:ext cx="15030" cy="5499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sz="1200"/>
            </a:p>
          </p:txBody>
        </p:sp>
        <p:sp>
          <p:nvSpPr>
            <p:cNvPr id="459" name="Rectangle 350"/>
            <p:cNvSpPr>
              <a:spLocks noChangeArrowheads="1"/>
            </p:cNvSpPr>
            <p:nvPr/>
          </p:nvSpPr>
          <p:spPr bwMode="auto">
            <a:xfrm>
              <a:off x="2741713" y="5852610"/>
              <a:ext cx="15030" cy="54998"/>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200"/>
            </a:p>
          </p:txBody>
        </p:sp>
        <p:sp>
          <p:nvSpPr>
            <p:cNvPr id="460" name="Rectangle 351"/>
            <p:cNvSpPr>
              <a:spLocks noChangeArrowheads="1"/>
            </p:cNvSpPr>
            <p:nvPr/>
          </p:nvSpPr>
          <p:spPr bwMode="auto">
            <a:xfrm>
              <a:off x="2756743" y="5858721"/>
              <a:ext cx="15030" cy="48887"/>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sz="1200"/>
            </a:p>
          </p:txBody>
        </p:sp>
        <p:sp>
          <p:nvSpPr>
            <p:cNvPr id="461" name="Rectangle 352"/>
            <p:cNvSpPr>
              <a:spLocks noChangeArrowheads="1"/>
            </p:cNvSpPr>
            <p:nvPr/>
          </p:nvSpPr>
          <p:spPr bwMode="auto">
            <a:xfrm>
              <a:off x="2756743" y="5858721"/>
              <a:ext cx="15030" cy="48887"/>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200"/>
            </a:p>
          </p:txBody>
        </p:sp>
        <p:sp>
          <p:nvSpPr>
            <p:cNvPr id="462" name="Rectangle 353"/>
            <p:cNvSpPr>
              <a:spLocks noChangeArrowheads="1"/>
            </p:cNvSpPr>
            <p:nvPr/>
          </p:nvSpPr>
          <p:spPr bwMode="auto">
            <a:xfrm>
              <a:off x="2771773" y="5858721"/>
              <a:ext cx="17535" cy="48887"/>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sz="1200"/>
            </a:p>
          </p:txBody>
        </p:sp>
        <p:sp>
          <p:nvSpPr>
            <p:cNvPr id="463" name="Rectangle 354"/>
            <p:cNvSpPr>
              <a:spLocks noChangeArrowheads="1"/>
            </p:cNvSpPr>
            <p:nvPr/>
          </p:nvSpPr>
          <p:spPr bwMode="auto">
            <a:xfrm>
              <a:off x="2771773" y="5858721"/>
              <a:ext cx="17535" cy="48887"/>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200"/>
            </a:p>
          </p:txBody>
        </p:sp>
        <p:sp>
          <p:nvSpPr>
            <p:cNvPr id="464" name="Rectangle 355"/>
            <p:cNvSpPr>
              <a:spLocks noChangeArrowheads="1"/>
            </p:cNvSpPr>
            <p:nvPr/>
          </p:nvSpPr>
          <p:spPr bwMode="auto">
            <a:xfrm>
              <a:off x="2789308" y="5861777"/>
              <a:ext cx="15030" cy="45832"/>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sz="1200"/>
            </a:p>
          </p:txBody>
        </p:sp>
        <p:sp>
          <p:nvSpPr>
            <p:cNvPr id="465" name="Rectangle 356"/>
            <p:cNvSpPr>
              <a:spLocks noChangeArrowheads="1"/>
            </p:cNvSpPr>
            <p:nvPr/>
          </p:nvSpPr>
          <p:spPr bwMode="auto">
            <a:xfrm>
              <a:off x="2789308" y="5861777"/>
              <a:ext cx="15030" cy="45832"/>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200"/>
            </a:p>
          </p:txBody>
        </p:sp>
        <p:sp>
          <p:nvSpPr>
            <p:cNvPr id="466" name="Rectangle 357"/>
            <p:cNvSpPr>
              <a:spLocks noChangeArrowheads="1"/>
            </p:cNvSpPr>
            <p:nvPr/>
          </p:nvSpPr>
          <p:spPr bwMode="auto">
            <a:xfrm>
              <a:off x="2804337" y="5861777"/>
              <a:ext cx="15030" cy="45832"/>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sz="1200"/>
            </a:p>
          </p:txBody>
        </p:sp>
        <p:sp>
          <p:nvSpPr>
            <p:cNvPr id="467" name="Rectangle 358"/>
            <p:cNvSpPr>
              <a:spLocks noChangeArrowheads="1"/>
            </p:cNvSpPr>
            <p:nvPr/>
          </p:nvSpPr>
          <p:spPr bwMode="auto">
            <a:xfrm>
              <a:off x="2804337" y="5861777"/>
              <a:ext cx="15030" cy="45832"/>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200"/>
            </a:p>
          </p:txBody>
        </p:sp>
        <p:sp>
          <p:nvSpPr>
            <p:cNvPr id="468" name="Rectangle 359"/>
            <p:cNvSpPr>
              <a:spLocks noChangeArrowheads="1"/>
            </p:cNvSpPr>
            <p:nvPr/>
          </p:nvSpPr>
          <p:spPr bwMode="auto">
            <a:xfrm>
              <a:off x="2819367" y="5861777"/>
              <a:ext cx="15030" cy="45832"/>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sz="1200"/>
            </a:p>
          </p:txBody>
        </p:sp>
        <p:sp>
          <p:nvSpPr>
            <p:cNvPr id="469" name="Rectangle 360"/>
            <p:cNvSpPr>
              <a:spLocks noChangeArrowheads="1"/>
            </p:cNvSpPr>
            <p:nvPr/>
          </p:nvSpPr>
          <p:spPr bwMode="auto">
            <a:xfrm>
              <a:off x="2819367" y="5861777"/>
              <a:ext cx="15030" cy="45832"/>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200"/>
            </a:p>
          </p:txBody>
        </p:sp>
        <p:sp>
          <p:nvSpPr>
            <p:cNvPr id="470" name="Rectangle 361"/>
            <p:cNvSpPr>
              <a:spLocks noChangeArrowheads="1"/>
            </p:cNvSpPr>
            <p:nvPr/>
          </p:nvSpPr>
          <p:spPr bwMode="auto">
            <a:xfrm>
              <a:off x="2834397" y="5861777"/>
              <a:ext cx="15030" cy="45832"/>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sz="1200"/>
            </a:p>
          </p:txBody>
        </p:sp>
        <p:sp>
          <p:nvSpPr>
            <p:cNvPr id="471" name="Rectangle 362"/>
            <p:cNvSpPr>
              <a:spLocks noChangeArrowheads="1"/>
            </p:cNvSpPr>
            <p:nvPr/>
          </p:nvSpPr>
          <p:spPr bwMode="auto">
            <a:xfrm>
              <a:off x="2834397" y="5861777"/>
              <a:ext cx="15030" cy="45832"/>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200"/>
            </a:p>
          </p:txBody>
        </p:sp>
        <p:sp>
          <p:nvSpPr>
            <p:cNvPr id="472" name="Rectangle 363"/>
            <p:cNvSpPr>
              <a:spLocks noChangeArrowheads="1"/>
            </p:cNvSpPr>
            <p:nvPr/>
          </p:nvSpPr>
          <p:spPr bwMode="auto">
            <a:xfrm>
              <a:off x="2849427" y="5770113"/>
              <a:ext cx="17535" cy="13749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sz="1200"/>
            </a:p>
          </p:txBody>
        </p:sp>
        <p:sp>
          <p:nvSpPr>
            <p:cNvPr id="473" name="Rectangle 364"/>
            <p:cNvSpPr>
              <a:spLocks noChangeArrowheads="1"/>
            </p:cNvSpPr>
            <p:nvPr/>
          </p:nvSpPr>
          <p:spPr bwMode="auto">
            <a:xfrm>
              <a:off x="2849427" y="5770113"/>
              <a:ext cx="17535" cy="137495"/>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200"/>
            </a:p>
          </p:txBody>
        </p:sp>
        <p:sp>
          <p:nvSpPr>
            <p:cNvPr id="474" name="Rectangle 365"/>
            <p:cNvSpPr>
              <a:spLocks noChangeArrowheads="1"/>
            </p:cNvSpPr>
            <p:nvPr/>
          </p:nvSpPr>
          <p:spPr bwMode="auto">
            <a:xfrm>
              <a:off x="2866962" y="5718171"/>
              <a:ext cx="15030" cy="189437"/>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sz="1200"/>
            </a:p>
          </p:txBody>
        </p:sp>
        <p:sp>
          <p:nvSpPr>
            <p:cNvPr id="475" name="Rectangle 366"/>
            <p:cNvSpPr>
              <a:spLocks noChangeArrowheads="1"/>
            </p:cNvSpPr>
            <p:nvPr/>
          </p:nvSpPr>
          <p:spPr bwMode="auto">
            <a:xfrm>
              <a:off x="2866962" y="5718171"/>
              <a:ext cx="15030" cy="189437"/>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200"/>
            </a:p>
          </p:txBody>
        </p:sp>
        <p:sp>
          <p:nvSpPr>
            <p:cNvPr id="476" name="Rectangle 367"/>
            <p:cNvSpPr>
              <a:spLocks noChangeArrowheads="1"/>
            </p:cNvSpPr>
            <p:nvPr/>
          </p:nvSpPr>
          <p:spPr bwMode="auto">
            <a:xfrm>
              <a:off x="2881992" y="5779280"/>
              <a:ext cx="15030" cy="12832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sz="1200"/>
            </a:p>
          </p:txBody>
        </p:sp>
        <p:sp>
          <p:nvSpPr>
            <p:cNvPr id="477" name="Rectangle 368"/>
            <p:cNvSpPr>
              <a:spLocks noChangeArrowheads="1"/>
            </p:cNvSpPr>
            <p:nvPr/>
          </p:nvSpPr>
          <p:spPr bwMode="auto">
            <a:xfrm>
              <a:off x="2881992" y="5779280"/>
              <a:ext cx="15030" cy="128328"/>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200"/>
            </a:p>
          </p:txBody>
        </p:sp>
        <p:sp>
          <p:nvSpPr>
            <p:cNvPr id="478" name="Rectangle 369"/>
            <p:cNvSpPr>
              <a:spLocks noChangeArrowheads="1"/>
            </p:cNvSpPr>
            <p:nvPr/>
          </p:nvSpPr>
          <p:spPr bwMode="auto">
            <a:xfrm>
              <a:off x="2897022" y="5815945"/>
              <a:ext cx="15030" cy="91663"/>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sz="1200"/>
            </a:p>
          </p:txBody>
        </p:sp>
        <p:sp>
          <p:nvSpPr>
            <p:cNvPr id="479" name="Rectangle 370"/>
            <p:cNvSpPr>
              <a:spLocks noChangeArrowheads="1"/>
            </p:cNvSpPr>
            <p:nvPr/>
          </p:nvSpPr>
          <p:spPr bwMode="auto">
            <a:xfrm>
              <a:off x="2897022" y="5815945"/>
              <a:ext cx="15030" cy="91663"/>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200"/>
            </a:p>
          </p:txBody>
        </p:sp>
        <p:sp>
          <p:nvSpPr>
            <p:cNvPr id="480" name="Rectangle 371"/>
            <p:cNvSpPr>
              <a:spLocks noChangeArrowheads="1"/>
            </p:cNvSpPr>
            <p:nvPr/>
          </p:nvSpPr>
          <p:spPr bwMode="auto">
            <a:xfrm>
              <a:off x="2912052" y="5837333"/>
              <a:ext cx="15030" cy="7027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sz="1200"/>
            </a:p>
          </p:txBody>
        </p:sp>
        <p:sp>
          <p:nvSpPr>
            <p:cNvPr id="481" name="Rectangle 372"/>
            <p:cNvSpPr>
              <a:spLocks noChangeArrowheads="1"/>
            </p:cNvSpPr>
            <p:nvPr/>
          </p:nvSpPr>
          <p:spPr bwMode="auto">
            <a:xfrm>
              <a:off x="2912052" y="5837333"/>
              <a:ext cx="15030" cy="70275"/>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200"/>
            </a:p>
          </p:txBody>
        </p:sp>
        <p:sp>
          <p:nvSpPr>
            <p:cNvPr id="482" name="Rectangle 373"/>
            <p:cNvSpPr>
              <a:spLocks noChangeArrowheads="1"/>
            </p:cNvSpPr>
            <p:nvPr/>
          </p:nvSpPr>
          <p:spPr bwMode="auto">
            <a:xfrm>
              <a:off x="2927081" y="5846499"/>
              <a:ext cx="15030" cy="61109"/>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sz="1200"/>
            </a:p>
          </p:txBody>
        </p:sp>
        <p:sp>
          <p:nvSpPr>
            <p:cNvPr id="483" name="Rectangle 374"/>
            <p:cNvSpPr>
              <a:spLocks noChangeArrowheads="1"/>
            </p:cNvSpPr>
            <p:nvPr/>
          </p:nvSpPr>
          <p:spPr bwMode="auto">
            <a:xfrm>
              <a:off x="2927081" y="5846499"/>
              <a:ext cx="15030" cy="61109"/>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200"/>
            </a:p>
          </p:txBody>
        </p:sp>
        <p:sp>
          <p:nvSpPr>
            <p:cNvPr id="484" name="Rectangle 375"/>
            <p:cNvSpPr>
              <a:spLocks noChangeArrowheads="1"/>
            </p:cNvSpPr>
            <p:nvPr/>
          </p:nvSpPr>
          <p:spPr bwMode="auto">
            <a:xfrm>
              <a:off x="2942111" y="5852610"/>
              <a:ext cx="17535" cy="5499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sz="1200"/>
            </a:p>
          </p:txBody>
        </p:sp>
        <p:sp>
          <p:nvSpPr>
            <p:cNvPr id="485" name="Rectangle 376"/>
            <p:cNvSpPr>
              <a:spLocks noChangeArrowheads="1"/>
            </p:cNvSpPr>
            <p:nvPr/>
          </p:nvSpPr>
          <p:spPr bwMode="auto">
            <a:xfrm>
              <a:off x="2942111" y="5852610"/>
              <a:ext cx="17535" cy="54998"/>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200"/>
            </a:p>
          </p:txBody>
        </p:sp>
        <p:sp>
          <p:nvSpPr>
            <p:cNvPr id="486" name="Rectangle 377"/>
            <p:cNvSpPr>
              <a:spLocks noChangeArrowheads="1"/>
            </p:cNvSpPr>
            <p:nvPr/>
          </p:nvSpPr>
          <p:spPr bwMode="auto">
            <a:xfrm>
              <a:off x="2959646" y="5855666"/>
              <a:ext cx="15030" cy="51942"/>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sz="1200"/>
            </a:p>
          </p:txBody>
        </p:sp>
        <p:sp>
          <p:nvSpPr>
            <p:cNvPr id="487" name="Rectangle 378"/>
            <p:cNvSpPr>
              <a:spLocks noChangeArrowheads="1"/>
            </p:cNvSpPr>
            <p:nvPr/>
          </p:nvSpPr>
          <p:spPr bwMode="auto">
            <a:xfrm>
              <a:off x="2959646" y="5855666"/>
              <a:ext cx="15030" cy="51942"/>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200"/>
            </a:p>
          </p:txBody>
        </p:sp>
        <p:sp>
          <p:nvSpPr>
            <p:cNvPr id="488" name="Rectangle 379"/>
            <p:cNvSpPr>
              <a:spLocks noChangeArrowheads="1"/>
            </p:cNvSpPr>
            <p:nvPr/>
          </p:nvSpPr>
          <p:spPr bwMode="auto">
            <a:xfrm>
              <a:off x="2974676" y="5855666"/>
              <a:ext cx="15030" cy="51942"/>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sz="1200"/>
            </a:p>
          </p:txBody>
        </p:sp>
        <p:sp>
          <p:nvSpPr>
            <p:cNvPr id="489" name="Rectangle 380"/>
            <p:cNvSpPr>
              <a:spLocks noChangeArrowheads="1"/>
            </p:cNvSpPr>
            <p:nvPr/>
          </p:nvSpPr>
          <p:spPr bwMode="auto">
            <a:xfrm>
              <a:off x="2974676" y="5855666"/>
              <a:ext cx="15030" cy="51942"/>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200"/>
            </a:p>
          </p:txBody>
        </p:sp>
        <p:sp>
          <p:nvSpPr>
            <p:cNvPr id="490" name="Rectangle 381"/>
            <p:cNvSpPr>
              <a:spLocks noChangeArrowheads="1"/>
            </p:cNvSpPr>
            <p:nvPr/>
          </p:nvSpPr>
          <p:spPr bwMode="auto">
            <a:xfrm>
              <a:off x="2989706" y="5855666"/>
              <a:ext cx="15030" cy="51942"/>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sz="1200"/>
            </a:p>
          </p:txBody>
        </p:sp>
        <p:sp>
          <p:nvSpPr>
            <p:cNvPr id="491" name="Rectangle 382"/>
            <p:cNvSpPr>
              <a:spLocks noChangeArrowheads="1"/>
            </p:cNvSpPr>
            <p:nvPr/>
          </p:nvSpPr>
          <p:spPr bwMode="auto">
            <a:xfrm>
              <a:off x="2989706" y="5855666"/>
              <a:ext cx="15030" cy="51942"/>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200"/>
            </a:p>
          </p:txBody>
        </p:sp>
        <p:sp>
          <p:nvSpPr>
            <p:cNvPr id="492" name="Rectangle 383"/>
            <p:cNvSpPr>
              <a:spLocks noChangeArrowheads="1"/>
            </p:cNvSpPr>
            <p:nvPr/>
          </p:nvSpPr>
          <p:spPr bwMode="auto">
            <a:xfrm>
              <a:off x="3004736" y="5855666"/>
              <a:ext cx="15030" cy="51942"/>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sz="1200"/>
            </a:p>
          </p:txBody>
        </p:sp>
        <p:sp>
          <p:nvSpPr>
            <p:cNvPr id="493" name="Rectangle 384"/>
            <p:cNvSpPr>
              <a:spLocks noChangeArrowheads="1"/>
            </p:cNvSpPr>
            <p:nvPr/>
          </p:nvSpPr>
          <p:spPr bwMode="auto">
            <a:xfrm>
              <a:off x="3004736" y="5855666"/>
              <a:ext cx="15030" cy="51942"/>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200"/>
            </a:p>
          </p:txBody>
        </p:sp>
        <p:sp>
          <p:nvSpPr>
            <p:cNvPr id="494" name="Rectangle 385"/>
            <p:cNvSpPr>
              <a:spLocks noChangeArrowheads="1"/>
            </p:cNvSpPr>
            <p:nvPr/>
          </p:nvSpPr>
          <p:spPr bwMode="auto">
            <a:xfrm>
              <a:off x="3019766" y="5855666"/>
              <a:ext cx="17535" cy="51942"/>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sz="1200"/>
            </a:p>
          </p:txBody>
        </p:sp>
        <p:sp>
          <p:nvSpPr>
            <p:cNvPr id="495" name="Rectangle 386"/>
            <p:cNvSpPr>
              <a:spLocks noChangeArrowheads="1"/>
            </p:cNvSpPr>
            <p:nvPr/>
          </p:nvSpPr>
          <p:spPr bwMode="auto">
            <a:xfrm>
              <a:off x="3019766" y="5855666"/>
              <a:ext cx="17535" cy="51942"/>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200"/>
            </a:p>
          </p:txBody>
        </p:sp>
        <p:sp>
          <p:nvSpPr>
            <p:cNvPr id="496" name="Rectangle 387"/>
            <p:cNvSpPr>
              <a:spLocks noChangeArrowheads="1"/>
            </p:cNvSpPr>
            <p:nvPr/>
          </p:nvSpPr>
          <p:spPr bwMode="auto">
            <a:xfrm>
              <a:off x="3037301" y="5855666"/>
              <a:ext cx="15030" cy="51942"/>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sz="1200"/>
            </a:p>
          </p:txBody>
        </p:sp>
        <p:sp>
          <p:nvSpPr>
            <p:cNvPr id="497" name="Rectangle 388"/>
            <p:cNvSpPr>
              <a:spLocks noChangeArrowheads="1"/>
            </p:cNvSpPr>
            <p:nvPr/>
          </p:nvSpPr>
          <p:spPr bwMode="auto">
            <a:xfrm>
              <a:off x="3037301" y="5855666"/>
              <a:ext cx="15030" cy="51942"/>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200"/>
            </a:p>
          </p:txBody>
        </p:sp>
        <p:sp>
          <p:nvSpPr>
            <p:cNvPr id="498" name="Rectangle 389"/>
            <p:cNvSpPr>
              <a:spLocks noChangeArrowheads="1"/>
            </p:cNvSpPr>
            <p:nvPr/>
          </p:nvSpPr>
          <p:spPr bwMode="auto">
            <a:xfrm>
              <a:off x="3052331" y="5855666"/>
              <a:ext cx="15030" cy="51942"/>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sz="1200"/>
            </a:p>
          </p:txBody>
        </p:sp>
        <p:sp>
          <p:nvSpPr>
            <p:cNvPr id="499" name="Rectangle 390"/>
            <p:cNvSpPr>
              <a:spLocks noChangeArrowheads="1"/>
            </p:cNvSpPr>
            <p:nvPr/>
          </p:nvSpPr>
          <p:spPr bwMode="auto">
            <a:xfrm>
              <a:off x="3052331" y="5855666"/>
              <a:ext cx="15030" cy="51942"/>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200"/>
            </a:p>
          </p:txBody>
        </p:sp>
        <p:sp>
          <p:nvSpPr>
            <p:cNvPr id="500" name="Rectangle 391"/>
            <p:cNvSpPr>
              <a:spLocks noChangeArrowheads="1"/>
            </p:cNvSpPr>
            <p:nvPr/>
          </p:nvSpPr>
          <p:spPr bwMode="auto">
            <a:xfrm>
              <a:off x="3067360" y="5855666"/>
              <a:ext cx="15030" cy="51942"/>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sz="1200"/>
            </a:p>
          </p:txBody>
        </p:sp>
        <p:sp>
          <p:nvSpPr>
            <p:cNvPr id="501" name="Rectangle 392"/>
            <p:cNvSpPr>
              <a:spLocks noChangeArrowheads="1"/>
            </p:cNvSpPr>
            <p:nvPr/>
          </p:nvSpPr>
          <p:spPr bwMode="auto">
            <a:xfrm>
              <a:off x="3067360" y="5855666"/>
              <a:ext cx="15030" cy="51942"/>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200"/>
            </a:p>
          </p:txBody>
        </p:sp>
        <p:sp>
          <p:nvSpPr>
            <p:cNvPr id="502" name="Rectangle 393"/>
            <p:cNvSpPr>
              <a:spLocks noChangeArrowheads="1"/>
            </p:cNvSpPr>
            <p:nvPr/>
          </p:nvSpPr>
          <p:spPr bwMode="auto">
            <a:xfrm>
              <a:off x="3082390" y="5855666"/>
              <a:ext cx="15656" cy="51942"/>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sz="1200"/>
            </a:p>
          </p:txBody>
        </p:sp>
        <p:sp>
          <p:nvSpPr>
            <p:cNvPr id="503" name="Rectangle 394"/>
            <p:cNvSpPr>
              <a:spLocks noChangeArrowheads="1"/>
            </p:cNvSpPr>
            <p:nvPr/>
          </p:nvSpPr>
          <p:spPr bwMode="auto">
            <a:xfrm>
              <a:off x="3082390" y="5855666"/>
              <a:ext cx="15656" cy="51942"/>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200"/>
            </a:p>
          </p:txBody>
        </p:sp>
        <p:sp>
          <p:nvSpPr>
            <p:cNvPr id="504" name="Rectangle 395"/>
            <p:cNvSpPr>
              <a:spLocks noChangeArrowheads="1"/>
            </p:cNvSpPr>
            <p:nvPr/>
          </p:nvSpPr>
          <p:spPr bwMode="auto">
            <a:xfrm>
              <a:off x="3098046" y="5855666"/>
              <a:ext cx="17535" cy="51942"/>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sz="1200"/>
            </a:p>
          </p:txBody>
        </p:sp>
        <p:sp>
          <p:nvSpPr>
            <p:cNvPr id="505" name="Rectangle 396"/>
            <p:cNvSpPr>
              <a:spLocks noChangeArrowheads="1"/>
            </p:cNvSpPr>
            <p:nvPr/>
          </p:nvSpPr>
          <p:spPr bwMode="auto">
            <a:xfrm>
              <a:off x="3098046" y="5855666"/>
              <a:ext cx="17535" cy="51942"/>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200"/>
            </a:p>
          </p:txBody>
        </p:sp>
        <p:sp>
          <p:nvSpPr>
            <p:cNvPr id="506" name="Rectangle 397"/>
            <p:cNvSpPr>
              <a:spLocks noChangeArrowheads="1"/>
            </p:cNvSpPr>
            <p:nvPr/>
          </p:nvSpPr>
          <p:spPr bwMode="auto">
            <a:xfrm>
              <a:off x="3115581" y="5840388"/>
              <a:ext cx="15030" cy="67220"/>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sz="1200"/>
            </a:p>
          </p:txBody>
        </p:sp>
        <p:sp>
          <p:nvSpPr>
            <p:cNvPr id="507" name="Rectangle 398"/>
            <p:cNvSpPr>
              <a:spLocks noChangeArrowheads="1"/>
            </p:cNvSpPr>
            <p:nvPr/>
          </p:nvSpPr>
          <p:spPr bwMode="auto">
            <a:xfrm>
              <a:off x="3115581" y="5840388"/>
              <a:ext cx="15030" cy="67220"/>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200"/>
            </a:p>
          </p:txBody>
        </p:sp>
        <p:sp>
          <p:nvSpPr>
            <p:cNvPr id="508" name="Rectangle 399"/>
            <p:cNvSpPr>
              <a:spLocks noChangeArrowheads="1"/>
            </p:cNvSpPr>
            <p:nvPr/>
          </p:nvSpPr>
          <p:spPr bwMode="auto">
            <a:xfrm>
              <a:off x="3130611" y="5849555"/>
              <a:ext cx="15030" cy="58053"/>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sz="1200"/>
            </a:p>
          </p:txBody>
        </p:sp>
        <p:sp>
          <p:nvSpPr>
            <p:cNvPr id="509" name="Rectangle 400"/>
            <p:cNvSpPr>
              <a:spLocks noChangeArrowheads="1"/>
            </p:cNvSpPr>
            <p:nvPr/>
          </p:nvSpPr>
          <p:spPr bwMode="auto">
            <a:xfrm>
              <a:off x="3130611" y="5849555"/>
              <a:ext cx="15030" cy="58053"/>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200"/>
            </a:p>
          </p:txBody>
        </p:sp>
        <p:sp>
          <p:nvSpPr>
            <p:cNvPr id="510" name="Rectangle 401"/>
            <p:cNvSpPr>
              <a:spLocks noChangeArrowheads="1"/>
            </p:cNvSpPr>
            <p:nvPr/>
          </p:nvSpPr>
          <p:spPr bwMode="auto">
            <a:xfrm>
              <a:off x="3145641" y="5861777"/>
              <a:ext cx="15030" cy="45832"/>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sz="1200"/>
            </a:p>
          </p:txBody>
        </p:sp>
        <p:sp>
          <p:nvSpPr>
            <p:cNvPr id="511" name="Rectangle 402"/>
            <p:cNvSpPr>
              <a:spLocks noChangeArrowheads="1"/>
            </p:cNvSpPr>
            <p:nvPr/>
          </p:nvSpPr>
          <p:spPr bwMode="auto">
            <a:xfrm>
              <a:off x="3145641" y="5861777"/>
              <a:ext cx="15030" cy="45832"/>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200"/>
            </a:p>
          </p:txBody>
        </p:sp>
        <p:sp>
          <p:nvSpPr>
            <p:cNvPr id="512" name="Rectangle 403"/>
            <p:cNvSpPr>
              <a:spLocks noChangeArrowheads="1"/>
            </p:cNvSpPr>
            <p:nvPr/>
          </p:nvSpPr>
          <p:spPr bwMode="auto">
            <a:xfrm>
              <a:off x="3160671" y="5867887"/>
              <a:ext cx="15030" cy="39721"/>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sz="1200"/>
            </a:p>
          </p:txBody>
        </p:sp>
        <p:sp>
          <p:nvSpPr>
            <p:cNvPr id="513" name="Rectangle 404"/>
            <p:cNvSpPr>
              <a:spLocks noChangeArrowheads="1"/>
            </p:cNvSpPr>
            <p:nvPr/>
          </p:nvSpPr>
          <p:spPr bwMode="auto">
            <a:xfrm>
              <a:off x="3160671" y="5867887"/>
              <a:ext cx="15030" cy="39721"/>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200"/>
            </a:p>
          </p:txBody>
        </p:sp>
        <p:sp>
          <p:nvSpPr>
            <p:cNvPr id="514" name="Rectangle 405"/>
            <p:cNvSpPr>
              <a:spLocks noChangeArrowheads="1"/>
            </p:cNvSpPr>
            <p:nvPr/>
          </p:nvSpPr>
          <p:spPr bwMode="auto">
            <a:xfrm>
              <a:off x="3175701" y="5873998"/>
              <a:ext cx="15030" cy="33610"/>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sz="1200"/>
            </a:p>
          </p:txBody>
        </p:sp>
        <p:sp>
          <p:nvSpPr>
            <p:cNvPr id="515" name="Rectangle 407"/>
            <p:cNvSpPr>
              <a:spLocks noChangeArrowheads="1"/>
            </p:cNvSpPr>
            <p:nvPr/>
          </p:nvSpPr>
          <p:spPr bwMode="auto">
            <a:xfrm>
              <a:off x="3175701" y="5873998"/>
              <a:ext cx="15030" cy="33610"/>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200"/>
            </a:p>
          </p:txBody>
        </p:sp>
        <p:sp>
          <p:nvSpPr>
            <p:cNvPr id="516" name="Rectangle 408"/>
            <p:cNvSpPr>
              <a:spLocks noChangeArrowheads="1"/>
            </p:cNvSpPr>
            <p:nvPr/>
          </p:nvSpPr>
          <p:spPr bwMode="auto">
            <a:xfrm>
              <a:off x="3190730" y="5877054"/>
              <a:ext cx="17535" cy="30554"/>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sz="1200"/>
            </a:p>
          </p:txBody>
        </p:sp>
        <p:sp>
          <p:nvSpPr>
            <p:cNvPr id="517" name="Rectangle 409"/>
            <p:cNvSpPr>
              <a:spLocks noChangeArrowheads="1"/>
            </p:cNvSpPr>
            <p:nvPr/>
          </p:nvSpPr>
          <p:spPr bwMode="auto">
            <a:xfrm>
              <a:off x="3190730" y="5877054"/>
              <a:ext cx="17535" cy="30554"/>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200"/>
            </a:p>
          </p:txBody>
        </p:sp>
        <p:sp>
          <p:nvSpPr>
            <p:cNvPr id="518" name="Rectangle 410"/>
            <p:cNvSpPr>
              <a:spLocks noChangeArrowheads="1"/>
            </p:cNvSpPr>
            <p:nvPr/>
          </p:nvSpPr>
          <p:spPr bwMode="auto">
            <a:xfrm>
              <a:off x="3208265" y="5880109"/>
              <a:ext cx="15030" cy="27499"/>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sz="1200"/>
            </a:p>
          </p:txBody>
        </p:sp>
        <p:sp>
          <p:nvSpPr>
            <p:cNvPr id="519" name="Rectangle 411"/>
            <p:cNvSpPr>
              <a:spLocks noChangeArrowheads="1"/>
            </p:cNvSpPr>
            <p:nvPr/>
          </p:nvSpPr>
          <p:spPr bwMode="auto">
            <a:xfrm>
              <a:off x="3208265" y="5880109"/>
              <a:ext cx="15030" cy="27499"/>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200"/>
            </a:p>
          </p:txBody>
        </p:sp>
        <p:sp>
          <p:nvSpPr>
            <p:cNvPr id="520" name="Rectangle 412"/>
            <p:cNvSpPr>
              <a:spLocks noChangeArrowheads="1"/>
            </p:cNvSpPr>
            <p:nvPr/>
          </p:nvSpPr>
          <p:spPr bwMode="auto">
            <a:xfrm>
              <a:off x="3223295" y="5880109"/>
              <a:ext cx="15030" cy="27499"/>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sz="1200"/>
            </a:p>
          </p:txBody>
        </p:sp>
        <p:sp>
          <p:nvSpPr>
            <p:cNvPr id="521" name="Rectangle 413"/>
            <p:cNvSpPr>
              <a:spLocks noChangeArrowheads="1"/>
            </p:cNvSpPr>
            <p:nvPr/>
          </p:nvSpPr>
          <p:spPr bwMode="auto">
            <a:xfrm>
              <a:off x="3223295" y="5880109"/>
              <a:ext cx="15030" cy="27499"/>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200"/>
            </a:p>
          </p:txBody>
        </p:sp>
        <p:sp>
          <p:nvSpPr>
            <p:cNvPr id="522" name="Rectangle 414"/>
            <p:cNvSpPr>
              <a:spLocks noChangeArrowheads="1"/>
            </p:cNvSpPr>
            <p:nvPr/>
          </p:nvSpPr>
          <p:spPr bwMode="auto">
            <a:xfrm>
              <a:off x="3238325" y="5880109"/>
              <a:ext cx="15030" cy="27499"/>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sz="1200"/>
            </a:p>
          </p:txBody>
        </p:sp>
        <p:sp>
          <p:nvSpPr>
            <p:cNvPr id="523" name="Rectangle 415"/>
            <p:cNvSpPr>
              <a:spLocks noChangeArrowheads="1"/>
            </p:cNvSpPr>
            <p:nvPr/>
          </p:nvSpPr>
          <p:spPr bwMode="auto">
            <a:xfrm>
              <a:off x="3238325" y="5880109"/>
              <a:ext cx="15030" cy="27499"/>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200"/>
            </a:p>
          </p:txBody>
        </p:sp>
        <p:sp>
          <p:nvSpPr>
            <p:cNvPr id="524" name="Rectangle 416"/>
            <p:cNvSpPr>
              <a:spLocks noChangeArrowheads="1"/>
            </p:cNvSpPr>
            <p:nvPr/>
          </p:nvSpPr>
          <p:spPr bwMode="auto">
            <a:xfrm>
              <a:off x="3253355" y="5880109"/>
              <a:ext cx="15030" cy="27499"/>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sz="1200"/>
            </a:p>
          </p:txBody>
        </p:sp>
        <p:sp>
          <p:nvSpPr>
            <p:cNvPr id="525" name="Rectangle 417"/>
            <p:cNvSpPr>
              <a:spLocks noChangeArrowheads="1"/>
            </p:cNvSpPr>
            <p:nvPr/>
          </p:nvSpPr>
          <p:spPr bwMode="auto">
            <a:xfrm>
              <a:off x="3253355" y="5880109"/>
              <a:ext cx="15030" cy="27499"/>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200"/>
            </a:p>
          </p:txBody>
        </p:sp>
        <p:sp>
          <p:nvSpPr>
            <p:cNvPr id="526" name="Rectangle 418"/>
            <p:cNvSpPr>
              <a:spLocks noChangeArrowheads="1"/>
            </p:cNvSpPr>
            <p:nvPr/>
          </p:nvSpPr>
          <p:spPr bwMode="auto">
            <a:xfrm>
              <a:off x="3268385" y="5880109"/>
              <a:ext cx="17535" cy="27499"/>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sz="1200"/>
            </a:p>
          </p:txBody>
        </p:sp>
        <p:sp>
          <p:nvSpPr>
            <p:cNvPr id="527" name="Rectangle 419"/>
            <p:cNvSpPr>
              <a:spLocks noChangeArrowheads="1"/>
            </p:cNvSpPr>
            <p:nvPr/>
          </p:nvSpPr>
          <p:spPr bwMode="auto">
            <a:xfrm>
              <a:off x="3268385" y="5880109"/>
              <a:ext cx="17535" cy="27499"/>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200"/>
            </a:p>
          </p:txBody>
        </p:sp>
        <p:sp>
          <p:nvSpPr>
            <p:cNvPr id="528" name="Rectangle 420"/>
            <p:cNvSpPr>
              <a:spLocks noChangeArrowheads="1"/>
            </p:cNvSpPr>
            <p:nvPr/>
          </p:nvSpPr>
          <p:spPr bwMode="auto">
            <a:xfrm>
              <a:off x="3285920" y="5880109"/>
              <a:ext cx="15030" cy="27499"/>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sz="1200"/>
            </a:p>
          </p:txBody>
        </p:sp>
        <p:sp>
          <p:nvSpPr>
            <p:cNvPr id="529" name="Rectangle 421"/>
            <p:cNvSpPr>
              <a:spLocks noChangeArrowheads="1"/>
            </p:cNvSpPr>
            <p:nvPr/>
          </p:nvSpPr>
          <p:spPr bwMode="auto">
            <a:xfrm>
              <a:off x="3285920" y="5880109"/>
              <a:ext cx="15030" cy="27499"/>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200"/>
            </a:p>
          </p:txBody>
        </p:sp>
        <p:sp>
          <p:nvSpPr>
            <p:cNvPr id="530" name="Rectangle 422"/>
            <p:cNvSpPr>
              <a:spLocks noChangeArrowheads="1"/>
            </p:cNvSpPr>
            <p:nvPr/>
          </p:nvSpPr>
          <p:spPr bwMode="auto">
            <a:xfrm>
              <a:off x="3300950" y="5880109"/>
              <a:ext cx="15030" cy="27499"/>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sz="1200"/>
            </a:p>
          </p:txBody>
        </p:sp>
        <p:sp>
          <p:nvSpPr>
            <p:cNvPr id="531" name="Rectangle 423"/>
            <p:cNvSpPr>
              <a:spLocks noChangeArrowheads="1"/>
            </p:cNvSpPr>
            <p:nvPr/>
          </p:nvSpPr>
          <p:spPr bwMode="auto">
            <a:xfrm>
              <a:off x="3300950" y="5880109"/>
              <a:ext cx="15030" cy="27499"/>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200"/>
            </a:p>
          </p:txBody>
        </p:sp>
        <p:sp>
          <p:nvSpPr>
            <p:cNvPr id="532" name="Rectangle 424"/>
            <p:cNvSpPr>
              <a:spLocks noChangeArrowheads="1"/>
            </p:cNvSpPr>
            <p:nvPr/>
          </p:nvSpPr>
          <p:spPr bwMode="auto">
            <a:xfrm>
              <a:off x="3315979" y="5880109"/>
              <a:ext cx="15030" cy="27499"/>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sz="1200"/>
            </a:p>
          </p:txBody>
        </p:sp>
        <p:sp>
          <p:nvSpPr>
            <p:cNvPr id="533" name="Rectangle 425"/>
            <p:cNvSpPr>
              <a:spLocks noChangeArrowheads="1"/>
            </p:cNvSpPr>
            <p:nvPr/>
          </p:nvSpPr>
          <p:spPr bwMode="auto">
            <a:xfrm>
              <a:off x="3315979" y="5880109"/>
              <a:ext cx="15030" cy="27499"/>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200"/>
            </a:p>
          </p:txBody>
        </p:sp>
        <p:sp>
          <p:nvSpPr>
            <p:cNvPr id="534" name="Rectangle 426"/>
            <p:cNvSpPr>
              <a:spLocks noChangeArrowheads="1"/>
            </p:cNvSpPr>
            <p:nvPr/>
          </p:nvSpPr>
          <p:spPr bwMode="auto">
            <a:xfrm>
              <a:off x="3331009" y="5880109"/>
              <a:ext cx="15030" cy="27499"/>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sz="1200"/>
            </a:p>
          </p:txBody>
        </p:sp>
        <p:sp>
          <p:nvSpPr>
            <p:cNvPr id="535" name="Rectangle 427"/>
            <p:cNvSpPr>
              <a:spLocks noChangeArrowheads="1"/>
            </p:cNvSpPr>
            <p:nvPr/>
          </p:nvSpPr>
          <p:spPr bwMode="auto">
            <a:xfrm>
              <a:off x="3331009" y="5880109"/>
              <a:ext cx="15030" cy="27499"/>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200"/>
            </a:p>
          </p:txBody>
        </p:sp>
        <p:sp>
          <p:nvSpPr>
            <p:cNvPr id="536" name="Rectangle 428"/>
            <p:cNvSpPr>
              <a:spLocks noChangeArrowheads="1"/>
            </p:cNvSpPr>
            <p:nvPr/>
          </p:nvSpPr>
          <p:spPr bwMode="auto">
            <a:xfrm>
              <a:off x="3346039" y="5705949"/>
              <a:ext cx="17535" cy="201659"/>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sz="1200"/>
            </a:p>
          </p:txBody>
        </p:sp>
        <p:sp>
          <p:nvSpPr>
            <p:cNvPr id="537" name="Rectangle 429"/>
            <p:cNvSpPr>
              <a:spLocks noChangeArrowheads="1"/>
            </p:cNvSpPr>
            <p:nvPr/>
          </p:nvSpPr>
          <p:spPr bwMode="auto">
            <a:xfrm>
              <a:off x="3346039" y="5705949"/>
              <a:ext cx="17535" cy="201659"/>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200"/>
            </a:p>
          </p:txBody>
        </p:sp>
        <p:sp>
          <p:nvSpPr>
            <p:cNvPr id="538" name="Rectangle 430"/>
            <p:cNvSpPr>
              <a:spLocks noChangeArrowheads="1"/>
            </p:cNvSpPr>
            <p:nvPr/>
          </p:nvSpPr>
          <p:spPr bwMode="auto">
            <a:xfrm>
              <a:off x="3363574" y="5565399"/>
              <a:ext cx="15030" cy="342209"/>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sz="1200"/>
            </a:p>
          </p:txBody>
        </p:sp>
        <p:sp>
          <p:nvSpPr>
            <p:cNvPr id="539" name="Rectangle 431"/>
            <p:cNvSpPr>
              <a:spLocks noChangeArrowheads="1"/>
            </p:cNvSpPr>
            <p:nvPr/>
          </p:nvSpPr>
          <p:spPr bwMode="auto">
            <a:xfrm>
              <a:off x="3363574" y="5565399"/>
              <a:ext cx="15030" cy="342209"/>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200"/>
            </a:p>
          </p:txBody>
        </p:sp>
        <p:sp>
          <p:nvSpPr>
            <p:cNvPr id="540" name="Rectangle 432"/>
            <p:cNvSpPr>
              <a:spLocks noChangeArrowheads="1"/>
            </p:cNvSpPr>
            <p:nvPr/>
          </p:nvSpPr>
          <p:spPr bwMode="auto">
            <a:xfrm>
              <a:off x="3378604" y="5641785"/>
              <a:ext cx="15030" cy="265823"/>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sz="1200"/>
            </a:p>
          </p:txBody>
        </p:sp>
        <p:sp>
          <p:nvSpPr>
            <p:cNvPr id="541" name="Rectangle 433"/>
            <p:cNvSpPr>
              <a:spLocks noChangeArrowheads="1"/>
            </p:cNvSpPr>
            <p:nvPr/>
          </p:nvSpPr>
          <p:spPr bwMode="auto">
            <a:xfrm>
              <a:off x="3378604" y="5641785"/>
              <a:ext cx="15030" cy="265823"/>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200"/>
            </a:p>
          </p:txBody>
        </p:sp>
        <p:sp>
          <p:nvSpPr>
            <p:cNvPr id="542" name="Rectangle 434"/>
            <p:cNvSpPr>
              <a:spLocks noChangeArrowheads="1"/>
            </p:cNvSpPr>
            <p:nvPr/>
          </p:nvSpPr>
          <p:spPr bwMode="auto">
            <a:xfrm>
              <a:off x="3393634" y="5712060"/>
              <a:ext cx="15030" cy="19554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sz="1200"/>
            </a:p>
          </p:txBody>
        </p:sp>
        <p:sp>
          <p:nvSpPr>
            <p:cNvPr id="543" name="Rectangle 435"/>
            <p:cNvSpPr>
              <a:spLocks noChangeArrowheads="1"/>
            </p:cNvSpPr>
            <p:nvPr/>
          </p:nvSpPr>
          <p:spPr bwMode="auto">
            <a:xfrm>
              <a:off x="3393634" y="5712060"/>
              <a:ext cx="15030" cy="195548"/>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200"/>
            </a:p>
          </p:txBody>
        </p:sp>
        <p:sp>
          <p:nvSpPr>
            <p:cNvPr id="544" name="Rectangle 436"/>
            <p:cNvSpPr>
              <a:spLocks noChangeArrowheads="1"/>
            </p:cNvSpPr>
            <p:nvPr/>
          </p:nvSpPr>
          <p:spPr bwMode="auto">
            <a:xfrm>
              <a:off x="3408664" y="5764003"/>
              <a:ext cx="15030" cy="14360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sz="1200"/>
            </a:p>
          </p:txBody>
        </p:sp>
        <p:sp>
          <p:nvSpPr>
            <p:cNvPr id="545" name="Rectangle 437"/>
            <p:cNvSpPr>
              <a:spLocks noChangeArrowheads="1"/>
            </p:cNvSpPr>
            <p:nvPr/>
          </p:nvSpPr>
          <p:spPr bwMode="auto">
            <a:xfrm>
              <a:off x="3408664" y="5764003"/>
              <a:ext cx="15030" cy="143605"/>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200"/>
            </a:p>
          </p:txBody>
        </p:sp>
        <p:sp>
          <p:nvSpPr>
            <p:cNvPr id="546" name="Rectangle 438"/>
            <p:cNvSpPr>
              <a:spLocks noChangeArrowheads="1"/>
            </p:cNvSpPr>
            <p:nvPr/>
          </p:nvSpPr>
          <p:spPr bwMode="auto">
            <a:xfrm>
              <a:off x="3423694" y="5800668"/>
              <a:ext cx="15030" cy="106940"/>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sz="1200"/>
            </a:p>
          </p:txBody>
        </p:sp>
        <p:sp>
          <p:nvSpPr>
            <p:cNvPr id="547" name="Rectangle 439"/>
            <p:cNvSpPr>
              <a:spLocks noChangeArrowheads="1"/>
            </p:cNvSpPr>
            <p:nvPr/>
          </p:nvSpPr>
          <p:spPr bwMode="auto">
            <a:xfrm>
              <a:off x="3423694" y="5800668"/>
              <a:ext cx="15030" cy="106940"/>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200"/>
            </a:p>
          </p:txBody>
        </p:sp>
        <p:sp>
          <p:nvSpPr>
            <p:cNvPr id="548" name="Rectangle 440"/>
            <p:cNvSpPr>
              <a:spLocks noChangeArrowheads="1"/>
            </p:cNvSpPr>
            <p:nvPr/>
          </p:nvSpPr>
          <p:spPr bwMode="auto">
            <a:xfrm>
              <a:off x="3438724" y="5825111"/>
              <a:ext cx="17535" cy="82497"/>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sz="1200"/>
            </a:p>
          </p:txBody>
        </p:sp>
        <p:sp>
          <p:nvSpPr>
            <p:cNvPr id="549" name="Rectangle 441"/>
            <p:cNvSpPr>
              <a:spLocks noChangeArrowheads="1"/>
            </p:cNvSpPr>
            <p:nvPr/>
          </p:nvSpPr>
          <p:spPr bwMode="auto">
            <a:xfrm>
              <a:off x="3438724" y="5825111"/>
              <a:ext cx="17535" cy="82497"/>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200"/>
            </a:p>
          </p:txBody>
        </p:sp>
        <p:sp>
          <p:nvSpPr>
            <p:cNvPr id="550" name="Rectangle 442"/>
            <p:cNvSpPr>
              <a:spLocks noChangeArrowheads="1"/>
            </p:cNvSpPr>
            <p:nvPr/>
          </p:nvSpPr>
          <p:spPr bwMode="auto">
            <a:xfrm>
              <a:off x="3456258" y="5840388"/>
              <a:ext cx="15030" cy="67220"/>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sz="1200"/>
            </a:p>
          </p:txBody>
        </p:sp>
        <p:sp>
          <p:nvSpPr>
            <p:cNvPr id="551" name="Rectangle 443"/>
            <p:cNvSpPr>
              <a:spLocks noChangeArrowheads="1"/>
            </p:cNvSpPr>
            <p:nvPr/>
          </p:nvSpPr>
          <p:spPr bwMode="auto">
            <a:xfrm>
              <a:off x="3456258" y="5840388"/>
              <a:ext cx="15030" cy="67220"/>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200"/>
            </a:p>
          </p:txBody>
        </p:sp>
        <p:sp>
          <p:nvSpPr>
            <p:cNvPr id="552" name="Rectangle 444"/>
            <p:cNvSpPr>
              <a:spLocks noChangeArrowheads="1"/>
            </p:cNvSpPr>
            <p:nvPr/>
          </p:nvSpPr>
          <p:spPr bwMode="auto">
            <a:xfrm>
              <a:off x="3471288" y="5849555"/>
              <a:ext cx="15030" cy="58053"/>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sz="1200"/>
            </a:p>
          </p:txBody>
        </p:sp>
        <p:sp>
          <p:nvSpPr>
            <p:cNvPr id="553" name="Rectangle 445"/>
            <p:cNvSpPr>
              <a:spLocks noChangeArrowheads="1"/>
            </p:cNvSpPr>
            <p:nvPr/>
          </p:nvSpPr>
          <p:spPr bwMode="auto">
            <a:xfrm>
              <a:off x="3471288" y="5849555"/>
              <a:ext cx="15030" cy="58053"/>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200"/>
            </a:p>
          </p:txBody>
        </p:sp>
        <p:sp>
          <p:nvSpPr>
            <p:cNvPr id="554" name="Rectangle 446"/>
            <p:cNvSpPr>
              <a:spLocks noChangeArrowheads="1"/>
            </p:cNvSpPr>
            <p:nvPr/>
          </p:nvSpPr>
          <p:spPr bwMode="auto">
            <a:xfrm>
              <a:off x="3486318" y="5855666"/>
              <a:ext cx="15030" cy="51942"/>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sz="1200"/>
            </a:p>
          </p:txBody>
        </p:sp>
        <p:sp>
          <p:nvSpPr>
            <p:cNvPr id="555" name="Rectangle 447"/>
            <p:cNvSpPr>
              <a:spLocks noChangeArrowheads="1"/>
            </p:cNvSpPr>
            <p:nvPr/>
          </p:nvSpPr>
          <p:spPr bwMode="auto">
            <a:xfrm>
              <a:off x="3486318" y="5855666"/>
              <a:ext cx="15030" cy="51942"/>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200"/>
            </a:p>
          </p:txBody>
        </p:sp>
        <p:sp>
          <p:nvSpPr>
            <p:cNvPr id="556" name="Rectangle 448"/>
            <p:cNvSpPr>
              <a:spLocks noChangeArrowheads="1"/>
            </p:cNvSpPr>
            <p:nvPr/>
          </p:nvSpPr>
          <p:spPr bwMode="auto">
            <a:xfrm>
              <a:off x="3501348" y="5858721"/>
              <a:ext cx="15030" cy="48887"/>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sz="1200"/>
            </a:p>
          </p:txBody>
        </p:sp>
        <p:sp>
          <p:nvSpPr>
            <p:cNvPr id="557" name="Rectangle 449"/>
            <p:cNvSpPr>
              <a:spLocks noChangeArrowheads="1"/>
            </p:cNvSpPr>
            <p:nvPr/>
          </p:nvSpPr>
          <p:spPr bwMode="auto">
            <a:xfrm>
              <a:off x="3501348" y="5858721"/>
              <a:ext cx="15030" cy="48887"/>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200"/>
            </a:p>
          </p:txBody>
        </p:sp>
        <p:sp>
          <p:nvSpPr>
            <p:cNvPr id="558" name="Rectangle 450"/>
            <p:cNvSpPr>
              <a:spLocks noChangeArrowheads="1"/>
            </p:cNvSpPr>
            <p:nvPr/>
          </p:nvSpPr>
          <p:spPr bwMode="auto">
            <a:xfrm>
              <a:off x="3516378" y="5858721"/>
              <a:ext cx="17535" cy="48887"/>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sz="1200"/>
            </a:p>
          </p:txBody>
        </p:sp>
        <p:sp>
          <p:nvSpPr>
            <p:cNvPr id="559" name="Rectangle 451"/>
            <p:cNvSpPr>
              <a:spLocks noChangeArrowheads="1"/>
            </p:cNvSpPr>
            <p:nvPr/>
          </p:nvSpPr>
          <p:spPr bwMode="auto">
            <a:xfrm>
              <a:off x="3516378" y="5858721"/>
              <a:ext cx="17535" cy="48887"/>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200"/>
            </a:p>
          </p:txBody>
        </p:sp>
        <p:sp>
          <p:nvSpPr>
            <p:cNvPr id="560" name="Rectangle 452"/>
            <p:cNvSpPr>
              <a:spLocks noChangeArrowheads="1"/>
            </p:cNvSpPr>
            <p:nvPr/>
          </p:nvSpPr>
          <p:spPr bwMode="auto">
            <a:xfrm>
              <a:off x="3533913" y="5861777"/>
              <a:ext cx="15030" cy="45832"/>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sz="1200"/>
            </a:p>
          </p:txBody>
        </p:sp>
        <p:sp>
          <p:nvSpPr>
            <p:cNvPr id="561" name="Rectangle 453"/>
            <p:cNvSpPr>
              <a:spLocks noChangeArrowheads="1"/>
            </p:cNvSpPr>
            <p:nvPr/>
          </p:nvSpPr>
          <p:spPr bwMode="auto">
            <a:xfrm>
              <a:off x="3533913" y="5861777"/>
              <a:ext cx="15030" cy="45832"/>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200"/>
            </a:p>
          </p:txBody>
        </p:sp>
        <p:sp>
          <p:nvSpPr>
            <p:cNvPr id="562" name="Rectangle 454"/>
            <p:cNvSpPr>
              <a:spLocks noChangeArrowheads="1"/>
            </p:cNvSpPr>
            <p:nvPr/>
          </p:nvSpPr>
          <p:spPr bwMode="auto">
            <a:xfrm>
              <a:off x="3548943" y="5861777"/>
              <a:ext cx="15030" cy="45832"/>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sz="1200"/>
            </a:p>
          </p:txBody>
        </p:sp>
        <p:sp>
          <p:nvSpPr>
            <p:cNvPr id="563" name="Rectangle 455"/>
            <p:cNvSpPr>
              <a:spLocks noChangeArrowheads="1"/>
            </p:cNvSpPr>
            <p:nvPr/>
          </p:nvSpPr>
          <p:spPr bwMode="auto">
            <a:xfrm>
              <a:off x="3548943" y="5861777"/>
              <a:ext cx="15030" cy="45832"/>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200"/>
            </a:p>
          </p:txBody>
        </p:sp>
        <p:sp>
          <p:nvSpPr>
            <p:cNvPr id="564" name="Rectangle 456"/>
            <p:cNvSpPr>
              <a:spLocks noChangeArrowheads="1"/>
            </p:cNvSpPr>
            <p:nvPr/>
          </p:nvSpPr>
          <p:spPr bwMode="auto">
            <a:xfrm>
              <a:off x="3563973" y="5861777"/>
              <a:ext cx="15030" cy="45832"/>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sz="1200"/>
            </a:p>
          </p:txBody>
        </p:sp>
        <p:sp>
          <p:nvSpPr>
            <p:cNvPr id="565" name="Rectangle 457"/>
            <p:cNvSpPr>
              <a:spLocks noChangeArrowheads="1"/>
            </p:cNvSpPr>
            <p:nvPr/>
          </p:nvSpPr>
          <p:spPr bwMode="auto">
            <a:xfrm>
              <a:off x="3563973" y="5861777"/>
              <a:ext cx="15030" cy="45832"/>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200"/>
            </a:p>
          </p:txBody>
        </p:sp>
        <p:sp>
          <p:nvSpPr>
            <p:cNvPr id="566" name="Rectangle 458"/>
            <p:cNvSpPr>
              <a:spLocks noChangeArrowheads="1"/>
            </p:cNvSpPr>
            <p:nvPr/>
          </p:nvSpPr>
          <p:spPr bwMode="auto">
            <a:xfrm>
              <a:off x="3579002" y="5861777"/>
              <a:ext cx="15030" cy="45832"/>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sz="1200"/>
            </a:p>
          </p:txBody>
        </p:sp>
        <p:sp>
          <p:nvSpPr>
            <p:cNvPr id="567" name="Rectangle 459"/>
            <p:cNvSpPr>
              <a:spLocks noChangeArrowheads="1"/>
            </p:cNvSpPr>
            <p:nvPr/>
          </p:nvSpPr>
          <p:spPr bwMode="auto">
            <a:xfrm>
              <a:off x="3579002" y="5861777"/>
              <a:ext cx="15030" cy="45832"/>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200"/>
            </a:p>
          </p:txBody>
        </p:sp>
        <p:sp>
          <p:nvSpPr>
            <p:cNvPr id="568" name="Rectangle 460"/>
            <p:cNvSpPr>
              <a:spLocks noChangeArrowheads="1"/>
            </p:cNvSpPr>
            <p:nvPr/>
          </p:nvSpPr>
          <p:spPr bwMode="auto">
            <a:xfrm>
              <a:off x="3594032" y="5907608"/>
              <a:ext cx="17535" cy="58053"/>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sz="1200"/>
            </a:p>
          </p:txBody>
        </p:sp>
        <p:sp>
          <p:nvSpPr>
            <p:cNvPr id="569" name="Rectangle 461"/>
            <p:cNvSpPr>
              <a:spLocks noChangeArrowheads="1"/>
            </p:cNvSpPr>
            <p:nvPr/>
          </p:nvSpPr>
          <p:spPr bwMode="auto">
            <a:xfrm>
              <a:off x="3594032" y="5907608"/>
              <a:ext cx="17535" cy="58053"/>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200"/>
            </a:p>
          </p:txBody>
        </p:sp>
        <p:sp>
          <p:nvSpPr>
            <p:cNvPr id="570" name="Rectangle 462"/>
            <p:cNvSpPr>
              <a:spLocks noChangeArrowheads="1"/>
            </p:cNvSpPr>
            <p:nvPr/>
          </p:nvSpPr>
          <p:spPr bwMode="auto">
            <a:xfrm>
              <a:off x="3611567" y="5907608"/>
              <a:ext cx="15030" cy="106940"/>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sz="1200"/>
            </a:p>
          </p:txBody>
        </p:sp>
        <p:sp>
          <p:nvSpPr>
            <p:cNvPr id="571" name="Rectangle 463"/>
            <p:cNvSpPr>
              <a:spLocks noChangeArrowheads="1"/>
            </p:cNvSpPr>
            <p:nvPr/>
          </p:nvSpPr>
          <p:spPr bwMode="auto">
            <a:xfrm>
              <a:off x="3611567" y="5907608"/>
              <a:ext cx="15030" cy="106940"/>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200"/>
            </a:p>
          </p:txBody>
        </p:sp>
        <p:sp>
          <p:nvSpPr>
            <p:cNvPr id="572" name="Rectangle 464"/>
            <p:cNvSpPr>
              <a:spLocks noChangeArrowheads="1"/>
            </p:cNvSpPr>
            <p:nvPr/>
          </p:nvSpPr>
          <p:spPr bwMode="auto">
            <a:xfrm>
              <a:off x="3626597" y="5907608"/>
              <a:ext cx="15030" cy="30554"/>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sz="1200"/>
            </a:p>
          </p:txBody>
        </p:sp>
        <p:sp>
          <p:nvSpPr>
            <p:cNvPr id="573" name="Rectangle 465"/>
            <p:cNvSpPr>
              <a:spLocks noChangeArrowheads="1"/>
            </p:cNvSpPr>
            <p:nvPr/>
          </p:nvSpPr>
          <p:spPr bwMode="auto">
            <a:xfrm>
              <a:off x="3626597" y="5907608"/>
              <a:ext cx="15030" cy="30554"/>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200"/>
            </a:p>
          </p:txBody>
        </p:sp>
        <p:sp>
          <p:nvSpPr>
            <p:cNvPr id="574" name="Rectangle 466"/>
            <p:cNvSpPr>
              <a:spLocks noChangeArrowheads="1"/>
            </p:cNvSpPr>
            <p:nvPr/>
          </p:nvSpPr>
          <p:spPr bwMode="auto">
            <a:xfrm>
              <a:off x="3641627" y="5901497"/>
              <a:ext cx="15030" cy="6111"/>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sz="1200"/>
            </a:p>
          </p:txBody>
        </p:sp>
        <p:sp>
          <p:nvSpPr>
            <p:cNvPr id="575" name="Rectangle 467"/>
            <p:cNvSpPr>
              <a:spLocks noChangeArrowheads="1"/>
            </p:cNvSpPr>
            <p:nvPr/>
          </p:nvSpPr>
          <p:spPr bwMode="auto">
            <a:xfrm>
              <a:off x="3641627" y="5901497"/>
              <a:ext cx="15030" cy="6111"/>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200"/>
            </a:p>
          </p:txBody>
        </p:sp>
        <p:sp>
          <p:nvSpPr>
            <p:cNvPr id="576" name="Rectangle 468"/>
            <p:cNvSpPr>
              <a:spLocks noChangeArrowheads="1"/>
            </p:cNvSpPr>
            <p:nvPr/>
          </p:nvSpPr>
          <p:spPr bwMode="auto">
            <a:xfrm>
              <a:off x="3656657" y="5886220"/>
              <a:ext cx="15030" cy="2138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sz="1200"/>
            </a:p>
          </p:txBody>
        </p:sp>
        <p:sp>
          <p:nvSpPr>
            <p:cNvPr id="577" name="Rectangle 469"/>
            <p:cNvSpPr>
              <a:spLocks noChangeArrowheads="1"/>
            </p:cNvSpPr>
            <p:nvPr/>
          </p:nvSpPr>
          <p:spPr bwMode="auto">
            <a:xfrm>
              <a:off x="3656657" y="5886220"/>
              <a:ext cx="15030" cy="21388"/>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200"/>
            </a:p>
          </p:txBody>
        </p:sp>
        <p:sp>
          <p:nvSpPr>
            <p:cNvPr id="578" name="Rectangle 470"/>
            <p:cNvSpPr>
              <a:spLocks noChangeArrowheads="1"/>
            </p:cNvSpPr>
            <p:nvPr/>
          </p:nvSpPr>
          <p:spPr bwMode="auto">
            <a:xfrm>
              <a:off x="3671687" y="5877054"/>
              <a:ext cx="15030" cy="30554"/>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sz="1200"/>
            </a:p>
          </p:txBody>
        </p:sp>
        <p:sp>
          <p:nvSpPr>
            <p:cNvPr id="579" name="Rectangle 471"/>
            <p:cNvSpPr>
              <a:spLocks noChangeArrowheads="1"/>
            </p:cNvSpPr>
            <p:nvPr/>
          </p:nvSpPr>
          <p:spPr bwMode="auto">
            <a:xfrm>
              <a:off x="3671687" y="5877054"/>
              <a:ext cx="15030" cy="30554"/>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200"/>
            </a:p>
          </p:txBody>
        </p:sp>
        <p:sp>
          <p:nvSpPr>
            <p:cNvPr id="580" name="Rectangle 472"/>
            <p:cNvSpPr>
              <a:spLocks noChangeArrowheads="1"/>
            </p:cNvSpPr>
            <p:nvPr/>
          </p:nvSpPr>
          <p:spPr bwMode="auto">
            <a:xfrm>
              <a:off x="3686717" y="5873998"/>
              <a:ext cx="17535" cy="33610"/>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sz="1200"/>
            </a:p>
          </p:txBody>
        </p:sp>
        <p:sp>
          <p:nvSpPr>
            <p:cNvPr id="581" name="Rectangle 473"/>
            <p:cNvSpPr>
              <a:spLocks noChangeArrowheads="1"/>
            </p:cNvSpPr>
            <p:nvPr/>
          </p:nvSpPr>
          <p:spPr bwMode="auto">
            <a:xfrm>
              <a:off x="3686717" y="5873998"/>
              <a:ext cx="17535" cy="33610"/>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200"/>
            </a:p>
          </p:txBody>
        </p:sp>
        <p:sp>
          <p:nvSpPr>
            <p:cNvPr id="582" name="Rectangle 474"/>
            <p:cNvSpPr>
              <a:spLocks noChangeArrowheads="1"/>
            </p:cNvSpPr>
            <p:nvPr/>
          </p:nvSpPr>
          <p:spPr bwMode="auto">
            <a:xfrm>
              <a:off x="3704251" y="5870943"/>
              <a:ext cx="15030" cy="3666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sz="1200"/>
            </a:p>
          </p:txBody>
        </p:sp>
        <p:sp>
          <p:nvSpPr>
            <p:cNvPr id="583" name="Rectangle 475"/>
            <p:cNvSpPr>
              <a:spLocks noChangeArrowheads="1"/>
            </p:cNvSpPr>
            <p:nvPr/>
          </p:nvSpPr>
          <p:spPr bwMode="auto">
            <a:xfrm>
              <a:off x="3704251" y="5870943"/>
              <a:ext cx="15030" cy="36665"/>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200"/>
            </a:p>
          </p:txBody>
        </p:sp>
        <p:sp>
          <p:nvSpPr>
            <p:cNvPr id="584" name="Rectangle 476"/>
            <p:cNvSpPr>
              <a:spLocks noChangeArrowheads="1"/>
            </p:cNvSpPr>
            <p:nvPr/>
          </p:nvSpPr>
          <p:spPr bwMode="auto">
            <a:xfrm>
              <a:off x="3719281" y="5870943"/>
              <a:ext cx="15030" cy="3666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sz="1200"/>
            </a:p>
          </p:txBody>
        </p:sp>
        <p:sp>
          <p:nvSpPr>
            <p:cNvPr id="585" name="Rectangle 477"/>
            <p:cNvSpPr>
              <a:spLocks noChangeArrowheads="1"/>
            </p:cNvSpPr>
            <p:nvPr/>
          </p:nvSpPr>
          <p:spPr bwMode="auto">
            <a:xfrm>
              <a:off x="3719281" y="5870943"/>
              <a:ext cx="15030" cy="36665"/>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200"/>
            </a:p>
          </p:txBody>
        </p:sp>
        <p:sp>
          <p:nvSpPr>
            <p:cNvPr id="586" name="Rectangle 478"/>
            <p:cNvSpPr>
              <a:spLocks noChangeArrowheads="1"/>
            </p:cNvSpPr>
            <p:nvPr/>
          </p:nvSpPr>
          <p:spPr bwMode="auto">
            <a:xfrm>
              <a:off x="3734311" y="5870943"/>
              <a:ext cx="15656" cy="3666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sz="1200"/>
            </a:p>
          </p:txBody>
        </p:sp>
        <p:sp>
          <p:nvSpPr>
            <p:cNvPr id="587" name="Rectangle 479"/>
            <p:cNvSpPr>
              <a:spLocks noChangeArrowheads="1"/>
            </p:cNvSpPr>
            <p:nvPr/>
          </p:nvSpPr>
          <p:spPr bwMode="auto">
            <a:xfrm>
              <a:off x="3734311" y="5870943"/>
              <a:ext cx="15656" cy="36665"/>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200"/>
            </a:p>
          </p:txBody>
        </p:sp>
        <p:sp>
          <p:nvSpPr>
            <p:cNvPr id="588" name="Rectangle 480"/>
            <p:cNvSpPr>
              <a:spLocks noChangeArrowheads="1"/>
            </p:cNvSpPr>
            <p:nvPr/>
          </p:nvSpPr>
          <p:spPr bwMode="auto">
            <a:xfrm>
              <a:off x="3749967" y="5870943"/>
              <a:ext cx="15030" cy="3666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sz="1200"/>
            </a:p>
          </p:txBody>
        </p:sp>
        <p:sp>
          <p:nvSpPr>
            <p:cNvPr id="589" name="Rectangle 481"/>
            <p:cNvSpPr>
              <a:spLocks noChangeArrowheads="1"/>
            </p:cNvSpPr>
            <p:nvPr/>
          </p:nvSpPr>
          <p:spPr bwMode="auto">
            <a:xfrm>
              <a:off x="3749967" y="5870943"/>
              <a:ext cx="15030" cy="36665"/>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200"/>
            </a:p>
          </p:txBody>
        </p:sp>
        <p:sp>
          <p:nvSpPr>
            <p:cNvPr id="590" name="Rectangle 482"/>
            <p:cNvSpPr>
              <a:spLocks noChangeArrowheads="1"/>
            </p:cNvSpPr>
            <p:nvPr/>
          </p:nvSpPr>
          <p:spPr bwMode="auto">
            <a:xfrm>
              <a:off x="3764997" y="5870943"/>
              <a:ext cx="17535" cy="3666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sz="1200"/>
            </a:p>
          </p:txBody>
        </p:sp>
        <p:sp>
          <p:nvSpPr>
            <p:cNvPr id="591" name="Rectangle 483"/>
            <p:cNvSpPr>
              <a:spLocks noChangeArrowheads="1"/>
            </p:cNvSpPr>
            <p:nvPr/>
          </p:nvSpPr>
          <p:spPr bwMode="auto">
            <a:xfrm>
              <a:off x="3764997" y="5870943"/>
              <a:ext cx="17535" cy="36665"/>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200"/>
            </a:p>
          </p:txBody>
        </p:sp>
        <p:sp>
          <p:nvSpPr>
            <p:cNvPr id="592" name="Rectangle 484"/>
            <p:cNvSpPr>
              <a:spLocks noChangeArrowheads="1"/>
            </p:cNvSpPr>
            <p:nvPr/>
          </p:nvSpPr>
          <p:spPr bwMode="auto">
            <a:xfrm>
              <a:off x="3782532" y="5867887"/>
              <a:ext cx="15030" cy="39721"/>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sz="1200"/>
            </a:p>
          </p:txBody>
        </p:sp>
        <p:sp>
          <p:nvSpPr>
            <p:cNvPr id="593" name="Rectangle 485"/>
            <p:cNvSpPr>
              <a:spLocks noChangeArrowheads="1"/>
            </p:cNvSpPr>
            <p:nvPr/>
          </p:nvSpPr>
          <p:spPr bwMode="auto">
            <a:xfrm>
              <a:off x="3782532" y="5867887"/>
              <a:ext cx="15030" cy="39721"/>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200"/>
            </a:p>
          </p:txBody>
        </p:sp>
        <p:sp>
          <p:nvSpPr>
            <p:cNvPr id="594" name="Rectangle 486"/>
            <p:cNvSpPr>
              <a:spLocks noChangeArrowheads="1"/>
            </p:cNvSpPr>
            <p:nvPr/>
          </p:nvSpPr>
          <p:spPr bwMode="auto">
            <a:xfrm>
              <a:off x="3797562" y="5867887"/>
              <a:ext cx="15030" cy="39721"/>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sz="1200"/>
            </a:p>
          </p:txBody>
        </p:sp>
        <p:sp>
          <p:nvSpPr>
            <p:cNvPr id="595" name="Rectangle 487"/>
            <p:cNvSpPr>
              <a:spLocks noChangeArrowheads="1"/>
            </p:cNvSpPr>
            <p:nvPr/>
          </p:nvSpPr>
          <p:spPr bwMode="auto">
            <a:xfrm>
              <a:off x="3797562" y="5867887"/>
              <a:ext cx="15030" cy="39721"/>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200"/>
            </a:p>
          </p:txBody>
        </p:sp>
        <p:sp>
          <p:nvSpPr>
            <p:cNvPr id="596" name="Rectangle 488"/>
            <p:cNvSpPr>
              <a:spLocks noChangeArrowheads="1"/>
            </p:cNvSpPr>
            <p:nvPr/>
          </p:nvSpPr>
          <p:spPr bwMode="auto">
            <a:xfrm>
              <a:off x="3812592" y="5867887"/>
              <a:ext cx="15030" cy="39721"/>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sz="1200"/>
            </a:p>
          </p:txBody>
        </p:sp>
        <p:sp>
          <p:nvSpPr>
            <p:cNvPr id="597" name="Rectangle 489"/>
            <p:cNvSpPr>
              <a:spLocks noChangeArrowheads="1"/>
            </p:cNvSpPr>
            <p:nvPr/>
          </p:nvSpPr>
          <p:spPr bwMode="auto">
            <a:xfrm>
              <a:off x="3812592" y="5867887"/>
              <a:ext cx="15030" cy="39721"/>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200"/>
            </a:p>
          </p:txBody>
        </p:sp>
        <p:sp>
          <p:nvSpPr>
            <p:cNvPr id="598" name="Rectangle 490"/>
            <p:cNvSpPr>
              <a:spLocks noChangeArrowheads="1"/>
            </p:cNvSpPr>
            <p:nvPr/>
          </p:nvSpPr>
          <p:spPr bwMode="auto">
            <a:xfrm>
              <a:off x="3827621" y="5867887"/>
              <a:ext cx="15030" cy="39721"/>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sz="1200"/>
            </a:p>
          </p:txBody>
        </p:sp>
        <p:sp>
          <p:nvSpPr>
            <p:cNvPr id="599" name="Rectangle 491"/>
            <p:cNvSpPr>
              <a:spLocks noChangeArrowheads="1"/>
            </p:cNvSpPr>
            <p:nvPr/>
          </p:nvSpPr>
          <p:spPr bwMode="auto">
            <a:xfrm>
              <a:off x="3827621" y="5867887"/>
              <a:ext cx="15030" cy="39721"/>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200"/>
            </a:p>
          </p:txBody>
        </p:sp>
        <p:sp>
          <p:nvSpPr>
            <p:cNvPr id="600" name="Rectangle 492"/>
            <p:cNvSpPr>
              <a:spLocks noChangeArrowheads="1"/>
            </p:cNvSpPr>
            <p:nvPr/>
          </p:nvSpPr>
          <p:spPr bwMode="auto">
            <a:xfrm>
              <a:off x="3842651" y="5867887"/>
              <a:ext cx="17535" cy="39721"/>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sz="1200"/>
            </a:p>
          </p:txBody>
        </p:sp>
        <p:sp>
          <p:nvSpPr>
            <p:cNvPr id="601" name="Rectangle 493"/>
            <p:cNvSpPr>
              <a:spLocks noChangeArrowheads="1"/>
            </p:cNvSpPr>
            <p:nvPr/>
          </p:nvSpPr>
          <p:spPr bwMode="auto">
            <a:xfrm>
              <a:off x="3842651" y="5867887"/>
              <a:ext cx="17535" cy="39721"/>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200"/>
            </a:p>
          </p:txBody>
        </p:sp>
        <p:sp>
          <p:nvSpPr>
            <p:cNvPr id="602" name="Line 494"/>
            <p:cNvSpPr>
              <a:spLocks noChangeShapeType="1"/>
            </p:cNvSpPr>
            <p:nvPr/>
          </p:nvSpPr>
          <p:spPr bwMode="auto">
            <a:xfrm>
              <a:off x="2370349" y="5907608"/>
              <a:ext cx="1489837" cy="764"/>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200"/>
            </a:p>
          </p:txBody>
        </p:sp>
        <p:sp>
          <p:nvSpPr>
            <p:cNvPr id="603" name="Rectangle 495"/>
            <p:cNvSpPr>
              <a:spLocks noChangeArrowheads="1"/>
            </p:cNvSpPr>
            <p:nvPr/>
          </p:nvSpPr>
          <p:spPr bwMode="auto">
            <a:xfrm>
              <a:off x="2831892" y="5440127"/>
              <a:ext cx="65" cy="1846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604" name="Rectangle 496"/>
          <p:cNvSpPr>
            <a:spLocks noChangeArrowheads="1"/>
          </p:cNvSpPr>
          <p:nvPr/>
        </p:nvSpPr>
        <p:spPr bwMode="auto">
          <a:xfrm>
            <a:off x="3004736" y="6103156"/>
            <a:ext cx="65" cy="1846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6" name="Group 606"/>
          <p:cNvGrpSpPr/>
          <p:nvPr/>
        </p:nvGrpSpPr>
        <p:grpSpPr>
          <a:xfrm>
            <a:off x="3872880" y="1403775"/>
            <a:ext cx="5371528" cy="3433101"/>
            <a:chOff x="3872880" y="1403775"/>
            <a:chExt cx="5371528" cy="3433101"/>
          </a:xfrm>
        </p:grpSpPr>
        <p:pic>
          <p:nvPicPr>
            <p:cNvPr id="608" name="Picture 21"/>
            <p:cNvPicPr>
              <a:picLocks noChangeAspect="1" noChangeArrowheads="1"/>
            </p:cNvPicPr>
            <p:nvPr/>
          </p:nvPicPr>
          <p:blipFill>
            <a:blip r:embed="rId9" cstate="print">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a:off x="4277925" y="1403775"/>
              <a:ext cx="4966483" cy="343310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09" name="Oval 608"/>
            <p:cNvSpPr/>
            <p:nvPr/>
          </p:nvSpPr>
          <p:spPr>
            <a:xfrm>
              <a:off x="6410526" y="4002867"/>
              <a:ext cx="506701" cy="490654"/>
            </a:xfrm>
            <a:prstGeom prst="ellipse">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srgbClr val="990033"/>
                </a:solidFill>
                <a:latin typeface="Arial Narrow" pitchFamily="34" charset="0"/>
              </a:endParaRPr>
            </a:p>
          </p:txBody>
        </p:sp>
        <p:graphicFrame>
          <p:nvGraphicFramePr>
            <p:cNvPr id="610" name="Object 609"/>
            <p:cNvGraphicFramePr>
              <a:graphicFrameLocks noChangeAspect="1"/>
            </p:cNvGraphicFramePr>
            <p:nvPr>
              <p:extLst>
                <p:ext uri="{D42A27DB-BD31-4B8C-83A1-F6EECF244321}">
                  <p14:modId xmlns:p14="http://schemas.microsoft.com/office/powerpoint/2010/main" xmlns="" val="4067522083"/>
                </p:ext>
              </p:extLst>
            </p:nvPr>
          </p:nvGraphicFramePr>
          <p:xfrm>
            <a:off x="6566430" y="4108515"/>
            <a:ext cx="231775" cy="355600"/>
          </p:xfrm>
          <a:graphic>
            <a:graphicData uri="http://schemas.openxmlformats.org/presentationml/2006/ole">
              <p:oleObj spid="_x0000_s459780" name="Equation" r:id="rId10" imgW="126835" imgH="202936" progId="Equation.DSMT4">
                <p:embed/>
              </p:oleObj>
            </a:graphicData>
          </a:graphic>
        </p:graphicFrame>
        <p:sp>
          <p:nvSpPr>
            <p:cNvPr id="611" name="Oval 610"/>
            <p:cNvSpPr/>
            <p:nvPr/>
          </p:nvSpPr>
          <p:spPr>
            <a:xfrm>
              <a:off x="5493060" y="1543191"/>
              <a:ext cx="506701" cy="490654"/>
            </a:xfrm>
            <a:prstGeom prst="ellipse">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srgbClr val="990033"/>
                </a:solidFill>
                <a:latin typeface="Arial Narrow" pitchFamily="34" charset="0"/>
              </a:endParaRPr>
            </a:p>
          </p:txBody>
        </p:sp>
        <p:graphicFrame>
          <p:nvGraphicFramePr>
            <p:cNvPr id="612" name="Object 611"/>
            <p:cNvGraphicFramePr>
              <a:graphicFrameLocks noChangeAspect="1"/>
            </p:cNvGraphicFramePr>
            <p:nvPr>
              <p:extLst>
                <p:ext uri="{D42A27DB-BD31-4B8C-83A1-F6EECF244321}">
                  <p14:modId xmlns:p14="http://schemas.microsoft.com/office/powerpoint/2010/main" xmlns="" val="2423918819"/>
                </p:ext>
              </p:extLst>
            </p:nvPr>
          </p:nvGraphicFramePr>
          <p:xfrm>
            <a:off x="5628075" y="1588196"/>
            <a:ext cx="290645" cy="400050"/>
          </p:xfrm>
          <a:graphic>
            <a:graphicData uri="http://schemas.openxmlformats.org/presentationml/2006/ole">
              <p:oleObj spid="_x0000_s459781" name="Equation" r:id="rId11" imgW="152334" imgH="228501" progId="Equation.DSMT4">
                <p:embed/>
              </p:oleObj>
            </a:graphicData>
          </a:graphic>
        </p:graphicFrame>
        <p:cxnSp>
          <p:nvCxnSpPr>
            <p:cNvPr id="613" name="Curved Connector 612"/>
            <p:cNvCxnSpPr>
              <a:stCxn id="609" idx="6"/>
              <a:endCxn id="622" idx="6"/>
            </p:cNvCxnSpPr>
            <p:nvPr/>
          </p:nvCxnSpPr>
          <p:spPr>
            <a:xfrm flipH="1" flipV="1">
              <a:off x="6886948" y="3378081"/>
              <a:ext cx="30279" cy="870113"/>
            </a:xfrm>
            <a:prstGeom prst="curvedConnector3">
              <a:avLst>
                <a:gd name="adj1" fmla="val -754979"/>
              </a:avLst>
            </a:prstGeom>
            <a:ln w="12700">
              <a:solidFill>
                <a:srgbClr val="00206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14" name="Curved Connector 95"/>
            <p:cNvCxnSpPr>
              <a:stCxn id="620" idx="4"/>
              <a:endCxn id="629" idx="6"/>
            </p:cNvCxnSpPr>
            <p:nvPr/>
          </p:nvCxnSpPr>
          <p:spPr>
            <a:xfrm rot="5400000">
              <a:off x="8074556" y="3390121"/>
              <a:ext cx="513263" cy="563347"/>
            </a:xfrm>
            <a:prstGeom prst="curvedConnector2">
              <a:avLst/>
            </a:prstGeom>
            <a:ln w="19050">
              <a:solidFill>
                <a:schemeClr val="accent2">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15" name="Curved Connector 614"/>
            <p:cNvCxnSpPr>
              <a:stCxn id="622" idx="2"/>
              <a:endCxn id="609" idx="2"/>
            </p:cNvCxnSpPr>
            <p:nvPr/>
          </p:nvCxnSpPr>
          <p:spPr>
            <a:xfrm rot="10800000" flipH="1" flipV="1">
              <a:off x="6348154" y="3378080"/>
              <a:ext cx="62371" cy="870113"/>
            </a:xfrm>
            <a:prstGeom prst="curvedConnector3">
              <a:avLst>
                <a:gd name="adj1" fmla="val -366516"/>
              </a:avLst>
            </a:prstGeom>
            <a:ln w="12700">
              <a:solidFill>
                <a:schemeClr val="accent2">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16" name="TextBox 615"/>
            <p:cNvSpPr txBox="1"/>
            <p:nvPr/>
          </p:nvSpPr>
          <p:spPr>
            <a:xfrm>
              <a:off x="6348155" y="4517540"/>
              <a:ext cx="607859" cy="261610"/>
            </a:xfrm>
            <a:prstGeom prst="rect">
              <a:avLst/>
            </a:prstGeom>
            <a:noFill/>
          </p:spPr>
          <p:txBody>
            <a:bodyPr wrap="none" rtlCol="0">
              <a:spAutoFit/>
            </a:bodyPr>
            <a:lstStyle/>
            <a:p>
              <a:r>
                <a:rPr lang="en-GB" sz="1100" b="1" dirty="0" smtClean="0">
                  <a:solidFill>
                    <a:srgbClr val="990033"/>
                  </a:solidFill>
                  <a:latin typeface="Arial Narrow" pitchFamily="34" charset="0"/>
                </a:rPr>
                <a:t>VTA/SN</a:t>
              </a:r>
              <a:endParaRPr lang="en-GB" sz="1100" b="1" dirty="0">
                <a:solidFill>
                  <a:srgbClr val="990033"/>
                </a:solidFill>
                <a:latin typeface="Arial Narrow" pitchFamily="34" charset="0"/>
              </a:endParaRPr>
            </a:p>
          </p:txBody>
        </p:sp>
        <p:sp>
          <p:nvSpPr>
            <p:cNvPr id="617" name="TextBox 616"/>
            <p:cNvSpPr txBox="1"/>
            <p:nvPr/>
          </p:nvSpPr>
          <p:spPr>
            <a:xfrm>
              <a:off x="5313040" y="2078850"/>
              <a:ext cx="909223" cy="261610"/>
            </a:xfrm>
            <a:prstGeom prst="rect">
              <a:avLst/>
            </a:prstGeom>
            <a:noFill/>
          </p:spPr>
          <p:txBody>
            <a:bodyPr wrap="none" rtlCol="0">
              <a:spAutoFit/>
            </a:bodyPr>
            <a:lstStyle/>
            <a:p>
              <a:r>
                <a:rPr lang="en-GB" sz="1100" b="1" dirty="0">
                  <a:solidFill>
                    <a:srgbClr val="990033"/>
                  </a:solidFill>
                  <a:latin typeface="Arial Narrow" pitchFamily="34" charset="0"/>
                </a:rPr>
                <a:t>m</a:t>
              </a:r>
              <a:r>
                <a:rPr lang="en-GB" sz="1100" b="1" dirty="0" smtClean="0">
                  <a:solidFill>
                    <a:srgbClr val="990033"/>
                  </a:solidFill>
                  <a:latin typeface="Arial Narrow" pitchFamily="34" charset="0"/>
                </a:rPr>
                <a:t>otor Cortex</a:t>
              </a:r>
              <a:endParaRPr lang="en-GB" sz="1100" b="1" dirty="0">
                <a:solidFill>
                  <a:srgbClr val="990033"/>
                </a:solidFill>
                <a:latin typeface="Arial Narrow" pitchFamily="34" charset="0"/>
              </a:endParaRPr>
            </a:p>
          </p:txBody>
        </p:sp>
        <p:sp>
          <p:nvSpPr>
            <p:cNvPr id="618" name="TextBox 617"/>
            <p:cNvSpPr txBox="1"/>
            <p:nvPr/>
          </p:nvSpPr>
          <p:spPr>
            <a:xfrm>
              <a:off x="8058345" y="2348880"/>
              <a:ext cx="1050288" cy="261610"/>
            </a:xfrm>
            <a:prstGeom prst="rect">
              <a:avLst/>
            </a:prstGeom>
            <a:noFill/>
          </p:spPr>
          <p:txBody>
            <a:bodyPr wrap="none" rtlCol="0">
              <a:spAutoFit/>
            </a:bodyPr>
            <a:lstStyle/>
            <a:p>
              <a:r>
                <a:rPr lang="en-GB" sz="1100" b="1" dirty="0" smtClean="0">
                  <a:solidFill>
                    <a:srgbClr val="990033"/>
                  </a:solidFill>
                  <a:latin typeface="Arial Narrow" pitchFamily="34" charset="0"/>
                </a:rPr>
                <a:t>occipital Cortex</a:t>
              </a:r>
              <a:endParaRPr lang="en-GB" sz="1100" b="1" dirty="0">
                <a:solidFill>
                  <a:srgbClr val="990033"/>
                </a:solidFill>
                <a:latin typeface="Arial Narrow" pitchFamily="34" charset="0"/>
              </a:endParaRPr>
            </a:p>
          </p:txBody>
        </p:sp>
        <p:sp>
          <p:nvSpPr>
            <p:cNvPr id="619" name="TextBox 618"/>
            <p:cNvSpPr txBox="1"/>
            <p:nvPr/>
          </p:nvSpPr>
          <p:spPr>
            <a:xfrm>
              <a:off x="6303150" y="2483895"/>
              <a:ext cx="639919" cy="261610"/>
            </a:xfrm>
            <a:prstGeom prst="rect">
              <a:avLst/>
            </a:prstGeom>
            <a:noFill/>
          </p:spPr>
          <p:txBody>
            <a:bodyPr wrap="none" rtlCol="0">
              <a:spAutoFit/>
            </a:bodyPr>
            <a:lstStyle/>
            <a:p>
              <a:r>
                <a:rPr lang="en-GB" sz="1100" b="1" dirty="0" smtClean="0">
                  <a:solidFill>
                    <a:srgbClr val="990033"/>
                  </a:solidFill>
                  <a:latin typeface="Arial Narrow" pitchFamily="34" charset="0"/>
                </a:rPr>
                <a:t>striatum</a:t>
              </a:r>
              <a:endParaRPr lang="en-GB" sz="1100" b="1" dirty="0">
                <a:solidFill>
                  <a:srgbClr val="990033"/>
                </a:solidFill>
                <a:latin typeface="Arial Narrow" pitchFamily="34" charset="0"/>
              </a:endParaRPr>
            </a:p>
          </p:txBody>
        </p:sp>
        <p:sp>
          <p:nvSpPr>
            <p:cNvPr id="620" name="Oval 619"/>
            <p:cNvSpPr/>
            <p:nvPr/>
          </p:nvSpPr>
          <p:spPr>
            <a:xfrm>
              <a:off x="8238365" y="2708920"/>
              <a:ext cx="748990" cy="706243"/>
            </a:xfrm>
            <a:prstGeom prst="ellipse">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srgbClr val="990033"/>
                </a:solidFill>
                <a:latin typeface="Arial Narrow" pitchFamily="34" charset="0"/>
              </a:endParaRPr>
            </a:p>
          </p:txBody>
        </p:sp>
        <p:graphicFrame>
          <p:nvGraphicFramePr>
            <p:cNvPr id="621" name="Object 620"/>
            <p:cNvGraphicFramePr>
              <a:graphicFrameLocks noChangeAspect="1"/>
            </p:cNvGraphicFramePr>
            <p:nvPr>
              <p:extLst>
                <p:ext uri="{D42A27DB-BD31-4B8C-83A1-F6EECF244321}">
                  <p14:modId xmlns:p14="http://schemas.microsoft.com/office/powerpoint/2010/main" xmlns="" val="1672740791"/>
                </p:ext>
              </p:extLst>
            </p:nvPr>
          </p:nvGraphicFramePr>
          <p:xfrm>
            <a:off x="8463390" y="2843935"/>
            <a:ext cx="288925" cy="401637"/>
          </p:xfrm>
          <a:graphic>
            <a:graphicData uri="http://schemas.openxmlformats.org/presentationml/2006/ole">
              <p:oleObj spid="_x0000_s459782" name="Equation" r:id="rId12" imgW="152334" imgH="228501" progId="Equation.DSMT4">
                <p:embed/>
              </p:oleObj>
            </a:graphicData>
          </a:graphic>
        </p:graphicFrame>
        <p:sp>
          <p:nvSpPr>
            <p:cNvPr id="622" name="Oval 621"/>
            <p:cNvSpPr/>
            <p:nvPr/>
          </p:nvSpPr>
          <p:spPr>
            <a:xfrm>
              <a:off x="6348155" y="3113965"/>
              <a:ext cx="538793" cy="528231"/>
            </a:xfrm>
            <a:prstGeom prst="ellipse">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srgbClr val="990033"/>
                </a:solidFill>
                <a:latin typeface="Arial Narrow" pitchFamily="34" charset="0"/>
              </a:endParaRPr>
            </a:p>
          </p:txBody>
        </p:sp>
        <p:graphicFrame>
          <p:nvGraphicFramePr>
            <p:cNvPr id="623" name="Object 622"/>
            <p:cNvGraphicFramePr>
              <a:graphicFrameLocks noChangeAspect="1"/>
            </p:cNvGraphicFramePr>
            <p:nvPr>
              <p:extLst>
                <p:ext uri="{D42A27DB-BD31-4B8C-83A1-F6EECF244321}">
                  <p14:modId xmlns:p14="http://schemas.microsoft.com/office/powerpoint/2010/main" xmlns="" val="2611270109"/>
                </p:ext>
              </p:extLst>
            </p:nvPr>
          </p:nvGraphicFramePr>
          <p:xfrm>
            <a:off x="6483170" y="3248980"/>
            <a:ext cx="266700" cy="239713"/>
          </p:xfrm>
          <a:graphic>
            <a:graphicData uri="http://schemas.openxmlformats.org/presentationml/2006/ole">
              <p:oleObj spid="_x0000_s459783" name="Equation" r:id="rId13" imgW="139700" imgH="139700" progId="Equation.DSMT4">
                <p:embed/>
              </p:oleObj>
            </a:graphicData>
          </a:graphic>
        </p:graphicFrame>
        <p:sp>
          <p:nvSpPr>
            <p:cNvPr id="624" name="Oval 623"/>
            <p:cNvSpPr/>
            <p:nvPr/>
          </p:nvSpPr>
          <p:spPr>
            <a:xfrm>
              <a:off x="4531832" y="2281506"/>
              <a:ext cx="748990" cy="706243"/>
            </a:xfrm>
            <a:prstGeom prst="ellipse">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srgbClr val="990033"/>
                </a:solidFill>
                <a:latin typeface="Arial Narrow" pitchFamily="34" charset="0"/>
              </a:endParaRPr>
            </a:p>
          </p:txBody>
        </p:sp>
        <p:graphicFrame>
          <p:nvGraphicFramePr>
            <p:cNvPr id="625" name="Object 624"/>
            <p:cNvGraphicFramePr>
              <a:graphicFrameLocks noChangeAspect="1"/>
            </p:cNvGraphicFramePr>
            <p:nvPr>
              <p:extLst>
                <p:ext uri="{D42A27DB-BD31-4B8C-83A1-F6EECF244321}">
                  <p14:modId xmlns:p14="http://schemas.microsoft.com/office/powerpoint/2010/main" xmlns="" val="247078277"/>
                </p:ext>
              </p:extLst>
            </p:nvPr>
          </p:nvGraphicFramePr>
          <p:xfrm>
            <a:off x="4773902" y="2433809"/>
            <a:ext cx="264848" cy="401638"/>
          </p:xfrm>
          <a:graphic>
            <a:graphicData uri="http://schemas.openxmlformats.org/presentationml/2006/ole">
              <p:oleObj spid="_x0000_s459784" name="Equation" r:id="rId14" imgW="139700" imgH="228600" progId="Equation.DSMT4">
                <p:embed/>
              </p:oleObj>
            </a:graphicData>
          </a:graphic>
        </p:graphicFrame>
        <p:cxnSp>
          <p:nvCxnSpPr>
            <p:cNvPr id="626" name="Curved Connector 86"/>
            <p:cNvCxnSpPr>
              <a:stCxn id="624" idx="6"/>
              <a:endCxn id="629" idx="0"/>
            </p:cNvCxnSpPr>
            <p:nvPr/>
          </p:nvCxnSpPr>
          <p:spPr>
            <a:xfrm>
              <a:off x="5280822" y="2634628"/>
              <a:ext cx="2394196" cy="940676"/>
            </a:xfrm>
            <a:prstGeom prst="curvedConnector2">
              <a:avLst/>
            </a:prstGeom>
            <a:ln w="19050">
              <a:solidFill>
                <a:schemeClr val="accent2">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27" name="Curved Connector 58"/>
            <p:cNvCxnSpPr>
              <a:stCxn id="611" idx="2"/>
              <a:endCxn id="624" idx="0"/>
            </p:cNvCxnSpPr>
            <p:nvPr/>
          </p:nvCxnSpPr>
          <p:spPr>
            <a:xfrm rot="10800000" flipV="1">
              <a:off x="4906328" y="1788518"/>
              <a:ext cx="586733" cy="492988"/>
            </a:xfrm>
            <a:prstGeom prst="curvedConnector2">
              <a:avLst/>
            </a:prstGeom>
            <a:ln w="19050">
              <a:solidFill>
                <a:schemeClr val="accent2">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28" name="Curved Connector 627"/>
            <p:cNvCxnSpPr>
              <a:stCxn id="633" idx="6"/>
              <a:endCxn id="622" idx="2"/>
            </p:cNvCxnSpPr>
            <p:nvPr/>
          </p:nvCxnSpPr>
          <p:spPr>
            <a:xfrm>
              <a:off x="5801626" y="3377077"/>
              <a:ext cx="546529" cy="1004"/>
            </a:xfrm>
            <a:prstGeom prst="curvedConnector3">
              <a:avLst>
                <a:gd name="adj1" fmla="val 50000"/>
              </a:avLst>
            </a:prstGeom>
            <a:ln w="19050">
              <a:solidFill>
                <a:schemeClr val="accent2">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29" name="Oval 628"/>
            <p:cNvSpPr/>
            <p:nvPr/>
          </p:nvSpPr>
          <p:spPr>
            <a:xfrm>
              <a:off x="7300523" y="3575304"/>
              <a:ext cx="748990" cy="706243"/>
            </a:xfrm>
            <a:prstGeom prst="ellipse">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srgbClr val="990033"/>
                </a:solidFill>
                <a:latin typeface="Arial Narrow" pitchFamily="34" charset="0"/>
              </a:endParaRPr>
            </a:p>
          </p:txBody>
        </p:sp>
        <p:graphicFrame>
          <p:nvGraphicFramePr>
            <p:cNvPr id="630" name="Object 13"/>
            <p:cNvGraphicFramePr>
              <a:graphicFrameLocks noChangeAspect="1"/>
            </p:cNvGraphicFramePr>
            <p:nvPr>
              <p:extLst>
                <p:ext uri="{D42A27DB-BD31-4B8C-83A1-F6EECF244321}">
                  <p14:modId xmlns:p14="http://schemas.microsoft.com/office/powerpoint/2010/main" xmlns="" val="4198558988"/>
                </p:ext>
              </p:extLst>
            </p:nvPr>
          </p:nvGraphicFramePr>
          <p:xfrm>
            <a:off x="7507288" y="3709988"/>
            <a:ext cx="301625" cy="415925"/>
          </p:xfrm>
          <a:graphic>
            <a:graphicData uri="http://schemas.openxmlformats.org/presentationml/2006/ole">
              <p:oleObj spid="_x0000_s459785" name="Equation" r:id="rId15" imgW="164957" imgH="241091" progId="Equation.DSMT4">
                <p:embed/>
              </p:oleObj>
            </a:graphicData>
          </a:graphic>
        </p:graphicFrame>
        <p:cxnSp>
          <p:nvCxnSpPr>
            <p:cNvPr id="631" name="Curved Connector 86"/>
            <p:cNvCxnSpPr>
              <a:stCxn id="633" idx="5"/>
            </p:cNvCxnSpPr>
            <p:nvPr/>
          </p:nvCxnSpPr>
          <p:spPr>
            <a:xfrm rot="16200000" flipH="1">
              <a:off x="6347101" y="2971608"/>
              <a:ext cx="290996" cy="1601321"/>
            </a:xfrm>
            <a:prstGeom prst="curvedConnector2">
              <a:avLst/>
            </a:prstGeom>
            <a:ln w="19050">
              <a:solidFill>
                <a:srgbClr val="00206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632" name="TextBox 631"/>
            <p:cNvSpPr txBox="1"/>
            <p:nvPr/>
          </p:nvSpPr>
          <p:spPr>
            <a:xfrm>
              <a:off x="3872880" y="3068960"/>
              <a:ext cx="1120820" cy="261610"/>
            </a:xfrm>
            <a:prstGeom prst="rect">
              <a:avLst/>
            </a:prstGeom>
            <a:noFill/>
          </p:spPr>
          <p:txBody>
            <a:bodyPr wrap="none" rtlCol="0">
              <a:spAutoFit/>
            </a:bodyPr>
            <a:lstStyle/>
            <a:p>
              <a:r>
                <a:rPr lang="en-GB" sz="1100" b="1" dirty="0" smtClean="0">
                  <a:solidFill>
                    <a:srgbClr val="990033"/>
                  </a:solidFill>
                  <a:latin typeface="Arial Narrow" pitchFamily="34" charset="0"/>
                </a:rPr>
                <a:t>prefrontal Cortex</a:t>
              </a:r>
              <a:endParaRPr lang="en-GB" sz="1100" b="1" dirty="0">
                <a:solidFill>
                  <a:srgbClr val="990033"/>
                </a:solidFill>
                <a:latin typeface="Arial Narrow" pitchFamily="34" charset="0"/>
              </a:endParaRPr>
            </a:p>
          </p:txBody>
        </p:sp>
        <p:sp>
          <p:nvSpPr>
            <p:cNvPr id="633" name="Oval 632"/>
            <p:cNvSpPr/>
            <p:nvPr/>
          </p:nvSpPr>
          <p:spPr>
            <a:xfrm>
              <a:off x="5052636" y="3023955"/>
              <a:ext cx="748990" cy="706243"/>
            </a:xfrm>
            <a:prstGeom prst="ellipse">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srgbClr val="990033"/>
                </a:solidFill>
                <a:latin typeface="Arial Narrow" pitchFamily="34" charset="0"/>
              </a:endParaRPr>
            </a:p>
          </p:txBody>
        </p:sp>
        <p:graphicFrame>
          <p:nvGraphicFramePr>
            <p:cNvPr id="634" name="Object 633"/>
            <p:cNvGraphicFramePr>
              <a:graphicFrameLocks noChangeAspect="1"/>
            </p:cNvGraphicFramePr>
            <p:nvPr>
              <p:extLst>
                <p:ext uri="{D42A27DB-BD31-4B8C-83A1-F6EECF244321}">
                  <p14:modId xmlns:p14="http://schemas.microsoft.com/office/powerpoint/2010/main" xmlns="" val="3125524119"/>
                </p:ext>
              </p:extLst>
            </p:nvPr>
          </p:nvGraphicFramePr>
          <p:xfrm>
            <a:off x="5319713" y="3188810"/>
            <a:ext cx="257175" cy="330200"/>
          </p:xfrm>
          <a:graphic>
            <a:graphicData uri="http://schemas.openxmlformats.org/presentationml/2006/ole">
              <p:oleObj spid="_x0000_s459786" name="Equation" r:id="rId16" imgW="139639" imgH="190417" progId="Equation.DSMT4">
                <p:embed/>
              </p:oleObj>
            </a:graphicData>
          </a:graphic>
        </p:graphicFrame>
        <p:sp>
          <p:nvSpPr>
            <p:cNvPr id="635" name="TextBox 634"/>
            <p:cNvSpPr txBox="1"/>
            <p:nvPr/>
          </p:nvSpPr>
          <p:spPr>
            <a:xfrm>
              <a:off x="8058345" y="4104075"/>
              <a:ext cx="934871" cy="261610"/>
            </a:xfrm>
            <a:prstGeom prst="rect">
              <a:avLst/>
            </a:prstGeom>
            <a:noFill/>
          </p:spPr>
          <p:txBody>
            <a:bodyPr wrap="none" rtlCol="0">
              <a:spAutoFit/>
            </a:bodyPr>
            <a:lstStyle/>
            <a:p>
              <a:r>
                <a:rPr lang="en-GB" sz="1100" b="1" dirty="0" smtClean="0">
                  <a:solidFill>
                    <a:srgbClr val="990033"/>
                  </a:solidFill>
                  <a:latin typeface="Arial Narrow" pitchFamily="34" charset="0"/>
                </a:rPr>
                <a:t>hippocampus</a:t>
              </a:r>
              <a:endParaRPr lang="en-GB" sz="1100" b="1" dirty="0">
                <a:solidFill>
                  <a:srgbClr val="990033"/>
                </a:solidFill>
                <a:latin typeface="Arial Narrow" pitchFamily="34" charset="0"/>
              </a:endParaRPr>
            </a:p>
          </p:txBody>
        </p:sp>
        <p:cxnSp>
          <p:nvCxnSpPr>
            <p:cNvPr id="636" name="Curved Connector 86"/>
            <p:cNvCxnSpPr>
              <a:stCxn id="624" idx="6"/>
              <a:endCxn id="622" idx="0"/>
            </p:cNvCxnSpPr>
            <p:nvPr/>
          </p:nvCxnSpPr>
          <p:spPr>
            <a:xfrm>
              <a:off x="5280822" y="2634628"/>
              <a:ext cx="1336730" cy="479337"/>
            </a:xfrm>
            <a:prstGeom prst="curvedConnector2">
              <a:avLst/>
            </a:prstGeom>
            <a:ln w="19050">
              <a:solidFill>
                <a:schemeClr val="accent2">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37" name="Curved Connector 58"/>
            <p:cNvCxnSpPr>
              <a:stCxn id="620" idx="1"/>
              <a:endCxn id="611" idx="6"/>
            </p:cNvCxnSpPr>
            <p:nvPr/>
          </p:nvCxnSpPr>
          <p:spPr>
            <a:xfrm rot="16200000" flipV="1">
              <a:off x="6661993" y="1126287"/>
              <a:ext cx="1023829" cy="2348291"/>
            </a:xfrm>
            <a:prstGeom prst="curvedConnector2">
              <a:avLst/>
            </a:prstGeom>
            <a:ln w="19050">
              <a:solidFill>
                <a:schemeClr val="accent2">
                  <a:lumMod val="75000"/>
                </a:schemeClr>
              </a:solidFill>
              <a:prstDash val="sysDot"/>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xmlns="" val="2069013116"/>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5"/>
          <p:cNvSpPr txBox="1">
            <a:spLocks noChangeArrowheads="1"/>
          </p:cNvSpPr>
          <p:nvPr/>
        </p:nvSpPr>
        <p:spPr bwMode="auto">
          <a:xfrm>
            <a:off x="2072680" y="1313765"/>
            <a:ext cx="5805645" cy="4725525"/>
          </a:xfrm>
          <a:prstGeom prst="rect">
            <a:avLst/>
          </a:prstGeom>
          <a:noFill/>
          <a:ln w="12700">
            <a:noFill/>
            <a:miter lim="800000"/>
            <a:headEnd/>
            <a:tailEnd/>
          </a:ln>
        </p:spPr>
        <p:txBody>
          <a:bodyPr wrap="none"/>
          <a:lstStyle/>
          <a:p>
            <a:endParaRPr lang="en-US" altLang="ja-JP" sz="1600" b="1" dirty="0" smtClean="0">
              <a:solidFill>
                <a:srgbClr val="990033"/>
              </a:solidFill>
              <a:ea typeface="MS Mincho"/>
              <a:cs typeface="MS Mincho"/>
            </a:endParaRPr>
          </a:p>
          <a:p>
            <a:endParaRPr lang="en-US" altLang="ja-JP" sz="1600" b="1" dirty="0" smtClean="0">
              <a:solidFill>
                <a:srgbClr val="990033"/>
              </a:solidFill>
              <a:ea typeface="MS Mincho"/>
              <a:cs typeface="MS Mincho"/>
            </a:endParaRPr>
          </a:p>
          <a:p>
            <a:endParaRPr lang="en-US" altLang="ja-JP" sz="1600" b="1" dirty="0" smtClean="0">
              <a:solidFill>
                <a:srgbClr val="990033"/>
              </a:solidFill>
              <a:ea typeface="MS Mincho"/>
              <a:cs typeface="MS Mincho"/>
            </a:endParaRPr>
          </a:p>
          <a:p>
            <a:endParaRPr lang="en-US" altLang="ja-JP" sz="1600" dirty="0" smtClean="0">
              <a:solidFill>
                <a:srgbClr val="990033"/>
              </a:solidFill>
              <a:ea typeface="MS Mincho"/>
              <a:cs typeface="MS Mincho"/>
            </a:endParaRPr>
          </a:p>
          <a:p>
            <a:endParaRPr lang="en-US" altLang="ja-JP" sz="1600" dirty="0">
              <a:solidFill>
                <a:srgbClr val="990033"/>
              </a:solidFill>
              <a:ea typeface="MS Mincho"/>
              <a:cs typeface="MS Mincho"/>
            </a:endParaRPr>
          </a:p>
          <a:p>
            <a:endParaRPr lang="en-GB" sz="1600" dirty="0">
              <a:solidFill>
                <a:srgbClr val="990033"/>
              </a:solidFill>
              <a:latin typeface="Arial" charset="0"/>
            </a:endParaRPr>
          </a:p>
        </p:txBody>
      </p:sp>
      <p:pic>
        <p:nvPicPr>
          <p:cNvPr id="7" name="Picture 6" descr="Picture2"/>
          <p:cNvPicPr>
            <a:picLocks noChangeAspect="1" noChangeArrowheads="1"/>
          </p:cNvPicPr>
          <p:nvPr/>
        </p:nvPicPr>
        <p:blipFill>
          <a:blip r:embed="rId4" cstate="print">
            <a:duotone>
              <a:prstClr val="black"/>
              <a:srgbClr val="D9C3A5">
                <a:tint val="50000"/>
                <a:satMod val="180000"/>
              </a:srgbClr>
            </a:duotone>
          </a:blip>
          <a:srcRect/>
          <a:stretch>
            <a:fillRect/>
          </a:stretch>
        </p:blipFill>
        <p:spPr bwMode="auto">
          <a:xfrm>
            <a:off x="227475" y="214647"/>
            <a:ext cx="868363" cy="1954213"/>
          </a:xfrm>
          <a:prstGeom prst="rect">
            <a:avLst/>
          </a:prstGeom>
          <a:ln>
            <a:noFill/>
          </a:ln>
          <a:effectLst>
            <a:outerShdw blurRad="190500" algn="tl" rotWithShape="0">
              <a:srgbClr val="000000">
                <a:alpha val="70000"/>
              </a:srgbClr>
            </a:outerShdw>
          </a:effectLst>
        </p:spPr>
      </p:pic>
      <p:sp>
        <p:nvSpPr>
          <p:cNvPr id="9" name="TextBox 8"/>
          <p:cNvSpPr txBox="1"/>
          <p:nvPr/>
        </p:nvSpPr>
        <p:spPr>
          <a:xfrm>
            <a:off x="1982671" y="818710"/>
            <a:ext cx="6120680" cy="830997"/>
          </a:xfrm>
          <a:prstGeom prst="rect">
            <a:avLst/>
          </a:prstGeom>
          <a:noFill/>
        </p:spPr>
        <p:txBody>
          <a:bodyPr wrap="square" rtlCol="0">
            <a:spAutoFit/>
          </a:bodyPr>
          <a:lstStyle/>
          <a:p>
            <a:r>
              <a:rPr lang="en-US" altLang="ja-JP" sz="2400" dirty="0" smtClean="0">
                <a:solidFill>
                  <a:srgbClr val="990033"/>
                </a:solidFill>
                <a:ea typeface="MS Mincho"/>
                <a:cs typeface="MS Mincho"/>
              </a:rPr>
              <a:t>Continuous </a:t>
            </a:r>
            <a:r>
              <a:rPr lang="en-US" altLang="ja-JP" sz="2400" dirty="0" smtClean="0">
                <a:solidFill>
                  <a:srgbClr val="990033"/>
                </a:solidFill>
                <a:ea typeface="MS Mincho"/>
                <a:cs typeface="MS Mincho"/>
              </a:rPr>
              <a:t>or discrete </a:t>
            </a:r>
            <a:r>
              <a:rPr lang="en-US" altLang="ja-JP" sz="2400" dirty="0" smtClean="0">
                <a:solidFill>
                  <a:srgbClr val="990033"/>
                </a:solidFill>
                <a:ea typeface="MS Mincho"/>
                <a:cs typeface="MS Mincho"/>
              </a:rPr>
              <a:t>state-space </a:t>
            </a:r>
            <a:r>
              <a:rPr lang="en-US" altLang="ja-JP" sz="2400" dirty="0" smtClean="0">
                <a:solidFill>
                  <a:srgbClr val="990033"/>
                </a:solidFill>
                <a:ea typeface="MS Mincho"/>
                <a:cs typeface="MS Mincho"/>
              </a:rPr>
              <a:t>models </a:t>
            </a:r>
            <a:r>
              <a:rPr lang="en-US" altLang="ja-JP" sz="2400" u="sng" dirty="0" smtClean="0">
                <a:solidFill>
                  <a:srgbClr val="990033"/>
                </a:solidFill>
                <a:ea typeface="MS Mincho"/>
                <a:cs typeface="MS Mincho"/>
              </a:rPr>
              <a:t>or both</a:t>
            </a:r>
            <a:r>
              <a:rPr lang="en-US" altLang="ja-JP" sz="2400" dirty="0" smtClean="0">
                <a:solidFill>
                  <a:srgbClr val="990033"/>
                </a:solidFill>
                <a:ea typeface="MS Mincho"/>
                <a:cs typeface="MS Mincho"/>
              </a:rPr>
              <a:t>?</a:t>
            </a:r>
          </a:p>
          <a:p>
            <a:endParaRPr lang="en-GB" sz="2400" dirty="0"/>
          </a:p>
        </p:txBody>
      </p:sp>
      <p:pic>
        <p:nvPicPr>
          <p:cNvPr id="10" name="Picture 21"/>
          <p:cNvPicPr>
            <a:picLocks noChangeAspect="1" noChangeArrowheads="1"/>
          </p:cNvPicPr>
          <p:nvPr/>
        </p:nvPicPr>
        <p:blipFill>
          <a:blip r:embed="rId5" cstate="print">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a:off x="2342710" y="2168860"/>
            <a:ext cx="4966483" cy="343310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nvGrpSpPr>
          <p:cNvPr id="2" name="Group 42"/>
          <p:cNvGrpSpPr>
            <a:grpSpLocks noChangeAspect="1"/>
          </p:cNvGrpSpPr>
          <p:nvPr/>
        </p:nvGrpSpPr>
        <p:grpSpPr>
          <a:xfrm>
            <a:off x="2207695" y="2303875"/>
            <a:ext cx="2711220" cy="3209747"/>
            <a:chOff x="5587336" y="1212322"/>
            <a:chExt cx="3709267" cy="4391310"/>
          </a:xfrm>
        </p:grpSpPr>
        <p:sp>
          <p:nvSpPr>
            <p:cNvPr id="44" name="Rounded Rectangle 43"/>
            <p:cNvSpPr/>
            <p:nvPr/>
          </p:nvSpPr>
          <p:spPr>
            <a:xfrm>
              <a:off x="7214558" y="4725371"/>
              <a:ext cx="1186851" cy="878261"/>
            </a:xfrm>
            <a:prstGeom prst="round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rgbClr val="990033"/>
                </a:solidFill>
              </a:endParaRPr>
            </a:p>
          </p:txBody>
        </p:sp>
        <p:sp>
          <p:nvSpPr>
            <p:cNvPr id="45" name="Rounded Rectangle 44"/>
            <p:cNvSpPr/>
            <p:nvPr/>
          </p:nvSpPr>
          <p:spPr>
            <a:xfrm>
              <a:off x="7223903" y="3596096"/>
              <a:ext cx="1149470" cy="989463"/>
            </a:xfrm>
            <a:prstGeom prst="roundRect">
              <a:avLst/>
            </a:prstGeom>
            <a:solidFill>
              <a:schemeClr val="accent1">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rgbClr val="990033"/>
                </a:solidFill>
              </a:endParaRPr>
            </a:p>
          </p:txBody>
        </p:sp>
        <p:sp>
          <p:nvSpPr>
            <p:cNvPr id="46" name="TextBox 45"/>
            <p:cNvSpPr txBox="1"/>
            <p:nvPr/>
          </p:nvSpPr>
          <p:spPr>
            <a:xfrm>
              <a:off x="5587336" y="3975376"/>
              <a:ext cx="1070232" cy="315805"/>
            </a:xfrm>
            <a:prstGeom prst="rect">
              <a:avLst/>
            </a:prstGeom>
            <a:noFill/>
            <a:ln w="12700">
              <a:noFill/>
            </a:ln>
          </p:spPr>
          <p:txBody>
            <a:bodyPr wrap="square" rtlCol="0">
              <a:spAutoFit/>
            </a:bodyPr>
            <a:lstStyle/>
            <a:p>
              <a:r>
                <a:rPr lang="en-GB" sz="900" dirty="0" smtClean="0">
                  <a:solidFill>
                    <a:srgbClr val="990033"/>
                  </a:solidFill>
                  <a:latin typeface="Arial Narrow" pitchFamily="34" charset="0"/>
                </a:rPr>
                <a:t>Hidden states</a:t>
              </a:r>
              <a:endParaRPr lang="en-GB" sz="900" dirty="0">
                <a:solidFill>
                  <a:srgbClr val="990033"/>
                </a:solidFill>
                <a:latin typeface="Arial Narrow" pitchFamily="34" charset="0"/>
              </a:endParaRPr>
            </a:p>
          </p:txBody>
        </p:sp>
        <p:sp>
          <p:nvSpPr>
            <p:cNvPr id="47" name="Oval 46"/>
            <p:cNvSpPr/>
            <p:nvPr/>
          </p:nvSpPr>
          <p:spPr>
            <a:xfrm>
              <a:off x="7538785" y="3893700"/>
              <a:ext cx="514940" cy="500808"/>
            </a:xfrm>
            <a:prstGeom prst="ellipse">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rgbClr val="990033"/>
                </a:solidFill>
                <a:latin typeface="Arial Narrow" pitchFamily="34" charset="0"/>
              </a:endParaRPr>
            </a:p>
          </p:txBody>
        </p:sp>
        <p:graphicFrame>
          <p:nvGraphicFramePr>
            <p:cNvPr id="48" name="Object 2"/>
            <p:cNvGraphicFramePr>
              <a:graphicFrameLocks noChangeAspect="1"/>
            </p:cNvGraphicFramePr>
            <p:nvPr>
              <p:extLst>
                <p:ext uri="{D42A27DB-BD31-4B8C-83A1-F6EECF244321}">
                  <p14:modId xmlns:p14="http://schemas.microsoft.com/office/powerpoint/2010/main" xmlns="" val="3496041554"/>
                </p:ext>
              </p:extLst>
            </p:nvPr>
          </p:nvGraphicFramePr>
          <p:xfrm>
            <a:off x="7709203" y="3986227"/>
            <a:ext cx="173698" cy="263525"/>
          </p:xfrm>
          <a:graphic>
            <a:graphicData uri="http://schemas.openxmlformats.org/presentationml/2006/ole">
              <p:oleObj spid="_x0000_s460802" name="Equation" r:id="rId6" imgW="139700" imgH="228600" progId="Equation.DSMT4">
                <p:embed/>
              </p:oleObj>
            </a:graphicData>
          </a:graphic>
        </p:graphicFrame>
        <p:cxnSp>
          <p:nvCxnSpPr>
            <p:cNvPr id="49" name="Curved Connector 22"/>
            <p:cNvCxnSpPr>
              <a:stCxn id="82" idx="6"/>
              <a:endCxn id="47" idx="2"/>
            </p:cNvCxnSpPr>
            <p:nvPr/>
          </p:nvCxnSpPr>
          <p:spPr>
            <a:xfrm flipV="1">
              <a:off x="7317946" y="4144104"/>
              <a:ext cx="220839" cy="6824"/>
            </a:xfrm>
            <a:prstGeom prst="curvedConnector3">
              <a:avLst>
                <a:gd name="adj1" fmla="val 50000"/>
              </a:avLst>
            </a:prstGeom>
            <a:ln w="12700">
              <a:solidFill>
                <a:schemeClr val="tx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0" name="Curved Connector 22"/>
            <p:cNvCxnSpPr>
              <a:stCxn id="47" idx="6"/>
              <a:endCxn id="80" idx="2"/>
            </p:cNvCxnSpPr>
            <p:nvPr/>
          </p:nvCxnSpPr>
          <p:spPr>
            <a:xfrm>
              <a:off x="8053725" y="4144104"/>
              <a:ext cx="244553" cy="1802"/>
            </a:xfrm>
            <a:prstGeom prst="curvedConnector3">
              <a:avLst>
                <a:gd name="adj1" fmla="val 50000"/>
              </a:avLst>
            </a:prstGeom>
            <a:ln w="12700">
              <a:solidFill>
                <a:schemeClr val="tx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1" name="Oval 50"/>
            <p:cNvSpPr/>
            <p:nvPr/>
          </p:nvSpPr>
          <p:spPr>
            <a:xfrm>
              <a:off x="7533854" y="4906037"/>
              <a:ext cx="514940" cy="500808"/>
            </a:xfrm>
            <a:prstGeom prst="ellipse">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rgbClr val="990033"/>
                </a:solidFill>
                <a:latin typeface="Arial Narrow" pitchFamily="34" charset="0"/>
              </a:endParaRPr>
            </a:p>
          </p:txBody>
        </p:sp>
        <p:graphicFrame>
          <p:nvGraphicFramePr>
            <p:cNvPr id="52" name="Object 2"/>
            <p:cNvGraphicFramePr>
              <a:graphicFrameLocks noChangeAspect="1"/>
            </p:cNvGraphicFramePr>
            <p:nvPr>
              <p:extLst>
                <p:ext uri="{D42A27DB-BD31-4B8C-83A1-F6EECF244321}">
                  <p14:modId xmlns:p14="http://schemas.microsoft.com/office/powerpoint/2010/main" xmlns="" val="3565329861"/>
                </p:ext>
              </p:extLst>
            </p:nvPr>
          </p:nvGraphicFramePr>
          <p:xfrm>
            <a:off x="7706063" y="5006395"/>
            <a:ext cx="189177" cy="263525"/>
          </p:xfrm>
          <a:graphic>
            <a:graphicData uri="http://schemas.openxmlformats.org/presentationml/2006/ole">
              <p:oleObj spid="_x0000_s460803" name="Equation" r:id="rId7" imgW="152334" imgH="228501" progId="Equation.DSMT4">
                <p:embed/>
              </p:oleObj>
            </a:graphicData>
          </a:graphic>
        </p:graphicFrame>
        <p:cxnSp>
          <p:nvCxnSpPr>
            <p:cNvPr id="53" name="Curved Connector 22"/>
            <p:cNvCxnSpPr>
              <a:stCxn id="82" idx="4"/>
              <a:endCxn id="84" idx="0"/>
            </p:cNvCxnSpPr>
            <p:nvPr/>
          </p:nvCxnSpPr>
          <p:spPr>
            <a:xfrm rot="5400000">
              <a:off x="6802248" y="4654631"/>
              <a:ext cx="511529" cy="4931"/>
            </a:xfrm>
            <a:prstGeom prst="curvedConnector3">
              <a:avLst>
                <a:gd name="adj1" fmla="val 50000"/>
              </a:avLst>
            </a:prstGeom>
            <a:ln w="12700">
              <a:solidFill>
                <a:schemeClr val="tx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4" name="Curved Connector 22"/>
            <p:cNvCxnSpPr>
              <a:stCxn id="47" idx="4"/>
              <a:endCxn id="51" idx="0"/>
            </p:cNvCxnSpPr>
            <p:nvPr/>
          </p:nvCxnSpPr>
          <p:spPr>
            <a:xfrm rot="5400000">
              <a:off x="7538026" y="4647807"/>
              <a:ext cx="511529" cy="4931"/>
            </a:xfrm>
            <a:prstGeom prst="curvedConnector3">
              <a:avLst>
                <a:gd name="adj1" fmla="val 50000"/>
              </a:avLst>
            </a:prstGeom>
            <a:ln w="12700">
              <a:solidFill>
                <a:schemeClr val="tx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5" name="Curved Connector 22"/>
            <p:cNvCxnSpPr>
              <a:stCxn id="47" idx="0"/>
              <a:endCxn id="61" idx="2"/>
            </p:cNvCxnSpPr>
            <p:nvPr/>
          </p:nvCxnSpPr>
          <p:spPr>
            <a:xfrm rot="5400000" flipH="1" flipV="1">
              <a:off x="7501086" y="3597866"/>
              <a:ext cx="591005" cy="665"/>
            </a:xfrm>
            <a:prstGeom prst="curvedConnector3">
              <a:avLst>
                <a:gd name="adj1" fmla="val 50000"/>
              </a:avLst>
            </a:prstGeom>
            <a:ln w="12700">
              <a:solidFill>
                <a:schemeClr val="tx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6" name="Curved Connector 22"/>
            <p:cNvCxnSpPr>
              <a:endCxn id="82" idx="2"/>
            </p:cNvCxnSpPr>
            <p:nvPr/>
          </p:nvCxnSpPr>
          <p:spPr>
            <a:xfrm>
              <a:off x="6568343" y="4149126"/>
              <a:ext cx="234664" cy="1802"/>
            </a:xfrm>
            <a:prstGeom prst="curvedConnector3">
              <a:avLst>
                <a:gd name="adj1" fmla="val 50000"/>
              </a:avLst>
            </a:prstGeom>
            <a:ln w="12700">
              <a:solidFill>
                <a:schemeClr val="tx2"/>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1" name="Rounded Rectangle 60"/>
            <p:cNvSpPr/>
            <p:nvPr/>
          </p:nvSpPr>
          <p:spPr>
            <a:xfrm>
              <a:off x="7220467" y="2722665"/>
              <a:ext cx="1152907" cy="580030"/>
            </a:xfrm>
            <a:prstGeom prst="roundRect">
              <a:avLst/>
            </a:prstGeom>
            <a:solidFill>
              <a:schemeClr val="accent1">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rgbClr val="990033"/>
                </a:solidFill>
              </a:endParaRPr>
            </a:p>
          </p:txBody>
        </p:sp>
        <p:graphicFrame>
          <p:nvGraphicFramePr>
            <p:cNvPr id="62" name="Object 2"/>
            <p:cNvGraphicFramePr>
              <a:graphicFrameLocks noChangeAspect="1"/>
            </p:cNvGraphicFramePr>
            <p:nvPr>
              <p:extLst>
                <p:ext uri="{D42A27DB-BD31-4B8C-83A1-F6EECF244321}">
                  <p14:modId xmlns:p14="http://schemas.microsoft.com/office/powerpoint/2010/main" xmlns="" val="4186309141"/>
                </p:ext>
              </p:extLst>
            </p:nvPr>
          </p:nvGraphicFramePr>
          <p:xfrm>
            <a:off x="7472033" y="2944867"/>
            <a:ext cx="677598" cy="263525"/>
          </p:xfrm>
          <a:graphic>
            <a:graphicData uri="http://schemas.openxmlformats.org/presentationml/2006/ole">
              <p:oleObj spid="_x0000_s460804" name="Equation" r:id="rId8" imgW="545863" imgH="228501" progId="Equation.DSMT4">
                <p:embed/>
              </p:oleObj>
            </a:graphicData>
          </a:graphic>
        </p:graphicFrame>
        <p:sp>
          <p:nvSpPr>
            <p:cNvPr id="63" name="TextBox 62"/>
            <p:cNvSpPr txBox="1"/>
            <p:nvPr/>
          </p:nvSpPr>
          <p:spPr>
            <a:xfrm>
              <a:off x="7304955" y="2735989"/>
              <a:ext cx="1053126" cy="315805"/>
            </a:xfrm>
            <a:prstGeom prst="rect">
              <a:avLst/>
            </a:prstGeom>
            <a:noFill/>
            <a:ln w="12700">
              <a:noFill/>
            </a:ln>
          </p:spPr>
          <p:txBody>
            <a:bodyPr wrap="none" rtlCol="0">
              <a:spAutoFit/>
            </a:bodyPr>
            <a:lstStyle/>
            <a:p>
              <a:r>
                <a:rPr lang="en-GB" sz="900" dirty="0" smtClean="0">
                  <a:solidFill>
                    <a:srgbClr val="990033"/>
                  </a:solidFill>
                  <a:latin typeface="Arial Narrow" pitchFamily="34" charset="0"/>
                </a:rPr>
                <a:t>Control states</a:t>
              </a:r>
              <a:endParaRPr lang="en-GB" sz="900" dirty="0">
                <a:solidFill>
                  <a:srgbClr val="990033"/>
                </a:solidFill>
                <a:latin typeface="Arial Narrow" pitchFamily="34" charset="0"/>
              </a:endParaRPr>
            </a:p>
          </p:txBody>
        </p:sp>
        <p:sp>
          <p:nvSpPr>
            <p:cNvPr id="64" name="Oval 63"/>
            <p:cNvSpPr/>
            <p:nvPr/>
          </p:nvSpPr>
          <p:spPr>
            <a:xfrm>
              <a:off x="7544633" y="1966332"/>
              <a:ext cx="514940" cy="500808"/>
            </a:xfrm>
            <a:prstGeom prst="ellipse">
              <a:avLst/>
            </a:prstGeom>
            <a:solidFill>
              <a:schemeClr val="accent1">
                <a:lumMod val="20000"/>
                <a:lumOff val="8000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rgbClr val="990033"/>
                </a:solidFill>
                <a:latin typeface="Arial Narrow" pitchFamily="34" charset="0"/>
              </a:endParaRPr>
            </a:p>
          </p:txBody>
        </p:sp>
        <p:graphicFrame>
          <p:nvGraphicFramePr>
            <p:cNvPr id="65" name="Object 2"/>
            <p:cNvGraphicFramePr>
              <a:graphicFrameLocks noChangeAspect="1"/>
            </p:cNvGraphicFramePr>
            <p:nvPr>
              <p:extLst>
                <p:ext uri="{D42A27DB-BD31-4B8C-83A1-F6EECF244321}">
                  <p14:modId xmlns:p14="http://schemas.microsoft.com/office/powerpoint/2010/main" xmlns="" val="513926578"/>
                </p:ext>
              </p:extLst>
            </p:nvPr>
          </p:nvGraphicFramePr>
          <p:xfrm>
            <a:off x="7741402" y="2119571"/>
            <a:ext cx="158221" cy="190500"/>
          </p:xfrm>
          <a:graphic>
            <a:graphicData uri="http://schemas.openxmlformats.org/presentationml/2006/ole">
              <p:oleObj spid="_x0000_s460805" name="Equation" r:id="rId9" imgW="126780" imgH="164814" progId="Equation.DSMT4">
                <p:embed/>
              </p:oleObj>
            </a:graphicData>
          </a:graphic>
        </p:graphicFrame>
        <p:cxnSp>
          <p:nvCxnSpPr>
            <p:cNvPr id="66" name="Curved Connector 22"/>
            <p:cNvCxnSpPr>
              <a:stCxn id="64" idx="4"/>
              <a:endCxn id="61" idx="0"/>
            </p:cNvCxnSpPr>
            <p:nvPr/>
          </p:nvCxnSpPr>
          <p:spPr>
            <a:xfrm rot="5400000">
              <a:off x="7671750" y="2592311"/>
              <a:ext cx="255525" cy="5183"/>
            </a:xfrm>
            <a:prstGeom prst="curvedConnector3">
              <a:avLst>
                <a:gd name="adj1" fmla="val 50000"/>
              </a:avLst>
            </a:prstGeom>
            <a:ln w="12700">
              <a:solidFill>
                <a:schemeClr val="tx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7" name="Oval 66"/>
            <p:cNvSpPr/>
            <p:nvPr/>
          </p:nvSpPr>
          <p:spPr>
            <a:xfrm>
              <a:off x="8781663" y="2761464"/>
              <a:ext cx="514940" cy="500808"/>
            </a:xfrm>
            <a:prstGeom prst="ellipse">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rgbClr val="990033"/>
                </a:solidFill>
                <a:latin typeface="Arial Narrow" pitchFamily="34" charset="0"/>
              </a:endParaRPr>
            </a:p>
          </p:txBody>
        </p:sp>
        <p:graphicFrame>
          <p:nvGraphicFramePr>
            <p:cNvPr id="68" name="Object 2"/>
            <p:cNvGraphicFramePr>
              <a:graphicFrameLocks noChangeAspect="1"/>
            </p:cNvGraphicFramePr>
            <p:nvPr>
              <p:extLst>
                <p:ext uri="{D42A27DB-BD31-4B8C-83A1-F6EECF244321}">
                  <p14:modId xmlns:p14="http://schemas.microsoft.com/office/powerpoint/2010/main" xmlns="" val="2668714031"/>
                </p:ext>
              </p:extLst>
            </p:nvPr>
          </p:nvGraphicFramePr>
          <p:xfrm>
            <a:off x="8941198" y="2908301"/>
            <a:ext cx="178858" cy="201613"/>
          </p:xfrm>
          <a:graphic>
            <a:graphicData uri="http://schemas.openxmlformats.org/presentationml/2006/ole">
              <p:oleObj spid="_x0000_s460806" name="Equation" r:id="rId10" imgW="152202" imgH="177569" progId="Equation.DSMT4">
                <p:embed/>
              </p:oleObj>
            </a:graphicData>
          </a:graphic>
        </p:graphicFrame>
        <p:cxnSp>
          <p:nvCxnSpPr>
            <p:cNvPr id="69" name="Curved Connector 22"/>
            <p:cNvCxnSpPr>
              <a:stCxn id="67" idx="2"/>
              <a:endCxn id="61" idx="3"/>
            </p:cNvCxnSpPr>
            <p:nvPr/>
          </p:nvCxnSpPr>
          <p:spPr>
            <a:xfrm rot="10800000" flipV="1">
              <a:off x="8373374" y="3011868"/>
              <a:ext cx="408289" cy="812"/>
            </a:xfrm>
            <a:prstGeom prst="curvedConnector3">
              <a:avLst>
                <a:gd name="adj1" fmla="val 50000"/>
              </a:avLst>
            </a:prstGeom>
            <a:ln w="12700">
              <a:solidFill>
                <a:schemeClr val="tx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0" name="Oval 69"/>
            <p:cNvSpPr/>
            <p:nvPr/>
          </p:nvSpPr>
          <p:spPr>
            <a:xfrm>
              <a:off x="7546076" y="1212322"/>
              <a:ext cx="514940" cy="500808"/>
            </a:xfrm>
            <a:prstGeom prst="ellipse">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rgbClr val="990033"/>
                </a:solidFill>
                <a:latin typeface="Arial Narrow" pitchFamily="34" charset="0"/>
              </a:endParaRPr>
            </a:p>
          </p:txBody>
        </p:sp>
        <p:graphicFrame>
          <p:nvGraphicFramePr>
            <p:cNvPr id="71" name="Object 2"/>
            <p:cNvGraphicFramePr>
              <a:graphicFrameLocks noChangeAspect="1"/>
            </p:cNvGraphicFramePr>
            <p:nvPr>
              <p:extLst>
                <p:ext uri="{D42A27DB-BD31-4B8C-83A1-F6EECF244321}">
                  <p14:modId xmlns:p14="http://schemas.microsoft.com/office/powerpoint/2010/main" xmlns="" val="3590740308"/>
                </p:ext>
              </p:extLst>
            </p:nvPr>
          </p:nvGraphicFramePr>
          <p:xfrm>
            <a:off x="7617476" y="1341438"/>
            <a:ext cx="383513" cy="228600"/>
          </p:xfrm>
          <a:graphic>
            <a:graphicData uri="http://schemas.openxmlformats.org/presentationml/2006/ole">
              <p:oleObj spid="_x0000_s460807" name="Equation" r:id="rId11" imgW="317225" imgH="203024" progId="Equation.DSMT4">
                <p:embed/>
              </p:oleObj>
            </a:graphicData>
          </a:graphic>
        </p:graphicFrame>
        <p:cxnSp>
          <p:nvCxnSpPr>
            <p:cNvPr id="72" name="Curved Connector 22"/>
            <p:cNvCxnSpPr>
              <a:stCxn id="70" idx="4"/>
              <a:endCxn id="64" idx="0"/>
            </p:cNvCxnSpPr>
            <p:nvPr/>
          </p:nvCxnSpPr>
          <p:spPr>
            <a:xfrm rot="5400000">
              <a:off x="7676223" y="1839010"/>
              <a:ext cx="253202" cy="1443"/>
            </a:xfrm>
            <a:prstGeom prst="curvedConnector3">
              <a:avLst>
                <a:gd name="adj1" fmla="val 50000"/>
              </a:avLst>
            </a:prstGeom>
            <a:ln w="12700">
              <a:solidFill>
                <a:schemeClr val="tx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4" name="Oval 73"/>
            <p:cNvSpPr/>
            <p:nvPr/>
          </p:nvSpPr>
          <p:spPr>
            <a:xfrm>
              <a:off x="8777438" y="3476544"/>
              <a:ext cx="514940" cy="500808"/>
            </a:xfrm>
            <a:prstGeom prst="ellipse">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rgbClr val="990033"/>
                </a:solidFill>
                <a:latin typeface="Arial Narrow" pitchFamily="34" charset="0"/>
              </a:endParaRPr>
            </a:p>
          </p:txBody>
        </p:sp>
        <p:graphicFrame>
          <p:nvGraphicFramePr>
            <p:cNvPr id="75" name="Object 2"/>
            <p:cNvGraphicFramePr>
              <a:graphicFrameLocks noChangeAspect="1"/>
            </p:cNvGraphicFramePr>
            <p:nvPr>
              <p:extLst>
                <p:ext uri="{D42A27DB-BD31-4B8C-83A1-F6EECF244321}">
                  <p14:modId xmlns:p14="http://schemas.microsoft.com/office/powerpoint/2010/main" xmlns="" val="425074127"/>
                </p:ext>
              </p:extLst>
            </p:nvPr>
          </p:nvGraphicFramePr>
          <p:xfrm>
            <a:off x="8937758" y="3629026"/>
            <a:ext cx="178858" cy="187325"/>
          </p:xfrm>
          <a:graphic>
            <a:graphicData uri="http://schemas.openxmlformats.org/presentationml/2006/ole">
              <p:oleObj spid="_x0000_s460808" name="Equation" r:id="rId12" imgW="152268" imgH="164957" progId="Equation.DSMT4">
                <p:embed/>
              </p:oleObj>
            </a:graphicData>
          </a:graphic>
        </p:graphicFrame>
        <p:cxnSp>
          <p:nvCxnSpPr>
            <p:cNvPr id="76" name="Curved Connector 22"/>
            <p:cNvCxnSpPr>
              <a:stCxn id="74" idx="2"/>
            </p:cNvCxnSpPr>
            <p:nvPr/>
          </p:nvCxnSpPr>
          <p:spPr>
            <a:xfrm rot="10800000" flipV="1">
              <a:off x="8136469" y="3726948"/>
              <a:ext cx="640970" cy="990"/>
            </a:xfrm>
            <a:prstGeom prst="curvedConnector3">
              <a:avLst>
                <a:gd name="adj1" fmla="val 50000"/>
              </a:avLst>
            </a:prstGeom>
            <a:ln w="12700">
              <a:solidFill>
                <a:schemeClr val="tx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7" name="Oval 76"/>
            <p:cNvSpPr/>
            <p:nvPr/>
          </p:nvSpPr>
          <p:spPr>
            <a:xfrm>
              <a:off x="8777438" y="4601904"/>
              <a:ext cx="514940" cy="500808"/>
            </a:xfrm>
            <a:prstGeom prst="ellipse">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rgbClr val="990033"/>
                </a:solidFill>
                <a:latin typeface="Arial Narrow" pitchFamily="34" charset="0"/>
              </a:endParaRPr>
            </a:p>
          </p:txBody>
        </p:sp>
        <p:graphicFrame>
          <p:nvGraphicFramePr>
            <p:cNvPr id="78" name="Object 2"/>
            <p:cNvGraphicFramePr>
              <a:graphicFrameLocks noChangeAspect="1"/>
            </p:cNvGraphicFramePr>
            <p:nvPr>
              <p:extLst>
                <p:ext uri="{D42A27DB-BD31-4B8C-83A1-F6EECF244321}">
                  <p14:modId xmlns:p14="http://schemas.microsoft.com/office/powerpoint/2010/main" xmlns="" val="1232599956"/>
                </p:ext>
              </p:extLst>
            </p:nvPr>
          </p:nvGraphicFramePr>
          <p:xfrm>
            <a:off x="8930879" y="4755309"/>
            <a:ext cx="192617" cy="187325"/>
          </p:xfrm>
          <a:graphic>
            <a:graphicData uri="http://schemas.openxmlformats.org/presentationml/2006/ole">
              <p:oleObj spid="_x0000_s460809" name="Equation" r:id="rId13" imgW="164885" imgH="164885" progId="Equation.DSMT4">
                <p:embed/>
              </p:oleObj>
            </a:graphicData>
          </a:graphic>
        </p:graphicFrame>
        <p:cxnSp>
          <p:nvCxnSpPr>
            <p:cNvPr id="79" name="Curved Connector 22"/>
            <p:cNvCxnSpPr>
              <a:stCxn id="77" idx="2"/>
            </p:cNvCxnSpPr>
            <p:nvPr/>
          </p:nvCxnSpPr>
          <p:spPr>
            <a:xfrm rot="10800000" flipV="1">
              <a:off x="8136469" y="4852308"/>
              <a:ext cx="640970" cy="1046"/>
            </a:xfrm>
            <a:prstGeom prst="curvedConnector3">
              <a:avLst>
                <a:gd name="adj1" fmla="val 50000"/>
              </a:avLst>
            </a:prstGeom>
            <a:ln w="12700">
              <a:solidFill>
                <a:schemeClr val="tx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0" name="Oval 79"/>
            <p:cNvSpPr/>
            <p:nvPr/>
          </p:nvSpPr>
          <p:spPr>
            <a:xfrm>
              <a:off x="8298277" y="3895502"/>
              <a:ext cx="514940" cy="500808"/>
            </a:xfrm>
            <a:prstGeom prst="ellipse">
              <a:avLst/>
            </a:prstGeom>
            <a:solidFill>
              <a:schemeClr val="bg1"/>
            </a:solidFill>
            <a:ln w="12700">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rgbClr val="990033"/>
                </a:solidFill>
                <a:latin typeface="Arial Narrow" pitchFamily="34" charset="0"/>
              </a:endParaRPr>
            </a:p>
          </p:txBody>
        </p:sp>
        <p:graphicFrame>
          <p:nvGraphicFramePr>
            <p:cNvPr id="81" name="Object 2"/>
            <p:cNvGraphicFramePr>
              <a:graphicFrameLocks noChangeAspect="1"/>
            </p:cNvGraphicFramePr>
            <p:nvPr>
              <p:extLst>
                <p:ext uri="{D42A27DB-BD31-4B8C-83A1-F6EECF244321}">
                  <p14:modId xmlns:p14="http://schemas.microsoft.com/office/powerpoint/2010/main" xmlns="" val="921403010"/>
                </p:ext>
              </p:extLst>
            </p:nvPr>
          </p:nvGraphicFramePr>
          <p:xfrm>
            <a:off x="8411827" y="3988030"/>
            <a:ext cx="285485" cy="263525"/>
          </p:xfrm>
          <a:graphic>
            <a:graphicData uri="http://schemas.openxmlformats.org/presentationml/2006/ole">
              <p:oleObj spid="_x0000_s460810" name="Equation" r:id="rId14" imgW="228600" imgH="228600" progId="Equation.DSMT4">
                <p:embed/>
              </p:oleObj>
            </a:graphicData>
          </a:graphic>
        </p:graphicFrame>
        <p:sp>
          <p:nvSpPr>
            <p:cNvPr id="82" name="Oval 81"/>
            <p:cNvSpPr/>
            <p:nvPr/>
          </p:nvSpPr>
          <p:spPr>
            <a:xfrm>
              <a:off x="6803007" y="3900524"/>
              <a:ext cx="514940" cy="500808"/>
            </a:xfrm>
            <a:prstGeom prst="ellipse">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rgbClr val="990033"/>
                </a:solidFill>
                <a:latin typeface="Arial Narrow" pitchFamily="34" charset="0"/>
              </a:endParaRPr>
            </a:p>
          </p:txBody>
        </p:sp>
        <p:graphicFrame>
          <p:nvGraphicFramePr>
            <p:cNvPr id="83" name="Object 2"/>
            <p:cNvGraphicFramePr>
              <a:graphicFrameLocks noChangeAspect="1"/>
            </p:cNvGraphicFramePr>
            <p:nvPr>
              <p:extLst>
                <p:ext uri="{D42A27DB-BD31-4B8C-83A1-F6EECF244321}">
                  <p14:modId xmlns:p14="http://schemas.microsoft.com/office/powerpoint/2010/main" xmlns="" val="4109168787"/>
                </p:ext>
              </p:extLst>
            </p:nvPr>
          </p:nvGraphicFramePr>
          <p:xfrm>
            <a:off x="6917300" y="3985237"/>
            <a:ext cx="285485" cy="263525"/>
          </p:xfrm>
          <a:graphic>
            <a:graphicData uri="http://schemas.openxmlformats.org/presentationml/2006/ole">
              <p:oleObj spid="_x0000_s460811" name="Equation" r:id="rId15" imgW="228600" imgH="228600" progId="Equation.DSMT4">
                <p:embed/>
              </p:oleObj>
            </a:graphicData>
          </a:graphic>
        </p:graphicFrame>
        <p:sp>
          <p:nvSpPr>
            <p:cNvPr id="84" name="Oval 83"/>
            <p:cNvSpPr/>
            <p:nvPr/>
          </p:nvSpPr>
          <p:spPr>
            <a:xfrm>
              <a:off x="6798075" y="4912861"/>
              <a:ext cx="514940" cy="500808"/>
            </a:xfrm>
            <a:prstGeom prst="ellipse">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rgbClr val="990033"/>
                </a:solidFill>
                <a:latin typeface="Arial Narrow" pitchFamily="34" charset="0"/>
              </a:endParaRPr>
            </a:p>
          </p:txBody>
        </p:sp>
        <p:graphicFrame>
          <p:nvGraphicFramePr>
            <p:cNvPr id="85" name="Object 2"/>
            <p:cNvGraphicFramePr>
              <a:graphicFrameLocks noChangeAspect="1"/>
            </p:cNvGraphicFramePr>
            <p:nvPr>
              <p:extLst>
                <p:ext uri="{D42A27DB-BD31-4B8C-83A1-F6EECF244321}">
                  <p14:modId xmlns:p14="http://schemas.microsoft.com/office/powerpoint/2010/main" xmlns="" val="427710724"/>
                </p:ext>
              </p:extLst>
            </p:nvPr>
          </p:nvGraphicFramePr>
          <p:xfrm>
            <a:off x="6920835" y="5013204"/>
            <a:ext cx="285485" cy="263525"/>
          </p:xfrm>
          <a:graphic>
            <a:graphicData uri="http://schemas.openxmlformats.org/presentationml/2006/ole">
              <p:oleObj spid="_x0000_s460812" name="Equation" r:id="rId16" imgW="228600" imgH="228600" progId="Equation.DSMT4">
                <p:embed/>
              </p:oleObj>
            </a:graphicData>
          </a:graphic>
        </p:graphicFrame>
      </p:grpSp>
      <p:grpSp>
        <p:nvGrpSpPr>
          <p:cNvPr id="3" name="Group 86"/>
          <p:cNvGrpSpPr/>
          <p:nvPr/>
        </p:nvGrpSpPr>
        <p:grpSpPr>
          <a:xfrm>
            <a:off x="5403050" y="2909695"/>
            <a:ext cx="1295400" cy="3309615"/>
            <a:chOff x="5403050" y="2168860"/>
            <a:chExt cx="1295400" cy="3309615"/>
          </a:xfrm>
        </p:grpSpPr>
        <p:grpSp>
          <p:nvGrpSpPr>
            <p:cNvPr id="4" name="Group 260"/>
            <p:cNvGrpSpPr>
              <a:grpSpLocks/>
            </p:cNvGrpSpPr>
            <p:nvPr/>
          </p:nvGrpSpPr>
          <p:grpSpPr bwMode="auto">
            <a:xfrm>
              <a:off x="5403050" y="2528900"/>
              <a:ext cx="1295400" cy="2949575"/>
              <a:chOff x="1079" y="436"/>
              <a:chExt cx="816" cy="1858"/>
            </a:xfrm>
          </p:grpSpPr>
          <p:sp>
            <p:nvSpPr>
              <p:cNvPr id="12" name="AutoShape 211"/>
              <p:cNvSpPr>
                <a:spLocks noChangeArrowheads="1"/>
              </p:cNvSpPr>
              <p:nvPr/>
            </p:nvSpPr>
            <p:spPr bwMode="auto">
              <a:xfrm>
                <a:off x="1396" y="525"/>
                <a:ext cx="499" cy="1724"/>
              </a:xfrm>
              <a:prstGeom prst="triangle">
                <a:avLst>
                  <a:gd name="adj" fmla="val 50000"/>
                </a:avLst>
              </a:prstGeom>
              <a:solidFill>
                <a:schemeClr val="accent5"/>
              </a:solidFill>
              <a:ln w="9525">
                <a:noFill/>
                <a:miter lim="800000"/>
                <a:headEnd/>
                <a:tailEnd/>
              </a:ln>
            </p:spPr>
            <p:txBody>
              <a:bodyPr wrap="none" anchor="ctr"/>
              <a:lstStyle/>
              <a:p>
                <a:endParaRPr lang="en-US" sz="2400">
                  <a:solidFill>
                    <a:srgbClr val="990033"/>
                  </a:solidFill>
                </a:endParaRPr>
              </a:p>
            </p:txBody>
          </p:sp>
          <p:sp>
            <p:nvSpPr>
              <p:cNvPr id="13" name="Oval 213"/>
              <p:cNvSpPr>
                <a:spLocks noChangeArrowheads="1"/>
              </p:cNvSpPr>
              <p:nvPr/>
            </p:nvSpPr>
            <p:spPr bwMode="auto">
              <a:xfrm>
                <a:off x="1532" y="1661"/>
                <a:ext cx="227" cy="226"/>
              </a:xfrm>
              <a:prstGeom prst="ellipse">
                <a:avLst/>
              </a:prstGeom>
              <a:solidFill>
                <a:schemeClr val="bg1"/>
              </a:solidFill>
              <a:ln w="9525">
                <a:solidFill>
                  <a:srgbClr val="FF3300"/>
                </a:solidFill>
                <a:round/>
                <a:headEnd/>
                <a:tailEnd/>
              </a:ln>
            </p:spPr>
            <p:txBody>
              <a:bodyPr wrap="none" anchor="ctr"/>
              <a:lstStyle/>
              <a:p>
                <a:endParaRPr lang="en-US" sz="2400">
                  <a:solidFill>
                    <a:srgbClr val="990033"/>
                  </a:solidFill>
                </a:endParaRPr>
              </a:p>
            </p:txBody>
          </p:sp>
          <p:graphicFrame>
            <p:nvGraphicFramePr>
              <p:cNvPr id="14" name="Object 214"/>
              <p:cNvGraphicFramePr>
                <a:graphicFrameLocks noChangeAspect="1"/>
              </p:cNvGraphicFramePr>
              <p:nvPr>
                <p:extLst>
                  <p:ext uri="{D42A27DB-BD31-4B8C-83A1-F6EECF244321}">
                    <p14:modId xmlns:p14="http://schemas.microsoft.com/office/powerpoint/2010/main" xmlns="" val="974582659"/>
                  </p:ext>
                </p:extLst>
              </p:nvPr>
            </p:nvGraphicFramePr>
            <p:xfrm>
              <a:off x="1565" y="1694"/>
              <a:ext cx="168" cy="152"/>
            </p:xfrm>
            <a:graphic>
              <a:graphicData uri="http://schemas.openxmlformats.org/presentationml/2006/ole">
                <p:oleObj spid="_x0000_s460813" name="Equation" r:id="rId17" imgW="266469" imgH="241091" progId="Equation.DSMT4">
                  <p:embed/>
                </p:oleObj>
              </a:graphicData>
            </a:graphic>
          </p:graphicFrame>
          <p:sp>
            <p:nvSpPr>
              <p:cNvPr id="15" name="Oval 216"/>
              <p:cNvSpPr>
                <a:spLocks noChangeArrowheads="1"/>
              </p:cNvSpPr>
              <p:nvPr/>
            </p:nvSpPr>
            <p:spPr bwMode="auto">
              <a:xfrm>
                <a:off x="1532" y="1207"/>
                <a:ext cx="227" cy="226"/>
              </a:xfrm>
              <a:prstGeom prst="ellipse">
                <a:avLst/>
              </a:prstGeom>
              <a:solidFill>
                <a:schemeClr val="bg1"/>
              </a:solidFill>
              <a:ln w="9525">
                <a:solidFill>
                  <a:schemeClr val="tx1"/>
                </a:solidFill>
                <a:round/>
                <a:headEnd/>
                <a:tailEnd/>
              </a:ln>
            </p:spPr>
            <p:txBody>
              <a:bodyPr wrap="none" anchor="ctr"/>
              <a:lstStyle/>
              <a:p>
                <a:endParaRPr lang="en-US" sz="2400">
                  <a:solidFill>
                    <a:srgbClr val="990033"/>
                  </a:solidFill>
                </a:endParaRPr>
              </a:p>
            </p:txBody>
          </p:sp>
          <p:graphicFrame>
            <p:nvGraphicFramePr>
              <p:cNvPr id="16" name="Object 217"/>
              <p:cNvGraphicFramePr>
                <a:graphicFrameLocks noChangeAspect="1"/>
              </p:cNvGraphicFramePr>
              <p:nvPr>
                <p:extLst>
                  <p:ext uri="{D42A27DB-BD31-4B8C-83A1-F6EECF244321}">
                    <p14:modId xmlns:p14="http://schemas.microsoft.com/office/powerpoint/2010/main" xmlns="" val="2498293970"/>
                  </p:ext>
                </p:extLst>
              </p:nvPr>
            </p:nvGraphicFramePr>
            <p:xfrm>
              <a:off x="1565" y="1240"/>
              <a:ext cx="168" cy="152"/>
            </p:xfrm>
            <a:graphic>
              <a:graphicData uri="http://schemas.openxmlformats.org/presentationml/2006/ole">
                <p:oleObj spid="_x0000_s460814" name="Equation" r:id="rId18" imgW="266469" imgH="241091" progId="Equation.DSMT4">
                  <p:embed/>
                </p:oleObj>
              </a:graphicData>
            </a:graphic>
          </p:graphicFrame>
          <p:sp>
            <p:nvSpPr>
              <p:cNvPr id="17" name="Oval 219"/>
              <p:cNvSpPr>
                <a:spLocks noChangeArrowheads="1"/>
              </p:cNvSpPr>
              <p:nvPr/>
            </p:nvSpPr>
            <p:spPr bwMode="auto">
              <a:xfrm>
                <a:off x="1532" y="890"/>
                <a:ext cx="227" cy="226"/>
              </a:xfrm>
              <a:prstGeom prst="ellipse">
                <a:avLst/>
              </a:prstGeom>
              <a:solidFill>
                <a:schemeClr val="bg1"/>
              </a:solidFill>
              <a:ln w="9525">
                <a:solidFill>
                  <a:srgbClr val="FF3300"/>
                </a:solidFill>
                <a:round/>
                <a:headEnd/>
                <a:tailEnd/>
              </a:ln>
            </p:spPr>
            <p:txBody>
              <a:bodyPr wrap="none" anchor="ctr"/>
              <a:lstStyle/>
              <a:p>
                <a:endParaRPr lang="en-US" sz="2400">
                  <a:solidFill>
                    <a:srgbClr val="990033"/>
                  </a:solidFill>
                </a:endParaRPr>
              </a:p>
            </p:txBody>
          </p:sp>
          <p:graphicFrame>
            <p:nvGraphicFramePr>
              <p:cNvPr id="18" name="Object 220"/>
              <p:cNvGraphicFramePr>
                <a:graphicFrameLocks noChangeAspect="1"/>
              </p:cNvGraphicFramePr>
              <p:nvPr>
                <p:extLst>
                  <p:ext uri="{D42A27DB-BD31-4B8C-83A1-F6EECF244321}">
                    <p14:modId xmlns:p14="http://schemas.microsoft.com/office/powerpoint/2010/main" xmlns="" val="90105081"/>
                  </p:ext>
                </p:extLst>
              </p:nvPr>
            </p:nvGraphicFramePr>
            <p:xfrm>
              <a:off x="1561" y="923"/>
              <a:ext cx="176" cy="152"/>
            </p:xfrm>
            <a:graphic>
              <a:graphicData uri="http://schemas.openxmlformats.org/presentationml/2006/ole">
                <p:oleObj spid="_x0000_s460815" name="Equation" r:id="rId19" imgW="279279" imgH="241195" progId="Equation.DSMT4">
                  <p:embed/>
                </p:oleObj>
              </a:graphicData>
            </a:graphic>
          </p:graphicFrame>
          <p:sp>
            <p:nvSpPr>
              <p:cNvPr id="19" name="Oval 222"/>
              <p:cNvSpPr>
                <a:spLocks noChangeArrowheads="1"/>
              </p:cNvSpPr>
              <p:nvPr/>
            </p:nvSpPr>
            <p:spPr bwMode="auto">
              <a:xfrm>
                <a:off x="1532" y="436"/>
                <a:ext cx="227" cy="226"/>
              </a:xfrm>
              <a:prstGeom prst="ellipse">
                <a:avLst/>
              </a:prstGeom>
              <a:solidFill>
                <a:schemeClr val="bg1"/>
              </a:solidFill>
              <a:ln w="9525">
                <a:solidFill>
                  <a:schemeClr val="tx1"/>
                </a:solidFill>
                <a:round/>
                <a:headEnd/>
                <a:tailEnd/>
              </a:ln>
            </p:spPr>
            <p:txBody>
              <a:bodyPr wrap="none" anchor="ctr"/>
              <a:lstStyle/>
              <a:p>
                <a:endParaRPr lang="en-US" sz="2400">
                  <a:solidFill>
                    <a:srgbClr val="990033"/>
                  </a:solidFill>
                </a:endParaRPr>
              </a:p>
            </p:txBody>
          </p:sp>
          <p:graphicFrame>
            <p:nvGraphicFramePr>
              <p:cNvPr id="20" name="Object 223"/>
              <p:cNvGraphicFramePr>
                <a:graphicFrameLocks noChangeAspect="1"/>
              </p:cNvGraphicFramePr>
              <p:nvPr>
                <p:extLst>
                  <p:ext uri="{D42A27DB-BD31-4B8C-83A1-F6EECF244321}">
                    <p14:modId xmlns:p14="http://schemas.microsoft.com/office/powerpoint/2010/main" xmlns="" val="3560913649"/>
                  </p:ext>
                </p:extLst>
              </p:nvPr>
            </p:nvGraphicFramePr>
            <p:xfrm>
              <a:off x="1561" y="469"/>
              <a:ext cx="176" cy="152"/>
            </p:xfrm>
            <a:graphic>
              <a:graphicData uri="http://schemas.openxmlformats.org/presentationml/2006/ole">
                <p:oleObj spid="_x0000_s460816" name="Equation" r:id="rId20" imgW="279279" imgH="241195" progId="Equation.DSMT4">
                  <p:embed/>
                </p:oleObj>
              </a:graphicData>
            </a:graphic>
          </p:graphicFrame>
          <p:sp>
            <p:nvSpPr>
              <p:cNvPr id="21" name="Oval 225"/>
              <p:cNvSpPr>
                <a:spLocks noChangeArrowheads="1"/>
              </p:cNvSpPr>
              <p:nvPr/>
            </p:nvSpPr>
            <p:spPr bwMode="auto">
              <a:xfrm>
                <a:off x="1079" y="890"/>
                <a:ext cx="227" cy="226"/>
              </a:xfrm>
              <a:prstGeom prst="ellipse">
                <a:avLst/>
              </a:prstGeom>
              <a:solidFill>
                <a:srgbClr val="FFCCCC"/>
              </a:solidFill>
              <a:ln w="9525">
                <a:solidFill>
                  <a:schemeClr val="bg2"/>
                </a:solidFill>
                <a:round/>
                <a:headEnd/>
                <a:tailEnd/>
              </a:ln>
            </p:spPr>
            <p:txBody>
              <a:bodyPr wrap="none" anchor="ctr"/>
              <a:lstStyle/>
              <a:p>
                <a:endParaRPr lang="en-US" sz="2400">
                  <a:solidFill>
                    <a:srgbClr val="990033"/>
                  </a:solidFill>
                </a:endParaRPr>
              </a:p>
            </p:txBody>
          </p:sp>
          <p:graphicFrame>
            <p:nvGraphicFramePr>
              <p:cNvPr id="22" name="Object 226"/>
              <p:cNvGraphicFramePr>
                <a:graphicFrameLocks noChangeAspect="1"/>
              </p:cNvGraphicFramePr>
              <p:nvPr/>
            </p:nvGraphicFramePr>
            <p:xfrm>
              <a:off x="1124" y="917"/>
              <a:ext cx="176" cy="152"/>
            </p:xfrm>
            <a:graphic>
              <a:graphicData uri="http://schemas.openxmlformats.org/presentationml/2006/ole">
                <p:oleObj spid="_x0000_s460817" name="Equation" r:id="rId21" imgW="279279" imgH="241195" progId="Equation.DSMT4">
                  <p:embed/>
                </p:oleObj>
              </a:graphicData>
            </a:graphic>
          </p:graphicFrame>
          <p:cxnSp>
            <p:nvCxnSpPr>
              <p:cNvPr id="23" name="AutoShape 228"/>
              <p:cNvCxnSpPr>
                <a:cxnSpLocks noChangeShapeType="1"/>
                <a:stCxn id="19" idx="4"/>
                <a:endCxn id="17" idx="0"/>
              </p:cNvCxnSpPr>
              <p:nvPr/>
            </p:nvCxnSpPr>
            <p:spPr bwMode="auto">
              <a:xfrm>
                <a:off x="1646" y="662"/>
                <a:ext cx="0" cy="228"/>
              </a:xfrm>
              <a:prstGeom prst="straightConnector1">
                <a:avLst/>
              </a:prstGeom>
              <a:noFill/>
              <a:ln w="9525">
                <a:solidFill>
                  <a:schemeClr val="tx1"/>
                </a:solidFill>
                <a:round/>
                <a:headEnd/>
                <a:tailEnd type="triangle" w="med" len="med"/>
              </a:ln>
            </p:spPr>
          </p:cxnSp>
          <p:cxnSp>
            <p:nvCxnSpPr>
              <p:cNvPr id="24" name="AutoShape 229"/>
              <p:cNvCxnSpPr>
                <a:cxnSpLocks noChangeShapeType="1"/>
                <a:stCxn id="17" idx="4"/>
                <a:endCxn id="15" idx="0"/>
              </p:cNvCxnSpPr>
              <p:nvPr/>
            </p:nvCxnSpPr>
            <p:spPr bwMode="auto">
              <a:xfrm>
                <a:off x="1646" y="1116"/>
                <a:ext cx="0" cy="91"/>
              </a:xfrm>
              <a:prstGeom prst="straightConnector1">
                <a:avLst/>
              </a:prstGeom>
              <a:noFill/>
              <a:ln w="9525">
                <a:solidFill>
                  <a:schemeClr val="tx1"/>
                </a:solidFill>
                <a:round/>
                <a:headEnd/>
                <a:tailEnd type="triangle" w="med" len="med"/>
              </a:ln>
            </p:spPr>
          </p:cxnSp>
          <p:cxnSp>
            <p:nvCxnSpPr>
              <p:cNvPr id="25" name="AutoShape 230"/>
              <p:cNvCxnSpPr>
                <a:cxnSpLocks noChangeShapeType="1"/>
                <a:stCxn id="15" idx="4"/>
                <a:endCxn id="13" idx="0"/>
              </p:cNvCxnSpPr>
              <p:nvPr/>
            </p:nvCxnSpPr>
            <p:spPr bwMode="auto">
              <a:xfrm>
                <a:off x="1646" y="1433"/>
                <a:ext cx="0" cy="228"/>
              </a:xfrm>
              <a:prstGeom prst="straightConnector1">
                <a:avLst/>
              </a:prstGeom>
              <a:noFill/>
              <a:ln w="9525">
                <a:solidFill>
                  <a:schemeClr val="tx1"/>
                </a:solidFill>
                <a:round/>
                <a:headEnd/>
                <a:tailEnd type="triangle" w="med" len="med"/>
              </a:ln>
            </p:spPr>
          </p:cxnSp>
          <p:cxnSp>
            <p:nvCxnSpPr>
              <p:cNvPr id="26" name="AutoShape 236"/>
              <p:cNvCxnSpPr>
                <a:cxnSpLocks noChangeShapeType="1"/>
                <a:stCxn id="13" idx="4"/>
                <a:endCxn id="41" idx="0"/>
              </p:cNvCxnSpPr>
              <p:nvPr/>
            </p:nvCxnSpPr>
            <p:spPr bwMode="auto">
              <a:xfrm>
                <a:off x="1646" y="1887"/>
                <a:ext cx="0" cy="90"/>
              </a:xfrm>
              <a:prstGeom prst="straightConnector1">
                <a:avLst/>
              </a:prstGeom>
              <a:noFill/>
              <a:ln w="9525">
                <a:solidFill>
                  <a:schemeClr val="tx1"/>
                </a:solidFill>
                <a:round/>
                <a:headEnd/>
                <a:tailEnd type="triangle" w="med" len="med"/>
              </a:ln>
            </p:spPr>
          </p:cxnSp>
          <p:sp>
            <p:nvSpPr>
              <p:cNvPr id="27" name="Oval 238"/>
              <p:cNvSpPr>
                <a:spLocks noChangeArrowheads="1"/>
              </p:cNvSpPr>
              <p:nvPr/>
            </p:nvSpPr>
            <p:spPr bwMode="auto">
              <a:xfrm>
                <a:off x="1396" y="2204"/>
                <a:ext cx="499" cy="90"/>
              </a:xfrm>
              <a:prstGeom prst="ellipse">
                <a:avLst/>
              </a:prstGeom>
              <a:solidFill>
                <a:schemeClr val="accent5"/>
              </a:solidFill>
              <a:ln w="9525">
                <a:noFill/>
                <a:round/>
                <a:headEnd/>
                <a:tailEnd/>
              </a:ln>
            </p:spPr>
            <p:txBody>
              <a:bodyPr wrap="none" anchor="ctr"/>
              <a:lstStyle/>
              <a:p>
                <a:endParaRPr lang="en-US" sz="2400">
                  <a:solidFill>
                    <a:srgbClr val="990033"/>
                  </a:solidFill>
                </a:endParaRPr>
              </a:p>
            </p:txBody>
          </p:sp>
          <p:sp>
            <p:nvSpPr>
              <p:cNvPr id="28" name="Oval 242"/>
              <p:cNvSpPr>
                <a:spLocks noChangeArrowheads="1"/>
              </p:cNvSpPr>
              <p:nvPr/>
            </p:nvSpPr>
            <p:spPr bwMode="auto">
              <a:xfrm>
                <a:off x="1079" y="436"/>
                <a:ext cx="227" cy="226"/>
              </a:xfrm>
              <a:prstGeom prst="ellipse">
                <a:avLst/>
              </a:prstGeom>
              <a:solidFill>
                <a:srgbClr val="FFCCCC"/>
              </a:solidFill>
              <a:ln w="9525">
                <a:solidFill>
                  <a:schemeClr val="bg2"/>
                </a:solidFill>
                <a:round/>
                <a:headEnd/>
                <a:tailEnd/>
              </a:ln>
            </p:spPr>
            <p:txBody>
              <a:bodyPr wrap="none" anchor="ctr"/>
              <a:lstStyle/>
              <a:p>
                <a:endParaRPr lang="en-US" sz="2400">
                  <a:solidFill>
                    <a:srgbClr val="990033"/>
                  </a:solidFill>
                </a:endParaRPr>
              </a:p>
            </p:txBody>
          </p:sp>
          <p:graphicFrame>
            <p:nvGraphicFramePr>
              <p:cNvPr id="29" name="Object 243"/>
              <p:cNvGraphicFramePr>
                <a:graphicFrameLocks noChangeAspect="1"/>
              </p:cNvGraphicFramePr>
              <p:nvPr/>
            </p:nvGraphicFramePr>
            <p:xfrm>
              <a:off x="1127" y="463"/>
              <a:ext cx="168" cy="152"/>
            </p:xfrm>
            <a:graphic>
              <a:graphicData uri="http://schemas.openxmlformats.org/presentationml/2006/ole">
                <p:oleObj spid="_x0000_s460818" name="Equation" r:id="rId22" imgW="266469" imgH="241091" progId="Equation.DSMT4">
                  <p:embed/>
                </p:oleObj>
              </a:graphicData>
            </a:graphic>
          </p:graphicFrame>
          <p:sp>
            <p:nvSpPr>
              <p:cNvPr id="30" name="Oval 245"/>
              <p:cNvSpPr>
                <a:spLocks noChangeArrowheads="1"/>
              </p:cNvSpPr>
              <p:nvPr/>
            </p:nvSpPr>
            <p:spPr bwMode="auto">
              <a:xfrm>
                <a:off x="1079" y="1208"/>
                <a:ext cx="227" cy="226"/>
              </a:xfrm>
              <a:prstGeom prst="ellipse">
                <a:avLst/>
              </a:prstGeom>
              <a:solidFill>
                <a:srgbClr val="FFCCCC"/>
              </a:solidFill>
              <a:ln w="9525">
                <a:solidFill>
                  <a:schemeClr val="bg2"/>
                </a:solidFill>
                <a:round/>
                <a:headEnd/>
                <a:tailEnd/>
              </a:ln>
            </p:spPr>
            <p:txBody>
              <a:bodyPr wrap="none" anchor="ctr"/>
              <a:lstStyle/>
              <a:p>
                <a:endParaRPr lang="en-US" sz="2400">
                  <a:solidFill>
                    <a:srgbClr val="990033"/>
                  </a:solidFill>
                </a:endParaRPr>
              </a:p>
            </p:txBody>
          </p:sp>
          <p:graphicFrame>
            <p:nvGraphicFramePr>
              <p:cNvPr id="31" name="Object 246"/>
              <p:cNvGraphicFramePr>
                <a:graphicFrameLocks noChangeAspect="1"/>
              </p:cNvGraphicFramePr>
              <p:nvPr/>
            </p:nvGraphicFramePr>
            <p:xfrm>
              <a:off x="1124" y="1236"/>
              <a:ext cx="176" cy="152"/>
            </p:xfrm>
            <a:graphic>
              <a:graphicData uri="http://schemas.openxmlformats.org/presentationml/2006/ole">
                <p:oleObj spid="_x0000_s460819" name="Equation" r:id="rId23" imgW="279279" imgH="241195" progId="Equation.DSMT4">
                  <p:embed/>
                </p:oleObj>
              </a:graphicData>
            </a:graphic>
          </p:graphicFrame>
          <p:sp>
            <p:nvSpPr>
              <p:cNvPr id="32" name="Oval 248"/>
              <p:cNvSpPr>
                <a:spLocks noChangeArrowheads="1"/>
              </p:cNvSpPr>
              <p:nvPr/>
            </p:nvSpPr>
            <p:spPr bwMode="auto">
              <a:xfrm>
                <a:off x="1079" y="1661"/>
                <a:ext cx="227" cy="226"/>
              </a:xfrm>
              <a:prstGeom prst="ellipse">
                <a:avLst/>
              </a:prstGeom>
              <a:solidFill>
                <a:srgbClr val="FFCCCC"/>
              </a:solidFill>
              <a:ln w="9525">
                <a:solidFill>
                  <a:schemeClr val="bg2"/>
                </a:solidFill>
                <a:round/>
                <a:headEnd/>
                <a:tailEnd/>
              </a:ln>
            </p:spPr>
            <p:txBody>
              <a:bodyPr wrap="none" anchor="ctr"/>
              <a:lstStyle/>
              <a:p>
                <a:endParaRPr lang="en-US" sz="2400">
                  <a:solidFill>
                    <a:srgbClr val="990033"/>
                  </a:solidFill>
                </a:endParaRPr>
              </a:p>
            </p:txBody>
          </p:sp>
          <p:graphicFrame>
            <p:nvGraphicFramePr>
              <p:cNvPr id="33" name="Object 249"/>
              <p:cNvGraphicFramePr>
                <a:graphicFrameLocks noChangeAspect="1"/>
              </p:cNvGraphicFramePr>
              <p:nvPr/>
            </p:nvGraphicFramePr>
            <p:xfrm>
              <a:off x="1129" y="1688"/>
              <a:ext cx="160" cy="152"/>
            </p:xfrm>
            <a:graphic>
              <a:graphicData uri="http://schemas.openxmlformats.org/presentationml/2006/ole">
                <p:oleObj spid="_x0000_s460820" name="Equation" r:id="rId24" imgW="253890" imgH="241195" progId="Equation.DSMT4">
                  <p:embed/>
                </p:oleObj>
              </a:graphicData>
            </a:graphic>
          </p:graphicFrame>
          <p:sp>
            <p:nvSpPr>
              <p:cNvPr id="34" name="Oval 251"/>
              <p:cNvSpPr>
                <a:spLocks noChangeArrowheads="1"/>
              </p:cNvSpPr>
              <p:nvPr/>
            </p:nvSpPr>
            <p:spPr bwMode="auto">
              <a:xfrm>
                <a:off x="1079" y="1979"/>
                <a:ext cx="227" cy="226"/>
              </a:xfrm>
              <a:prstGeom prst="ellipse">
                <a:avLst/>
              </a:prstGeom>
              <a:solidFill>
                <a:srgbClr val="FFCCCC"/>
              </a:solidFill>
              <a:ln w="9525">
                <a:solidFill>
                  <a:schemeClr val="bg2"/>
                </a:solidFill>
                <a:round/>
                <a:headEnd/>
                <a:tailEnd/>
              </a:ln>
            </p:spPr>
            <p:txBody>
              <a:bodyPr wrap="none" anchor="ctr"/>
              <a:lstStyle/>
              <a:p>
                <a:endParaRPr lang="en-US" sz="2400">
                  <a:solidFill>
                    <a:srgbClr val="990033"/>
                  </a:solidFill>
                </a:endParaRPr>
              </a:p>
            </p:txBody>
          </p:sp>
          <p:graphicFrame>
            <p:nvGraphicFramePr>
              <p:cNvPr id="35" name="Object 252"/>
              <p:cNvGraphicFramePr>
                <a:graphicFrameLocks noChangeAspect="1"/>
              </p:cNvGraphicFramePr>
              <p:nvPr/>
            </p:nvGraphicFramePr>
            <p:xfrm>
              <a:off x="1129" y="2007"/>
              <a:ext cx="160" cy="152"/>
            </p:xfrm>
            <a:graphic>
              <a:graphicData uri="http://schemas.openxmlformats.org/presentationml/2006/ole">
                <p:oleObj spid="_x0000_s460821" name="Equation" r:id="rId25" imgW="253890" imgH="241195" progId="Equation.DSMT4">
                  <p:embed/>
                </p:oleObj>
              </a:graphicData>
            </a:graphic>
          </p:graphicFrame>
          <p:cxnSp>
            <p:nvCxnSpPr>
              <p:cNvPr id="36" name="AutoShape 253"/>
              <p:cNvCxnSpPr>
                <a:cxnSpLocks noChangeShapeType="1"/>
                <a:stCxn id="32" idx="6"/>
                <a:endCxn id="13" idx="2"/>
              </p:cNvCxnSpPr>
              <p:nvPr/>
            </p:nvCxnSpPr>
            <p:spPr bwMode="auto">
              <a:xfrm>
                <a:off x="1306" y="1774"/>
                <a:ext cx="226" cy="0"/>
              </a:xfrm>
              <a:prstGeom prst="straightConnector1">
                <a:avLst/>
              </a:prstGeom>
              <a:noFill/>
              <a:ln w="9525">
                <a:solidFill>
                  <a:schemeClr val="bg2"/>
                </a:solidFill>
                <a:round/>
                <a:headEnd/>
                <a:tailEnd type="triangle" w="med" len="med"/>
              </a:ln>
            </p:spPr>
          </p:cxnSp>
          <p:cxnSp>
            <p:nvCxnSpPr>
              <p:cNvPr id="37" name="AutoShape 255"/>
              <p:cNvCxnSpPr>
                <a:cxnSpLocks noChangeShapeType="1"/>
                <a:stCxn id="34" idx="6"/>
                <a:endCxn id="41" idx="2"/>
              </p:cNvCxnSpPr>
              <p:nvPr/>
            </p:nvCxnSpPr>
            <p:spPr bwMode="auto">
              <a:xfrm flipV="1">
                <a:off x="1306" y="2090"/>
                <a:ext cx="226" cy="2"/>
              </a:xfrm>
              <a:prstGeom prst="straightConnector1">
                <a:avLst/>
              </a:prstGeom>
              <a:noFill/>
              <a:ln w="9525">
                <a:solidFill>
                  <a:schemeClr val="bg2"/>
                </a:solidFill>
                <a:round/>
                <a:headEnd/>
                <a:tailEnd type="triangle" w="med" len="med"/>
              </a:ln>
            </p:spPr>
          </p:cxnSp>
          <p:cxnSp>
            <p:nvCxnSpPr>
              <p:cNvPr id="38" name="AutoShape 256"/>
              <p:cNvCxnSpPr>
                <a:cxnSpLocks noChangeShapeType="1"/>
                <a:stCxn id="30" idx="6"/>
                <a:endCxn id="15" idx="2"/>
              </p:cNvCxnSpPr>
              <p:nvPr/>
            </p:nvCxnSpPr>
            <p:spPr bwMode="auto">
              <a:xfrm flipV="1">
                <a:off x="1306" y="1320"/>
                <a:ext cx="226" cy="1"/>
              </a:xfrm>
              <a:prstGeom prst="straightConnector1">
                <a:avLst/>
              </a:prstGeom>
              <a:noFill/>
              <a:ln w="9525">
                <a:solidFill>
                  <a:schemeClr val="bg2"/>
                </a:solidFill>
                <a:round/>
                <a:headEnd/>
                <a:tailEnd type="triangle" w="med" len="med"/>
              </a:ln>
            </p:spPr>
          </p:cxnSp>
          <p:cxnSp>
            <p:nvCxnSpPr>
              <p:cNvPr id="39" name="AutoShape 257"/>
              <p:cNvCxnSpPr>
                <a:cxnSpLocks noChangeShapeType="1"/>
                <a:stCxn id="21" idx="6"/>
                <a:endCxn id="17" idx="2"/>
              </p:cNvCxnSpPr>
              <p:nvPr/>
            </p:nvCxnSpPr>
            <p:spPr bwMode="auto">
              <a:xfrm>
                <a:off x="1306" y="1003"/>
                <a:ext cx="226" cy="0"/>
              </a:xfrm>
              <a:prstGeom prst="straightConnector1">
                <a:avLst/>
              </a:prstGeom>
              <a:noFill/>
              <a:ln w="9525">
                <a:solidFill>
                  <a:schemeClr val="bg2"/>
                </a:solidFill>
                <a:round/>
                <a:headEnd/>
                <a:tailEnd type="triangle" w="med" len="med"/>
              </a:ln>
            </p:spPr>
          </p:cxnSp>
          <p:cxnSp>
            <p:nvCxnSpPr>
              <p:cNvPr id="40" name="AutoShape 258"/>
              <p:cNvCxnSpPr>
                <a:cxnSpLocks noChangeShapeType="1"/>
                <a:stCxn id="28" idx="6"/>
                <a:endCxn id="19" idx="2"/>
              </p:cNvCxnSpPr>
              <p:nvPr/>
            </p:nvCxnSpPr>
            <p:spPr bwMode="auto">
              <a:xfrm>
                <a:off x="1306" y="549"/>
                <a:ext cx="226" cy="0"/>
              </a:xfrm>
              <a:prstGeom prst="straightConnector1">
                <a:avLst/>
              </a:prstGeom>
              <a:noFill/>
              <a:ln w="9525">
                <a:solidFill>
                  <a:schemeClr val="bg2"/>
                </a:solidFill>
                <a:round/>
                <a:headEnd/>
                <a:tailEnd type="triangle" w="med" len="med"/>
              </a:ln>
            </p:spPr>
          </p:cxnSp>
          <p:sp>
            <p:nvSpPr>
              <p:cNvPr id="41" name="Oval 234"/>
              <p:cNvSpPr>
                <a:spLocks noChangeArrowheads="1"/>
              </p:cNvSpPr>
              <p:nvPr/>
            </p:nvSpPr>
            <p:spPr bwMode="auto">
              <a:xfrm>
                <a:off x="1532" y="1977"/>
                <a:ext cx="227" cy="226"/>
              </a:xfrm>
              <a:prstGeom prst="ellipse">
                <a:avLst/>
              </a:prstGeom>
              <a:solidFill>
                <a:schemeClr val="bg1"/>
              </a:solidFill>
              <a:ln w="9525">
                <a:solidFill>
                  <a:schemeClr val="tx1"/>
                </a:solidFill>
                <a:round/>
                <a:headEnd/>
                <a:tailEnd/>
              </a:ln>
            </p:spPr>
            <p:txBody>
              <a:bodyPr wrap="none" anchor="ctr"/>
              <a:lstStyle/>
              <a:p>
                <a:endParaRPr lang="en-US" sz="2400">
                  <a:solidFill>
                    <a:srgbClr val="990033"/>
                  </a:solidFill>
                </a:endParaRPr>
              </a:p>
            </p:txBody>
          </p:sp>
          <p:graphicFrame>
            <p:nvGraphicFramePr>
              <p:cNvPr id="42" name="Object 235"/>
              <p:cNvGraphicFramePr>
                <a:graphicFrameLocks noChangeAspect="1"/>
              </p:cNvGraphicFramePr>
              <p:nvPr>
                <p:extLst>
                  <p:ext uri="{D42A27DB-BD31-4B8C-83A1-F6EECF244321}">
                    <p14:modId xmlns:p14="http://schemas.microsoft.com/office/powerpoint/2010/main" xmlns="" val="3935554039"/>
                  </p:ext>
                </p:extLst>
              </p:nvPr>
            </p:nvGraphicFramePr>
            <p:xfrm>
              <a:off x="1561" y="2010"/>
              <a:ext cx="176" cy="152"/>
            </p:xfrm>
            <a:graphic>
              <a:graphicData uri="http://schemas.openxmlformats.org/presentationml/2006/ole">
                <p:oleObj spid="_x0000_s460822" name="Equation" r:id="rId26" imgW="279279" imgH="241195" progId="Equation.DSMT4">
                  <p:embed/>
                </p:oleObj>
              </a:graphicData>
            </a:graphic>
          </p:graphicFrame>
        </p:grpSp>
        <p:cxnSp>
          <p:nvCxnSpPr>
            <p:cNvPr id="86" name="AutoShape 228"/>
            <p:cNvCxnSpPr>
              <a:cxnSpLocks noChangeShapeType="1"/>
            </p:cNvCxnSpPr>
            <p:nvPr/>
          </p:nvCxnSpPr>
          <p:spPr bwMode="auto">
            <a:xfrm>
              <a:off x="6303150" y="2168860"/>
              <a:ext cx="0" cy="361950"/>
            </a:xfrm>
            <a:prstGeom prst="straightConnector1">
              <a:avLst/>
            </a:prstGeom>
            <a:noFill/>
            <a:ln w="9525">
              <a:solidFill>
                <a:schemeClr val="tx1"/>
              </a:solidFill>
              <a:round/>
              <a:headEnd/>
              <a:tailEnd type="triangle" w="med" len="med"/>
            </a:ln>
          </p:spPr>
        </p:cxn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path" presetSubtype="0" accel="50000" decel="50000" fill="hold" nodeType="clickEffect">
                                  <p:stCondLst>
                                    <p:cond delay="0"/>
                                  </p:stCondLst>
                                  <p:childTnLst>
                                    <p:animMotion origin="layout" path="M 0 0  L 0.25 -0.361  E" pathEditMode="relative" ptsTypes="">
                                      <p:cBhvr>
                                        <p:cTn id="6" dur="2000" fill="hold"/>
                                        <p:tgtEl>
                                          <p:spTgt spid="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1"/>
          <p:cNvSpPr>
            <a:spLocks noChangeArrowheads="1"/>
          </p:cNvSpPr>
          <p:nvPr/>
        </p:nvSpPr>
        <p:spPr bwMode="auto">
          <a:xfrm>
            <a:off x="272480" y="202867"/>
            <a:ext cx="405045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n-US" sz="2000" b="0" u="none" strike="noStrike" cap="none" normalizeH="0" baseline="0" dirty="0" smtClean="0">
                <a:ln>
                  <a:noFill/>
                </a:ln>
                <a:solidFill>
                  <a:srgbClr val="990033"/>
                </a:solidFill>
                <a:effectLst/>
                <a:ea typeface="Times New Roman" pitchFamily="18" charset="0"/>
                <a:cs typeface="Calibri" pitchFamily="34" charset="0"/>
              </a:rPr>
              <a:t>The Markov blanket in biotic systems</a:t>
            </a:r>
            <a:endParaRPr kumimoji="0" lang="en-US" sz="3200" b="0" u="none" strike="noStrike" cap="none" normalizeH="0" baseline="0" dirty="0" smtClean="0">
              <a:ln>
                <a:noFill/>
              </a:ln>
              <a:solidFill>
                <a:srgbClr val="990033"/>
              </a:solidFill>
              <a:effectLst/>
              <a:cs typeface="Arial" pitchFamily="34" charset="0"/>
            </a:endParaRPr>
          </a:p>
        </p:txBody>
      </p:sp>
      <p:pic>
        <p:nvPicPr>
          <p:cNvPr id="48" name="Picture 47" descr="Picture1.png"/>
          <p:cNvPicPr>
            <a:picLocks noChangeAspect="1"/>
          </p:cNvPicPr>
          <p:nvPr/>
        </p:nvPicPr>
        <p:blipFill>
          <a:blip r:embed="rId3" cstate="print"/>
          <a:stretch>
            <a:fillRect/>
          </a:stretch>
        </p:blipFill>
        <p:spPr>
          <a:xfrm>
            <a:off x="2207695" y="621821"/>
            <a:ext cx="5644430" cy="2627159"/>
          </a:xfrm>
          <a:prstGeom prst="rect">
            <a:avLst/>
          </a:prstGeom>
        </p:spPr>
      </p:pic>
      <p:grpSp>
        <p:nvGrpSpPr>
          <p:cNvPr id="52" name="Group 51"/>
          <p:cNvGrpSpPr/>
          <p:nvPr/>
        </p:nvGrpSpPr>
        <p:grpSpPr>
          <a:xfrm>
            <a:off x="1676636" y="3137757"/>
            <a:ext cx="6534966" cy="3171563"/>
            <a:chOff x="1676636" y="2924949"/>
            <a:chExt cx="6534966" cy="3171563"/>
          </a:xfrm>
        </p:grpSpPr>
        <p:pic>
          <p:nvPicPr>
            <p:cNvPr id="28783" name="Picture 76" descr="http://images.wisegeek.com/human-brain.jpg"/>
            <p:cNvPicPr>
              <a:picLocks noChangeAspect="1" noChangeArrowheads="1"/>
            </p:cNvPicPr>
            <p:nvPr/>
          </p:nvPicPr>
          <p:blipFill>
            <a:blip r:embed="rId4" cstate="print">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a:off x="4614171" y="2924949"/>
              <a:ext cx="3549233" cy="2558018"/>
            </a:xfrm>
            <a:prstGeom prst="rect">
              <a:avLst/>
            </a:prstGeom>
            <a:noFill/>
            <a:effectLst>
              <a:softEdge rad="38100"/>
            </a:effectLst>
            <a:extLst>
              <a:ext uri="{909E8E84-426E-40DD-AFC4-6F175D3DCCD1}">
                <a14:hiddenFill xmlns:a14="http://schemas.microsoft.com/office/drawing/2010/main" xmlns="">
                  <a:solidFill>
                    <a:srgbClr val="FFFFFF"/>
                  </a:solidFill>
                </a14:hiddenFill>
              </a:ext>
            </a:extLst>
          </p:spPr>
        </p:pic>
        <p:sp>
          <p:nvSpPr>
            <p:cNvPr id="28700" name="Oval 28"/>
            <p:cNvSpPr>
              <a:spLocks noChangeArrowheads="1"/>
            </p:cNvSpPr>
            <p:nvPr/>
          </p:nvSpPr>
          <p:spPr bwMode="auto">
            <a:xfrm>
              <a:off x="3965812" y="3591650"/>
              <a:ext cx="1896499" cy="718165"/>
            </a:xfrm>
            <a:prstGeom prst="ellipse">
              <a:avLst/>
            </a:prstGeom>
            <a:solidFill>
              <a:schemeClr val="bg1"/>
            </a:solidFill>
            <a:ln w="9525">
              <a:solidFill>
                <a:srgbClr val="FF00FF"/>
              </a:solidFill>
              <a:round/>
              <a:headEnd/>
              <a:tailEnd/>
            </a:ln>
            <a:effectLst/>
          </p:spPr>
          <p:txBody>
            <a:bodyPr wrap="none" anchor="ctr"/>
            <a:lstStyle/>
            <a:p>
              <a:endParaRPr lang="en-GB" b="1">
                <a:latin typeface="Arial Narrow" pitchFamily="34" charset="0"/>
              </a:endParaRPr>
            </a:p>
          </p:txBody>
        </p:sp>
        <p:sp>
          <p:nvSpPr>
            <p:cNvPr id="28701" name="Oval 29"/>
            <p:cNvSpPr>
              <a:spLocks noChangeArrowheads="1"/>
            </p:cNvSpPr>
            <p:nvPr/>
          </p:nvSpPr>
          <p:spPr bwMode="auto">
            <a:xfrm>
              <a:off x="6017201" y="4314425"/>
              <a:ext cx="1951343" cy="717694"/>
            </a:xfrm>
            <a:prstGeom prst="ellipse">
              <a:avLst/>
            </a:prstGeom>
            <a:solidFill>
              <a:schemeClr val="bg1"/>
            </a:solidFill>
            <a:ln w="9525">
              <a:solidFill>
                <a:srgbClr val="0000FF"/>
              </a:solidFill>
              <a:round/>
              <a:headEnd/>
              <a:tailEnd/>
            </a:ln>
            <a:effectLst/>
          </p:spPr>
          <p:txBody>
            <a:bodyPr wrap="none" anchor="ctr"/>
            <a:lstStyle/>
            <a:p>
              <a:endParaRPr lang="en-GB" b="1">
                <a:latin typeface="Arial Narrow" pitchFamily="34" charset="0"/>
              </a:endParaRPr>
            </a:p>
          </p:txBody>
        </p:sp>
        <p:sp>
          <p:nvSpPr>
            <p:cNvPr id="28702" name="Oval 30"/>
            <p:cNvSpPr>
              <a:spLocks noChangeArrowheads="1"/>
            </p:cNvSpPr>
            <p:nvPr/>
          </p:nvSpPr>
          <p:spPr bwMode="auto">
            <a:xfrm>
              <a:off x="3990102" y="5040095"/>
              <a:ext cx="1875874" cy="708978"/>
            </a:xfrm>
            <a:prstGeom prst="ellipse">
              <a:avLst/>
            </a:prstGeom>
            <a:solidFill>
              <a:schemeClr val="bg1"/>
            </a:solidFill>
            <a:ln w="9525">
              <a:solidFill>
                <a:srgbClr val="FF0000"/>
              </a:solidFill>
              <a:round/>
              <a:headEnd/>
              <a:tailEnd/>
            </a:ln>
            <a:effectLst/>
          </p:spPr>
          <p:txBody>
            <a:bodyPr wrap="none" anchor="ctr"/>
            <a:lstStyle/>
            <a:p>
              <a:endParaRPr lang="en-GB" b="1">
                <a:latin typeface="Arial Narrow" pitchFamily="34" charset="0"/>
              </a:endParaRPr>
            </a:p>
          </p:txBody>
        </p:sp>
        <p:sp>
          <p:nvSpPr>
            <p:cNvPr id="28699" name="Oval 27"/>
            <p:cNvSpPr>
              <a:spLocks noChangeArrowheads="1"/>
            </p:cNvSpPr>
            <p:nvPr/>
          </p:nvSpPr>
          <p:spPr bwMode="auto">
            <a:xfrm>
              <a:off x="1981680" y="4309815"/>
              <a:ext cx="1877997" cy="708978"/>
            </a:xfrm>
            <a:prstGeom prst="ellipse">
              <a:avLst/>
            </a:prstGeom>
            <a:solidFill>
              <a:schemeClr val="bg1"/>
            </a:solidFill>
            <a:ln w="9525">
              <a:solidFill>
                <a:schemeClr val="accent1">
                  <a:lumMod val="50000"/>
                </a:schemeClr>
              </a:solidFill>
              <a:round/>
              <a:headEnd/>
              <a:tailEnd/>
            </a:ln>
            <a:effectLst/>
          </p:spPr>
          <p:txBody>
            <a:bodyPr wrap="none" anchor="ctr"/>
            <a:lstStyle/>
            <a:p>
              <a:endParaRPr lang="en-GB" b="1">
                <a:latin typeface="Arial Narrow" pitchFamily="34" charset="0"/>
              </a:endParaRPr>
            </a:p>
          </p:txBody>
        </p:sp>
        <p:sp>
          <p:nvSpPr>
            <p:cNvPr id="28685" name="Text Box 4"/>
            <p:cNvSpPr txBox="1">
              <a:spLocks noChangeArrowheads="1"/>
            </p:cNvSpPr>
            <p:nvPr/>
          </p:nvSpPr>
          <p:spPr bwMode="auto">
            <a:xfrm>
              <a:off x="4250922" y="5788735"/>
              <a:ext cx="1305294" cy="307777"/>
            </a:xfrm>
            <a:prstGeom prst="rect">
              <a:avLst/>
            </a:prstGeom>
            <a:noFill/>
            <a:ln w="12700">
              <a:noFill/>
              <a:miter lim="800000"/>
              <a:headEnd/>
              <a:tailEnd/>
            </a:ln>
          </p:spPr>
          <p:txBody>
            <a:bodyPr>
              <a:spAutoFit/>
            </a:bodyPr>
            <a:lstStyle/>
            <a:p>
              <a:pPr algn="ctr" eaLnBrk="0" hangingPunct="0"/>
              <a:r>
                <a:rPr lang="en-US" sz="1400" b="1" dirty="0" smtClean="0">
                  <a:solidFill>
                    <a:srgbClr val="FF0000"/>
                  </a:solidFill>
                  <a:latin typeface="Arial Narrow" pitchFamily="34" charset="0"/>
                  <a:cs typeface="Arial" charset="0"/>
                </a:rPr>
                <a:t>Active states</a:t>
              </a:r>
              <a:endParaRPr lang="en-US" sz="1400" b="1" dirty="0">
                <a:solidFill>
                  <a:srgbClr val="FF0000"/>
                </a:solidFill>
                <a:latin typeface="Arial Narrow" pitchFamily="34" charset="0"/>
                <a:cs typeface="Arial" charset="0"/>
              </a:endParaRPr>
            </a:p>
          </p:txBody>
        </p:sp>
        <p:graphicFrame>
          <p:nvGraphicFramePr>
            <p:cNvPr id="28688" name="Object 7"/>
            <p:cNvGraphicFramePr>
              <a:graphicFrameLocks noChangeAspect="1"/>
            </p:cNvGraphicFramePr>
            <p:nvPr>
              <p:extLst>
                <p:ext uri="{D42A27DB-BD31-4B8C-83A1-F6EECF244321}">
                  <p14:modId xmlns:p14="http://schemas.microsoft.com/office/powerpoint/2010/main" xmlns="" val="1245393312"/>
                </p:ext>
              </p:extLst>
            </p:nvPr>
          </p:nvGraphicFramePr>
          <p:xfrm>
            <a:off x="4427538" y="5267325"/>
            <a:ext cx="1054100" cy="277813"/>
          </p:xfrm>
          <a:graphic>
            <a:graphicData uri="http://schemas.openxmlformats.org/presentationml/2006/ole">
              <p:oleObj spid="_x0000_s255097" name="Equation" r:id="rId5" imgW="889000" imgH="228600" progId="Equation.DSMT4">
                <p:embed/>
              </p:oleObj>
            </a:graphicData>
          </a:graphic>
        </p:graphicFrame>
        <p:sp>
          <p:nvSpPr>
            <p:cNvPr id="28689" name="Text Box 8"/>
            <p:cNvSpPr txBox="1">
              <a:spLocks noChangeArrowheads="1"/>
            </p:cNvSpPr>
            <p:nvPr/>
          </p:nvSpPr>
          <p:spPr bwMode="auto">
            <a:xfrm>
              <a:off x="1676636" y="5011433"/>
              <a:ext cx="1349181" cy="307777"/>
            </a:xfrm>
            <a:prstGeom prst="rect">
              <a:avLst/>
            </a:prstGeom>
            <a:noFill/>
            <a:ln w="12700">
              <a:noFill/>
              <a:miter lim="800000"/>
              <a:headEnd/>
              <a:tailEnd/>
            </a:ln>
          </p:spPr>
          <p:txBody>
            <a:bodyPr>
              <a:spAutoFit/>
            </a:bodyPr>
            <a:lstStyle/>
            <a:p>
              <a:pPr algn="ctr" eaLnBrk="0" hangingPunct="0"/>
              <a:r>
                <a:rPr lang="en-US" sz="1400" b="1" dirty="0">
                  <a:solidFill>
                    <a:schemeClr val="accent1">
                      <a:lumMod val="50000"/>
                    </a:schemeClr>
                  </a:solidFill>
                  <a:latin typeface="Arial Narrow" pitchFamily="34" charset="0"/>
                  <a:cs typeface="Arial" charset="0"/>
                </a:rPr>
                <a:t>External states</a:t>
              </a:r>
            </a:p>
          </p:txBody>
        </p:sp>
        <p:sp>
          <p:nvSpPr>
            <p:cNvPr id="28690" name="Text Box 9"/>
            <p:cNvSpPr txBox="1">
              <a:spLocks noChangeArrowheads="1"/>
            </p:cNvSpPr>
            <p:nvPr/>
          </p:nvSpPr>
          <p:spPr bwMode="auto">
            <a:xfrm>
              <a:off x="6749163" y="5042211"/>
              <a:ext cx="1462439" cy="307777"/>
            </a:xfrm>
            <a:prstGeom prst="rect">
              <a:avLst/>
            </a:prstGeom>
            <a:noFill/>
            <a:ln w="12700">
              <a:noFill/>
              <a:miter lim="800000"/>
              <a:headEnd/>
              <a:tailEnd/>
            </a:ln>
          </p:spPr>
          <p:txBody>
            <a:bodyPr>
              <a:spAutoFit/>
            </a:bodyPr>
            <a:lstStyle/>
            <a:p>
              <a:pPr algn="ctr" eaLnBrk="0" hangingPunct="0"/>
              <a:r>
                <a:rPr lang="en-US" sz="1400" b="1" dirty="0">
                  <a:solidFill>
                    <a:srgbClr val="0000FF"/>
                  </a:solidFill>
                  <a:latin typeface="Arial Narrow" pitchFamily="34" charset="0"/>
                  <a:cs typeface="Arial" charset="0"/>
                </a:rPr>
                <a:t>Internal states</a:t>
              </a:r>
              <a:endParaRPr lang="en-US" sz="1400" b="1" i="1" dirty="0">
                <a:solidFill>
                  <a:srgbClr val="0000FF"/>
                </a:solidFill>
                <a:latin typeface="Arial Narrow" pitchFamily="34" charset="0"/>
                <a:cs typeface="Arial" charset="0"/>
              </a:endParaRPr>
            </a:p>
          </p:txBody>
        </p:sp>
        <p:sp>
          <p:nvSpPr>
            <p:cNvPr id="28691" name="Text Box 10"/>
            <p:cNvSpPr txBox="1">
              <a:spLocks noChangeArrowheads="1"/>
            </p:cNvSpPr>
            <p:nvPr/>
          </p:nvSpPr>
          <p:spPr bwMode="auto">
            <a:xfrm>
              <a:off x="4273190" y="3203975"/>
              <a:ext cx="1303879" cy="307777"/>
            </a:xfrm>
            <a:prstGeom prst="rect">
              <a:avLst/>
            </a:prstGeom>
            <a:noFill/>
            <a:ln w="12700">
              <a:noFill/>
              <a:miter lim="800000"/>
              <a:headEnd/>
              <a:tailEnd/>
            </a:ln>
          </p:spPr>
          <p:txBody>
            <a:bodyPr>
              <a:spAutoFit/>
            </a:bodyPr>
            <a:lstStyle/>
            <a:p>
              <a:pPr algn="ctr" eaLnBrk="0" hangingPunct="0"/>
              <a:r>
                <a:rPr lang="en-US" sz="1400" b="1" dirty="0" smtClean="0">
                  <a:solidFill>
                    <a:srgbClr val="FF00FF"/>
                  </a:solidFill>
                  <a:latin typeface="Arial Narrow" pitchFamily="34" charset="0"/>
                  <a:cs typeface="Arial" charset="0"/>
                </a:rPr>
                <a:t>Sensory states</a:t>
              </a:r>
              <a:endParaRPr lang="en-US" sz="1400" b="1" dirty="0">
                <a:solidFill>
                  <a:srgbClr val="FF00FF"/>
                </a:solidFill>
                <a:latin typeface="Arial Narrow" pitchFamily="34" charset="0"/>
                <a:cs typeface="Arial" charset="0"/>
              </a:endParaRPr>
            </a:p>
          </p:txBody>
        </p:sp>
        <p:graphicFrame>
          <p:nvGraphicFramePr>
            <p:cNvPr id="28693" name="Object 13"/>
            <p:cNvGraphicFramePr>
              <a:graphicFrameLocks noChangeAspect="1"/>
            </p:cNvGraphicFramePr>
            <p:nvPr>
              <p:extLst>
                <p:ext uri="{D42A27DB-BD31-4B8C-83A1-F6EECF244321}">
                  <p14:modId xmlns:p14="http://schemas.microsoft.com/office/powerpoint/2010/main" xmlns="" val="2606361804"/>
                </p:ext>
              </p:extLst>
            </p:nvPr>
          </p:nvGraphicFramePr>
          <p:xfrm>
            <a:off x="6415088" y="4541838"/>
            <a:ext cx="1147762" cy="292100"/>
          </p:xfrm>
          <a:graphic>
            <a:graphicData uri="http://schemas.openxmlformats.org/presentationml/2006/ole">
              <p:oleObj spid="_x0000_s255098" name="Equation" r:id="rId6" imgW="927100" imgH="241300" progId="Equation.DSMT4">
                <p:embed/>
              </p:oleObj>
            </a:graphicData>
          </a:graphic>
        </p:graphicFrame>
        <p:cxnSp>
          <p:nvCxnSpPr>
            <p:cNvPr id="28703" name="AutoShape 31"/>
            <p:cNvCxnSpPr>
              <a:cxnSpLocks noChangeShapeType="1"/>
              <a:stCxn id="28699" idx="0"/>
              <a:endCxn id="28700" idx="2"/>
            </p:cNvCxnSpPr>
            <p:nvPr/>
          </p:nvCxnSpPr>
          <p:spPr bwMode="auto">
            <a:xfrm rot="5400000" flipH="1" flipV="1">
              <a:off x="3263704" y="3607708"/>
              <a:ext cx="359082" cy="1045133"/>
            </a:xfrm>
            <a:prstGeom prst="curvedConnector2">
              <a:avLst/>
            </a:prstGeom>
            <a:noFill/>
            <a:ln w="9525">
              <a:solidFill>
                <a:schemeClr val="bg2"/>
              </a:solidFill>
              <a:round/>
              <a:headEnd/>
              <a:tailEnd type="triangle" w="med" len="med"/>
            </a:ln>
            <a:effectLst/>
          </p:spPr>
        </p:cxnSp>
        <p:cxnSp>
          <p:nvCxnSpPr>
            <p:cNvPr id="28704" name="AutoShape 32"/>
            <p:cNvCxnSpPr>
              <a:cxnSpLocks noChangeShapeType="1"/>
              <a:stCxn id="28700" idx="6"/>
              <a:endCxn id="28701" idx="0"/>
            </p:cNvCxnSpPr>
            <p:nvPr/>
          </p:nvCxnSpPr>
          <p:spPr bwMode="auto">
            <a:xfrm>
              <a:off x="5862310" y="3950733"/>
              <a:ext cx="1130562" cy="363692"/>
            </a:xfrm>
            <a:prstGeom prst="curvedConnector2">
              <a:avLst/>
            </a:prstGeom>
            <a:noFill/>
            <a:ln w="9525">
              <a:solidFill>
                <a:schemeClr val="bg2"/>
              </a:solidFill>
              <a:round/>
              <a:headEnd/>
              <a:tailEnd type="triangle" w="med" len="med"/>
            </a:ln>
            <a:effectLst/>
          </p:spPr>
        </p:cxnSp>
        <p:cxnSp>
          <p:nvCxnSpPr>
            <p:cNvPr id="28705" name="AutoShape 33"/>
            <p:cNvCxnSpPr>
              <a:cxnSpLocks noChangeShapeType="1"/>
              <a:endCxn id="28702" idx="6"/>
            </p:cNvCxnSpPr>
            <p:nvPr/>
          </p:nvCxnSpPr>
          <p:spPr bwMode="auto">
            <a:xfrm rot="5400000">
              <a:off x="6234405" y="4663690"/>
              <a:ext cx="362465" cy="1099321"/>
            </a:xfrm>
            <a:prstGeom prst="curvedConnector2">
              <a:avLst/>
            </a:prstGeom>
            <a:noFill/>
            <a:ln w="9525">
              <a:solidFill>
                <a:schemeClr val="bg2"/>
              </a:solidFill>
              <a:round/>
              <a:headEnd/>
              <a:tailEnd type="triangle" w="med" len="med"/>
            </a:ln>
            <a:effectLst/>
          </p:spPr>
        </p:cxnSp>
        <p:cxnSp>
          <p:nvCxnSpPr>
            <p:cNvPr id="28706" name="AutoShape 34"/>
            <p:cNvCxnSpPr>
              <a:cxnSpLocks noChangeShapeType="1"/>
              <a:stCxn id="28702" idx="2"/>
              <a:endCxn id="28699" idx="4"/>
            </p:cNvCxnSpPr>
            <p:nvPr/>
          </p:nvCxnSpPr>
          <p:spPr bwMode="auto">
            <a:xfrm rot="10800000">
              <a:off x="2920679" y="5018794"/>
              <a:ext cx="1069423" cy="375791"/>
            </a:xfrm>
            <a:prstGeom prst="curvedConnector2">
              <a:avLst/>
            </a:prstGeom>
            <a:noFill/>
            <a:ln w="9525">
              <a:solidFill>
                <a:schemeClr val="bg2"/>
              </a:solidFill>
              <a:round/>
              <a:headEnd/>
              <a:tailEnd type="triangle" w="med" len="med"/>
            </a:ln>
            <a:effectLst/>
          </p:spPr>
        </p:cxnSp>
        <p:cxnSp>
          <p:nvCxnSpPr>
            <p:cNvPr id="28707" name="AutoShape 35"/>
            <p:cNvCxnSpPr>
              <a:cxnSpLocks noChangeShapeType="1"/>
              <a:stCxn id="28700" idx="4"/>
              <a:endCxn id="28702" idx="0"/>
            </p:cNvCxnSpPr>
            <p:nvPr/>
          </p:nvCxnSpPr>
          <p:spPr bwMode="auto">
            <a:xfrm rot="16200000" flipH="1">
              <a:off x="4555909" y="4667965"/>
              <a:ext cx="730280" cy="13978"/>
            </a:xfrm>
            <a:prstGeom prst="curvedConnector3">
              <a:avLst>
                <a:gd name="adj1" fmla="val 50000"/>
              </a:avLst>
            </a:prstGeom>
            <a:noFill/>
            <a:ln w="9525">
              <a:solidFill>
                <a:schemeClr val="bg2"/>
              </a:solidFill>
              <a:round/>
              <a:headEnd type="triangle" w="med" len="med"/>
              <a:tailEnd type="triangle" w="med" len="med"/>
            </a:ln>
            <a:effectLst/>
          </p:spPr>
        </p:cxnSp>
        <p:cxnSp>
          <p:nvCxnSpPr>
            <p:cNvPr id="34" name="AutoShape 31"/>
            <p:cNvCxnSpPr>
              <a:cxnSpLocks noChangeShapeType="1"/>
              <a:stCxn id="28700" idx="4"/>
              <a:endCxn id="28699" idx="6"/>
            </p:cNvCxnSpPr>
            <p:nvPr/>
          </p:nvCxnSpPr>
          <p:spPr bwMode="auto">
            <a:xfrm rot="5400000">
              <a:off x="4209626" y="3959868"/>
              <a:ext cx="354489" cy="1054383"/>
            </a:xfrm>
            <a:prstGeom prst="curvedConnector2">
              <a:avLst/>
            </a:prstGeom>
            <a:noFill/>
            <a:ln w="9525">
              <a:solidFill>
                <a:schemeClr val="bg2"/>
              </a:solidFill>
              <a:round/>
              <a:headEnd/>
              <a:tailEnd type="triangle" w="med" len="med"/>
            </a:ln>
            <a:effectLst/>
          </p:spPr>
        </p:cxnSp>
        <p:cxnSp>
          <p:nvCxnSpPr>
            <p:cNvPr id="37" name="AutoShape 31"/>
            <p:cNvCxnSpPr>
              <a:cxnSpLocks noChangeShapeType="1"/>
              <a:stCxn id="28702" idx="0"/>
              <a:endCxn id="28701" idx="2"/>
            </p:cNvCxnSpPr>
            <p:nvPr/>
          </p:nvCxnSpPr>
          <p:spPr bwMode="auto">
            <a:xfrm rot="5400000" flipH="1" flipV="1">
              <a:off x="5289209" y="4312103"/>
              <a:ext cx="366823" cy="1089162"/>
            </a:xfrm>
            <a:prstGeom prst="curvedConnector2">
              <a:avLst/>
            </a:prstGeom>
            <a:noFill/>
            <a:ln w="9525">
              <a:solidFill>
                <a:schemeClr val="bg2"/>
              </a:solidFill>
              <a:round/>
              <a:headEnd/>
              <a:tailEnd type="triangle" w="med" len="med"/>
            </a:ln>
            <a:effectLst/>
          </p:spPr>
        </p:cxnSp>
        <p:graphicFrame>
          <p:nvGraphicFramePr>
            <p:cNvPr id="51" name="Object 7"/>
            <p:cNvGraphicFramePr>
              <a:graphicFrameLocks noChangeAspect="1"/>
            </p:cNvGraphicFramePr>
            <p:nvPr>
              <p:extLst>
                <p:ext uri="{D42A27DB-BD31-4B8C-83A1-F6EECF244321}">
                  <p14:modId xmlns:p14="http://schemas.microsoft.com/office/powerpoint/2010/main" xmlns="" val="1245393312"/>
                </p:ext>
              </p:extLst>
            </p:nvPr>
          </p:nvGraphicFramePr>
          <p:xfrm>
            <a:off x="4232920" y="3789040"/>
            <a:ext cx="1355725" cy="277812"/>
          </p:xfrm>
          <a:graphic>
            <a:graphicData uri="http://schemas.openxmlformats.org/presentationml/2006/ole">
              <p:oleObj spid="_x0000_s255099" name="Equation" r:id="rId7" imgW="1143000" imgH="228600" progId="Equation.DSMT4">
                <p:embed/>
              </p:oleObj>
            </a:graphicData>
          </a:graphic>
        </p:graphicFrame>
        <p:graphicFrame>
          <p:nvGraphicFramePr>
            <p:cNvPr id="255004" name="Object 28"/>
            <p:cNvGraphicFramePr>
              <a:graphicFrameLocks noChangeAspect="1"/>
            </p:cNvGraphicFramePr>
            <p:nvPr/>
          </p:nvGraphicFramePr>
          <p:xfrm>
            <a:off x="2162690" y="4509120"/>
            <a:ext cx="1476375" cy="293688"/>
          </p:xfrm>
          <a:graphic>
            <a:graphicData uri="http://schemas.openxmlformats.org/presentationml/2006/ole">
              <p:oleObj spid="_x0000_s255100" name="Equation" r:id="rId8" imgW="1244600" imgH="241300" progId="Equation.DSMT4">
                <p:embed/>
              </p:oleObj>
            </a:graphicData>
          </a:graphic>
        </p:graphicFrame>
      </p:gr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9"/>
          <p:cNvGrpSpPr/>
          <p:nvPr/>
        </p:nvGrpSpPr>
        <p:grpSpPr>
          <a:xfrm>
            <a:off x="2162690" y="1621601"/>
            <a:ext cx="4095455" cy="2347459"/>
            <a:chOff x="1982670" y="1486586"/>
            <a:chExt cx="4095455" cy="2347459"/>
          </a:xfrm>
        </p:grpSpPr>
        <p:sp>
          <p:nvSpPr>
            <p:cNvPr id="3" name="Rectangle 2"/>
            <p:cNvSpPr/>
            <p:nvPr/>
          </p:nvSpPr>
          <p:spPr>
            <a:xfrm>
              <a:off x="3789712" y="1486586"/>
              <a:ext cx="1940509" cy="217376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solidFill>
                  <a:schemeClr val="accent1">
                    <a:lumMod val="25000"/>
                  </a:schemeClr>
                </a:solidFill>
                <a:latin typeface="Arial Narrow" pitchFamily="34" charset="0"/>
              </a:endParaRPr>
            </a:p>
          </p:txBody>
        </p:sp>
        <p:pic>
          <p:nvPicPr>
            <p:cNvPr id="240642" name="Picture 2" descr="http://nathanselikoff.com/files/2010/03/apparition-med.jpg"/>
            <p:cNvPicPr>
              <a:picLocks noChangeAspect="1" noChangeArrowheads="1"/>
            </p:cNvPicPr>
            <p:nvPr/>
          </p:nvPicPr>
          <p:blipFill>
            <a:blip r:embed="rId4" cstate="print">
              <a:duotone>
                <a:prstClr val="black"/>
                <a:schemeClr val="accent5">
                  <a:tint val="45000"/>
                  <a:satMod val="400000"/>
                </a:schemeClr>
              </a:duotone>
              <a:extLst>
                <a:ext uri="{28A0092B-C50C-407E-A947-70E740481C1C}">
                  <a14:useLocalDpi xmlns:a14="http://schemas.microsoft.com/office/drawing/2010/main" xmlns="" val="0"/>
                </a:ext>
              </a:extLst>
            </a:blip>
            <a:srcRect/>
            <a:stretch>
              <a:fillRect/>
            </a:stretch>
          </p:blipFill>
          <p:spPr bwMode="auto">
            <a:xfrm>
              <a:off x="3961068" y="1708323"/>
              <a:ext cx="1622002" cy="1540657"/>
            </a:xfrm>
            <a:prstGeom prst="rect">
              <a:avLst/>
            </a:prstGeom>
            <a:noFill/>
            <a:extLst>
              <a:ext uri="{909E8E84-426E-40DD-AFC4-6F175D3DCCD1}">
                <a14:hiddenFill xmlns:a14="http://schemas.microsoft.com/office/drawing/2010/main" xmlns="">
                  <a:solidFill>
                    <a:srgbClr val="FFFFFF"/>
                  </a:solidFill>
                </a14:hiddenFill>
              </a:ext>
            </a:extLst>
          </p:spPr>
        </p:pic>
        <p:sp>
          <p:nvSpPr>
            <p:cNvPr id="28" name="Oval 27"/>
            <p:cNvSpPr/>
            <p:nvPr/>
          </p:nvSpPr>
          <p:spPr>
            <a:xfrm>
              <a:off x="5127963" y="3374799"/>
              <a:ext cx="950162" cy="45924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solidFill>
                  <a:schemeClr val="accent1">
                    <a:lumMod val="25000"/>
                  </a:schemeClr>
                </a:solidFill>
                <a:latin typeface="Arial Narrow" pitchFamily="34" charset="0"/>
              </a:endParaRPr>
            </a:p>
          </p:txBody>
        </p:sp>
        <p:graphicFrame>
          <p:nvGraphicFramePr>
            <p:cNvPr id="29" name="Object 5"/>
            <p:cNvGraphicFramePr>
              <a:graphicFrameLocks noChangeAspect="1"/>
            </p:cNvGraphicFramePr>
            <p:nvPr>
              <p:extLst>
                <p:ext uri="{D42A27DB-BD31-4B8C-83A1-F6EECF244321}">
                  <p14:modId xmlns:p14="http://schemas.microsoft.com/office/powerpoint/2010/main" xmlns="" val="3040992195"/>
                </p:ext>
              </p:extLst>
            </p:nvPr>
          </p:nvGraphicFramePr>
          <p:xfrm>
            <a:off x="5223030" y="3474005"/>
            <a:ext cx="793560" cy="287451"/>
          </p:xfrm>
          <a:graphic>
            <a:graphicData uri="http://schemas.openxmlformats.org/presentationml/2006/ole">
              <p:oleObj spid="_x0000_s432134" name="Equation" r:id="rId5" imgW="533169" imgH="203112" progId="Equation.DSMT4">
                <p:embed/>
              </p:oleObj>
            </a:graphicData>
          </a:graphic>
        </p:graphicFrame>
        <p:graphicFrame>
          <p:nvGraphicFramePr>
            <p:cNvPr id="150530" name="Object 2"/>
            <p:cNvGraphicFramePr>
              <a:graphicFrameLocks noChangeAspect="1"/>
            </p:cNvGraphicFramePr>
            <p:nvPr/>
          </p:nvGraphicFramePr>
          <p:xfrm>
            <a:off x="1982670" y="1583795"/>
            <a:ext cx="1636713" cy="406400"/>
          </p:xfrm>
          <a:graphic>
            <a:graphicData uri="http://schemas.openxmlformats.org/presentationml/2006/ole">
              <p:oleObj spid="_x0000_s432135" name="Equation" r:id="rId6" imgW="812447" imgH="203112" progId="Equation.DSMT4">
                <p:embed/>
              </p:oleObj>
            </a:graphicData>
          </a:graphic>
        </p:graphicFrame>
      </p:grpSp>
      <p:sp>
        <p:nvSpPr>
          <p:cNvPr id="150533" name="Rectangle 5"/>
          <p:cNvSpPr>
            <a:spLocks noChangeArrowheads="1"/>
          </p:cNvSpPr>
          <p:nvPr/>
        </p:nvSpPr>
        <p:spPr bwMode="auto">
          <a:xfrm>
            <a:off x="812540" y="4333752"/>
            <a:ext cx="2925325"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lang="en-US" sz="2000" dirty="0" smtClean="0">
                <a:solidFill>
                  <a:schemeClr val="accent1">
                    <a:lumMod val="25000"/>
                  </a:schemeClr>
                </a:solidFill>
                <a:ea typeface="Times New Roman" pitchFamily="18" charset="0"/>
                <a:cs typeface="Calibri" pitchFamily="34" charset="0"/>
              </a:rPr>
              <a:t>T</a:t>
            </a:r>
            <a:r>
              <a:rPr kumimoji="0" lang="en-US" sz="2000" b="0" i="0" u="none" strike="noStrike" cap="none" normalizeH="0" baseline="0" dirty="0" smtClean="0">
                <a:ln>
                  <a:noFill/>
                </a:ln>
                <a:solidFill>
                  <a:schemeClr val="accent1">
                    <a:lumMod val="25000"/>
                  </a:schemeClr>
                </a:solidFill>
                <a:effectLst/>
                <a:ea typeface="Times New Roman" pitchFamily="18" charset="0"/>
                <a:cs typeface="Calibri" pitchFamily="34" charset="0"/>
              </a:rPr>
              <a:t>he Fokker-Planck equation</a:t>
            </a:r>
            <a:endParaRPr kumimoji="0" lang="en-US" sz="2000" b="0" i="0" u="none" strike="noStrike" cap="none" normalizeH="0" baseline="0" dirty="0" smtClean="0">
              <a:ln>
                <a:noFill/>
              </a:ln>
              <a:solidFill>
                <a:schemeClr val="accent1">
                  <a:lumMod val="25000"/>
                </a:schemeClr>
              </a:solidFill>
              <a:effectLst/>
              <a:cs typeface="Arial" pitchFamily="34" charset="0"/>
            </a:endParaRPr>
          </a:p>
        </p:txBody>
      </p:sp>
      <p:graphicFrame>
        <p:nvGraphicFramePr>
          <p:cNvPr id="150532" name="Object 4"/>
          <p:cNvGraphicFramePr>
            <a:graphicFrameLocks noChangeAspect="1"/>
          </p:cNvGraphicFramePr>
          <p:nvPr/>
        </p:nvGraphicFramePr>
        <p:xfrm>
          <a:off x="3692860" y="4329100"/>
          <a:ext cx="2911475" cy="406400"/>
        </p:xfrm>
        <a:graphic>
          <a:graphicData uri="http://schemas.openxmlformats.org/presentationml/2006/ole">
            <p:oleObj spid="_x0000_s432136" name="Equation" r:id="rId7" imgW="1511300" imgH="203200" progId="Equation.DSMT4">
              <p:embed/>
            </p:oleObj>
          </a:graphicData>
        </a:graphic>
      </p:graphicFrame>
      <p:graphicFrame>
        <p:nvGraphicFramePr>
          <p:cNvPr id="150534" name="Object 6"/>
          <p:cNvGraphicFramePr>
            <a:graphicFrameLocks noChangeAspect="1"/>
          </p:cNvGraphicFramePr>
          <p:nvPr/>
        </p:nvGraphicFramePr>
        <p:xfrm>
          <a:off x="2027675" y="5683902"/>
          <a:ext cx="5513388" cy="406400"/>
        </p:xfrm>
        <a:graphic>
          <a:graphicData uri="http://schemas.openxmlformats.org/presentationml/2006/ole">
            <p:oleObj spid="_x0000_s432137" name="Equation" r:id="rId8" imgW="2616200" imgH="203200" progId="Equation.DSMT4">
              <p:embed/>
            </p:oleObj>
          </a:graphicData>
        </a:graphic>
      </p:graphicFrame>
      <p:sp>
        <p:nvSpPr>
          <p:cNvPr id="37" name="Rectangle 36"/>
          <p:cNvSpPr/>
          <p:nvPr/>
        </p:nvSpPr>
        <p:spPr>
          <a:xfrm>
            <a:off x="812540" y="5008827"/>
            <a:ext cx="7020780" cy="400110"/>
          </a:xfrm>
          <a:prstGeom prst="rect">
            <a:avLst/>
          </a:prstGeom>
        </p:spPr>
        <p:txBody>
          <a:bodyPr wrap="square">
            <a:spAutoFit/>
          </a:bodyPr>
          <a:lstStyle/>
          <a:p>
            <a:r>
              <a:rPr lang="en-US" sz="2000" dirty="0" smtClean="0">
                <a:solidFill>
                  <a:schemeClr val="accent1">
                    <a:lumMod val="25000"/>
                  </a:schemeClr>
                </a:solidFill>
              </a:rPr>
              <a:t>And its solution in terms of curl-free and divergence-free components</a:t>
            </a:r>
            <a:endParaRPr lang="en-GB" sz="2000" dirty="0">
              <a:solidFill>
                <a:schemeClr val="accent1">
                  <a:lumMod val="25000"/>
                </a:schemeClr>
              </a:solidFill>
            </a:endParaRPr>
          </a:p>
        </p:txBody>
      </p:sp>
      <p:sp>
        <p:nvSpPr>
          <p:cNvPr id="18" name="Rectangle 17"/>
          <p:cNvSpPr/>
          <p:nvPr/>
        </p:nvSpPr>
        <p:spPr>
          <a:xfrm>
            <a:off x="1082570" y="470864"/>
            <a:ext cx="7875876" cy="707886"/>
          </a:xfrm>
          <a:prstGeom prst="rect">
            <a:avLst/>
          </a:prstGeom>
        </p:spPr>
        <p:txBody>
          <a:bodyPr wrap="square">
            <a:spAutoFit/>
          </a:bodyPr>
          <a:lstStyle/>
          <a:p>
            <a:r>
              <a:rPr lang="en-US" sz="2000" b="1" dirty="0" smtClean="0">
                <a:solidFill>
                  <a:srgbClr val="990033"/>
                </a:solidFill>
              </a:rPr>
              <a:t>lemma</a:t>
            </a:r>
            <a:r>
              <a:rPr lang="en-US" sz="2000" dirty="0" smtClean="0">
                <a:solidFill>
                  <a:srgbClr val="990033"/>
                </a:solidFill>
              </a:rPr>
              <a:t>: </a:t>
            </a:r>
            <a:r>
              <a:rPr lang="en-US" sz="2000" i="1" dirty="0" smtClean="0">
                <a:solidFill>
                  <a:srgbClr val="990033"/>
                </a:solidFill>
              </a:rPr>
              <a:t>any (ergodic random) dynamical system (</a:t>
            </a:r>
            <a:r>
              <a:rPr lang="en-US" sz="2000" i="1" dirty="0" smtClean="0">
                <a:solidFill>
                  <a:srgbClr val="990033"/>
                </a:solidFill>
                <a:latin typeface="Times New Roman" pitchFamily="18" charset="0"/>
                <a:cs typeface="Times New Roman" pitchFamily="18" charset="0"/>
              </a:rPr>
              <a:t>m</a:t>
            </a:r>
            <a:r>
              <a:rPr lang="en-US" sz="2000" i="1" dirty="0" smtClean="0">
                <a:solidFill>
                  <a:srgbClr val="990033"/>
                </a:solidFill>
              </a:rPr>
              <a:t>) that possesses a Markov blanket will appear to engage in active inference</a:t>
            </a:r>
            <a:endParaRPr lang="en-GB" sz="2000" dirty="0">
              <a:solidFill>
                <a:srgbClr val="990033"/>
              </a:solidFill>
            </a:endParaRPr>
          </a:p>
        </p:txBody>
      </p:sp>
      <p:pic>
        <p:nvPicPr>
          <p:cNvPr id="150544" name="Picture 16" descr="http://2.bp.blogspot.com/-oMR1AfZ2V0I/UKu6KReF6cI/AAAAAAAAF_Q/WtpxkXNHS3s/s400/a_mountain_path_by_eswendel.jpg"/>
          <p:cNvPicPr>
            <a:picLocks noChangeAspect="1" noChangeArrowheads="1"/>
          </p:cNvPicPr>
          <p:nvPr/>
        </p:nvPicPr>
        <p:blipFill>
          <a:blip r:embed="rId9" cstate="print">
            <a:duotone>
              <a:prstClr val="black"/>
              <a:schemeClr val="accent1">
                <a:tint val="45000"/>
                <a:satMod val="400000"/>
              </a:schemeClr>
            </a:duotone>
          </a:blip>
          <a:srcRect/>
          <a:stretch>
            <a:fillRect/>
          </a:stretch>
        </p:blipFill>
        <p:spPr bwMode="auto">
          <a:xfrm>
            <a:off x="7518285" y="3073612"/>
            <a:ext cx="1710190" cy="2769538"/>
          </a:xfrm>
          <a:prstGeom prst="ellipse">
            <a:avLst/>
          </a:prstGeom>
          <a:ln>
            <a:noFill/>
          </a:ln>
          <a:effectLst>
            <a:softEdge rad="112500"/>
          </a:effectLst>
        </p:spPr>
      </p:pic>
      <p:sp>
        <p:nvSpPr>
          <p:cNvPr id="24" name="Arc 23"/>
          <p:cNvSpPr/>
          <p:nvPr/>
        </p:nvSpPr>
        <p:spPr>
          <a:xfrm rot="10800000">
            <a:off x="7338265" y="4558777"/>
            <a:ext cx="1445062" cy="579272"/>
          </a:xfrm>
          <a:prstGeom prst="arc">
            <a:avLst>
              <a:gd name="adj1" fmla="val 16200000"/>
              <a:gd name="adj2" fmla="val 1128738"/>
            </a:avLst>
          </a:prstGeom>
          <a:ln w="38100">
            <a:solidFill>
              <a:schemeClr val="accent1">
                <a:lumMod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2000"/>
          </a:p>
        </p:txBody>
      </p:sp>
      <p:sp>
        <p:nvSpPr>
          <p:cNvPr id="25" name="Arc 24"/>
          <p:cNvSpPr/>
          <p:nvPr/>
        </p:nvSpPr>
        <p:spPr>
          <a:xfrm rot="10800000">
            <a:off x="7563290" y="3214419"/>
            <a:ext cx="720080" cy="1974427"/>
          </a:xfrm>
          <a:prstGeom prst="arc">
            <a:avLst>
              <a:gd name="adj1" fmla="val 11727145"/>
              <a:gd name="adj2" fmla="val 15809821"/>
            </a:avLst>
          </a:prstGeom>
          <a:ln w="38100">
            <a:solidFill>
              <a:schemeClr val="accent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2000"/>
          </a:p>
        </p:txBody>
      </p:sp>
      <p:sp>
        <p:nvSpPr>
          <p:cNvPr id="30" name="Freeform 29"/>
          <p:cNvSpPr/>
          <p:nvPr/>
        </p:nvSpPr>
        <p:spPr>
          <a:xfrm>
            <a:off x="6168136" y="4783802"/>
            <a:ext cx="1170130" cy="270030"/>
          </a:xfrm>
          <a:custGeom>
            <a:avLst/>
            <a:gdLst>
              <a:gd name="connsiteX0" fmla="*/ 0 w 3935896"/>
              <a:gd name="connsiteY0" fmla="*/ 1121134 h 1121134"/>
              <a:gd name="connsiteX1" fmla="*/ 1311966 w 3935896"/>
              <a:gd name="connsiteY1" fmla="*/ 294198 h 1121134"/>
              <a:gd name="connsiteX2" fmla="*/ 3935896 w 3935896"/>
              <a:gd name="connsiteY2" fmla="*/ 0 h 1121134"/>
            </a:gdLst>
            <a:ahLst/>
            <a:cxnLst>
              <a:cxn ang="0">
                <a:pos x="connsiteX0" y="connsiteY0"/>
              </a:cxn>
              <a:cxn ang="0">
                <a:pos x="connsiteX1" y="connsiteY1"/>
              </a:cxn>
              <a:cxn ang="0">
                <a:pos x="connsiteX2" y="connsiteY2"/>
              </a:cxn>
            </a:cxnLst>
            <a:rect l="l" t="t" r="r" b="b"/>
            <a:pathLst>
              <a:path w="3935896" h="1121134">
                <a:moveTo>
                  <a:pt x="0" y="1121134"/>
                </a:moveTo>
                <a:cubicBezTo>
                  <a:pt x="327991" y="801094"/>
                  <a:pt x="655983" y="481054"/>
                  <a:pt x="1311966" y="294198"/>
                </a:cubicBezTo>
                <a:cubicBezTo>
                  <a:pt x="1967949" y="107342"/>
                  <a:pt x="2951922" y="53671"/>
                  <a:pt x="3935896" y="0"/>
                </a:cubicBezTo>
              </a:path>
            </a:pathLst>
          </a:custGeom>
          <a:noFill/>
          <a:ln w="9525">
            <a:solidFill>
              <a:schemeClr val="accent1">
                <a:lumMod val="25000"/>
              </a:schemeClr>
            </a:solidFill>
            <a:prstDash val="sysDash"/>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a:solidFill>
                <a:schemeClr val="accent1">
                  <a:lumMod val="25000"/>
                </a:schemeClr>
              </a:solidFill>
              <a:latin typeface="Arial Narrow" pitchFamily="34" charset="0"/>
            </a:endParaRP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11" name="Rectangle 11"/>
          <p:cNvSpPr>
            <a:spLocks noChangeArrowheads="1"/>
          </p:cNvSpPr>
          <p:nvPr/>
        </p:nvSpPr>
        <p:spPr bwMode="auto">
          <a:xfrm>
            <a:off x="0" y="0"/>
            <a:ext cx="9906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sp>
        <p:nvSpPr>
          <p:cNvPr id="281613" name="Rectangle 13"/>
          <p:cNvSpPr>
            <a:spLocks noChangeArrowheads="1"/>
          </p:cNvSpPr>
          <p:nvPr/>
        </p:nvSpPr>
        <p:spPr bwMode="auto">
          <a:xfrm>
            <a:off x="0" y="0"/>
            <a:ext cx="9906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sp>
        <p:nvSpPr>
          <p:cNvPr id="281615" name="Rectangle 15"/>
          <p:cNvSpPr>
            <a:spLocks noChangeArrowheads="1"/>
          </p:cNvSpPr>
          <p:nvPr/>
        </p:nvSpPr>
        <p:spPr bwMode="auto">
          <a:xfrm>
            <a:off x="0" y="0"/>
            <a:ext cx="9906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sp>
        <p:nvSpPr>
          <p:cNvPr id="81" name="Rectangle 80"/>
          <p:cNvSpPr/>
          <p:nvPr/>
        </p:nvSpPr>
        <p:spPr>
          <a:xfrm>
            <a:off x="92460" y="148570"/>
            <a:ext cx="4140460" cy="400110"/>
          </a:xfrm>
          <a:prstGeom prst="rect">
            <a:avLst/>
          </a:prstGeom>
        </p:spPr>
        <p:txBody>
          <a:bodyPr wrap="square">
            <a:spAutoFit/>
          </a:bodyPr>
          <a:lstStyle/>
          <a:p>
            <a:r>
              <a:rPr lang="en-US" sz="2000" dirty="0" smtClean="0">
                <a:solidFill>
                  <a:srgbClr val="990033"/>
                </a:solidFill>
              </a:rPr>
              <a:t>But what about the Markov blanket?</a:t>
            </a:r>
            <a:endParaRPr lang="en-GB" sz="2000" dirty="0">
              <a:solidFill>
                <a:srgbClr val="990033"/>
              </a:solidFill>
            </a:endParaRPr>
          </a:p>
        </p:txBody>
      </p:sp>
      <p:sp>
        <p:nvSpPr>
          <p:cNvPr id="36" name="Rectangle 35"/>
          <p:cNvSpPr/>
          <p:nvPr/>
        </p:nvSpPr>
        <p:spPr>
          <a:xfrm>
            <a:off x="4097905" y="2658683"/>
            <a:ext cx="3285365" cy="3785652"/>
          </a:xfrm>
          <a:prstGeom prst="rect">
            <a:avLst/>
          </a:prstGeom>
        </p:spPr>
        <p:txBody>
          <a:bodyPr wrap="square">
            <a:spAutoFit/>
          </a:bodyPr>
          <a:lstStyle/>
          <a:p>
            <a:pPr algn="r"/>
            <a:r>
              <a:rPr lang="en-US" sz="1600" dirty="0" smtClean="0">
                <a:solidFill>
                  <a:schemeClr val="accent1">
                    <a:lumMod val="25000"/>
                  </a:schemeClr>
                </a:solidFill>
              </a:rPr>
              <a:t>Reinforcement learning, optimal control </a:t>
            </a:r>
          </a:p>
          <a:p>
            <a:pPr algn="r"/>
            <a:r>
              <a:rPr lang="en-US" sz="1600" dirty="0" smtClean="0">
                <a:solidFill>
                  <a:schemeClr val="accent1">
                    <a:lumMod val="25000"/>
                  </a:schemeClr>
                </a:solidFill>
              </a:rPr>
              <a:t>and expected utility theory</a:t>
            </a:r>
          </a:p>
          <a:p>
            <a:pPr algn="r"/>
            <a:endParaRPr lang="en-GB" sz="1600" dirty="0" smtClean="0">
              <a:solidFill>
                <a:schemeClr val="accent1">
                  <a:lumMod val="25000"/>
                </a:schemeClr>
              </a:solidFill>
            </a:endParaRPr>
          </a:p>
          <a:p>
            <a:pPr algn="r"/>
            <a:endParaRPr lang="en-US" sz="1600" dirty="0" smtClean="0">
              <a:solidFill>
                <a:schemeClr val="accent1">
                  <a:lumMod val="25000"/>
                </a:schemeClr>
              </a:solidFill>
            </a:endParaRPr>
          </a:p>
          <a:p>
            <a:pPr algn="r"/>
            <a:r>
              <a:rPr lang="en-US" sz="1600" dirty="0" smtClean="0">
                <a:solidFill>
                  <a:schemeClr val="accent1">
                    <a:lumMod val="25000"/>
                  </a:schemeClr>
                </a:solidFill>
              </a:rPr>
              <a:t>Information theory and minimum redundancy</a:t>
            </a:r>
          </a:p>
          <a:p>
            <a:pPr algn="r"/>
            <a:endParaRPr lang="en-US" sz="1600" dirty="0" smtClean="0">
              <a:solidFill>
                <a:schemeClr val="accent1">
                  <a:lumMod val="25000"/>
                </a:schemeClr>
              </a:solidFill>
            </a:endParaRPr>
          </a:p>
          <a:p>
            <a:pPr algn="r"/>
            <a:endParaRPr lang="en-US" sz="1600" dirty="0" smtClean="0">
              <a:solidFill>
                <a:schemeClr val="accent1">
                  <a:lumMod val="25000"/>
                </a:schemeClr>
              </a:solidFill>
            </a:endParaRPr>
          </a:p>
          <a:p>
            <a:pPr algn="r"/>
            <a:r>
              <a:rPr lang="en-US" sz="1600" dirty="0" smtClean="0">
                <a:solidFill>
                  <a:schemeClr val="accent1">
                    <a:lumMod val="25000"/>
                  </a:schemeClr>
                </a:solidFill>
              </a:rPr>
              <a:t>Self-organisation, synergetics and homoeostasis</a:t>
            </a:r>
          </a:p>
          <a:p>
            <a:pPr algn="r"/>
            <a:endParaRPr lang="en-US" sz="1600" dirty="0" smtClean="0">
              <a:solidFill>
                <a:schemeClr val="accent1">
                  <a:lumMod val="25000"/>
                </a:schemeClr>
              </a:solidFill>
            </a:endParaRPr>
          </a:p>
          <a:p>
            <a:pPr algn="r"/>
            <a:endParaRPr lang="en-US" sz="1600" dirty="0" smtClean="0">
              <a:solidFill>
                <a:schemeClr val="accent1">
                  <a:lumMod val="25000"/>
                </a:schemeClr>
              </a:solidFill>
            </a:endParaRPr>
          </a:p>
          <a:p>
            <a:pPr algn="r"/>
            <a:r>
              <a:rPr lang="en-US" sz="1600" dirty="0" smtClean="0">
                <a:solidFill>
                  <a:schemeClr val="accent1">
                    <a:lumMod val="25000"/>
                  </a:schemeClr>
                </a:solidFill>
              </a:rPr>
              <a:t>Bayesian brain, active inference and predictive coding</a:t>
            </a:r>
            <a:endParaRPr lang="en-GB" sz="1600" dirty="0" smtClean="0">
              <a:solidFill>
                <a:schemeClr val="accent1">
                  <a:lumMod val="25000"/>
                </a:schemeClr>
              </a:solidFill>
            </a:endParaRPr>
          </a:p>
          <a:p>
            <a:pPr algn="r"/>
            <a:endParaRPr lang="en-GB" sz="1600" dirty="0">
              <a:solidFill>
                <a:schemeClr val="accent1">
                  <a:lumMod val="25000"/>
                </a:schemeClr>
              </a:solidFill>
            </a:endParaRPr>
          </a:p>
        </p:txBody>
      </p:sp>
      <p:sp>
        <p:nvSpPr>
          <p:cNvPr id="42" name="Rectangle 41"/>
          <p:cNvSpPr/>
          <p:nvPr/>
        </p:nvSpPr>
        <p:spPr>
          <a:xfrm>
            <a:off x="2477724" y="2663915"/>
            <a:ext cx="3105345" cy="3877985"/>
          </a:xfrm>
          <a:prstGeom prst="rect">
            <a:avLst/>
          </a:prstGeom>
        </p:spPr>
        <p:txBody>
          <a:bodyPr wrap="square">
            <a:spAutoFit/>
          </a:bodyPr>
          <a:lstStyle/>
          <a:p>
            <a:r>
              <a:rPr lang="en-US" sz="1600" b="1" dirty="0" smtClean="0">
                <a:solidFill>
                  <a:schemeClr val="accent1">
                    <a:lumMod val="25000"/>
                  </a:schemeClr>
                </a:solidFill>
              </a:rPr>
              <a:t>Value</a:t>
            </a:r>
          </a:p>
          <a:p>
            <a:endParaRPr lang="en-US" sz="1600" b="1" dirty="0" smtClean="0">
              <a:solidFill>
                <a:schemeClr val="accent1">
                  <a:lumMod val="25000"/>
                </a:schemeClr>
              </a:solidFill>
            </a:endParaRPr>
          </a:p>
          <a:p>
            <a:endParaRPr lang="en-US" sz="1600" b="1" dirty="0" smtClean="0">
              <a:solidFill>
                <a:schemeClr val="accent1">
                  <a:lumMod val="25000"/>
                </a:schemeClr>
              </a:solidFill>
            </a:endParaRPr>
          </a:p>
          <a:p>
            <a:endParaRPr lang="en-US" sz="1600" b="1" dirty="0" smtClean="0">
              <a:solidFill>
                <a:schemeClr val="accent1">
                  <a:lumMod val="25000"/>
                </a:schemeClr>
              </a:solidFill>
            </a:endParaRPr>
          </a:p>
          <a:p>
            <a:r>
              <a:rPr lang="en-US" sz="1600" b="1" dirty="0" smtClean="0">
                <a:solidFill>
                  <a:schemeClr val="accent1">
                    <a:lumMod val="25000"/>
                  </a:schemeClr>
                </a:solidFill>
              </a:rPr>
              <a:t>Surprise</a:t>
            </a:r>
          </a:p>
          <a:p>
            <a:endParaRPr lang="en-US" sz="1600" b="1" dirty="0" smtClean="0">
              <a:solidFill>
                <a:schemeClr val="accent1">
                  <a:lumMod val="25000"/>
                </a:schemeClr>
              </a:solidFill>
            </a:endParaRPr>
          </a:p>
          <a:p>
            <a:endParaRPr lang="en-US" sz="1600" b="1" dirty="0" smtClean="0">
              <a:solidFill>
                <a:schemeClr val="accent1">
                  <a:lumMod val="25000"/>
                </a:schemeClr>
              </a:solidFill>
            </a:endParaRPr>
          </a:p>
          <a:p>
            <a:endParaRPr lang="en-US" sz="1600" b="1" dirty="0" smtClean="0">
              <a:solidFill>
                <a:schemeClr val="accent1">
                  <a:lumMod val="25000"/>
                </a:schemeClr>
              </a:solidFill>
            </a:endParaRPr>
          </a:p>
          <a:p>
            <a:r>
              <a:rPr lang="en-US" sz="1600" b="1" dirty="0" smtClean="0">
                <a:solidFill>
                  <a:schemeClr val="accent1">
                    <a:lumMod val="25000"/>
                  </a:schemeClr>
                </a:solidFill>
              </a:rPr>
              <a:t>Entropy</a:t>
            </a:r>
          </a:p>
          <a:p>
            <a:endParaRPr lang="en-US" sz="1600" b="1" dirty="0" smtClean="0">
              <a:solidFill>
                <a:schemeClr val="accent1">
                  <a:lumMod val="25000"/>
                </a:schemeClr>
              </a:solidFill>
            </a:endParaRPr>
          </a:p>
          <a:p>
            <a:endParaRPr lang="en-US" sz="1600" b="1" dirty="0" smtClean="0">
              <a:solidFill>
                <a:schemeClr val="accent1">
                  <a:lumMod val="25000"/>
                </a:schemeClr>
              </a:solidFill>
            </a:endParaRPr>
          </a:p>
          <a:p>
            <a:endParaRPr lang="en-US" sz="1600" b="1" dirty="0" smtClean="0">
              <a:solidFill>
                <a:schemeClr val="accent1">
                  <a:lumMod val="25000"/>
                </a:schemeClr>
              </a:solidFill>
            </a:endParaRPr>
          </a:p>
          <a:p>
            <a:r>
              <a:rPr lang="en-US" sz="1600" b="1" dirty="0" smtClean="0">
                <a:solidFill>
                  <a:schemeClr val="accent1">
                    <a:lumMod val="25000"/>
                  </a:schemeClr>
                </a:solidFill>
              </a:rPr>
              <a:t>Model evidence</a:t>
            </a:r>
            <a:endParaRPr lang="en-GB" sz="1600" b="1" dirty="0" smtClean="0">
              <a:solidFill>
                <a:schemeClr val="accent1">
                  <a:lumMod val="25000"/>
                </a:schemeClr>
              </a:solidFill>
            </a:endParaRPr>
          </a:p>
          <a:p>
            <a:endParaRPr lang="en-GB" sz="1600" b="1" dirty="0" smtClean="0">
              <a:solidFill>
                <a:schemeClr val="accent1">
                  <a:lumMod val="25000"/>
                </a:schemeClr>
              </a:solidFill>
            </a:endParaRPr>
          </a:p>
          <a:p>
            <a:endParaRPr lang="en-GB" sz="1600" b="1" dirty="0">
              <a:solidFill>
                <a:schemeClr val="accent1">
                  <a:lumMod val="25000"/>
                </a:schemeClr>
              </a:solidFill>
            </a:endParaRPr>
          </a:p>
        </p:txBody>
      </p:sp>
      <p:cxnSp>
        <p:nvCxnSpPr>
          <p:cNvPr id="48" name="Straight Arrow Connector 47"/>
          <p:cNvCxnSpPr/>
          <p:nvPr/>
        </p:nvCxnSpPr>
        <p:spPr>
          <a:xfrm>
            <a:off x="3377825" y="3834045"/>
            <a:ext cx="1260140" cy="0"/>
          </a:xfrm>
          <a:prstGeom prst="straightConnector1">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3107795" y="2843935"/>
            <a:ext cx="1007711" cy="0"/>
          </a:xfrm>
          <a:prstGeom prst="straightConnector1">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p:nvPr/>
        </p:nvCxnSpPr>
        <p:spPr>
          <a:xfrm>
            <a:off x="3332820" y="4779150"/>
            <a:ext cx="1142726" cy="0"/>
          </a:xfrm>
          <a:prstGeom prst="straightConnector1">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85" name="Picture 4" descr="http://www.nndb.com/people/445/000072229/helm9-sized.jpg"/>
          <p:cNvPicPr>
            <a:picLocks noChangeAspect="1" noChangeArrowheads="1"/>
          </p:cNvPicPr>
          <p:nvPr/>
        </p:nvPicPr>
        <p:blipFill>
          <a:blip r:embed="rId3" cstate="print">
            <a:duotone>
              <a:prstClr val="black"/>
              <a:srgbClr val="D9C3A5">
                <a:tint val="50000"/>
                <a:satMod val="180000"/>
              </a:srgbClr>
            </a:duotone>
          </a:blip>
          <a:srcRect/>
          <a:stretch>
            <a:fillRect/>
          </a:stretch>
        </p:blipFill>
        <p:spPr bwMode="auto">
          <a:xfrm>
            <a:off x="8193360" y="5139190"/>
            <a:ext cx="945105" cy="1260140"/>
          </a:xfrm>
          <a:prstGeom prst="ellipse">
            <a:avLst/>
          </a:prstGeom>
          <a:ln>
            <a:noFill/>
          </a:ln>
          <a:effectLst>
            <a:softEdge rad="112500"/>
          </a:effectLst>
        </p:spPr>
      </p:pic>
      <p:pic>
        <p:nvPicPr>
          <p:cNvPr id="281623" name="Picture 23" descr="http://www.notablebiographies.com/images/uewb_08_img0547.jpg"/>
          <p:cNvPicPr>
            <a:picLocks noChangeAspect="1" noChangeArrowheads="1"/>
          </p:cNvPicPr>
          <p:nvPr/>
        </p:nvPicPr>
        <p:blipFill>
          <a:blip r:embed="rId4" cstate="print">
            <a:duotone>
              <a:prstClr val="black"/>
              <a:srgbClr val="D9C3A5">
                <a:tint val="50000"/>
                <a:satMod val="180000"/>
              </a:srgbClr>
            </a:duotone>
          </a:blip>
          <a:srcRect/>
          <a:stretch>
            <a:fillRect/>
          </a:stretch>
        </p:blipFill>
        <p:spPr bwMode="auto">
          <a:xfrm>
            <a:off x="7383270" y="2303875"/>
            <a:ext cx="998175" cy="1216117"/>
          </a:xfrm>
          <a:prstGeom prst="ellipse">
            <a:avLst/>
          </a:prstGeom>
          <a:ln>
            <a:noFill/>
          </a:ln>
          <a:effectLst>
            <a:softEdge rad="112500"/>
          </a:effectLst>
        </p:spPr>
      </p:pic>
      <p:sp>
        <p:nvSpPr>
          <p:cNvPr id="86" name="Rectangle 95"/>
          <p:cNvSpPr>
            <a:spLocks noChangeArrowheads="1"/>
          </p:cNvSpPr>
          <p:nvPr/>
        </p:nvSpPr>
        <p:spPr bwMode="auto">
          <a:xfrm>
            <a:off x="7548753" y="3429000"/>
            <a:ext cx="689612" cy="338554"/>
          </a:xfrm>
          <a:prstGeom prst="rect">
            <a:avLst/>
          </a:prstGeom>
          <a:noFill/>
          <a:ln w="9525">
            <a:noFill/>
            <a:miter lim="800000"/>
            <a:headEnd/>
            <a:tailEnd/>
          </a:ln>
        </p:spPr>
        <p:txBody>
          <a:bodyPr wrap="none">
            <a:spAutoFit/>
          </a:bodyPr>
          <a:lstStyle/>
          <a:p>
            <a:r>
              <a:rPr lang="en-US" sz="1600" dirty="0" smtClean="0">
                <a:solidFill>
                  <a:schemeClr val="bg2"/>
                </a:solidFill>
              </a:rPr>
              <a:t>Pavlov</a:t>
            </a:r>
            <a:endParaRPr lang="en-GB" sz="1600" dirty="0">
              <a:solidFill>
                <a:schemeClr val="bg2"/>
              </a:solidFill>
            </a:endParaRPr>
          </a:p>
        </p:txBody>
      </p:sp>
      <p:sp>
        <p:nvSpPr>
          <p:cNvPr id="87" name="Rectangle 95"/>
          <p:cNvSpPr>
            <a:spLocks noChangeArrowheads="1"/>
          </p:cNvSpPr>
          <p:nvPr/>
        </p:nvSpPr>
        <p:spPr bwMode="auto">
          <a:xfrm>
            <a:off x="7563290" y="5340696"/>
            <a:ext cx="670376" cy="338554"/>
          </a:xfrm>
          <a:prstGeom prst="rect">
            <a:avLst/>
          </a:prstGeom>
          <a:noFill/>
          <a:ln w="9525">
            <a:noFill/>
            <a:miter lim="800000"/>
            <a:headEnd/>
            <a:tailEnd/>
          </a:ln>
        </p:spPr>
        <p:txBody>
          <a:bodyPr wrap="none">
            <a:spAutoFit/>
          </a:bodyPr>
          <a:lstStyle/>
          <a:p>
            <a:r>
              <a:rPr lang="en-US" sz="1600" dirty="0" smtClean="0">
                <a:solidFill>
                  <a:schemeClr val="bg2"/>
                </a:solidFill>
              </a:rPr>
              <a:t>Haken</a:t>
            </a:r>
            <a:endParaRPr lang="en-GB" sz="1600" dirty="0">
              <a:solidFill>
                <a:schemeClr val="bg2"/>
              </a:solidFill>
            </a:endParaRPr>
          </a:p>
        </p:txBody>
      </p:sp>
      <p:sp>
        <p:nvSpPr>
          <p:cNvPr id="88" name="Rectangle 95"/>
          <p:cNvSpPr>
            <a:spLocks noChangeArrowheads="1"/>
          </p:cNvSpPr>
          <p:nvPr/>
        </p:nvSpPr>
        <p:spPr bwMode="auto">
          <a:xfrm>
            <a:off x="8253407" y="6264315"/>
            <a:ext cx="930063" cy="338554"/>
          </a:xfrm>
          <a:prstGeom prst="rect">
            <a:avLst/>
          </a:prstGeom>
          <a:noFill/>
          <a:ln w="9525">
            <a:noFill/>
            <a:miter lim="800000"/>
            <a:headEnd/>
            <a:tailEnd/>
          </a:ln>
        </p:spPr>
        <p:txBody>
          <a:bodyPr wrap="none">
            <a:spAutoFit/>
          </a:bodyPr>
          <a:lstStyle/>
          <a:p>
            <a:r>
              <a:rPr lang="en-US" sz="1600" dirty="0" smtClean="0">
                <a:solidFill>
                  <a:schemeClr val="bg2"/>
                </a:solidFill>
              </a:rPr>
              <a:t>Helmholtz</a:t>
            </a:r>
            <a:endParaRPr lang="en-GB" sz="1600" dirty="0">
              <a:solidFill>
                <a:schemeClr val="bg2"/>
              </a:solidFill>
            </a:endParaRPr>
          </a:p>
        </p:txBody>
      </p:sp>
      <p:pic>
        <p:nvPicPr>
          <p:cNvPr id="281619" name="Picture 19" descr="From grandmother cells to tales of a great-grandfather"/>
          <p:cNvPicPr>
            <a:picLocks noChangeAspect="1" noChangeArrowheads="1"/>
          </p:cNvPicPr>
          <p:nvPr/>
        </p:nvPicPr>
        <p:blipFill>
          <a:blip r:embed="rId5" cstate="print">
            <a:duotone>
              <a:prstClr val="black"/>
              <a:srgbClr val="D9C3A5">
                <a:tint val="50000"/>
                <a:satMod val="180000"/>
              </a:srgbClr>
            </a:duotone>
          </a:blip>
          <a:srcRect l="32400" r="19001" b="14092"/>
          <a:stretch>
            <a:fillRect/>
          </a:stretch>
        </p:blipFill>
        <p:spPr bwMode="auto">
          <a:xfrm>
            <a:off x="8148355" y="3383995"/>
            <a:ext cx="990110" cy="1170130"/>
          </a:xfrm>
          <a:prstGeom prst="ellipse">
            <a:avLst/>
          </a:prstGeom>
          <a:ln>
            <a:noFill/>
          </a:ln>
          <a:effectLst>
            <a:softEdge rad="112500"/>
          </a:effectLst>
        </p:spPr>
      </p:pic>
      <p:sp>
        <p:nvSpPr>
          <p:cNvPr id="80" name="Oval 79"/>
          <p:cNvSpPr/>
          <p:nvPr/>
        </p:nvSpPr>
        <p:spPr>
          <a:xfrm>
            <a:off x="1253664" y="2618910"/>
            <a:ext cx="865874" cy="45320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schemeClr val="accent1">
                  <a:lumMod val="25000"/>
                </a:schemeClr>
              </a:solidFill>
              <a:latin typeface="Arial Narrow" pitchFamily="34" charset="0"/>
            </a:endParaRPr>
          </a:p>
        </p:txBody>
      </p:sp>
      <p:sp>
        <p:nvSpPr>
          <p:cNvPr id="38" name="Oval 37"/>
          <p:cNvSpPr/>
          <p:nvPr/>
        </p:nvSpPr>
        <p:spPr>
          <a:xfrm>
            <a:off x="1217585" y="3586917"/>
            <a:ext cx="901952" cy="45320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solidFill>
                <a:schemeClr val="accent1">
                  <a:lumMod val="25000"/>
                </a:schemeClr>
              </a:solidFill>
              <a:latin typeface="Arial Narrow" pitchFamily="34" charset="0"/>
            </a:endParaRPr>
          </a:p>
        </p:txBody>
      </p:sp>
      <p:sp>
        <p:nvSpPr>
          <p:cNvPr id="39" name="Oval 38"/>
          <p:cNvSpPr/>
          <p:nvPr/>
        </p:nvSpPr>
        <p:spPr>
          <a:xfrm>
            <a:off x="1217585" y="5541082"/>
            <a:ext cx="901952" cy="45320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solidFill>
                <a:schemeClr val="accent1">
                  <a:lumMod val="25000"/>
                </a:schemeClr>
              </a:solidFill>
              <a:latin typeface="Arial Narrow" pitchFamily="34" charset="0"/>
            </a:endParaRPr>
          </a:p>
        </p:txBody>
      </p:sp>
      <p:sp>
        <p:nvSpPr>
          <p:cNvPr id="79" name="Oval 78"/>
          <p:cNvSpPr/>
          <p:nvPr/>
        </p:nvSpPr>
        <p:spPr>
          <a:xfrm>
            <a:off x="1217585" y="4563999"/>
            <a:ext cx="901952" cy="45320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solidFill>
                <a:schemeClr val="accent1">
                  <a:lumMod val="25000"/>
                </a:schemeClr>
              </a:solidFill>
              <a:latin typeface="Arial Narrow" pitchFamily="34" charset="0"/>
            </a:endParaRPr>
          </a:p>
        </p:txBody>
      </p:sp>
      <p:graphicFrame>
        <p:nvGraphicFramePr>
          <p:cNvPr id="281617" name="Object 17"/>
          <p:cNvGraphicFramePr>
            <a:graphicFrameLocks noChangeAspect="1"/>
          </p:cNvGraphicFramePr>
          <p:nvPr>
            <p:extLst>
              <p:ext uri="{D42A27DB-BD31-4B8C-83A1-F6EECF244321}">
                <p14:modId xmlns:p14="http://schemas.microsoft.com/office/powerpoint/2010/main" xmlns="" val="1443226962"/>
              </p:ext>
            </p:extLst>
          </p:nvPr>
        </p:nvGraphicFramePr>
        <p:xfrm>
          <a:off x="676275" y="2692400"/>
          <a:ext cx="1657350" cy="3200400"/>
        </p:xfrm>
        <a:graphic>
          <a:graphicData uri="http://schemas.openxmlformats.org/presentationml/2006/ole">
            <p:oleObj spid="_x0000_s281680" name="Equation" r:id="rId6" imgW="1155700" imgH="2260600" progId="Equation.DSMT4">
              <p:embed/>
            </p:oleObj>
          </a:graphicData>
        </a:graphic>
      </p:graphicFrame>
      <p:cxnSp>
        <p:nvCxnSpPr>
          <p:cNvPr id="91" name="Straight Arrow Connector 90"/>
          <p:cNvCxnSpPr/>
          <p:nvPr/>
        </p:nvCxnSpPr>
        <p:spPr>
          <a:xfrm>
            <a:off x="3962890" y="5769260"/>
            <a:ext cx="512656" cy="0"/>
          </a:xfrm>
          <a:prstGeom prst="straightConnector1">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2" name="Rectangle 95"/>
          <p:cNvSpPr>
            <a:spLocks noChangeArrowheads="1"/>
          </p:cNvSpPr>
          <p:nvPr/>
        </p:nvSpPr>
        <p:spPr bwMode="auto">
          <a:xfrm>
            <a:off x="8328375" y="4440596"/>
            <a:ext cx="697627" cy="338554"/>
          </a:xfrm>
          <a:prstGeom prst="rect">
            <a:avLst/>
          </a:prstGeom>
          <a:noFill/>
          <a:ln w="9525">
            <a:noFill/>
            <a:miter lim="800000"/>
            <a:headEnd/>
            <a:tailEnd/>
          </a:ln>
        </p:spPr>
        <p:txBody>
          <a:bodyPr wrap="none">
            <a:spAutoFit/>
          </a:bodyPr>
          <a:lstStyle/>
          <a:p>
            <a:r>
              <a:rPr lang="en-US" sz="1600" dirty="0" smtClean="0">
                <a:solidFill>
                  <a:schemeClr val="bg2"/>
                </a:solidFill>
              </a:rPr>
              <a:t>Barlow</a:t>
            </a:r>
            <a:endParaRPr lang="en-GB" sz="1600" dirty="0">
              <a:solidFill>
                <a:schemeClr val="bg2"/>
              </a:solidFill>
            </a:endParaRPr>
          </a:p>
        </p:txBody>
      </p:sp>
      <p:pic>
        <p:nvPicPr>
          <p:cNvPr id="78" name="Picture 77" descr="Picture1.png"/>
          <p:cNvPicPr>
            <a:picLocks noChangeAspect="1"/>
          </p:cNvPicPr>
          <p:nvPr/>
        </p:nvPicPr>
        <p:blipFill>
          <a:blip r:embed="rId7" cstate="print"/>
          <a:stretch>
            <a:fillRect/>
          </a:stretch>
        </p:blipFill>
        <p:spPr>
          <a:xfrm>
            <a:off x="497505" y="728700"/>
            <a:ext cx="2804094" cy="1305145"/>
          </a:xfrm>
          <a:prstGeom prst="rect">
            <a:avLst/>
          </a:prstGeom>
        </p:spPr>
      </p:pic>
      <p:pic>
        <p:nvPicPr>
          <p:cNvPr id="281684" name="Picture 84"/>
          <p:cNvPicPr>
            <a:picLocks noChangeAspect="1" noChangeArrowheads="1"/>
          </p:cNvPicPr>
          <p:nvPr/>
        </p:nvPicPr>
        <p:blipFill>
          <a:blip r:embed="rId8" cstate="print"/>
          <a:srcRect/>
          <a:stretch>
            <a:fillRect/>
          </a:stretch>
        </p:blipFill>
        <p:spPr bwMode="auto">
          <a:xfrm>
            <a:off x="1397605" y="673106"/>
            <a:ext cx="1215135" cy="1000699"/>
          </a:xfrm>
          <a:prstGeom prst="rect">
            <a:avLst/>
          </a:prstGeom>
          <a:noFill/>
          <a:ln w="9525">
            <a:noFill/>
            <a:miter lim="800000"/>
            <a:headEnd/>
            <a:tailEnd/>
          </a:ln>
          <a:effectLst/>
        </p:spPr>
      </p:pic>
      <p:grpSp>
        <p:nvGrpSpPr>
          <p:cNvPr id="43" name="Group 42"/>
          <p:cNvGrpSpPr/>
          <p:nvPr/>
        </p:nvGrpSpPr>
        <p:grpSpPr>
          <a:xfrm>
            <a:off x="3602850" y="998730"/>
            <a:ext cx="4420815" cy="923330"/>
            <a:chOff x="3602850" y="998730"/>
            <a:chExt cx="4420815" cy="923330"/>
          </a:xfrm>
        </p:grpSpPr>
        <p:sp>
          <p:nvSpPr>
            <p:cNvPr id="41" name="Oval 40"/>
            <p:cNvSpPr/>
            <p:nvPr/>
          </p:nvSpPr>
          <p:spPr>
            <a:xfrm>
              <a:off x="5548391" y="1043735"/>
              <a:ext cx="1080121" cy="41932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accent1">
                    <a:lumMod val="25000"/>
                  </a:schemeClr>
                </a:solidFill>
                <a:latin typeface="Arial Narrow" pitchFamily="34" charset="0"/>
              </a:endParaRPr>
            </a:p>
          </p:txBody>
        </p:sp>
        <p:sp>
          <p:nvSpPr>
            <p:cNvPr id="40" name="Oval 39"/>
            <p:cNvSpPr/>
            <p:nvPr/>
          </p:nvSpPr>
          <p:spPr>
            <a:xfrm>
              <a:off x="5548391" y="1463061"/>
              <a:ext cx="1080120" cy="41932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accent1">
                    <a:lumMod val="25000"/>
                  </a:schemeClr>
                </a:solidFill>
                <a:latin typeface="Arial Narrow" pitchFamily="34" charset="0"/>
              </a:endParaRPr>
            </a:p>
          </p:txBody>
        </p:sp>
        <p:graphicFrame>
          <p:nvGraphicFramePr>
            <p:cNvPr id="281612" name="Object 12"/>
            <p:cNvGraphicFramePr>
              <a:graphicFrameLocks noChangeAspect="1"/>
            </p:cNvGraphicFramePr>
            <p:nvPr/>
          </p:nvGraphicFramePr>
          <p:xfrm>
            <a:off x="3602850" y="1041399"/>
            <a:ext cx="3016250" cy="812800"/>
          </p:xfrm>
          <a:graphic>
            <a:graphicData uri="http://schemas.openxmlformats.org/presentationml/2006/ole">
              <p:oleObj spid="_x0000_s281681" name="Equation" r:id="rId9" imgW="1790700" imgH="482600" progId="Equation.DSMT4">
                <p:embed/>
              </p:oleObj>
            </a:graphicData>
          </a:graphic>
        </p:graphicFrame>
        <p:sp>
          <p:nvSpPr>
            <p:cNvPr id="37" name="Rectangle 36"/>
            <p:cNvSpPr/>
            <p:nvPr/>
          </p:nvSpPr>
          <p:spPr>
            <a:xfrm>
              <a:off x="6763525" y="998730"/>
              <a:ext cx="1260140" cy="923330"/>
            </a:xfrm>
            <a:prstGeom prst="rect">
              <a:avLst/>
            </a:prstGeom>
          </p:spPr>
          <p:txBody>
            <a:bodyPr wrap="square">
              <a:spAutoFit/>
            </a:bodyPr>
            <a:lstStyle>
              <a:defPPr>
                <a:defRPr lang="en-US"/>
              </a:defPPr>
              <a:lvl1pPr algn="l" rtl="0" fontAlgn="base">
                <a:spcBef>
                  <a:spcPct val="0"/>
                </a:spcBef>
                <a:spcAft>
                  <a:spcPct val="0"/>
                </a:spcAft>
                <a:defRPr kern="1200">
                  <a:solidFill>
                    <a:schemeClr val="tx1"/>
                  </a:solidFill>
                  <a:latin typeface="Arial Narrow" pitchFamily="34" charset="0"/>
                  <a:ea typeface="+mn-ea"/>
                  <a:cs typeface="Arial" charset="0"/>
                </a:defRPr>
              </a:lvl1pPr>
              <a:lvl2pPr marL="457200" algn="l" rtl="0" fontAlgn="base">
                <a:spcBef>
                  <a:spcPct val="0"/>
                </a:spcBef>
                <a:spcAft>
                  <a:spcPct val="0"/>
                </a:spcAft>
                <a:defRPr kern="1200">
                  <a:solidFill>
                    <a:schemeClr val="tx1"/>
                  </a:solidFill>
                  <a:latin typeface="Arial Narrow" pitchFamily="34" charset="0"/>
                  <a:ea typeface="+mn-ea"/>
                  <a:cs typeface="Arial" charset="0"/>
                </a:defRPr>
              </a:lvl2pPr>
              <a:lvl3pPr marL="914400" algn="l" rtl="0" fontAlgn="base">
                <a:spcBef>
                  <a:spcPct val="0"/>
                </a:spcBef>
                <a:spcAft>
                  <a:spcPct val="0"/>
                </a:spcAft>
                <a:defRPr kern="1200">
                  <a:solidFill>
                    <a:schemeClr val="tx1"/>
                  </a:solidFill>
                  <a:latin typeface="Arial Narrow" pitchFamily="34" charset="0"/>
                  <a:ea typeface="+mn-ea"/>
                  <a:cs typeface="Arial" charset="0"/>
                </a:defRPr>
              </a:lvl3pPr>
              <a:lvl4pPr marL="1371600" algn="l" rtl="0" fontAlgn="base">
                <a:spcBef>
                  <a:spcPct val="0"/>
                </a:spcBef>
                <a:spcAft>
                  <a:spcPct val="0"/>
                </a:spcAft>
                <a:defRPr kern="1200">
                  <a:solidFill>
                    <a:schemeClr val="tx1"/>
                  </a:solidFill>
                  <a:latin typeface="Arial Narrow" pitchFamily="34" charset="0"/>
                  <a:ea typeface="+mn-ea"/>
                  <a:cs typeface="Arial" charset="0"/>
                </a:defRPr>
              </a:lvl4pPr>
              <a:lvl5pPr marL="1828800" algn="l" rtl="0" fontAlgn="base">
                <a:spcBef>
                  <a:spcPct val="0"/>
                </a:spcBef>
                <a:spcAft>
                  <a:spcPct val="0"/>
                </a:spcAft>
                <a:defRPr kern="1200">
                  <a:solidFill>
                    <a:schemeClr val="tx1"/>
                  </a:solidFill>
                  <a:latin typeface="Arial Narrow" pitchFamily="34" charset="0"/>
                  <a:ea typeface="+mn-ea"/>
                  <a:cs typeface="Arial" charset="0"/>
                </a:defRPr>
              </a:lvl5pPr>
              <a:lvl6pPr marL="2286000" algn="l" defTabSz="914400" rtl="0" eaLnBrk="1" latinLnBrk="0" hangingPunct="1">
                <a:defRPr kern="1200">
                  <a:solidFill>
                    <a:schemeClr val="tx1"/>
                  </a:solidFill>
                  <a:latin typeface="Arial Narrow" pitchFamily="34" charset="0"/>
                  <a:ea typeface="+mn-ea"/>
                  <a:cs typeface="Arial" charset="0"/>
                </a:defRPr>
              </a:lvl6pPr>
              <a:lvl7pPr marL="2743200" algn="l" defTabSz="914400" rtl="0" eaLnBrk="1" latinLnBrk="0" hangingPunct="1">
                <a:defRPr kern="1200">
                  <a:solidFill>
                    <a:schemeClr val="tx1"/>
                  </a:solidFill>
                  <a:latin typeface="Arial Narrow" pitchFamily="34" charset="0"/>
                  <a:ea typeface="+mn-ea"/>
                  <a:cs typeface="Arial" charset="0"/>
                </a:defRPr>
              </a:lvl7pPr>
              <a:lvl8pPr marL="3200400" algn="l" defTabSz="914400" rtl="0" eaLnBrk="1" latinLnBrk="0" hangingPunct="1">
                <a:defRPr kern="1200">
                  <a:solidFill>
                    <a:schemeClr val="tx1"/>
                  </a:solidFill>
                  <a:latin typeface="Arial Narrow" pitchFamily="34" charset="0"/>
                  <a:ea typeface="+mn-ea"/>
                  <a:cs typeface="Arial" charset="0"/>
                </a:defRPr>
              </a:lvl8pPr>
              <a:lvl9pPr marL="3657600" algn="l" defTabSz="914400" rtl="0" eaLnBrk="1" latinLnBrk="0" hangingPunct="1">
                <a:defRPr kern="1200">
                  <a:solidFill>
                    <a:schemeClr val="tx1"/>
                  </a:solidFill>
                  <a:latin typeface="Arial Narrow" pitchFamily="34" charset="0"/>
                  <a:ea typeface="+mn-ea"/>
                  <a:cs typeface="Arial" charset="0"/>
                </a:defRPr>
              </a:lvl9pPr>
            </a:lstStyle>
            <a:p>
              <a:pPr>
                <a:lnSpc>
                  <a:spcPct val="150000"/>
                </a:lnSpc>
              </a:pPr>
              <a:r>
                <a:rPr lang="en-GB" dirty="0" smtClean="0">
                  <a:solidFill>
                    <a:srgbClr val="990033"/>
                  </a:solidFill>
                </a:rPr>
                <a:t>Perception</a:t>
              </a:r>
            </a:p>
            <a:p>
              <a:pPr>
                <a:lnSpc>
                  <a:spcPct val="150000"/>
                </a:lnSpc>
              </a:pPr>
              <a:r>
                <a:rPr lang="en-GB" dirty="0" smtClean="0">
                  <a:solidFill>
                    <a:srgbClr val="0000FF"/>
                  </a:solidFill>
                </a:rPr>
                <a:t>Action</a:t>
              </a:r>
              <a:endParaRPr lang="en-GB" dirty="0">
                <a:solidFill>
                  <a:srgbClr val="0000FF"/>
                </a:solidFill>
              </a:endParaRPr>
            </a:p>
          </p:txBody>
        </p:sp>
      </p:grpSp>
      <p:pic>
        <p:nvPicPr>
          <p:cNvPr id="44" name="Picture 43"/>
          <p:cNvPicPr>
            <a:picLocks noChangeAspect="1" noChangeArrowheads="1"/>
          </p:cNvPicPr>
          <p:nvPr/>
        </p:nvPicPr>
        <p:blipFill rotWithShape="1">
          <a:blip r:embed="rId10" cstate="print">
            <a:duotone>
              <a:prstClr val="black"/>
              <a:srgbClr val="D9C3A5">
                <a:tint val="50000"/>
                <a:satMod val="180000"/>
              </a:srgbClr>
            </a:duotone>
            <a:extLst>
              <a:ext uri="{28A0092B-C50C-407E-A947-70E740481C1C}">
                <a14:useLocalDpi xmlns:a14="http://schemas.microsoft.com/office/drawing/2010/main" xmlns="" val="0"/>
              </a:ext>
            </a:extLst>
          </a:blip>
          <a:srcRect t="52" b="12114"/>
          <a:stretch/>
        </p:blipFill>
        <p:spPr bwMode="auto">
          <a:xfrm>
            <a:off x="7422277" y="4284095"/>
            <a:ext cx="951103" cy="1180668"/>
          </a:xfrm>
          <a:prstGeom prst="ellipse">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noChangeArrowheads="1"/>
          </p:cNvPicPr>
          <p:nvPr/>
        </p:nvPicPr>
        <p:blipFill>
          <a:blip r:embed="rId2" cstate="print">
            <a:clrChange>
              <a:clrFrom>
                <a:srgbClr val="000000"/>
              </a:clrFrom>
              <a:clrTo>
                <a:srgbClr val="000000">
                  <a:alpha val="0"/>
                </a:srgbClr>
              </a:clrTo>
            </a:clrChange>
            <a:duotone>
              <a:schemeClr val="accent6">
                <a:shade val="45000"/>
                <a:satMod val="135000"/>
              </a:schemeClr>
              <a:prstClr val="white"/>
            </a:duotone>
          </a:blip>
          <a:srcRect/>
          <a:stretch>
            <a:fillRect/>
          </a:stretch>
        </p:blipFill>
        <p:spPr bwMode="auto">
          <a:xfrm>
            <a:off x="3083187" y="1840822"/>
            <a:ext cx="3784630" cy="3601913"/>
          </a:xfrm>
          <a:prstGeom prst="rect">
            <a:avLst/>
          </a:prstGeom>
          <a:noFill/>
          <a:ln w="9525">
            <a:noFill/>
            <a:miter lim="800000"/>
            <a:headEnd/>
            <a:tailEnd/>
          </a:ln>
        </p:spPr>
      </p:pic>
      <p:sp>
        <p:nvSpPr>
          <p:cNvPr id="5" name="Text Box 3"/>
          <p:cNvSpPr txBox="1">
            <a:spLocks noChangeArrowheads="1"/>
          </p:cNvSpPr>
          <p:nvPr/>
        </p:nvSpPr>
        <p:spPr bwMode="auto">
          <a:xfrm>
            <a:off x="4443946" y="548680"/>
            <a:ext cx="1063112" cy="400110"/>
          </a:xfrm>
          <a:prstGeom prst="rect">
            <a:avLst/>
          </a:prstGeom>
          <a:noFill/>
          <a:ln w="12700">
            <a:noFill/>
            <a:miter lim="800000"/>
            <a:headEnd/>
            <a:tailEnd/>
          </a:ln>
        </p:spPr>
        <p:txBody>
          <a:bodyPr wrap="none">
            <a:spAutoFit/>
          </a:bodyPr>
          <a:lstStyle/>
          <a:p>
            <a:pPr eaLnBrk="0" hangingPunct="0"/>
            <a:r>
              <a:rPr lang="en-US" sz="2000" dirty="0">
                <a:solidFill>
                  <a:srgbClr val="990033"/>
                </a:solidFill>
              </a:rPr>
              <a:t>Overview</a:t>
            </a:r>
          </a:p>
        </p:txBody>
      </p:sp>
      <p:sp>
        <p:nvSpPr>
          <p:cNvPr id="6" name="Text Box 5"/>
          <p:cNvSpPr txBox="1">
            <a:spLocks noChangeArrowheads="1"/>
          </p:cNvSpPr>
          <p:nvPr/>
        </p:nvSpPr>
        <p:spPr bwMode="auto">
          <a:xfrm>
            <a:off x="2027675" y="1988840"/>
            <a:ext cx="5805645" cy="3240360"/>
          </a:xfrm>
          <a:prstGeom prst="rect">
            <a:avLst/>
          </a:prstGeom>
          <a:noFill/>
          <a:ln w="12700">
            <a:noFill/>
            <a:miter lim="800000"/>
            <a:headEnd/>
            <a:tailEnd/>
          </a:ln>
        </p:spPr>
        <p:txBody>
          <a:bodyPr wrap="none"/>
          <a:lstStyle/>
          <a:p>
            <a:r>
              <a:rPr lang="en-US" altLang="ja-JP" sz="1600" b="1" dirty="0" smtClean="0">
                <a:solidFill>
                  <a:srgbClr val="990033"/>
                </a:solidFill>
                <a:ea typeface="MS Mincho"/>
                <a:cs typeface="MS Mincho"/>
              </a:rPr>
              <a:t>Prediction and life</a:t>
            </a:r>
            <a:r>
              <a:rPr lang="en-US" altLang="ja-JP" sz="1600" dirty="0" smtClean="0">
                <a:solidFill>
                  <a:srgbClr val="990033"/>
                </a:solidFill>
                <a:ea typeface="MS Mincho"/>
                <a:cs typeface="MS Mincho"/>
              </a:rPr>
              <a:t>		</a:t>
            </a:r>
            <a:r>
              <a:rPr lang="en-US" altLang="ja-JP" sz="1600" dirty="0" smtClean="0">
                <a:solidFill>
                  <a:schemeClr val="accent2">
                    <a:lumMod val="40000"/>
                    <a:lumOff val="60000"/>
                  </a:schemeClr>
                </a:solidFill>
                <a:ea typeface="MS Mincho"/>
                <a:cs typeface="MS Mincho"/>
              </a:rPr>
              <a:t>Markov blankets and ergodic systems</a:t>
            </a:r>
          </a:p>
          <a:p>
            <a:r>
              <a:rPr lang="en-US" altLang="ja-JP" sz="1600" dirty="0" smtClean="0">
                <a:solidFill>
                  <a:srgbClr val="990033"/>
                </a:solidFill>
                <a:ea typeface="MS Mincho"/>
                <a:cs typeface="MS Mincho"/>
              </a:rPr>
              <a:t>			Simulations of a primordial soup</a:t>
            </a:r>
          </a:p>
          <a:p>
            <a:endParaRPr lang="en-US" altLang="ja-JP" sz="1600" dirty="0">
              <a:solidFill>
                <a:srgbClr val="990033"/>
              </a:solidFill>
              <a:ea typeface="MS Mincho"/>
              <a:cs typeface="MS Mincho"/>
            </a:endParaRPr>
          </a:p>
          <a:p>
            <a:endParaRPr lang="en-US" altLang="ja-JP" sz="1600" dirty="0">
              <a:solidFill>
                <a:srgbClr val="990033"/>
              </a:solidFill>
              <a:ea typeface="MS Mincho"/>
              <a:cs typeface="MS Mincho"/>
            </a:endParaRPr>
          </a:p>
          <a:p>
            <a:r>
              <a:rPr lang="en-US" altLang="ja-JP" sz="1600" b="1" dirty="0" smtClean="0">
                <a:solidFill>
                  <a:schemeClr val="accent2">
                    <a:lumMod val="40000"/>
                    <a:lumOff val="60000"/>
                  </a:schemeClr>
                </a:solidFill>
                <a:ea typeface="MS Mincho"/>
                <a:cs typeface="MS Mincho"/>
              </a:rPr>
              <a:t>The anatomy of inference</a:t>
            </a:r>
            <a:r>
              <a:rPr lang="en-US" altLang="ja-JP" sz="1600" dirty="0" smtClean="0">
                <a:solidFill>
                  <a:schemeClr val="accent2">
                    <a:lumMod val="40000"/>
                    <a:lumOff val="60000"/>
                  </a:schemeClr>
                </a:solidFill>
                <a:ea typeface="MS Mincho"/>
                <a:cs typeface="MS Mincho"/>
              </a:rPr>
              <a:t>	Graphical models and predictive coding</a:t>
            </a:r>
          </a:p>
          <a:p>
            <a:r>
              <a:rPr lang="en-US" altLang="ja-JP" sz="1600" dirty="0" smtClean="0">
                <a:solidFill>
                  <a:schemeClr val="accent2">
                    <a:lumMod val="40000"/>
                    <a:lumOff val="60000"/>
                  </a:schemeClr>
                </a:solidFill>
                <a:ea typeface="MS Mincho"/>
                <a:cs typeface="MS Mincho"/>
              </a:rPr>
              <a:t>			Canonical microcircuits – </a:t>
            </a:r>
            <a:r>
              <a:rPr lang="en-US" altLang="ja-JP" sz="1600" i="1" dirty="0" smtClean="0">
                <a:solidFill>
                  <a:schemeClr val="accent2">
                    <a:lumMod val="40000"/>
                    <a:lumOff val="60000"/>
                  </a:schemeClr>
                </a:solidFill>
                <a:ea typeface="MS Mincho"/>
                <a:cs typeface="MS Mincho"/>
              </a:rPr>
              <a:t>in the brain</a:t>
            </a:r>
          </a:p>
          <a:p>
            <a:r>
              <a:rPr lang="en-US" altLang="ja-JP" sz="1600" dirty="0" smtClean="0">
                <a:solidFill>
                  <a:schemeClr val="accent2">
                    <a:lumMod val="40000"/>
                    <a:lumOff val="60000"/>
                  </a:schemeClr>
                </a:solidFill>
                <a:ea typeface="MS Mincho"/>
                <a:cs typeface="MS Mincho"/>
              </a:rPr>
              <a:t>			</a:t>
            </a:r>
            <a:r>
              <a:rPr lang="en-US" altLang="ja-JP" sz="1600" dirty="0">
                <a:solidFill>
                  <a:schemeClr val="accent2">
                    <a:lumMod val="40000"/>
                    <a:lumOff val="60000"/>
                  </a:schemeClr>
                </a:solidFill>
                <a:ea typeface="MS Mincho"/>
                <a:cs typeface="MS Mincho"/>
              </a:rPr>
              <a:t>S</a:t>
            </a:r>
            <a:r>
              <a:rPr lang="en-US" altLang="ja-JP" sz="1600" dirty="0" smtClean="0">
                <a:solidFill>
                  <a:schemeClr val="accent2">
                    <a:lumMod val="40000"/>
                    <a:lumOff val="60000"/>
                  </a:schemeClr>
                </a:solidFill>
                <a:ea typeface="MS Mincho"/>
                <a:cs typeface="MS Mincho"/>
              </a:rPr>
              <a:t>accadic searches and salience</a:t>
            </a:r>
          </a:p>
          <a:p>
            <a:endParaRPr lang="en-US" altLang="ja-JP" sz="1600" dirty="0">
              <a:solidFill>
                <a:schemeClr val="accent2">
                  <a:lumMod val="40000"/>
                  <a:lumOff val="60000"/>
                </a:schemeClr>
              </a:solidFill>
              <a:ea typeface="MS Mincho"/>
              <a:cs typeface="MS Mincho"/>
            </a:endParaRPr>
          </a:p>
          <a:p>
            <a:r>
              <a:rPr lang="en-US" altLang="ja-JP" sz="1600" b="1" dirty="0" smtClean="0">
                <a:solidFill>
                  <a:schemeClr val="accent2">
                    <a:lumMod val="40000"/>
                    <a:lumOff val="60000"/>
                  </a:schemeClr>
                </a:solidFill>
                <a:ea typeface="MS Mincho"/>
                <a:cs typeface="MS Mincho"/>
              </a:rPr>
              <a:t>Knowing your place </a:t>
            </a:r>
            <a:r>
              <a:rPr lang="en-US" altLang="ja-JP" sz="1600" dirty="0" smtClean="0">
                <a:solidFill>
                  <a:schemeClr val="accent2">
                    <a:lumMod val="40000"/>
                    <a:lumOff val="60000"/>
                  </a:schemeClr>
                </a:solidFill>
                <a:ea typeface="MS Mincho"/>
                <a:cs typeface="MS Mincho"/>
              </a:rPr>
              <a:t>		Multi-agent prediction</a:t>
            </a:r>
          </a:p>
          <a:p>
            <a:r>
              <a:rPr lang="en-US" altLang="ja-JP" sz="1600" dirty="0" smtClean="0">
                <a:solidFill>
                  <a:schemeClr val="accent2">
                    <a:lumMod val="40000"/>
                    <a:lumOff val="60000"/>
                  </a:schemeClr>
                </a:solidFill>
                <a:ea typeface="MS Mincho"/>
                <a:cs typeface="MS Mincho"/>
              </a:rPr>
              <a:t>			Morphogenesis – </a:t>
            </a:r>
            <a:r>
              <a:rPr lang="en-US" altLang="ja-JP" sz="1600" i="1" dirty="0" smtClean="0">
                <a:solidFill>
                  <a:schemeClr val="accent2">
                    <a:lumMod val="40000"/>
                    <a:lumOff val="60000"/>
                  </a:schemeClr>
                </a:solidFill>
                <a:ea typeface="MS Mincho"/>
                <a:cs typeface="MS Mincho"/>
              </a:rPr>
              <a:t>in other animals</a:t>
            </a:r>
          </a:p>
          <a:p>
            <a:endParaRPr lang="en-US" altLang="ja-JP" sz="1600" dirty="0">
              <a:solidFill>
                <a:srgbClr val="990033"/>
              </a:solidFill>
              <a:ea typeface="MS Mincho"/>
              <a:cs typeface="MS Mincho"/>
            </a:endParaRPr>
          </a:p>
          <a:p>
            <a:endParaRPr lang="en-GB" sz="1600" dirty="0">
              <a:solidFill>
                <a:srgbClr val="990033"/>
              </a:solidFill>
              <a:latin typeface="Arial" charset="0"/>
            </a:endParaRPr>
          </a:p>
        </p:txBody>
      </p:sp>
      <p:pic>
        <p:nvPicPr>
          <p:cNvPr id="7" name="Picture 6" descr="Picture2"/>
          <p:cNvPicPr>
            <a:picLocks noChangeAspect="1" noChangeArrowheads="1"/>
          </p:cNvPicPr>
          <p:nvPr/>
        </p:nvPicPr>
        <p:blipFill>
          <a:blip r:embed="rId3" cstate="print">
            <a:duotone>
              <a:prstClr val="black"/>
              <a:srgbClr val="D9C3A5">
                <a:tint val="50000"/>
                <a:satMod val="180000"/>
              </a:srgbClr>
            </a:duotone>
          </a:blip>
          <a:srcRect/>
          <a:stretch>
            <a:fillRect/>
          </a:stretch>
        </p:blipFill>
        <p:spPr bwMode="auto">
          <a:xfrm>
            <a:off x="227475" y="214647"/>
            <a:ext cx="868363" cy="1954213"/>
          </a:xfrm>
          <a:prstGeom prst="rect">
            <a:avLst/>
          </a:prstGeom>
          <a:ln>
            <a:noFill/>
          </a:ln>
          <a:effectLst>
            <a:outerShdw blurRad="190500" algn="tl" rotWithShape="0">
              <a:srgbClr val="000000">
                <a:alpha val="70000"/>
              </a:srgbClr>
            </a:outerShdw>
          </a:effectLst>
        </p:spPr>
      </p:pic>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5154" name="Picture 2"/>
          <p:cNvPicPr>
            <a:picLocks noChangeAspect="1" noChangeArrowheads="1"/>
          </p:cNvPicPr>
          <p:nvPr/>
        </p:nvPicPr>
        <p:blipFill>
          <a:blip r:embed="rId3" cstate="print"/>
          <a:srcRect/>
          <a:stretch>
            <a:fillRect/>
          </a:stretch>
        </p:blipFill>
        <p:spPr bwMode="auto">
          <a:xfrm>
            <a:off x="3467835" y="728700"/>
            <a:ext cx="4908490" cy="5715635"/>
          </a:xfrm>
          <a:prstGeom prst="rect">
            <a:avLst/>
          </a:prstGeom>
          <a:noFill/>
          <a:ln w="9525">
            <a:noFill/>
            <a:miter lim="800000"/>
            <a:headEnd/>
            <a:tailEnd/>
          </a:ln>
        </p:spPr>
      </p:pic>
      <p:sp>
        <p:nvSpPr>
          <p:cNvPr id="1816" name="Oval 1815"/>
          <p:cNvSpPr/>
          <p:nvPr/>
        </p:nvSpPr>
        <p:spPr>
          <a:xfrm>
            <a:off x="902550" y="2573905"/>
            <a:ext cx="2520280" cy="2610290"/>
          </a:xfrm>
          <a:prstGeom prst="ellipse">
            <a:avLst/>
          </a:prstGeom>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p>
        </p:txBody>
      </p:sp>
      <p:sp>
        <p:nvSpPr>
          <p:cNvPr id="1817" name="Oval 467"/>
          <p:cNvSpPr>
            <a:spLocks noChangeArrowheads="1"/>
          </p:cNvSpPr>
          <p:nvPr/>
        </p:nvSpPr>
        <p:spPr bwMode="auto">
          <a:xfrm>
            <a:off x="2117685" y="1718809"/>
            <a:ext cx="675075" cy="675075"/>
          </a:xfrm>
          <a:prstGeom prst="ellipse">
            <a:avLst/>
          </a:prstGeom>
          <a:solidFill>
            <a:srgbClr val="00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818" name="Rectangle 585"/>
          <p:cNvSpPr>
            <a:spLocks noChangeArrowheads="1"/>
          </p:cNvSpPr>
          <p:nvPr/>
        </p:nvSpPr>
        <p:spPr bwMode="auto">
          <a:xfrm rot="16200000">
            <a:off x="3569585" y="1894400"/>
            <a:ext cx="299762" cy="12311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Arial Narrow" pitchFamily="34" charset="0"/>
                <a:cs typeface="Arial" pitchFamily="34" charset="0"/>
              </a:rPr>
              <a:t>Position</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819" name="Picture 8" descr="http://eumat.sourceforge.net/Programs/Examples/images/Lorenz%20Attractor-001.png"/>
          <p:cNvPicPr>
            <a:picLocks noChangeAspect="1" noChangeArrowheads="1"/>
          </p:cNvPicPr>
          <p:nvPr/>
        </p:nvPicPr>
        <p:blipFill>
          <a:blip r:embed="rId4" cstate="print">
            <a:clrChange>
              <a:clrFrom>
                <a:srgbClr val="FFFFFF"/>
              </a:clrFrom>
              <a:clrTo>
                <a:srgbClr val="FFFFFF">
                  <a:alpha val="0"/>
                </a:srgbClr>
              </a:clrTo>
            </a:clrChange>
            <a:duotone>
              <a:prstClr val="black"/>
              <a:schemeClr val="accent1">
                <a:tint val="45000"/>
                <a:satMod val="400000"/>
              </a:schemeClr>
            </a:duotone>
          </a:blip>
          <a:srcRect/>
          <a:stretch>
            <a:fillRect/>
          </a:stretch>
        </p:blipFill>
        <p:spPr bwMode="auto">
          <a:xfrm>
            <a:off x="1802650" y="3338990"/>
            <a:ext cx="900100" cy="893399"/>
          </a:xfrm>
          <a:prstGeom prst="rect">
            <a:avLst/>
          </a:prstGeom>
          <a:noFill/>
        </p:spPr>
      </p:pic>
      <p:pic>
        <p:nvPicPr>
          <p:cNvPr id="1820" name="Picture 8" descr="http://eumat.sourceforge.net/Programs/Examples/images/Lorenz%20Attractor-001.png"/>
          <p:cNvPicPr>
            <a:picLocks noChangeAspect="1" noChangeArrowheads="1"/>
          </p:cNvPicPr>
          <p:nvPr/>
        </p:nvPicPr>
        <p:blipFill>
          <a:blip r:embed="rId4" cstate="print">
            <a:clrChange>
              <a:clrFrom>
                <a:srgbClr val="FFFFFF"/>
              </a:clrFrom>
              <a:clrTo>
                <a:srgbClr val="FFFFFF">
                  <a:alpha val="0"/>
                </a:srgbClr>
              </a:clrTo>
            </a:clrChange>
            <a:duotone>
              <a:prstClr val="black"/>
              <a:schemeClr val="accent1">
                <a:tint val="45000"/>
                <a:satMod val="400000"/>
              </a:schemeClr>
            </a:duotone>
          </a:blip>
          <a:srcRect/>
          <a:stretch>
            <a:fillRect/>
          </a:stretch>
        </p:blipFill>
        <p:spPr bwMode="auto">
          <a:xfrm>
            <a:off x="1892660" y="1538790"/>
            <a:ext cx="1080120" cy="1072079"/>
          </a:xfrm>
          <a:prstGeom prst="rect">
            <a:avLst/>
          </a:prstGeom>
          <a:noFill/>
        </p:spPr>
      </p:pic>
      <p:pic>
        <p:nvPicPr>
          <p:cNvPr id="1821" name="Picture 8" descr="http://eumat.sourceforge.net/Programs/Examples/images/Lorenz%20Attractor-001.png"/>
          <p:cNvPicPr>
            <a:picLocks noChangeAspect="1" noChangeArrowheads="1"/>
          </p:cNvPicPr>
          <p:nvPr/>
        </p:nvPicPr>
        <p:blipFill>
          <a:blip r:embed="rId4" cstate="print">
            <a:clrChange>
              <a:clrFrom>
                <a:srgbClr val="FFFFFF"/>
              </a:clrFrom>
              <a:clrTo>
                <a:srgbClr val="FFFFFF">
                  <a:alpha val="0"/>
                </a:srgbClr>
              </a:clrTo>
            </a:clrChange>
            <a:duotone>
              <a:prstClr val="black"/>
              <a:schemeClr val="accent1">
                <a:tint val="45000"/>
                <a:satMod val="400000"/>
              </a:schemeClr>
            </a:duotone>
          </a:blip>
          <a:srcRect/>
          <a:stretch>
            <a:fillRect/>
          </a:stretch>
        </p:blipFill>
        <p:spPr bwMode="auto">
          <a:xfrm>
            <a:off x="2522730" y="2303875"/>
            <a:ext cx="720080" cy="714719"/>
          </a:xfrm>
          <a:prstGeom prst="rect">
            <a:avLst/>
          </a:prstGeom>
          <a:noFill/>
        </p:spPr>
      </p:pic>
      <p:pic>
        <p:nvPicPr>
          <p:cNvPr id="1822" name="Picture 8" descr="http://eumat.sourceforge.net/Programs/Examples/images/Lorenz%20Attractor-001.png"/>
          <p:cNvPicPr>
            <a:picLocks noChangeAspect="1" noChangeArrowheads="1"/>
          </p:cNvPicPr>
          <p:nvPr/>
        </p:nvPicPr>
        <p:blipFill>
          <a:blip r:embed="rId4" cstate="print">
            <a:clrChange>
              <a:clrFrom>
                <a:srgbClr val="FFFFFF"/>
              </a:clrFrom>
              <a:clrTo>
                <a:srgbClr val="FFFFFF">
                  <a:alpha val="0"/>
                </a:srgbClr>
              </a:clrTo>
            </a:clrChange>
            <a:duotone>
              <a:prstClr val="black"/>
              <a:schemeClr val="accent1">
                <a:tint val="45000"/>
                <a:satMod val="400000"/>
              </a:schemeClr>
            </a:duotone>
          </a:blip>
          <a:srcRect/>
          <a:stretch>
            <a:fillRect/>
          </a:stretch>
        </p:blipFill>
        <p:spPr bwMode="auto">
          <a:xfrm>
            <a:off x="2657745" y="4017751"/>
            <a:ext cx="495055" cy="491369"/>
          </a:xfrm>
          <a:prstGeom prst="rect">
            <a:avLst/>
          </a:prstGeom>
          <a:noFill/>
        </p:spPr>
      </p:pic>
      <p:pic>
        <p:nvPicPr>
          <p:cNvPr id="1823" name="Picture 8" descr="http://eumat.sourceforge.net/Programs/Examples/images/Lorenz%20Attractor-001.png"/>
          <p:cNvPicPr>
            <a:picLocks noChangeAspect="1" noChangeArrowheads="1"/>
          </p:cNvPicPr>
          <p:nvPr/>
        </p:nvPicPr>
        <p:blipFill>
          <a:blip r:embed="rId4" cstate="print">
            <a:clrChange>
              <a:clrFrom>
                <a:srgbClr val="FFFFFF"/>
              </a:clrFrom>
              <a:clrTo>
                <a:srgbClr val="FFFFFF">
                  <a:alpha val="0"/>
                </a:srgbClr>
              </a:clrTo>
            </a:clrChange>
            <a:duotone>
              <a:prstClr val="black"/>
              <a:schemeClr val="accent1">
                <a:tint val="45000"/>
                <a:satMod val="400000"/>
              </a:schemeClr>
            </a:duotone>
          </a:blip>
          <a:srcRect/>
          <a:stretch>
            <a:fillRect/>
          </a:stretch>
        </p:blipFill>
        <p:spPr bwMode="auto">
          <a:xfrm>
            <a:off x="1307595" y="2033845"/>
            <a:ext cx="404370" cy="401359"/>
          </a:xfrm>
          <a:prstGeom prst="rect">
            <a:avLst/>
          </a:prstGeom>
          <a:noFill/>
        </p:spPr>
      </p:pic>
      <p:pic>
        <p:nvPicPr>
          <p:cNvPr id="1824" name="Picture 8" descr="http://eumat.sourceforge.net/Programs/Examples/images/Lorenz%20Attractor-001.png"/>
          <p:cNvPicPr>
            <a:picLocks noChangeAspect="1" noChangeArrowheads="1"/>
          </p:cNvPicPr>
          <p:nvPr/>
        </p:nvPicPr>
        <p:blipFill>
          <a:blip r:embed="rId4" cstate="print">
            <a:clrChange>
              <a:clrFrom>
                <a:srgbClr val="FFFFFF"/>
              </a:clrFrom>
              <a:clrTo>
                <a:srgbClr val="FFFFFF">
                  <a:alpha val="0"/>
                </a:srgbClr>
              </a:clrTo>
            </a:clrChange>
            <a:duotone>
              <a:prstClr val="black"/>
              <a:schemeClr val="accent1">
                <a:tint val="45000"/>
                <a:satMod val="400000"/>
              </a:schemeClr>
            </a:duotone>
          </a:blip>
          <a:srcRect/>
          <a:stretch>
            <a:fillRect/>
          </a:stretch>
        </p:blipFill>
        <p:spPr bwMode="auto">
          <a:xfrm>
            <a:off x="1712640" y="4559486"/>
            <a:ext cx="720080" cy="714719"/>
          </a:xfrm>
          <a:prstGeom prst="rect">
            <a:avLst/>
          </a:prstGeom>
          <a:noFill/>
        </p:spPr>
      </p:pic>
      <p:sp>
        <p:nvSpPr>
          <p:cNvPr id="1825" name="Oval 352"/>
          <p:cNvSpPr>
            <a:spLocks noChangeArrowheads="1"/>
          </p:cNvSpPr>
          <p:nvPr/>
        </p:nvSpPr>
        <p:spPr bwMode="auto">
          <a:xfrm>
            <a:off x="2072680" y="1673805"/>
            <a:ext cx="135015" cy="135014"/>
          </a:xfrm>
          <a:prstGeom prst="ellipse">
            <a:avLst/>
          </a:prstGeom>
          <a:solidFill>
            <a:srgbClr val="0000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cxnSp>
        <p:nvCxnSpPr>
          <p:cNvPr id="1826" name="Curved Connector 1825"/>
          <p:cNvCxnSpPr>
            <a:stCxn id="1825" idx="0"/>
          </p:cNvCxnSpPr>
          <p:nvPr/>
        </p:nvCxnSpPr>
        <p:spPr>
          <a:xfrm rot="5400000" flipH="1" flipV="1">
            <a:off x="3125054" y="409567"/>
            <a:ext cx="279373" cy="2249104"/>
          </a:xfrm>
          <a:prstGeom prst="curvedConnector3">
            <a:avLst>
              <a:gd name="adj1" fmla="val 181826"/>
            </a:avLst>
          </a:prstGeom>
          <a:ln>
            <a:solidFill>
              <a:srgbClr val="0000FF"/>
            </a:solidFill>
            <a:prstDash val="sysDot"/>
          </a:ln>
        </p:spPr>
        <p:style>
          <a:lnRef idx="1">
            <a:schemeClr val="accent1"/>
          </a:lnRef>
          <a:fillRef idx="0">
            <a:schemeClr val="accent1"/>
          </a:fillRef>
          <a:effectRef idx="0">
            <a:schemeClr val="accent1"/>
          </a:effectRef>
          <a:fontRef idx="minor">
            <a:schemeClr val="tx1"/>
          </a:fontRef>
        </p:style>
      </p:cxnSp>
      <p:sp>
        <p:nvSpPr>
          <p:cNvPr id="1827" name="Oval 352"/>
          <p:cNvSpPr>
            <a:spLocks noChangeArrowheads="1"/>
          </p:cNvSpPr>
          <p:nvPr/>
        </p:nvSpPr>
        <p:spPr bwMode="auto">
          <a:xfrm>
            <a:off x="1982671" y="3519011"/>
            <a:ext cx="90010" cy="90009"/>
          </a:xfrm>
          <a:prstGeom prst="ellipse">
            <a:avLst/>
          </a:prstGeom>
          <a:solidFill>
            <a:srgbClr val="0000FF"/>
          </a:solidFill>
          <a:ln w="9525">
            <a:noFill/>
            <a:round/>
            <a:headEnd/>
            <a:tailEnd/>
          </a:ln>
        </p:spPr>
        <p:txBody>
          <a:bodyPr vert="horz" wrap="square" lIns="91440" tIns="45720" rIns="91440" bIns="45720" numCol="1" anchor="t" anchorCtr="0" compatLnSpc="1">
            <a:prstTxWarp prst="textNoShape">
              <a:avLst/>
            </a:prstTxWarp>
          </a:bodyPr>
          <a:lstStyle/>
          <a:p>
            <a:endParaRPr lang="en-GB" sz="2000"/>
          </a:p>
        </p:txBody>
      </p:sp>
      <p:sp>
        <p:nvSpPr>
          <p:cNvPr id="1828" name="Oval 352"/>
          <p:cNvSpPr>
            <a:spLocks noChangeArrowheads="1"/>
          </p:cNvSpPr>
          <p:nvPr/>
        </p:nvSpPr>
        <p:spPr bwMode="auto">
          <a:xfrm>
            <a:off x="1802650" y="4694502"/>
            <a:ext cx="90010" cy="90009"/>
          </a:xfrm>
          <a:prstGeom prst="ellipse">
            <a:avLst/>
          </a:prstGeom>
          <a:solidFill>
            <a:srgbClr val="0000FF"/>
          </a:solidFill>
          <a:ln w="9525">
            <a:noFill/>
            <a:round/>
            <a:headEnd/>
            <a:tailEnd/>
          </a:ln>
        </p:spPr>
        <p:txBody>
          <a:bodyPr vert="horz" wrap="square" lIns="91440" tIns="45720" rIns="91440" bIns="45720" numCol="1" anchor="t" anchorCtr="0" compatLnSpc="1">
            <a:prstTxWarp prst="textNoShape">
              <a:avLst/>
            </a:prstTxWarp>
          </a:bodyPr>
          <a:lstStyle/>
          <a:p>
            <a:endParaRPr lang="en-GB" sz="2000"/>
          </a:p>
        </p:txBody>
      </p:sp>
      <p:sp>
        <p:nvSpPr>
          <p:cNvPr id="1829" name="Oval 352"/>
          <p:cNvSpPr>
            <a:spLocks noChangeArrowheads="1"/>
          </p:cNvSpPr>
          <p:nvPr/>
        </p:nvSpPr>
        <p:spPr bwMode="auto">
          <a:xfrm>
            <a:off x="2927775" y="4242777"/>
            <a:ext cx="90010" cy="90009"/>
          </a:xfrm>
          <a:prstGeom prst="ellipse">
            <a:avLst/>
          </a:prstGeom>
          <a:solidFill>
            <a:srgbClr val="0000FF"/>
          </a:solidFill>
          <a:ln w="9525">
            <a:noFill/>
            <a:round/>
            <a:headEnd/>
            <a:tailEnd/>
          </a:ln>
        </p:spPr>
        <p:txBody>
          <a:bodyPr vert="horz" wrap="square" lIns="91440" tIns="45720" rIns="91440" bIns="45720" numCol="1" anchor="t" anchorCtr="0" compatLnSpc="1">
            <a:prstTxWarp prst="textNoShape">
              <a:avLst/>
            </a:prstTxWarp>
          </a:bodyPr>
          <a:lstStyle/>
          <a:p>
            <a:endParaRPr lang="en-GB" sz="2000" b="1" dirty="0"/>
          </a:p>
        </p:txBody>
      </p:sp>
      <p:cxnSp>
        <p:nvCxnSpPr>
          <p:cNvPr id="1830" name="Straight Arrow Connector 1829"/>
          <p:cNvCxnSpPr/>
          <p:nvPr/>
        </p:nvCxnSpPr>
        <p:spPr>
          <a:xfrm flipH="1">
            <a:off x="2072680" y="4014065"/>
            <a:ext cx="90010" cy="675075"/>
          </a:xfrm>
          <a:prstGeom prst="straightConnector1">
            <a:avLst/>
          </a:prstGeom>
          <a:ln w="38100">
            <a:solidFill>
              <a:schemeClr val="accent2">
                <a:lumMod val="40000"/>
                <a:lumOff val="6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831" name="Straight Arrow Connector 1830"/>
          <p:cNvCxnSpPr/>
          <p:nvPr/>
        </p:nvCxnSpPr>
        <p:spPr>
          <a:xfrm>
            <a:off x="2432720" y="3924055"/>
            <a:ext cx="315035" cy="225025"/>
          </a:xfrm>
          <a:prstGeom prst="straightConnector1">
            <a:avLst/>
          </a:prstGeom>
          <a:ln w="38100">
            <a:solidFill>
              <a:schemeClr val="accent2">
                <a:lumMod val="60000"/>
                <a:lumOff val="4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1832" name="SelfOrganisation.wmv">
            <a:hlinkClick r:id="" action="ppaction://media"/>
          </p:cNvPr>
          <p:cNvPicPr>
            <a:picLocks noChangeAspect="1"/>
          </p:cNvPicPr>
          <p:nvPr>
            <a:videoFile r:link="rId1"/>
            <p:extLst>
              <p:ext uri="{DAA4B4D4-6D71-4841-9C94-3DE7FCFB9230}">
                <p14:media xmlns:p14="http://schemas.microsoft.com/office/powerpoint/2010/main" xmlns="" r:embed="rId5"/>
              </p:ext>
            </p:extLst>
          </p:nvPr>
        </p:nvPicPr>
        <p:blipFill>
          <a:blip r:embed="rId6" cstate="print"/>
          <a:stretch>
            <a:fillRect/>
          </a:stretch>
        </p:blipFill>
        <p:spPr>
          <a:xfrm>
            <a:off x="5898105" y="1178750"/>
            <a:ext cx="2205245" cy="1526708"/>
          </a:xfrm>
          <a:prstGeom prst="rect">
            <a:avLst/>
          </a:prstGeom>
          <a:ln>
            <a:noFill/>
          </a:ln>
          <a:effectLst>
            <a:outerShdw blurRad="190500" algn="tl" rotWithShape="0">
              <a:srgbClr val="000000">
                <a:alpha val="70000"/>
              </a:srgbClr>
            </a:outerShdw>
          </a:effectLst>
        </p:spPr>
      </p:pic>
      <p:sp>
        <p:nvSpPr>
          <p:cNvPr id="1833" name="Rectangle 1832"/>
          <p:cNvSpPr/>
          <p:nvPr/>
        </p:nvSpPr>
        <p:spPr>
          <a:xfrm>
            <a:off x="272479" y="233645"/>
            <a:ext cx="3150351" cy="707886"/>
          </a:xfrm>
          <a:prstGeom prst="rect">
            <a:avLst/>
          </a:prstGeom>
        </p:spPr>
        <p:txBody>
          <a:bodyPr wrap="square">
            <a:spAutoFit/>
          </a:bodyPr>
          <a:lstStyle/>
          <a:p>
            <a:r>
              <a:rPr lang="en-US" sz="2000" dirty="0" smtClean="0">
                <a:solidFill>
                  <a:srgbClr val="990033"/>
                </a:solidFill>
              </a:rPr>
              <a:t>Simulations of a (prebiotic) primordial soup</a:t>
            </a:r>
            <a:endParaRPr lang="en-GB" sz="2000" dirty="0">
              <a:solidFill>
                <a:srgbClr val="990033"/>
              </a:solidFill>
            </a:endParaRPr>
          </a:p>
        </p:txBody>
      </p:sp>
      <p:sp>
        <p:nvSpPr>
          <p:cNvPr id="1834" name="Rectangle 1833"/>
          <p:cNvSpPr/>
          <p:nvPr/>
        </p:nvSpPr>
        <p:spPr>
          <a:xfrm>
            <a:off x="362490" y="4112495"/>
            <a:ext cx="2205245" cy="276999"/>
          </a:xfrm>
          <a:prstGeom prst="rect">
            <a:avLst/>
          </a:prstGeom>
        </p:spPr>
        <p:txBody>
          <a:bodyPr wrap="square">
            <a:spAutoFit/>
          </a:bodyPr>
          <a:lstStyle/>
          <a:p>
            <a:r>
              <a:rPr lang="en-US" sz="1200" dirty="0" smtClean="0">
                <a:solidFill>
                  <a:srgbClr val="990033"/>
                </a:solidFill>
              </a:rPr>
              <a:t>Weak electrochemical attraction</a:t>
            </a:r>
            <a:endParaRPr lang="en-GB" sz="1200" dirty="0">
              <a:solidFill>
                <a:srgbClr val="990033"/>
              </a:solidFill>
            </a:endParaRPr>
          </a:p>
        </p:txBody>
      </p:sp>
      <p:sp>
        <p:nvSpPr>
          <p:cNvPr id="1835" name="Rectangle 1834"/>
          <p:cNvSpPr/>
          <p:nvPr/>
        </p:nvSpPr>
        <p:spPr>
          <a:xfrm>
            <a:off x="2747755" y="3789040"/>
            <a:ext cx="1260139" cy="276999"/>
          </a:xfrm>
          <a:prstGeom prst="rect">
            <a:avLst/>
          </a:prstGeom>
        </p:spPr>
        <p:txBody>
          <a:bodyPr wrap="square">
            <a:spAutoFit/>
          </a:bodyPr>
          <a:lstStyle/>
          <a:p>
            <a:r>
              <a:rPr lang="en-US" sz="1200" dirty="0" smtClean="0">
                <a:solidFill>
                  <a:srgbClr val="990033"/>
                </a:solidFill>
              </a:rPr>
              <a:t>Strong repulsion</a:t>
            </a:r>
            <a:endParaRPr lang="en-GB" sz="1200" dirty="0">
              <a:solidFill>
                <a:srgbClr val="990033"/>
              </a:solidFill>
            </a:endParaRPr>
          </a:p>
        </p:txBody>
      </p:sp>
      <p:sp>
        <p:nvSpPr>
          <p:cNvPr id="1836" name="Rectangle 1835"/>
          <p:cNvSpPr/>
          <p:nvPr/>
        </p:nvSpPr>
        <p:spPr>
          <a:xfrm>
            <a:off x="1217585" y="2978950"/>
            <a:ext cx="1395155" cy="584775"/>
          </a:xfrm>
          <a:prstGeom prst="rect">
            <a:avLst/>
          </a:prstGeom>
        </p:spPr>
        <p:txBody>
          <a:bodyPr wrap="square">
            <a:spAutoFit/>
          </a:bodyPr>
          <a:lstStyle/>
          <a:p>
            <a:r>
              <a:rPr lang="en-US" sz="1600" dirty="0" smtClean="0">
                <a:solidFill>
                  <a:srgbClr val="990033"/>
                </a:solidFill>
              </a:rPr>
              <a:t>Short-range forces</a:t>
            </a:r>
            <a:endParaRPr lang="en-GB" sz="1600" dirty="0">
              <a:solidFill>
                <a:srgbClr val="990033"/>
              </a:solidFill>
            </a:endParaRPr>
          </a:p>
        </p:txBody>
      </p:sp>
    </p:spTree>
    <p:extLst>
      <p:ext uri="{BB962C8B-B14F-4D97-AF65-F5344CB8AC3E}">
        <p14:creationId xmlns:p14="http://schemas.microsoft.com/office/powerpoint/2010/main" xmlns="" val="249545561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
                                      <p:cBhvr>
                                        <p:cTn id="6" dur="1" fill="hold"/>
                                        <p:tgtEl>
                                          <p:spTgt spid="183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repeatCount="indefinite" fill="remove" display="0">
                  <p:stCondLst>
                    <p:cond delay="indefinite"/>
                  </p:stCondLst>
                  <p:endCondLst>
                    <p:cond evt="onPrev" delay="0">
                      <p:tgtEl>
                        <p:sldTgt/>
                      </p:tgtEl>
                    </p:cond>
                  </p:endCondLst>
                </p:cTn>
                <p:tgtEl>
                  <p:spTgt spid="1832"/>
                </p:tgtEl>
              </p:cMediaNode>
            </p:vide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3" name="Picture 7"/>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943337" y="3047746"/>
            <a:ext cx="1762786" cy="1631950"/>
          </a:xfrm>
          <a:prstGeom prst="rect">
            <a:avLst/>
          </a:prstGeom>
          <a:noFill/>
          <a:ln w="9525">
            <a:noFill/>
            <a:miter lim="800000"/>
            <a:headEnd/>
            <a:tailEnd/>
          </a:ln>
        </p:spPr>
      </p:pic>
      <p:pic>
        <p:nvPicPr>
          <p:cNvPr id="621" name="MarkovBalnket.wmv">
            <a:hlinkClick r:id="" action="ppaction://media"/>
          </p:cNvPr>
          <p:cNvPicPr>
            <a:picLocks noChangeAspect="1"/>
          </p:cNvPicPr>
          <p:nvPr>
            <a:videoFile r:link="rId2"/>
            <p:extLst>
              <p:ext uri="{DAA4B4D4-6D71-4841-9C94-3DE7FCFB9230}">
                <p14:media xmlns:p14="http://schemas.microsoft.com/office/powerpoint/2010/main" xmlns="" r:embed="rId5"/>
              </p:ext>
            </p:extLst>
          </p:nvPr>
        </p:nvPicPr>
        <p:blipFill>
          <a:blip r:embed="rId6" cstate="print"/>
          <a:stretch>
            <a:fillRect/>
          </a:stretch>
        </p:blipFill>
        <p:spPr>
          <a:xfrm>
            <a:off x="5218029" y="3033247"/>
            <a:ext cx="2405268" cy="1665185"/>
          </a:xfrm>
          <a:prstGeom prst="rect">
            <a:avLst/>
          </a:prstGeom>
          <a:ln>
            <a:noFill/>
          </a:ln>
          <a:effectLst>
            <a:outerShdw blurRad="190500" algn="tl" rotWithShape="0">
              <a:srgbClr val="000000">
                <a:alpha val="70000"/>
              </a:srgbClr>
            </a:outerShdw>
          </a:effectLst>
        </p:spPr>
      </p:pic>
      <p:sp>
        <p:nvSpPr>
          <p:cNvPr id="4102" name="Rectangle 6"/>
          <p:cNvSpPr>
            <a:spLocks noChangeArrowheads="1"/>
          </p:cNvSpPr>
          <p:nvPr/>
        </p:nvSpPr>
        <p:spPr bwMode="auto">
          <a:xfrm>
            <a:off x="2936458" y="3047746"/>
            <a:ext cx="1769665" cy="1625600"/>
          </a:xfrm>
          <a:prstGeom prst="rect">
            <a:avLst/>
          </a:prstGeom>
          <a:no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4104" name="Rectangle 8"/>
          <p:cNvSpPr>
            <a:spLocks noChangeArrowheads="1"/>
          </p:cNvSpPr>
          <p:nvPr/>
        </p:nvSpPr>
        <p:spPr bwMode="auto">
          <a:xfrm>
            <a:off x="3646731" y="4800346"/>
            <a:ext cx="309381" cy="12311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Arial Narrow" pitchFamily="34" charset="0"/>
                <a:cs typeface="Arial" pitchFamily="34" charset="0"/>
              </a:rPr>
              <a:t>Element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105" name="Rectangle 9"/>
          <p:cNvSpPr>
            <a:spLocks noChangeArrowheads="1"/>
          </p:cNvSpPr>
          <p:nvPr/>
        </p:nvSpPr>
        <p:spPr bwMode="auto">
          <a:xfrm>
            <a:off x="3222271" y="2697016"/>
            <a:ext cx="1325684" cy="2462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Arial Narrow" pitchFamily="34" charset="0"/>
                <a:cs typeface="Arial" pitchFamily="34" charset="0"/>
              </a:rPr>
              <a:t>Adjacency matrix</a:t>
            </a:r>
            <a:endParaRPr kumimoji="0" lang="en-US" sz="3600" b="0" i="1"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4106" name="Line 10"/>
          <p:cNvSpPr>
            <a:spLocks noChangeShapeType="1"/>
          </p:cNvSpPr>
          <p:nvPr/>
        </p:nvSpPr>
        <p:spPr bwMode="auto">
          <a:xfrm>
            <a:off x="2936458" y="4673346"/>
            <a:ext cx="1769665"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107" name="Line 11"/>
          <p:cNvSpPr>
            <a:spLocks noChangeShapeType="1"/>
          </p:cNvSpPr>
          <p:nvPr/>
        </p:nvSpPr>
        <p:spPr bwMode="auto">
          <a:xfrm>
            <a:off x="2936458" y="3047746"/>
            <a:ext cx="1769665"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108" name="Line 12"/>
          <p:cNvSpPr>
            <a:spLocks noChangeShapeType="1"/>
          </p:cNvSpPr>
          <p:nvPr/>
        </p:nvSpPr>
        <p:spPr bwMode="auto">
          <a:xfrm>
            <a:off x="4706123" y="3047746"/>
            <a:ext cx="1719" cy="16256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109" name="Line 13"/>
          <p:cNvSpPr>
            <a:spLocks noChangeShapeType="1"/>
          </p:cNvSpPr>
          <p:nvPr/>
        </p:nvSpPr>
        <p:spPr bwMode="auto">
          <a:xfrm>
            <a:off x="2936458" y="3047746"/>
            <a:ext cx="1719" cy="16256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112" name="Line 16"/>
          <p:cNvSpPr>
            <a:spLocks noChangeShapeType="1"/>
          </p:cNvSpPr>
          <p:nvPr/>
        </p:nvSpPr>
        <p:spPr bwMode="auto">
          <a:xfrm flipV="1">
            <a:off x="3206464" y="4654296"/>
            <a:ext cx="1719" cy="190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114" name="Rectangle 18"/>
          <p:cNvSpPr>
            <a:spLocks noChangeArrowheads="1"/>
          </p:cNvSpPr>
          <p:nvPr/>
        </p:nvSpPr>
        <p:spPr bwMode="auto">
          <a:xfrm>
            <a:off x="3165189" y="4698746"/>
            <a:ext cx="83356"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20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115" name="Line 19"/>
          <p:cNvSpPr>
            <a:spLocks noChangeShapeType="1"/>
          </p:cNvSpPr>
          <p:nvPr/>
        </p:nvSpPr>
        <p:spPr bwMode="auto">
          <a:xfrm flipV="1">
            <a:off x="3488510" y="4654296"/>
            <a:ext cx="1719" cy="190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117" name="Rectangle 21"/>
          <p:cNvSpPr>
            <a:spLocks noChangeArrowheads="1"/>
          </p:cNvSpPr>
          <p:nvPr/>
        </p:nvSpPr>
        <p:spPr bwMode="auto">
          <a:xfrm>
            <a:off x="3447235" y="4698746"/>
            <a:ext cx="83356"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40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118" name="Line 22"/>
          <p:cNvSpPr>
            <a:spLocks noChangeShapeType="1"/>
          </p:cNvSpPr>
          <p:nvPr/>
        </p:nvSpPr>
        <p:spPr bwMode="auto">
          <a:xfrm flipV="1">
            <a:off x="3763677" y="4654296"/>
            <a:ext cx="1719" cy="190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120" name="Rectangle 24"/>
          <p:cNvSpPr>
            <a:spLocks noChangeArrowheads="1"/>
          </p:cNvSpPr>
          <p:nvPr/>
        </p:nvSpPr>
        <p:spPr bwMode="auto">
          <a:xfrm>
            <a:off x="3722402" y="4698746"/>
            <a:ext cx="83356"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60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121" name="Line 25"/>
          <p:cNvSpPr>
            <a:spLocks noChangeShapeType="1"/>
          </p:cNvSpPr>
          <p:nvPr/>
        </p:nvSpPr>
        <p:spPr bwMode="auto">
          <a:xfrm flipV="1">
            <a:off x="4038843" y="4654296"/>
            <a:ext cx="1719" cy="190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123" name="Rectangle 27"/>
          <p:cNvSpPr>
            <a:spLocks noChangeArrowheads="1"/>
          </p:cNvSpPr>
          <p:nvPr/>
        </p:nvSpPr>
        <p:spPr bwMode="auto">
          <a:xfrm>
            <a:off x="3997568" y="4698746"/>
            <a:ext cx="83356"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80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124" name="Line 28"/>
          <p:cNvSpPr>
            <a:spLocks noChangeShapeType="1"/>
          </p:cNvSpPr>
          <p:nvPr/>
        </p:nvSpPr>
        <p:spPr bwMode="auto">
          <a:xfrm flipV="1">
            <a:off x="4314010" y="4654296"/>
            <a:ext cx="1719" cy="190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126" name="Rectangle 30"/>
          <p:cNvSpPr>
            <a:spLocks noChangeArrowheads="1"/>
          </p:cNvSpPr>
          <p:nvPr/>
        </p:nvSpPr>
        <p:spPr bwMode="auto">
          <a:xfrm>
            <a:off x="4252098" y="4698746"/>
            <a:ext cx="125034"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100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127" name="Line 31"/>
          <p:cNvSpPr>
            <a:spLocks noChangeShapeType="1"/>
          </p:cNvSpPr>
          <p:nvPr/>
        </p:nvSpPr>
        <p:spPr bwMode="auto">
          <a:xfrm flipV="1">
            <a:off x="4589177" y="4654296"/>
            <a:ext cx="1719" cy="190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129" name="Rectangle 33"/>
          <p:cNvSpPr>
            <a:spLocks noChangeArrowheads="1"/>
          </p:cNvSpPr>
          <p:nvPr/>
        </p:nvSpPr>
        <p:spPr bwMode="auto">
          <a:xfrm>
            <a:off x="4527264" y="4698746"/>
            <a:ext cx="125034"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120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130" name="Line 34"/>
          <p:cNvSpPr>
            <a:spLocks noChangeShapeType="1"/>
          </p:cNvSpPr>
          <p:nvPr/>
        </p:nvSpPr>
        <p:spPr bwMode="auto">
          <a:xfrm>
            <a:off x="2936458" y="3295396"/>
            <a:ext cx="2063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132" name="Rectangle 36"/>
          <p:cNvSpPr>
            <a:spLocks noChangeArrowheads="1"/>
          </p:cNvSpPr>
          <p:nvPr/>
        </p:nvSpPr>
        <p:spPr bwMode="auto">
          <a:xfrm>
            <a:off x="2833270" y="3244596"/>
            <a:ext cx="83356"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20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133" name="Line 37"/>
          <p:cNvSpPr>
            <a:spLocks noChangeShapeType="1"/>
          </p:cNvSpPr>
          <p:nvPr/>
        </p:nvSpPr>
        <p:spPr bwMode="auto">
          <a:xfrm>
            <a:off x="2936458" y="3549396"/>
            <a:ext cx="2063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135" name="Rectangle 39"/>
          <p:cNvSpPr>
            <a:spLocks noChangeArrowheads="1"/>
          </p:cNvSpPr>
          <p:nvPr/>
        </p:nvSpPr>
        <p:spPr bwMode="auto">
          <a:xfrm>
            <a:off x="2833270" y="3498596"/>
            <a:ext cx="83356"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40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136" name="Line 40"/>
          <p:cNvSpPr>
            <a:spLocks noChangeShapeType="1"/>
          </p:cNvSpPr>
          <p:nvPr/>
        </p:nvSpPr>
        <p:spPr bwMode="auto">
          <a:xfrm>
            <a:off x="2936458" y="3803396"/>
            <a:ext cx="2063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138" name="Rectangle 42"/>
          <p:cNvSpPr>
            <a:spLocks noChangeArrowheads="1"/>
          </p:cNvSpPr>
          <p:nvPr/>
        </p:nvSpPr>
        <p:spPr bwMode="auto">
          <a:xfrm>
            <a:off x="2833270" y="3752596"/>
            <a:ext cx="83356"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60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139" name="Line 43"/>
          <p:cNvSpPr>
            <a:spLocks noChangeShapeType="1"/>
          </p:cNvSpPr>
          <p:nvPr/>
        </p:nvSpPr>
        <p:spPr bwMode="auto">
          <a:xfrm>
            <a:off x="2936458" y="4057396"/>
            <a:ext cx="2063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141" name="Rectangle 45"/>
          <p:cNvSpPr>
            <a:spLocks noChangeArrowheads="1"/>
          </p:cNvSpPr>
          <p:nvPr/>
        </p:nvSpPr>
        <p:spPr bwMode="auto">
          <a:xfrm>
            <a:off x="2833270" y="4006596"/>
            <a:ext cx="83356"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80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142" name="Line 46"/>
          <p:cNvSpPr>
            <a:spLocks noChangeShapeType="1"/>
          </p:cNvSpPr>
          <p:nvPr/>
        </p:nvSpPr>
        <p:spPr bwMode="auto">
          <a:xfrm>
            <a:off x="2936458" y="4311396"/>
            <a:ext cx="2063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144" name="Rectangle 48"/>
          <p:cNvSpPr>
            <a:spLocks noChangeArrowheads="1"/>
          </p:cNvSpPr>
          <p:nvPr/>
        </p:nvSpPr>
        <p:spPr bwMode="auto">
          <a:xfrm>
            <a:off x="2791995" y="4260596"/>
            <a:ext cx="125034"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100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145" name="Line 49"/>
          <p:cNvSpPr>
            <a:spLocks noChangeShapeType="1"/>
          </p:cNvSpPr>
          <p:nvPr/>
        </p:nvSpPr>
        <p:spPr bwMode="auto">
          <a:xfrm>
            <a:off x="2936458" y="4565396"/>
            <a:ext cx="2063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146" name="Line 50"/>
          <p:cNvSpPr>
            <a:spLocks noChangeShapeType="1"/>
          </p:cNvSpPr>
          <p:nvPr/>
        </p:nvSpPr>
        <p:spPr bwMode="auto">
          <a:xfrm flipH="1">
            <a:off x="4685485" y="4565396"/>
            <a:ext cx="2063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147" name="Rectangle 51"/>
          <p:cNvSpPr>
            <a:spLocks noChangeArrowheads="1"/>
          </p:cNvSpPr>
          <p:nvPr/>
        </p:nvSpPr>
        <p:spPr bwMode="auto">
          <a:xfrm>
            <a:off x="2791995" y="4514596"/>
            <a:ext cx="125034"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120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729" name="Rectangle 633"/>
          <p:cNvSpPr>
            <a:spLocks noChangeArrowheads="1"/>
          </p:cNvSpPr>
          <p:nvPr/>
        </p:nvSpPr>
        <p:spPr bwMode="auto">
          <a:xfrm>
            <a:off x="5820857" y="2697016"/>
            <a:ext cx="1157368" cy="2462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lvl="0"/>
            <a:r>
              <a:rPr lang="en-US" sz="1600" dirty="0" smtClean="0">
                <a:solidFill>
                  <a:srgbClr val="FF00FF"/>
                </a:solidFill>
                <a:cs typeface="Arial" pitchFamily="34" charset="0"/>
              </a:rPr>
              <a:t>Markov</a:t>
            </a:r>
            <a:r>
              <a:rPr lang="en-US" sz="1600" dirty="0" smtClean="0">
                <a:solidFill>
                  <a:srgbClr val="000000"/>
                </a:solidFill>
                <a:cs typeface="Arial" pitchFamily="34" charset="0"/>
              </a:rPr>
              <a:t> </a:t>
            </a:r>
            <a:r>
              <a:rPr lang="en-US" sz="1600" dirty="0" smtClean="0">
                <a:solidFill>
                  <a:srgbClr val="FF0000"/>
                </a:solidFill>
                <a:cs typeface="Arial" pitchFamily="34" charset="0"/>
              </a:rPr>
              <a:t>Blanket</a:t>
            </a:r>
            <a:endParaRPr kumimoji="0" lang="en-US" sz="2800" b="0" i="0" u="none" strike="noStrike" cap="none" normalizeH="0" baseline="0" dirty="0" smtClean="0">
              <a:ln>
                <a:noFill/>
              </a:ln>
              <a:effectLst/>
              <a:latin typeface="Arial" pitchFamily="34" charset="0"/>
              <a:cs typeface="Arial" pitchFamily="34" charset="0"/>
            </a:endParaRPr>
          </a:p>
        </p:txBody>
      </p:sp>
      <p:sp>
        <p:nvSpPr>
          <p:cNvPr id="1230" name="Rectangle 8"/>
          <p:cNvSpPr>
            <a:spLocks noChangeArrowheads="1"/>
          </p:cNvSpPr>
          <p:nvPr/>
        </p:nvSpPr>
        <p:spPr bwMode="auto">
          <a:xfrm>
            <a:off x="1886048" y="3481829"/>
            <a:ext cx="828753" cy="1846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33CCFF"/>
                </a:solidFill>
                <a:effectLst/>
                <a:latin typeface="Arial Narrow" pitchFamily="34" charset="0"/>
                <a:cs typeface="Arial" pitchFamily="34" charset="0"/>
              </a:rPr>
              <a:t>Hidden states</a:t>
            </a:r>
            <a:endParaRPr kumimoji="0" lang="en-US" sz="3600" b="1" i="0" u="none" strike="noStrike" cap="none" normalizeH="0" baseline="0" dirty="0" smtClean="0">
              <a:ln>
                <a:noFill/>
              </a:ln>
              <a:solidFill>
                <a:srgbClr val="33CCFF"/>
              </a:solidFill>
              <a:effectLst/>
              <a:latin typeface="Arial" pitchFamily="34" charset="0"/>
              <a:cs typeface="Arial" pitchFamily="34" charset="0"/>
            </a:endParaRPr>
          </a:p>
        </p:txBody>
      </p:sp>
      <p:sp>
        <p:nvSpPr>
          <p:cNvPr id="1231" name="Rectangle 8"/>
          <p:cNvSpPr>
            <a:spLocks noChangeArrowheads="1"/>
          </p:cNvSpPr>
          <p:nvPr/>
        </p:nvSpPr>
        <p:spPr bwMode="auto">
          <a:xfrm>
            <a:off x="1797228" y="4153420"/>
            <a:ext cx="926353" cy="184666"/>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F33CC"/>
                </a:solidFill>
                <a:effectLst/>
                <a:latin typeface="Arial Narrow" pitchFamily="34" charset="0"/>
                <a:cs typeface="Arial" pitchFamily="34" charset="0"/>
              </a:rPr>
              <a:t>Sensory states</a:t>
            </a:r>
            <a:endParaRPr kumimoji="0" lang="en-US" sz="3600" b="1" i="0" u="none" strike="noStrike" cap="none" normalizeH="0" baseline="0" dirty="0" smtClean="0">
              <a:ln>
                <a:noFill/>
              </a:ln>
              <a:solidFill>
                <a:srgbClr val="FF33CC"/>
              </a:solidFill>
              <a:effectLst/>
              <a:latin typeface="Arial" pitchFamily="34" charset="0"/>
              <a:cs typeface="Arial" pitchFamily="34" charset="0"/>
            </a:endParaRPr>
          </a:p>
        </p:txBody>
      </p:sp>
      <p:sp>
        <p:nvSpPr>
          <p:cNvPr id="1232" name="Rectangle 8"/>
          <p:cNvSpPr>
            <a:spLocks noChangeArrowheads="1"/>
          </p:cNvSpPr>
          <p:nvPr/>
        </p:nvSpPr>
        <p:spPr bwMode="auto">
          <a:xfrm>
            <a:off x="1797228" y="4336924"/>
            <a:ext cx="926353" cy="184666"/>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F0000"/>
                </a:solidFill>
                <a:effectLst/>
                <a:latin typeface="Arial Narrow" pitchFamily="34" charset="0"/>
                <a:cs typeface="Arial" pitchFamily="34" charset="0"/>
              </a:rPr>
              <a:t>Active states</a:t>
            </a:r>
            <a:endParaRPr kumimoji="0" lang="en-US" sz="3600" b="1" i="0" u="none" strike="noStrike" cap="none" normalizeH="0" baseline="0" dirty="0" smtClean="0">
              <a:ln>
                <a:noFill/>
              </a:ln>
              <a:solidFill>
                <a:srgbClr val="FF0000"/>
              </a:solidFill>
              <a:effectLst/>
              <a:latin typeface="Arial" pitchFamily="34" charset="0"/>
              <a:cs typeface="Arial" pitchFamily="34" charset="0"/>
            </a:endParaRPr>
          </a:p>
        </p:txBody>
      </p:sp>
      <p:sp>
        <p:nvSpPr>
          <p:cNvPr id="1233" name="Rectangle 8"/>
          <p:cNvSpPr>
            <a:spLocks noChangeArrowheads="1"/>
          </p:cNvSpPr>
          <p:nvPr/>
        </p:nvSpPr>
        <p:spPr bwMode="auto">
          <a:xfrm>
            <a:off x="1797228" y="4513460"/>
            <a:ext cx="926353" cy="184666"/>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FF"/>
                </a:solidFill>
                <a:effectLst/>
                <a:latin typeface="Arial Narrow" pitchFamily="34" charset="0"/>
                <a:cs typeface="Arial" pitchFamily="34" charset="0"/>
              </a:rPr>
              <a:t>Internal states</a:t>
            </a:r>
            <a:endParaRPr kumimoji="0" lang="en-US" sz="3600" b="1" i="0" u="none" strike="noStrike" cap="none" normalizeH="0" baseline="0" dirty="0" smtClean="0">
              <a:ln>
                <a:noFill/>
              </a:ln>
              <a:solidFill>
                <a:srgbClr val="0000FF"/>
              </a:solidFill>
              <a:effectLst/>
              <a:latin typeface="Arial" pitchFamily="34" charset="0"/>
              <a:cs typeface="Arial" pitchFamily="34" charset="0"/>
            </a:endParaRPr>
          </a:p>
        </p:txBody>
      </p:sp>
      <p:sp>
        <p:nvSpPr>
          <p:cNvPr id="260098" name="Rectangle 2"/>
          <p:cNvSpPr>
            <a:spLocks noChangeArrowheads="1"/>
          </p:cNvSpPr>
          <p:nvPr/>
        </p:nvSpPr>
        <p:spPr bwMode="auto">
          <a:xfrm>
            <a:off x="0" y="0"/>
            <a:ext cx="9906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260097" name="Object 1"/>
          <p:cNvGraphicFramePr>
            <a:graphicFrameLocks noChangeAspect="1"/>
          </p:cNvGraphicFramePr>
          <p:nvPr/>
        </p:nvGraphicFramePr>
        <p:xfrm>
          <a:off x="3872880" y="1500423"/>
          <a:ext cx="1890210" cy="317682"/>
        </p:xfrm>
        <a:graphic>
          <a:graphicData uri="http://schemas.openxmlformats.org/presentationml/2006/ole">
            <p:oleObj spid="_x0000_s260126" name="Equation" r:id="rId7" imgW="1129810" imgH="190417" progId="Equation.DSMT4">
              <p:embed/>
            </p:oleObj>
          </a:graphicData>
        </a:graphic>
      </p:graphicFrame>
      <p:sp>
        <p:nvSpPr>
          <p:cNvPr id="260100" name="Rectangle 4"/>
          <p:cNvSpPr>
            <a:spLocks noChangeArrowheads="1"/>
          </p:cNvSpPr>
          <p:nvPr/>
        </p:nvSpPr>
        <p:spPr bwMode="auto">
          <a:xfrm>
            <a:off x="0" y="0"/>
            <a:ext cx="9906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sp>
        <p:nvSpPr>
          <p:cNvPr id="626" name="Rectangle 633"/>
          <p:cNvSpPr>
            <a:spLocks noChangeArrowheads="1"/>
          </p:cNvSpPr>
          <p:nvPr/>
        </p:nvSpPr>
        <p:spPr bwMode="auto">
          <a:xfrm>
            <a:off x="3467835" y="1995478"/>
            <a:ext cx="2720296" cy="2462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FF00FF"/>
                </a:solidFill>
                <a:effectLst/>
                <a:latin typeface="Arial Narrow" pitchFamily="34" charset="0"/>
                <a:cs typeface="Arial" pitchFamily="34" charset="0"/>
              </a:rPr>
              <a:t>Markov</a:t>
            </a:r>
            <a:r>
              <a:rPr kumimoji="0" lang="en-US" sz="1600" b="0" i="0" u="none" strike="noStrike" cap="none" normalizeH="0" baseline="0" dirty="0" smtClean="0">
                <a:ln>
                  <a:noFill/>
                </a:ln>
                <a:solidFill>
                  <a:srgbClr val="000000"/>
                </a:solidFill>
                <a:effectLst/>
                <a:latin typeface="Arial Narrow" pitchFamily="34" charset="0"/>
                <a:cs typeface="Arial" pitchFamily="34" charset="0"/>
              </a:rPr>
              <a:t> </a:t>
            </a:r>
            <a:r>
              <a:rPr kumimoji="0" lang="en-US" sz="1600" b="0" i="0" u="none" strike="noStrike" cap="none" normalizeH="0" baseline="0" dirty="0" smtClean="0">
                <a:ln>
                  <a:noFill/>
                </a:ln>
                <a:solidFill>
                  <a:srgbClr val="FF0000"/>
                </a:solidFill>
                <a:effectLst/>
                <a:latin typeface="Arial Narrow" pitchFamily="34" charset="0"/>
                <a:cs typeface="Arial" pitchFamily="34" charset="0"/>
              </a:rPr>
              <a:t>Blanket</a:t>
            </a:r>
            <a:r>
              <a:rPr kumimoji="0" lang="en-US" sz="1600" b="0" i="0" u="none" strike="noStrike" cap="none" normalizeH="0" baseline="0" dirty="0" smtClean="0">
                <a:ln>
                  <a:noFill/>
                </a:ln>
                <a:solidFill>
                  <a:srgbClr val="000000"/>
                </a:solidFill>
                <a:effectLst/>
                <a:latin typeface="Arial Narrow" pitchFamily="34" charset="0"/>
                <a:cs typeface="Arial" pitchFamily="34" charset="0"/>
              </a:rPr>
              <a:t> = [</a:t>
            </a:r>
            <a:r>
              <a:rPr kumimoji="0" lang="en-US" sz="1600" b="0" i="1" u="none" strike="noStrike" cap="none" normalizeH="0" baseline="0" dirty="0" smtClean="0">
                <a:ln>
                  <a:noFill/>
                </a:ln>
                <a:solidFill>
                  <a:srgbClr val="000000"/>
                </a:solidFill>
                <a:effectLst/>
                <a:latin typeface="Times New Roman" pitchFamily="18" charset="0"/>
                <a:cs typeface="Times New Roman" pitchFamily="18" charset="0"/>
              </a:rPr>
              <a:t>B ·</a:t>
            </a:r>
            <a:r>
              <a:rPr kumimoji="0" lang="en-US" sz="16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1600" b="1" i="1" u="none" strike="noStrike" cap="none" normalizeH="0" baseline="0" dirty="0" err="1" smtClean="0">
                <a:ln>
                  <a:noFill/>
                </a:ln>
                <a:solidFill>
                  <a:srgbClr val="0000FF"/>
                </a:solidFill>
                <a:effectLst/>
                <a:latin typeface="Times New Roman" pitchFamily="18" charset="0"/>
                <a:cs typeface="Times New Roman" pitchFamily="18" charset="0"/>
              </a:rPr>
              <a:t>eig</a:t>
            </a:r>
            <a:r>
              <a:rPr kumimoji="0" lang="en-US" sz="1600" b="1" i="0" u="none" strike="noStrike" cap="none" normalizeH="0" baseline="0" dirty="0" smtClean="0">
                <a:ln>
                  <a:noFill/>
                </a:ln>
                <a:solidFill>
                  <a:srgbClr val="0000FF"/>
                </a:solidFill>
                <a:effectLst/>
                <a:latin typeface="Times New Roman" pitchFamily="18" charset="0"/>
                <a:cs typeface="Times New Roman" pitchFamily="18" charset="0"/>
              </a:rPr>
              <a:t>(</a:t>
            </a:r>
            <a:r>
              <a:rPr kumimoji="0" lang="en-US" sz="1600" b="1" i="1" u="none" strike="noStrike" cap="none" normalizeH="0" baseline="0" dirty="0" smtClean="0">
                <a:ln>
                  <a:noFill/>
                </a:ln>
                <a:solidFill>
                  <a:srgbClr val="0000FF"/>
                </a:solidFill>
                <a:effectLst/>
                <a:latin typeface="Times New Roman" pitchFamily="18" charset="0"/>
                <a:cs typeface="Times New Roman" pitchFamily="18" charset="0"/>
              </a:rPr>
              <a:t>B</a:t>
            </a:r>
            <a:r>
              <a:rPr kumimoji="0" lang="en-US" sz="1600" b="1" i="0" u="none" strike="noStrike" cap="none" normalizeH="0" baseline="0" dirty="0" smtClean="0">
                <a:ln>
                  <a:noFill/>
                </a:ln>
                <a:solidFill>
                  <a:srgbClr val="0000FF"/>
                </a:solidFill>
                <a:effectLst/>
                <a:latin typeface="Times New Roman" pitchFamily="18" charset="0"/>
                <a:cs typeface="Times New Roman" pitchFamily="18" charset="0"/>
              </a:rPr>
              <a:t>) &gt; </a:t>
            </a:r>
            <a:r>
              <a:rPr kumimoji="0" lang="el-GR" sz="1600" b="1" i="0" u="none" strike="noStrike" cap="none" normalizeH="0" baseline="0" dirty="0" smtClean="0">
                <a:ln>
                  <a:noFill/>
                </a:ln>
                <a:solidFill>
                  <a:srgbClr val="0000FF"/>
                </a:solidFill>
                <a:effectLst/>
                <a:latin typeface="Times New Roman" pitchFamily="18" charset="0"/>
                <a:cs typeface="Times New Roman" pitchFamily="18" charset="0"/>
              </a:rPr>
              <a:t>τ</a:t>
            </a:r>
            <a:r>
              <a:rPr kumimoji="0" lang="en-US" sz="1600" i="0" u="none" strike="noStrike" cap="none" normalizeH="0" baseline="0" dirty="0" smtClean="0">
                <a:ln>
                  <a:noFill/>
                </a:ln>
                <a:effectLst/>
                <a:latin typeface="Times New Roman" pitchFamily="18" charset="0"/>
                <a:cs typeface="Times New Roman" pitchFamily="18" charset="0"/>
              </a:rPr>
              <a:t>]</a:t>
            </a:r>
            <a:r>
              <a:rPr kumimoji="0" lang="en-US" sz="1600" b="0" i="0" u="none" strike="noStrike" cap="none" normalizeH="0" baseline="0" dirty="0" smtClean="0">
                <a:ln>
                  <a:noFill/>
                </a:ln>
                <a:solidFill>
                  <a:srgbClr val="000000"/>
                </a:solidFill>
                <a:effectLst/>
                <a:latin typeface="Times New Roman" pitchFamily="18" charset="0"/>
                <a:cs typeface="Times New Roman" pitchFamily="18" charset="0"/>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627" name="Rectangle 626"/>
          <p:cNvSpPr/>
          <p:nvPr/>
        </p:nvSpPr>
        <p:spPr>
          <a:xfrm>
            <a:off x="1712640" y="1088740"/>
            <a:ext cx="6672019" cy="369332"/>
          </a:xfrm>
          <a:prstGeom prst="rect">
            <a:avLst/>
          </a:prstGeom>
        </p:spPr>
        <p:txBody>
          <a:bodyPr wrap="none">
            <a:spAutoFit/>
          </a:bodyPr>
          <a:lstStyle/>
          <a:p>
            <a:r>
              <a:rPr lang="en-US" dirty="0" smtClean="0"/>
              <a:t>Markov blanket matrix: encoding the children, parents and parents of children</a:t>
            </a:r>
            <a:endParaRPr lang="en-GB" dirty="0"/>
          </a:p>
        </p:txBody>
      </p:sp>
      <p:sp>
        <p:nvSpPr>
          <p:cNvPr id="58" name="Rectangle 57"/>
          <p:cNvSpPr/>
          <p:nvPr/>
        </p:nvSpPr>
        <p:spPr>
          <a:xfrm>
            <a:off x="272479" y="233645"/>
            <a:ext cx="3690411" cy="400110"/>
          </a:xfrm>
          <a:prstGeom prst="rect">
            <a:avLst/>
          </a:prstGeom>
        </p:spPr>
        <p:txBody>
          <a:bodyPr wrap="square">
            <a:spAutoFit/>
          </a:bodyPr>
          <a:lstStyle/>
          <a:p>
            <a:r>
              <a:rPr lang="en-US" sz="2000" dirty="0" smtClean="0">
                <a:solidFill>
                  <a:srgbClr val="990033"/>
                </a:solidFill>
              </a:rPr>
              <a:t>Finding the (principal) Markov blanket</a:t>
            </a:r>
            <a:endParaRPr lang="en-GB" sz="2000" dirty="0">
              <a:solidFill>
                <a:srgbClr val="990033"/>
              </a:solidFill>
            </a:endParaRPr>
          </a:p>
        </p:txBody>
      </p:sp>
      <p:sp>
        <p:nvSpPr>
          <p:cNvPr id="59" name="Rectangle 9"/>
          <p:cNvSpPr>
            <a:spLocks noChangeArrowheads="1"/>
          </p:cNvSpPr>
          <p:nvPr/>
        </p:nvSpPr>
        <p:spPr bwMode="auto">
          <a:xfrm>
            <a:off x="3647855" y="3514364"/>
            <a:ext cx="282129" cy="55399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600" b="0" i="1" u="none" strike="noStrike" cap="none" normalizeH="0" baseline="0" dirty="0" smtClean="0">
                <a:ln>
                  <a:noFill/>
                </a:ln>
                <a:solidFill>
                  <a:srgbClr val="000000"/>
                </a:solidFill>
                <a:effectLst/>
                <a:latin typeface="Times New Roman" pitchFamily="18" charset="0"/>
                <a:cs typeface="Times New Roman" pitchFamily="18" charset="0"/>
              </a:rPr>
              <a:t>A</a:t>
            </a:r>
            <a:endParaRPr kumimoji="0" lang="en-US" sz="5400" b="0" i="1"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48" name="Rectangle 47"/>
          <p:cNvSpPr>
            <a:spLocks noChangeArrowheads="1"/>
          </p:cNvSpPr>
          <p:nvPr/>
        </p:nvSpPr>
        <p:spPr bwMode="auto">
          <a:xfrm>
            <a:off x="722530" y="5364215"/>
            <a:ext cx="8415935"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defPPr>
              <a:defRPr lang="en-US"/>
            </a:defPPr>
            <a:lvl1pPr algn="l" rtl="0" fontAlgn="base">
              <a:spcBef>
                <a:spcPct val="0"/>
              </a:spcBef>
              <a:spcAft>
                <a:spcPct val="0"/>
              </a:spcAft>
              <a:defRPr kern="1200">
                <a:solidFill>
                  <a:schemeClr val="tx1"/>
                </a:solidFill>
                <a:latin typeface="Arial Narrow" pitchFamily="34" charset="0"/>
                <a:ea typeface="+mn-ea"/>
                <a:cs typeface="Arial" charset="0"/>
              </a:defRPr>
            </a:lvl1pPr>
            <a:lvl2pPr marL="457200" algn="l" rtl="0" fontAlgn="base">
              <a:spcBef>
                <a:spcPct val="0"/>
              </a:spcBef>
              <a:spcAft>
                <a:spcPct val="0"/>
              </a:spcAft>
              <a:defRPr kern="1200">
                <a:solidFill>
                  <a:schemeClr val="tx1"/>
                </a:solidFill>
                <a:latin typeface="Arial Narrow" pitchFamily="34" charset="0"/>
                <a:ea typeface="+mn-ea"/>
                <a:cs typeface="Arial" charset="0"/>
              </a:defRPr>
            </a:lvl2pPr>
            <a:lvl3pPr marL="914400" algn="l" rtl="0" fontAlgn="base">
              <a:spcBef>
                <a:spcPct val="0"/>
              </a:spcBef>
              <a:spcAft>
                <a:spcPct val="0"/>
              </a:spcAft>
              <a:defRPr kern="1200">
                <a:solidFill>
                  <a:schemeClr val="tx1"/>
                </a:solidFill>
                <a:latin typeface="Arial Narrow" pitchFamily="34" charset="0"/>
                <a:ea typeface="+mn-ea"/>
                <a:cs typeface="Arial" charset="0"/>
              </a:defRPr>
            </a:lvl3pPr>
            <a:lvl4pPr marL="1371600" algn="l" rtl="0" fontAlgn="base">
              <a:spcBef>
                <a:spcPct val="0"/>
              </a:spcBef>
              <a:spcAft>
                <a:spcPct val="0"/>
              </a:spcAft>
              <a:defRPr kern="1200">
                <a:solidFill>
                  <a:schemeClr val="tx1"/>
                </a:solidFill>
                <a:latin typeface="Arial Narrow" pitchFamily="34" charset="0"/>
                <a:ea typeface="+mn-ea"/>
                <a:cs typeface="Arial" charset="0"/>
              </a:defRPr>
            </a:lvl4pPr>
            <a:lvl5pPr marL="1828800" algn="l" rtl="0" fontAlgn="base">
              <a:spcBef>
                <a:spcPct val="0"/>
              </a:spcBef>
              <a:spcAft>
                <a:spcPct val="0"/>
              </a:spcAft>
              <a:defRPr kern="1200">
                <a:solidFill>
                  <a:schemeClr val="tx1"/>
                </a:solidFill>
                <a:latin typeface="Arial Narrow" pitchFamily="34" charset="0"/>
                <a:ea typeface="+mn-ea"/>
                <a:cs typeface="Arial" charset="0"/>
              </a:defRPr>
            </a:lvl5pPr>
            <a:lvl6pPr marL="2286000" algn="l" defTabSz="914400" rtl="0" eaLnBrk="1" latinLnBrk="0" hangingPunct="1">
              <a:defRPr kern="1200">
                <a:solidFill>
                  <a:schemeClr val="tx1"/>
                </a:solidFill>
                <a:latin typeface="Arial Narrow" pitchFamily="34" charset="0"/>
                <a:ea typeface="+mn-ea"/>
                <a:cs typeface="Arial" charset="0"/>
              </a:defRPr>
            </a:lvl6pPr>
            <a:lvl7pPr marL="2743200" algn="l" defTabSz="914400" rtl="0" eaLnBrk="1" latinLnBrk="0" hangingPunct="1">
              <a:defRPr kern="1200">
                <a:solidFill>
                  <a:schemeClr val="tx1"/>
                </a:solidFill>
                <a:latin typeface="Arial Narrow" pitchFamily="34" charset="0"/>
                <a:ea typeface="+mn-ea"/>
                <a:cs typeface="Arial" charset="0"/>
              </a:defRPr>
            </a:lvl7pPr>
            <a:lvl8pPr marL="3200400" algn="l" defTabSz="914400" rtl="0" eaLnBrk="1" latinLnBrk="0" hangingPunct="1">
              <a:defRPr kern="1200">
                <a:solidFill>
                  <a:schemeClr val="tx1"/>
                </a:solidFill>
                <a:latin typeface="Arial Narrow" pitchFamily="34" charset="0"/>
                <a:ea typeface="+mn-ea"/>
                <a:cs typeface="Arial" charset="0"/>
              </a:defRPr>
            </a:lvl8pPr>
            <a:lvl9pPr marL="3657600" algn="l" defTabSz="914400" rtl="0" eaLnBrk="1" latinLnBrk="0" hangingPunct="1">
              <a:defRPr kern="1200">
                <a:solidFill>
                  <a:schemeClr val="tx1"/>
                </a:solidFill>
                <a:latin typeface="Arial Narrow" pitchFamily="34" charset="0"/>
                <a:ea typeface="+mn-ea"/>
                <a:cs typeface="Arial" charset="0"/>
              </a:defRPr>
            </a:lvl9pPr>
          </a:lstStyle>
          <a:p>
            <a:pPr marL="0" marR="0" lvl="0" indent="0" algn="ctr" defTabSz="914400" rtl="0" eaLnBrk="0" fontAlgn="base" latinLnBrk="0" hangingPunct="0">
              <a:lnSpc>
                <a:spcPct val="100000"/>
              </a:lnSpc>
              <a:spcBef>
                <a:spcPct val="0"/>
              </a:spcBef>
              <a:spcAft>
                <a:spcPct val="0"/>
              </a:spcAft>
              <a:buClrTx/>
              <a:buSzTx/>
              <a:tabLst/>
            </a:pPr>
            <a:r>
              <a:rPr kumimoji="0" lang="en-GB" b="0" i="0" u="none" strike="noStrike" cap="none" normalizeH="0" baseline="0" dirty="0" smtClean="0">
                <a:ln>
                  <a:noFill/>
                </a:ln>
                <a:solidFill>
                  <a:srgbClr val="990033"/>
                </a:solidFill>
                <a:effectLst/>
                <a:ea typeface="Calibri" pitchFamily="34" charset="0"/>
                <a:cs typeface="Calibri" pitchFamily="34" charset="0"/>
              </a:rPr>
              <a:t>Does </a:t>
            </a:r>
            <a:r>
              <a:rPr lang="en-US" dirty="0" smtClean="0">
                <a:solidFill>
                  <a:srgbClr val="990033"/>
                </a:solidFill>
                <a:ea typeface="Times New Roman" pitchFamily="18" charset="0"/>
                <a:cs typeface="Calibri" pitchFamily="34" charset="0"/>
              </a:rPr>
              <a:t>action maintain </a:t>
            </a:r>
            <a:r>
              <a:rPr lang="en-US" dirty="0">
                <a:solidFill>
                  <a:srgbClr val="990033"/>
                </a:solidFill>
                <a:ea typeface="Times New Roman" pitchFamily="18" charset="0"/>
                <a:cs typeface="Calibri" pitchFamily="34" charset="0"/>
              </a:rPr>
              <a:t>the structural and functional integrity of the Markov </a:t>
            </a:r>
            <a:r>
              <a:rPr lang="en-US" dirty="0" smtClean="0">
                <a:solidFill>
                  <a:srgbClr val="990033"/>
                </a:solidFill>
                <a:ea typeface="Times New Roman" pitchFamily="18" charset="0"/>
                <a:cs typeface="Calibri" pitchFamily="34" charset="0"/>
              </a:rPr>
              <a:t>blanket (</a:t>
            </a:r>
            <a:r>
              <a:rPr lang="en-US" b="1" dirty="0">
                <a:solidFill>
                  <a:srgbClr val="990033"/>
                </a:solidFill>
                <a:ea typeface="Times New Roman" pitchFamily="18" charset="0"/>
                <a:cs typeface="Calibri" pitchFamily="34" charset="0"/>
              </a:rPr>
              <a:t>a</a:t>
            </a:r>
            <a:r>
              <a:rPr lang="en-US" b="1" dirty="0" smtClean="0">
                <a:solidFill>
                  <a:srgbClr val="990033"/>
                </a:solidFill>
                <a:ea typeface="Times New Roman" pitchFamily="18" charset="0"/>
                <a:cs typeface="Calibri" pitchFamily="34" charset="0"/>
              </a:rPr>
              <a:t>utopoiesis</a:t>
            </a:r>
            <a:r>
              <a:rPr lang="en-US" dirty="0" smtClean="0">
                <a:solidFill>
                  <a:srgbClr val="990033"/>
                </a:solidFill>
                <a:ea typeface="Times New Roman" pitchFamily="18" charset="0"/>
                <a:cs typeface="Calibri" pitchFamily="34" charset="0"/>
              </a:rPr>
              <a:t>) ?</a:t>
            </a:r>
            <a:endParaRPr lang="en-GB" dirty="0" smtClean="0">
              <a:solidFill>
                <a:srgbClr val="990033"/>
              </a:solidFill>
              <a:cs typeface="Arial" pitchFamily="34" charset="0"/>
            </a:endParaRPr>
          </a:p>
          <a:p>
            <a:pPr marL="0" marR="0" lvl="0" indent="0" algn="ctr" defTabSz="914400" rtl="0" eaLnBrk="0" fontAlgn="base" latinLnBrk="0" hangingPunct="0">
              <a:lnSpc>
                <a:spcPct val="100000"/>
              </a:lnSpc>
              <a:spcBef>
                <a:spcPct val="0"/>
              </a:spcBef>
              <a:spcAft>
                <a:spcPct val="0"/>
              </a:spcAft>
              <a:buClrTx/>
              <a:buSzTx/>
              <a:tabLst/>
            </a:pPr>
            <a:endParaRPr kumimoji="0" lang="en-GB" b="0" i="0" u="none" strike="noStrike" cap="none" normalizeH="0" baseline="0" dirty="0" smtClean="0">
              <a:ln>
                <a:noFill/>
              </a:ln>
              <a:solidFill>
                <a:srgbClr val="990033"/>
              </a:solidFill>
              <a:effectLst/>
              <a:cs typeface="Arial" pitchFamily="34" charset="0"/>
            </a:endParaRPr>
          </a:p>
          <a:p>
            <a:pPr marL="0" marR="0" lvl="0" indent="0" algn="ctr" defTabSz="914400" rtl="0" eaLnBrk="0" fontAlgn="base" latinLnBrk="0" hangingPunct="0">
              <a:lnSpc>
                <a:spcPct val="100000"/>
              </a:lnSpc>
              <a:spcBef>
                <a:spcPct val="0"/>
              </a:spcBef>
              <a:spcAft>
                <a:spcPct val="0"/>
              </a:spcAft>
              <a:buClrTx/>
              <a:buSzTx/>
              <a:tabLst/>
            </a:pPr>
            <a:r>
              <a:rPr kumimoji="0" lang="en-US" b="0" i="0" u="none" strike="noStrike" cap="none" normalizeH="0" baseline="0" dirty="0" smtClean="0">
                <a:ln>
                  <a:noFill/>
                </a:ln>
                <a:solidFill>
                  <a:srgbClr val="990033"/>
                </a:solidFill>
                <a:effectLst/>
                <a:ea typeface="Times New Roman" pitchFamily="18" charset="0"/>
                <a:cs typeface="Calibri" pitchFamily="34" charset="0"/>
              </a:rPr>
              <a:t>Do internal states appear to infer the hidden causes of sensory states </a:t>
            </a:r>
            <a:r>
              <a:rPr kumimoji="0" lang="en-US" b="0" i="0" u="none" strike="noStrike" cap="none" normalizeH="0" dirty="0" smtClean="0">
                <a:ln>
                  <a:noFill/>
                </a:ln>
                <a:solidFill>
                  <a:srgbClr val="990033"/>
                </a:solidFill>
                <a:effectLst/>
                <a:ea typeface="Times New Roman" pitchFamily="18" charset="0"/>
                <a:cs typeface="Calibri" pitchFamily="34" charset="0"/>
              </a:rPr>
              <a:t>(</a:t>
            </a:r>
            <a:r>
              <a:rPr kumimoji="0" lang="en-US" b="1" i="0" u="none" strike="noStrike" cap="none" normalizeH="0" dirty="0" smtClean="0">
                <a:ln>
                  <a:noFill/>
                </a:ln>
                <a:solidFill>
                  <a:srgbClr val="990033"/>
                </a:solidFill>
                <a:effectLst/>
                <a:ea typeface="Times New Roman" pitchFamily="18" charset="0"/>
                <a:cs typeface="Calibri" pitchFamily="34" charset="0"/>
              </a:rPr>
              <a:t>active inference</a:t>
            </a:r>
            <a:r>
              <a:rPr kumimoji="0" lang="en-US" b="0" i="0" u="none" strike="noStrike" cap="none" normalizeH="0" dirty="0" smtClean="0">
                <a:ln>
                  <a:noFill/>
                </a:ln>
                <a:solidFill>
                  <a:srgbClr val="990033"/>
                </a:solidFill>
                <a:effectLst/>
                <a:ea typeface="Times New Roman" pitchFamily="18" charset="0"/>
                <a:cs typeface="Calibri" pitchFamily="34" charset="0"/>
              </a:rPr>
              <a:t>) ?</a:t>
            </a:r>
            <a:endParaRPr kumimoji="0" lang="en-US" b="0" i="0" u="none" strike="noStrike" cap="none" normalizeH="0" baseline="0" dirty="0" smtClean="0">
              <a:ln>
                <a:noFill/>
              </a:ln>
              <a:solidFill>
                <a:srgbClr val="990033"/>
              </a:solidFill>
              <a:effectLst/>
              <a:ea typeface="Times New Roman" pitchFamily="18" charset="0"/>
              <a:cs typeface="Calibri" pitchFamily="34" charset="0"/>
            </a:endParaRPr>
          </a:p>
          <a:p>
            <a:pPr marL="0" marR="0" lvl="0" indent="0" algn="ctr" defTabSz="914400" rtl="0" eaLnBrk="0" fontAlgn="base" latinLnBrk="0" hangingPunct="0">
              <a:lnSpc>
                <a:spcPct val="100000"/>
              </a:lnSpc>
              <a:spcBef>
                <a:spcPct val="0"/>
              </a:spcBef>
              <a:spcAft>
                <a:spcPct val="0"/>
              </a:spcAft>
              <a:buClrTx/>
              <a:buSzTx/>
              <a:tabLst/>
            </a:pPr>
            <a:endParaRPr kumimoji="0" lang="en-US" b="0" i="0" u="none" strike="noStrike" cap="none" normalizeH="0" baseline="0" dirty="0" smtClean="0">
              <a:ln>
                <a:noFill/>
              </a:ln>
              <a:solidFill>
                <a:srgbClr val="990033"/>
              </a:solidFill>
              <a:effectLst/>
              <a:ea typeface="Times New Roman" pitchFamily="18" charset="0"/>
              <a:cs typeface="Calibri" pitchFamily="34" charset="0"/>
            </a:endParaRPr>
          </a:p>
        </p:txBody>
      </p:sp>
    </p:spTree>
    <p:extLst>
      <p:ext uri="{BB962C8B-B14F-4D97-AF65-F5344CB8AC3E}">
        <p14:creationId xmlns:p14="http://schemas.microsoft.com/office/powerpoint/2010/main" xmlns="" val="23649065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21"/>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repeatCount="indefinite" fill="hold" display="0">
                  <p:stCondLst>
                    <p:cond delay="indefinite"/>
                  </p:stCondLst>
                  <p:endCondLst>
                    <p:cond evt="onPrev" delay="0">
                      <p:tgtEl>
                        <p:sldTgt/>
                      </p:tgtEl>
                    </p:cond>
                  </p:endCondLst>
                </p:cTn>
                <p:tgtEl>
                  <p:spTgt spid="621"/>
                </p:tgtEl>
              </p:cMediaNode>
            </p:video>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1628</Words>
  <Application>Microsoft Office PowerPoint</Application>
  <PresentationFormat>A4 Paper (210x297 mm)</PresentationFormat>
  <Paragraphs>685</Paragraphs>
  <Slides>38</Slides>
  <Notes>7</Notes>
  <HiddenSlides>0</HiddenSlides>
  <MMClips>9</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38</vt:i4>
      </vt:variant>
    </vt:vector>
  </HeadingPairs>
  <TitlesOfParts>
    <vt:vector size="40" baseType="lpstr">
      <vt:lpstr>Default Design</vt:lpstr>
      <vt:lpstr>Equation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2015-03-14T11:22:42Z</dcterms:created>
  <dcterms:modified xsi:type="dcterms:W3CDTF">2015-10-17T16:50:13Z</dcterms:modified>
</cp:coreProperties>
</file>